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0.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7" r:id="rId5"/>
    <p:sldMasterId id="2147483710" r:id="rId6"/>
    <p:sldMasterId id="2147483723" r:id="rId7"/>
    <p:sldMasterId id="2147483735" r:id="rId8"/>
    <p:sldMasterId id="2147483747" r:id="rId9"/>
    <p:sldMasterId id="2147483788" r:id="rId10"/>
    <p:sldMasterId id="2147483829" r:id="rId11"/>
  </p:sldMasterIdLst>
  <p:notesMasterIdLst>
    <p:notesMasterId r:id="rId43"/>
  </p:notesMasterIdLst>
  <p:sldIdLst>
    <p:sldId id="323" r:id="rId12"/>
    <p:sldId id="319" r:id="rId13"/>
    <p:sldId id="301" r:id="rId14"/>
    <p:sldId id="276" r:id="rId15"/>
    <p:sldId id="258" r:id="rId16"/>
    <p:sldId id="287" r:id="rId17"/>
    <p:sldId id="320" r:id="rId18"/>
    <p:sldId id="289" r:id="rId19"/>
    <p:sldId id="325" r:id="rId20"/>
    <p:sldId id="326" r:id="rId21"/>
    <p:sldId id="291" r:id="rId22"/>
    <p:sldId id="295" r:id="rId23"/>
    <p:sldId id="311" r:id="rId24"/>
    <p:sldId id="310" r:id="rId25"/>
    <p:sldId id="324" r:id="rId26"/>
    <p:sldId id="296" r:id="rId27"/>
    <p:sldId id="318" r:id="rId28"/>
    <p:sldId id="299" r:id="rId29"/>
    <p:sldId id="303" r:id="rId30"/>
    <p:sldId id="312" r:id="rId31"/>
    <p:sldId id="317" r:id="rId32"/>
    <p:sldId id="305" r:id="rId33"/>
    <p:sldId id="306" r:id="rId34"/>
    <p:sldId id="308" r:id="rId35"/>
    <p:sldId id="321" r:id="rId36"/>
    <p:sldId id="275" r:id="rId37"/>
    <p:sldId id="280" r:id="rId38"/>
    <p:sldId id="284" r:id="rId39"/>
    <p:sldId id="285" r:id="rId40"/>
    <p:sldId id="286" r:id="rId41"/>
    <p:sldId id="322" r:id="rId42"/>
  </p:sldIdLst>
  <p:sldSz cx="9144000" cy="5143500" type="screen16x9"/>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2">
          <p15:clr>
            <a:srgbClr val="A4A3A4"/>
          </p15:clr>
        </p15:guide>
        <p15:guide id="3" orient="horz" pos="16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72" y="72"/>
      </p:cViewPr>
      <p:guideLst>
        <p:guide orient="horz" pos="2160"/>
        <p:guide pos="2922"/>
        <p:guide orient="horz" pos="16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D7893-1620-42F3-87A1-03E696234D14}" type="datetimeFigureOut">
              <a:rPr lang="en-US" smtClean="0"/>
              <a:t>3/11/2022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7A2C8-9093-4D4F-A082-92D38BA5D47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7A2C8-9093-4D4F-A082-92D38BA5D470}" type="slidenum">
              <a:rPr lang="en-US" smtClean="0"/>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7A2C8-9093-4D4F-A082-92D38BA5D470}" type="slidenum">
              <a:rPr lang="en-US" smtClean="0"/>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B69EA6-F650-4216-A2CE-BBED482C6535}" type="slidenum">
              <a:rPr kumimoji="0" lang="en-US" altLang="vi-VN"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vi-VN"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5" name="Slide Image Placeholder 1"/>
          <p:cNvSpPr>
            <a:spLocks noGrp="1" noRot="1" noChangeAspect="1" noTextEdit="1"/>
          </p:cNvSpPr>
          <p:nvPr>
            <p:ph type="sldImg"/>
          </p:nvPr>
        </p:nvSpPr>
        <p:spPr>
          <a:ln/>
        </p:spPr>
      </p:sp>
      <p:sp>
        <p:nvSpPr>
          <p:cNvPr id="440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vi-VN" smtClean="0">
              <a:latin typeface="Arial" panose="020B0604020202020204" pitchFamily="34" charset="0"/>
              <a:cs typeface="Arial" panose="020B0604020202020204" pitchFamily="34" charset="0"/>
            </a:endParaRPr>
          </a:p>
        </p:txBody>
      </p:sp>
      <p:sp>
        <p:nvSpPr>
          <p:cNvPr id="4403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5FEE2A-AD54-41E3-AEF8-63ACB9D5BDDD}" type="slidenum">
              <a:rPr kumimoji="0" lang="en-US" altLang="vi-VN" sz="12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vi-VN" sz="1200" b="0" i="0" u="none" strike="noStrike" kern="1200" cap="none" spc="0" normalizeH="0" baseline="0" noProof="0" smtClean="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extLst>
      <p:ext uri="{BB962C8B-B14F-4D97-AF65-F5344CB8AC3E}">
        <p14:creationId xmlns:p14="http://schemas.microsoft.com/office/powerpoint/2010/main" val="139122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D826E-324C-47EA-AB7C-00A9C395B5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D826E-324C-47EA-AB7C-00A9C395B5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342902"/>
            <a:ext cx="2949178" cy="1200150"/>
          </a:xfrm>
        </p:spPr>
        <p:txBody>
          <a:bodyPr anchor="b"/>
          <a:lstStyle>
            <a:lvl1pPr>
              <a:defRPr sz="2339"/>
            </a:lvl1pPr>
          </a:lstStyle>
          <a:p>
            <a:r>
              <a:rPr lang="en-US" altLang="zh-CN" smtClean="0"/>
              <a:t>Click to edit Master title style</a:t>
            </a:r>
            <a:endParaRPr lang="zh-CN" altLang="en-US"/>
          </a:p>
        </p:txBody>
      </p:sp>
      <p:sp>
        <p:nvSpPr>
          <p:cNvPr id="3" name="内容占位符 2"/>
          <p:cNvSpPr>
            <a:spLocks noGrp="1"/>
          </p:cNvSpPr>
          <p:nvPr>
            <p:ph idx="1"/>
          </p:nvPr>
        </p:nvSpPr>
        <p:spPr>
          <a:xfrm>
            <a:off x="3887392" y="740571"/>
            <a:ext cx="4629150" cy="3655219"/>
          </a:xfrm>
        </p:spPr>
        <p:txBody>
          <a:bodyPr/>
          <a:lstStyle>
            <a:lvl1pPr>
              <a:defRPr sz="2339"/>
            </a:lvl1pPr>
            <a:lvl2pPr>
              <a:defRPr sz="2047"/>
            </a:lvl2pPr>
            <a:lvl3pPr>
              <a:defRPr sz="1755"/>
            </a:lvl3pPr>
            <a:lvl4pPr>
              <a:defRPr sz="1463"/>
            </a:lvl4pPr>
            <a:lvl5pPr>
              <a:defRPr sz="1463"/>
            </a:lvl5pPr>
            <a:lvl6pPr>
              <a:defRPr sz="1463"/>
            </a:lvl6pPr>
            <a:lvl7pPr>
              <a:defRPr sz="1463"/>
            </a:lvl7pPr>
            <a:lvl8pPr>
              <a:defRPr sz="1463"/>
            </a:lvl8pPr>
            <a:lvl9pPr>
              <a:defRPr sz="1463"/>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29843" y="1543051"/>
            <a:ext cx="2949178" cy="2858691"/>
          </a:xfrm>
        </p:spPr>
        <p:txBody>
          <a:bodyPr/>
          <a:lstStyle>
            <a:lvl1pPr marL="0" indent="0">
              <a:buNone/>
              <a:defRPr sz="1170"/>
            </a:lvl1pPr>
            <a:lvl2pPr marL="334261" indent="0">
              <a:buNone/>
              <a:defRPr sz="1024"/>
            </a:lvl2pPr>
            <a:lvl3pPr marL="668522" indent="0">
              <a:buNone/>
              <a:defRPr sz="878"/>
            </a:lvl3pPr>
            <a:lvl4pPr marL="1002782" indent="0">
              <a:buNone/>
              <a:defRPr sz="731"/>
            </a:lvl4pPr>
            <a:lvl5pPr marL="1337042" indent="0">
              <a:buNone/>
              <a:defRPr sz="731"/>
            </a:lvl5pPr>
            <a:lvl6pPr marL="1671303" indent="0">
              <a:buNone/>
              <a:defRPr sz="731"/>
            </a:lvl6pPr>
            <a:lvl7pPr marL="2005564" indent="0">
              <a:buNone/>
              <a:defRPr sz="731"/>
            </a:lvl7pPr>
            <a:lvl8pPr marL="2339825" indent="0">
              <a:buNone/>
              <a:defRPr sz="731"/>
            </a:lvl8pPr>
            <a:lvl9pPr marL="2674085" indent="0">
              <a:buNone/>
              <a:defRPr sz="731"/>
            </a:lvl9pPr>
          </a:lstStyle>
          <a:p>
            <a:pPr lvl="0"/>
            <a:r>
              <a:rPr lang="en-US" altLang="zh-CN" smtClean="0"/>
              <a:t>Edit Master text styles</a:t>
            </a:r>
          </a:p>
        </p:txBody>
      </p:sp>
      <p:sp>
        <p:nvSpPr>
          <p:cNvPr id="5" name="日期占位符 4"/>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页脚占位符 5"/>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828884802"/>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342902"/>
            <a:ext cx="2949178" cy="1200150"/>
          </a:xfrm>
        </p:spPr>
        <p:txBody>
          <a:bodyPr anchor="b"/>
          <a:lstStyle>
            <a:lvl1pPr>
              <a:defRPr sz="2339"/>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3887392" y="740571"/>
            <a:ext cx="4629150" cy="3655219"/>
          </a:xfrm>
        </p:spPr>
        <p:txBody>
          <a:bodyPr/>
          <a:lstStyle>
            <a:lvl1pPr marL="0" indent="0">
              <a:buNone/>
              <a:defRPr sz="2339"/>
            </a:lvl1pPr>
            <a:lvl2pPr marL="334261" indent="0">
              <a:buNone/>
              <a:defRPr sz="2047"/>
            </a:lvl2pPr>
            <a:lvl3pPr marL="668522" indent="0">
              <a:buNone/>
              <a:defRPr sz="1755"/>
            </a:lvl3pPr>
            <a:lvl4pPr marL="1002782" indent="0">
              <a:buNone/>
              <a:defRPr sz="1463"/>
            </a:lvl4pPr>
            <a:lvl5pPr marL="1337042" indent="0">
              <a:buNone/>
              <a:defRPr sz="1463"/>
            </a:lvl5pPr>
            <a:lvl6pPr marL="1671303" indent="0">
              <a:buNone/>
              <a:defRPr sz="1463"/>
            </a:lvl6pPr>
            <a:lvl7pPr marL="2005564" indent="0">
              <a:buNone/>
              <a:defRPr sz="1463"/>
            </a:lvl7pPr>
            <a:lvl8pPr marL="2339825" indent="0">
              <a:buNone/>
              <a:defRPr sz="1463"/>
            </a:lvl8pPr>
            <a:lvl9pPr marL="2674085" indent="0">
              <a:buNone/>
              <a:defRPr sz="1463"/>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629843" y="1543051"/>
            <a:ext cx="2949178" cy="2858691"/>
          </a:xfrm>
        </p:spPr>
        <p:txBody>
          <a:bodyPr/>
          <a:lstStyle>
            <a:lvl1pPr marL="0" indent="0">
              <a:buNone/>
              <a:defRPr sz="1170"/>
            </a:lvl1pPr>
            <a:lvl2pPr marL="334261" indent="0">
              <a:buNone/>
              <a:defRPr sz="1024"/>
            </a:lvl2pPr>
            <a:lvl3pPr marL="668522" indent="0">
              <a:buNone/>
              <a:defRPr sz="878"/>
            </a:lvl3pPr>
            <a:lvl4pPr marL="1002782" indent="0">
              <a:buNone/>
              <a:defRPr sz="731"/>
            </a:lvl4pPr>
            <a:lvl5pPr marL="1337042" indent="0">
              <a:buNone/>
              <a:defRPr sz="731"/>
            </a:lvl5pPr>
            <a:lvl6pPr marL="1671303" indent="0">
              <a:buNone/>
              <a:defRPr sz="731"/>
            </a:lvl6pPr>
            <a:lvl7pPr marL="2005564" indent="0">
              <a:buNone/>
              <a:defRPr sz="731"/>
            </a:lvl7pPr>
            <a:lvl8pPr marL="2339825" indent="0">
              <a:buNone/>
              <a:defRPr sz="731"/>
            </a:lvl8pPr>
            <a:lvl9pPr marL="2674085" indent="0">
              <a:buNone/>
              <a:defRPr sz="731"/>
            </a:lvl9pPr>
          </a:lstStyle>
          <a:p>
            <a:pPr lvl="0"/>
            <a:r>
              <a:rPr lang="en-US" altLang="zh-CN" smtClean="0"/>
              <a:t>Edit Master text styles</a:t>
            </a:r>
          </a:p>
        </p:txBody>
      </p:sp>
      <p:sp>
        <p:nvSpPr>
          <p:cNvPr id="5" name="日期占位符 4"/>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页脚占位符 5"/>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770647927"/>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1451303707"/>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99749540"/>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192580"/>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2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62025"/>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2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550298"/>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2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030726"/>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2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177716"/>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2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9642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D826E-324C-47EA-AB7C-00A9C395B5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2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714919"/>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1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678382"/>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1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541126"/>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1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776661"/>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1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031129"/>
      </p:ext>
    </p:extLst>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1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225412"/>
      </p:ext>
    </p:extLst>
  </p:cSld>
  <p:clrMapOvr>
    <a:masterClrMapping/>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1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234437"/>
      </p:ext>
    </p:extLst>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695504"/>
      </p:ext>
    </p:extLst>
  </p:cSld>
  <p:clrMapOvr>
    <a:masterClrMapping/>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354993"/>
      </p:ext>
    </p:extLst>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232588"/>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371207"/>
      </p:ext>
    </p:extLst>
  </p:cSld>
  <p:clrMapOvr>
    <a:masterClrMapping/>
  </p:clrMapOvr>
  <p:transition spd="med">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565268"/>
      </p:ext>
    </p:extLst>
  </p:cSld>
  <p:clrMapOvr>
    <a:masterClrMapping/>
  </p:clrMapOvr>
  <p:transition spd="med">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66315"/>
      </p:ext>
    </p:extLst>
  </p:cSld>
  <p:clrMapOvr>
    <a:masterClrMapping/>
  </p:clrMapOvr>
  <p:transition spd="med">
    <p:pull/>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34498"/>
      </p:ext>
    </p:extLst>
  </p:cSld>
  <p:clrMapOvr>
    <a:masterClrMapping/>
  </p:clrMapOvr>
  <p:transition spd="med">
    <p:pull/>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2661"/>
      </p:ext>
    </p:extLst>
  </p:cSld>
  <p:clrMapOvr>
    <a:masterClrMapping/>
  </p:clrMapOvr>
  <p:transition spd="med">
    <p:pull/>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647809"/>
      </p:ext>
    </p:extLst>
  </p:cSld>
  <p:clrMapOvr>
    <a:masterClrMapping/>
  </p:clrMapOvr>
  <p:transition spd="med">
    <p:pull/>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810802"/>
      </p:ext>
    </p:extLst>
  </p:cSld>
  <p:clrMapOvr>
    <a:masterClrMapping/>
  </p:clrMapOvr>
  <p:transition spd="med">
    <p:pull/>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403866"/>
      </p:ext>
    </p:extLst>
  </p:cSld>
  <p:clrMapOvr>
    <a:masterClrMapping/>
  </p:clrMapOvr>
  <p:transition spd="med">
    <p:pull/>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533485"/>
      </p:ext>
    </p:extLst>
  </p:cSld>
  <p:clrMapOvr>
    <a:masterClrMapping/>
  </p:clrMapOvr>
  <p:transition spd="med">
    <p:pull/>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703509"/>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303180"/>
      </p:ext>
    </p:extLst>
  </p:cSld>
  <p:clrMapOvr>
    <a:masterClrMapping/>
  </p:clrMapOvr>
  <p:transition spd="med">
    <p:pull/>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146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841774"/>
            <a:ext cx="6858000" cy="1790700"/>
          </a:xfrm>
        </p:spPr>
        <p:txBody>
          <a:bodyPr anchor="b"/>
          <a:lstStyle>
            <a:lvl1pPr algn="ctr">
              <a:defRPr sz="4387"/>
            </a:lvl1pPr>
          </a:lstStyle>
          <a:p>
            <a:r>
              <a:rPr lang="en-US" altLang="zh-CN" smtClean="0"/>
              <a:t>Click to edit Master title style</a:t>
            </a:r>
            <a:endParaRPr lang="zh-CN" altLang="en-US"/>
          </a:p>
        </p:txBody>
      </p:sp>
      <p:sp>
        <p:nvSpPr>
          <p:cNvPr id="3" name="副标题 2"/>
          <p:cNvSpPr>
            <a:spLocks noGrp="1"/>
          </p:cNvSpPr>
          <p:nvPr>
            <p:ph type="subTitle" idx="1"/>
          </p:nvPr>
        </p:nvSpPr>
        <p:spPr>
          <a:xfrm>
            <a:off x="1143001" y="2701529"/>
            <a:ext cx="6858000" cy="1241822"/>
          </a:xfrm>
        </p:spPr>
        <p:txBody>
          <a:bodyPr/>
          <a:lstStyle>
            <a:lvl1pPr marL="0" indent="0" algn="ctr">
              <a:buNone/>
              <a:defRPr sz="1755"/>
            </a:lvl1pPr>
            <a:lvl2pPr marL="334261" indent="0" algn="ctr">
              <a:buNone/>
              <a:defRPr sz="1463"/>
            </a:lvl2pPr>
            <a:lvl3pPr marL="668522" indent="0" algn="ctr">
              <a:buNone/>
              <a:defRPr sz="1316"/>
            </a:lvl3pPr>
            <a:lvl4pPr marL="1002782" indent="0" algn="ctr">
              <a:buNone/>
              <a:defRPr sz="1170"/>
            </a:lvl4pPr>
            <a:lvl5pPr marL="1337042" indent="0" algn="ctr">
              <a:buNone/>
              <a:defRPr sz="1170"/>
            </a:lvl5pPr>
            <a:lvl6pPr marL="1671303" indent="0" algn="ctr">
              <a:buNone/>
              <a:defRPr sz="1170"/>
            </a:lvl6pPr>
            <a:lvl7pPr marL="2005564" indent="0" algn="ctr">
              <a:buNone/>
              <a:defRPr sz="1170"/>
            </a:lvl7pPr>
            <a:lvl8pPr marL="2339825" indent="0" algn="ctr">
              <a:buNone/>
              <a:defRPr sz="1170"/>
            </a:lvl8pPr>
            <a:lvl9pPr marL="2674085" indent="0" algn="ctr">
              <a:buNone/>
              <a:defRPr sz="1170"/>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617641956"/>
      </p:ext>
    </p:extLst>
  </p:cSld>
  <p:clrMapOvr>
    <a:masterClrMapping/>
  </p:clrMapOvr>
  <p:transition spd="med">
    <p:pull/>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841774"/>
            <a:ext cx="6858000" cy="1790700"/>
          </a:xfrm>
        </p:spPr>
        <p:txBody>
          <a:bodyPr anchor="b"/>
          <a:lstStyle>
            <a:lvl1pPr algn="ctr">
              <a:defRPr sz="4387"/>
            </a:lvl1pPr>
          </a:lstStyle>
          <a:p>
            <a:r>
              <a:rPr lang="en-US" altLang="zh-CN" smtClean="0"/>
              <a:t>Click to edit Master title style</a:t>
            </a:r>
            <a:endParaRPr lang="zh-CN" altLang="en-US"/>
          </a:p>
        </p:txBody>
      </p:sp>
      <p:sp>
        <p:nvSpPr>
          <p:cNvPr id="3" name="副标题 2"/>
          <p:cNvSpPr>
            <a:spLocks noGrp="1"/>
          </p:cNvSpPr>
          <p:nvPr>
            <p:ph type="subTitle" idx="1"/>
          </p:nvPr>
        </p:nvSpPr>
        <p:spPr>
          <a:xfrm>
            <a:off x="1143001" y="2701529"/>
            <a:ext cx="6858000" cy="1241822"/>
          </a:xfrm>
        </p:spPr>
        <p:txBody>
          <a:bodyPr/>
          <a:lstStyle>
            <a:lvl1pPr marL="0" indent="0" algn="ctr">
              <a:buNone/>
              <a:defRPr sz="1755"/>
            </a:lvl1pPr>
            <a:lvl2pPr marL="334261" indent="0" algn="ctr">
              <a:buNone/>
              <a:defRPr sz="1463"/>
            </a:lvl2pPr>
            <a:lvl3pPr marL="668522" indent="0" algn="ctr">
              <a:buNone/>
              <a:defRPr sz="1316"/>
            </a:lvl3pPr>
            <a:lvl4pPr marL="1002782" indent="0" algn="ctr">
              <a:buNone/>
              <a:defRPr sz="1170"/>
            </a:lvl4pPr>
            <a:lvl5pPr marL="1337042" indent="0" algn="ctr">
              <a:buNone/>
              <a:defRPr sz="1170"/>
            </a:lvl5pPr>
            <a:lvl6pPr marL="1671303" indent="0" algn="ctr">
              <a:buNone/>
              <a:defRPr sz="1170"/>
            </a:lvl6pPr>
            <a:lvl7pPr marL="2005564" indent="0" algn="ctr">
              <a:buNone/>
              <a:defRPr sz="1170"/>
            </a:lvl7pPr>
            <a:lvl8pPr marL="2339825" indent="0" algn="ctr">
              <a:buNone/>
              <a:defRPr sz="1170"/>
            </a:lvl8pPr>
            <a:lvl9pPr marL="2674085" indent="0" algn="ctr">
              <a:buNone/>
              <a:defRPr sz="1170"/>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667819192"/>
      </p:ext>
    </p:extLst>
  </p:cSld>
  <p:clrMapOvr>
    <a:masterClrMapping/>
  </p:clrMapOvr>
  <p:transition spd="med">
    <p:pull/>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1620908535"/>
      </p:ext>
    </p:extLst>
  </p:cSld>
  <p:clrMapOvr>
    <a:masterClrMapping/>
  </p:clrMapOvr>
  <p:transition spd="med">
    <p:pull/>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9" y="1282305"/>
            <a:ext cx="7886700" cy="2139553"/>
          </a:xfrm>
        </p:spPr>
        <p:txBody>
          <a:bodyPr anchor="b"/>
          <a:lstStyle>
            <a:lvl1pPr>
              <a:defRPr sz="4387"/>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23889" y="3442099"/>
            <a:ext cx="7886700" cy="1125140"/>
          </a:xfrm>
        </p:spPr>
        <p:txBody>
          <a:bodyPr/>
          <a:lstStyle>
            <a:lvl1pPr marL="0" indent="0">
              <a:buNone/>
              <a:defRPr sz="1755">
                <a:solidFill>
                  <a:schemeClr val="tx1">
                    <a:tint val="75000"/>
                  </a:schemeClr>
                </a:solidFill>
              </a:defRPr>
            </a:lvl1pPr>
            <a:lvl2pPr marL="334261" indent="0">
              <a:buNone/>
              <a:defRPr sz="1463">
                <a:solidFill>
                  <a:schemeClr val="tx1">
                    <a:tint val="75000"/>
                  </a:schemeClr>
                </a:solidFill>
              </a:defRPr>
            </a:lvl2pPr>
            <a:lvl3pPr marL="668522" indent="0">
              <a:buNone/>
              <a:defRPr sz="1316">
                <a:solidFill>
                  <a:schemeClr val="tx1">
                    <a:tint val="75000"/>
                  </a:schemeClr>
                </a:solidFill>
              </a:defRPr>
            </a:lvl3pPr>
            <a:lvl4pPr marL="1002782" indent="0">
              <a:buNone/>
              <a:defRPr sz="1170">
                <a:solidFill>
                  <a:schemeClr val="tx1">
                    <a:tint val="75000"/>
                  </a:schemeClr>
                </a:solidFill>
              </a:defRPr>
            </a:lvl4pPr>
            <a:lvl5pPr marL="1337042" indent="0">
              <a:buNone/>
              <a:defRPr sz="1170">
                <a:solidFill>
                  <a:schemeClr val="tx1">
                    <a:tint val="75000"/>
                  </a:schemeClr>
                </a:solidFill>
              </a:defRPr>
            </a:lvl5pPr>
            <a:lvl6pPr marL="1671303" indent="0">
              <a:buNone/>
              <a:defRPr sz="1170">
                <a:solidFill>
                  <a:schemeClr val="tx1">
                    <a:tint val="75000"/>
                  </a:schemeClr>
                </a:solidFill>
              </a:defRPr>
            </a:lvl6pPr>
            <a:lvl7pPr marL="2005564" indent="0">
              <a:buNone/>
              <a:defRPr sz="1170">
                <a:solidFill>
                  <a:schemeClr val="tx1">
                    <a:tint val="75000"/>
                  </a:schemeClr>
                </a:solidFill>
              </a:defRPr>
            </a:lvl7pPr>
            <a:lvl8pPr marL="2339825" indent="0">
              <a:buNone/>
              <a:defRPr sz="1170">
                <a:solidFill>
                  <a:schemeClr val="tx1">
                    <a:tint val="75000"/>
                  </a:schemeClr>
                </a:solidFill>
              </a:defRPr>
            </a:lvl8pPr>
            <a:lvl9pPr marL="2674085" indent="0">
              <a:buNone/>
              <a:defRPr sz="1170">
                <a:solidFill>
                  <a:schemeClr val="tx1">
                    <a:tint val="75000"/>
                  </a:schemeClr>
                </a:solidFill>
              </a:defRPr>
            </a:lvl9pPr>
          </a:lstStyle>
          <a:p>
            <a:pPr lvl="0"/>
            <a:r>
              <a:rPr lang="en-US" altLang="zh-CN" smtClean="0"/>
              <a:t>Edit Master text styles</a:t>
            </a:r>
          </a:p>
        </p:txBody>
      </p:sp>
      <p:sp>
        <p:nvSpPr>
          <p:cNvPr id="4" name="日期占位符 3"/>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4195765076"/>
      </p:ext>
    </p:extLst>
  </p:cSld>
  <p:clrMapOvr>
    <a:masterClrMapping/>
  </p:clrMapOvr>
  <p:transition spd="med">
    <p:pull/>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页脚占位符 5"/>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3383124439"/>
      </p:ext>
    </p:extLst>
  </p:cSld>
  <p:clrMapOvr>
    <a:masterClrMapping/>
  </p:clrMapOvr>
  <p:transition spd="med">
    <p:pull/>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273846"/>
            <a:ext cx="7886700" cy="994172"/>
          </a:xfrm>
        </p:spPr>
        <p:txBody>
          <a:bodyPr/>
          <a:lstStyle/>
          <a:p>
            <a:r>
              <a:rPr lang="en-US" altLang="zh-CN" smtClean="0"/>
              <a:t>Click to edit Master title style</a:t>
            </a:r>
            <a:endParaRPr lang="zh-CN" altLang="en-US"/>
          </a:p>
        </p:txBody>
      </p:sp>
      <p:sp>
        <p:nvSpPr>
          <p:cNvPr id="3" name="文本占位符 2"/>
          <p:cNvSpPr>
            <a:spLocks noGrp="1"/>
          </p:cNvSpPr>
          <p:nvPr>
            <p:ph type="body" idx="1"/>
          </p:nvPr>
        </p:nvSpPr>
        <p:spPr>
          <a:xfrm>
            <a:off x="629842" y="1260873"/>
            <a:ext cx="3868340" cy="617934"/>
          </a:xfrm>
        </p:spPr>
        <p:txBody>
          <a:bodyPr anchor="b"/>
          <a:lstStyle>
            <a:lvl1pPr marL="0" indent="0">
              <a:buNone/>
              <a:defRPr sz="1755" b="1"/>
            </a:lvl1pPr>
            <a:lvl2pPr marL="334261" indent="0">
              <a:buNone/>
              <a:defRPr sz="1463" b="1"/>
            </a:lvl2pPr>
            <a:lvl3pPr marL="668522" indent="0">
              <a:buNone/>
              <a:defRPr sz="1316" b="1"/>
            </a:lvl3pPr>
            <a:lvl4pPr marL="1002782" indent="0">
              <a:buNone/>
              <a:defRPr sz="1170" b="1"/>
            </a:lvl4pPr>
            <a:lvl5pPr marL="1337042" indent="0">
              <a:buNone/>
              <a:defRPr sz="1170" b="1"/>
            </a:lvl5pPr>
            <a:lvl6pPr marL="1671303" indent="0">
              <a:buNone/>
              <a:defRPr sz="1170" b="1"/>
            </a:lvl6pPr>
            <a:lvl7pPr marL="2005564" indent="0">
              <a:buNone/>
              <a:defRPr sz="1170" b="1"/>
            </a:lvl7pPr>
            <a:lvl8pPr marL="2339825" indent="0">
              <a:buNone/>
              <a:defRPr sz="1170" b="1"/>
            </a:lvl8pPr>
            <a:lvl9pPr marL="2674085" indent="0">
              <a:buNone/>
              <a:defRPr sz="1170" b="1"/>
            </a:lvl9pPr>
          </a:lstStyle>
          <a:p>
            <a:pPr lvl="0"/>
            <a:r>
              <a:rPr lang="en-US" altLang="zh-CN" smtClean="0"/>
              <a:t>Edit Master text styles</a:t>
            </a:r>
          </a:p>
        </p:txBody>
      </p:sp>
      <p:sp>
        <p:nvSpPr>
          <p:cNvPr id="4" name="内容占位符 3"/>
          <p:cNvSpPr>
            <a:spLocks noGrp="1"/>
          </p:cNvSpPr>
          <p:nvPr>
            <p:ph sz="half" idx="2"/>
          </p:nvPr>
        </p:nvSpPr>
        <p:spPr>
          <a:xfrm>
            <a:off x="629842" y="1878807"/>
            <a:ext cx="3868340" cy="2763441"/>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29151" y="1260873"/>
            <a:ext cx="3887391" cy="617934"/>
          </a:xfrm>
        </p:spPr>
        <p:txBody>
          <a:bodyPr anchor="b"/>
          <a:lstStyle>
            <a:lvl1pPr marL="0" indent="0">
              <a:buNone/>
              <a:defRPr sz="1755" b="1"/>
            </a:lvl1pPr>
            <a:lvl2pPr marL="334261" indent="0">
              <a:buNone/>
              <a:defRPr sz="1463" b="1"/>
            </a:lvl2pPr>
            <a:lvl3pPr marL="668522" indent="0">
              <a:buNone/>
              <a:defRPr sz="1316" b="1"/>
            </a:lvl3pPr>
            <a:lvl4pPr marL="1002782" indent="0">
              <a:buNone/>
              <a:defRPr sz="1170" b="1"/>
            </a:lvl4pPr>
            <a:lvl5pPr marL="1337042" indent="0">
              <a:buNone/>
              <a:defRPr sz="1170" b="1"/>
            </a:lvl5pPr>
            <a:lvl6pPr marL="1671303" indent="0">
              <a:buNone/>
              <a:defRPr sz="1170" b="1"/>
            </a:lvl6pPr>
            <a:lvl7pPr marL="2005564" indent="0">
              <a:buNone/>
              <a:defRPr sz="1170" b="1"/>
            </a:lvl7pPr>
            <a:lvl8pPr marL="2339825" indent="0">
              <a:buNone/>
              <a:defRPr sz="1170" b="1"/>
            </a:lvl8pPr>
            <a:lvl9pPr marL="2674085" indent="0">
              <a:buNone/>
              <a:defRPr sz="1170" b="1"/>
            </a:lvl9pPr>
          </a:lstStyle>
          <a:p>
            <a:pPr lvl="0"/>
            <a:r>
              <a:rPr lang="en-US" altLang="zh-CN" smtClean="0"/>
              <a:t>Edit Master text styles</a:t>
            </a:r>
          </a:p>
        </p:txBody>
      </p:sp>
      <p:sp>
        <p:nvSpPr>
          <p:cNvPr id="6" name="内容占位符 5"/>
          <p:cNvSpPr>
            <a:spLocks noGrp="1"/>
          </p:cNvSpPr>
          <p:nvPr>
            <p:ph sz="quarter" idx="4"/>
          </p:nvPr>
        </p:nvSpPr>
        <p:spPr>
          <a:xfrm>
            <a:off x="4629151" y="1878807"/>
            <a:ext cx="3887391" cy="2763441"/>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8" name="页脚占位符 7"/>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9" name="灯片编号占位符 8"/>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3625383835"/>
      </p:ext>
    </p:extLst>
  </p:cSld>
  <p:clrMapOvr>
    <a:masterClrMapping/>
  </p:clrMapOvr>
  <p:transition spd="med">
    <p:pull/>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4" name="页脚占位符 3"/>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灯片编号占位符 4"/>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2235966453"/>
      </p:ext>
    </p:extLst>
  </p:cSld>
  <p:clrMapOvr>
    <a:masterClrMapping/>
  </p:clrMapOvr>
  <p:transition spd="med">
    <p:pull/>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3" name="页脚占位符 2"/>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20892144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342902"/>
            <a:ext cx="2949178" cy="1200150"/>
          </a:xfrm>
        </p:spPr>
        <p:txBody>
          <a:bodyPr anchor="b"/>
          <a:lstStyle>
            <a:lvl1pPr>
              <a:defRPr sz="2339"/>
            </a:lvl1pPr>
          </a:lstStyle>
          <a:p>
            <a:r>
              <a:rPr lang="en-US" altLang="zh-CN" smtClean="0"/>
              <a:t>Click to edit Master title style</a:t>
            </a:r>
            <a:endParaRPr lang="zh-CN" altLang="en-US"/>
          </a:p>
        </p:txBody>
      </p:sp>
      <p:sp>
        <p:nvSpPr>
          <p:cNvPr id="3" name="内容占位符 2"/>
          <p:cNvSpPr>
            <a:spLocks noGrp="1"/>
          </p:cNvSpPr>
          <p:nvPr>
            <p:ph idx="1"/>
          </p:nvPr>
        </p:nvSpPr>
        <p:spPr>
          <a:xfrm>
            <a:off x="3887392" y="740571"/>
            <a:ext cx="4629150" cy="3655219"/>
          </a:xfrm>
        </p:spPr>
        <p:txBody>
          <a:bodyPr/>
          <a:lstStyle>
            <a:lvl1pPr>
              <a:defRPr sz="2339"/>
            </a:lvl1pPr>
            <a:lvl2pPr>
              <a:defRPr sz="2047"/>
            </a:lvl2pPr>
            <a:lvl3pPr>
              <a:defRPr sz="1755"/>
            </a:lvl3pPr>
            <a:lvl4pPr>
              <a:defRPr sz="1463"/>
            </a:lvl4pPr>
            <a:lvl5pPr>
              <a:defRPr sz="1463"/>
            </a:lvl5pPr>
            <a:lvl6pPr>
              <a:defRPr sz="1463"/>
            </a:lvl6pPr>
            <a:lvl7pPr>
              <a:defRPr sz="1463"/>
            </a:lvl7pPr>
            <a:lvl8pPr>
              <a:defRPr sz="1463"/>
            </a:lvl8pPr>
            <a:lvl9pPr>
              <a:defRPr sz="1463"/>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629843" y="1543051"/>
            <a:ext cx="2949178" cy="2858691"/>
          </a:xfrm>
        </p:spPr>
        <p:txBody>
          <a:bodyPr/>
          <a:lstStyle>
            <a:lvl1pPr marL="0" indent="0">
              <a:buNone/>
              <a:defRPr sz="1170"/>
            </a:lvl1pPr>
            <a:lvl2pPr marL="334261" indent="0">
              <a:buNone/>
              <a:defRPr sz="1024"/>
            </a:lvl2pPr>
            <a:lvl3pPr marL="668522" indent="0">
              <a:buNone/>
              <a:defRPr sz="878"/>
            </a:lvl3pPr>
            <a:lvl4pPr marL="1002782" indent="0">
              <a:buNone/>
              <a:defRPr sz="731"/>
            </a:lvl4pPr>
            <a:lvl5pPr marL="1337042" indent="0">
              <a:buNone/>
              <a:defRPr sz="731"/>
            </a:lvl5pPr>
            <a:lvl6pPr marL="1671303" indent="0">
              <a:buNone/>
              <a:defRPr sz="731"/>
            </a:lvl6pPr>
            <a:lvl7pPr marL="2005564" indent="0">
              <a:buNone/>
              <a:defRPr sz="731"/>
            </a:lvl7pPr>
            <a:lvl8pPr marL="2339825" indent="0">
              <a:buNone/>
              <a:defRPr sz="731"/>
            </a:lvl8pPr>
            <a:lvl9pPr marL="2674085" indent="0">
              <a:buNone/>
              <a:defRPr sz="731"/>
            </a:lvl9pPr>
          </a:lstStyle>
          <a:p>
            <a:pPr lvl="0"/>
            <a:r>
              <a:rPr lang="en-US" altLang="zh-CN" smtClean="0"/>
              <a:t>Edit Master text styles</a:t>
            </a:r>
          </a:p>
        </p:txBody>
      </p:sp>
      <p:sp>
        <p:nvSpPr>
          <p:cNvPr id="5" name="日期占位符 4"/>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页脚占位符 5"/>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2207124316"/>
      </p:ext>
    </p:extLst>
  </p:cSld>
  <p:clrMapOvr>
    <a:masterClrMapping/>
  </p:clrMapOvr>
  <p:transition spd="med">
    <p:pull/>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342902"/>
            <a:ext cx="2949178" cy="1200150"/>
          </a:xfrm>
        </p:spPr>
        <p:txBody>
          <a:bodyPr anchor="b"/>
          <a:lstStyle>
            <a:lvl1pPr>
              <a:defRPr sz="2339"/>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3887392" y="740571"/>
            <a:ext cx="4629150" cy="3655219"/>
          </a:xfrm>
        </p:spPr>
        <p:txBody>
          <a:bodyPr/>
          <a:lstStyle>
            <a:lvl1pPr marL="0" indent="0">
              <a:buNone/>
              <a:defRPr sz="2339"/>
            </a:lvl1pPr>
            <a:lvl2pPr marL="334261" indent="0">
              <a:buNone/>
              <a:defRPr sz="2047"/>
            </a:lvl2pPr>
            <a:lvl3pPr marL="668522" indent="0">
              <a:buNone/>
              <a:defRPr sz="1755"/>
            </a:lvl3pPr>
            <a:lvl4pPr marL="1002782" indent="0">
              <a:buNone/>
              <a:defRPr sz="1463"/>
            </a:lvl4pPr>
            <a:lvl5pPr marL="1337042" indent="0">
              <a:buNone/>
              <a:defRPr sz="1463"/>
            </a:lvl5pPr>
            <a:lvl6pPr marL="1671303" indent="0">
              <a:buNone/>
              <a:defRPr sz="1463"/>
            </a:lvl6pPr>
            <a:lvl7pPr marL="2005564" indent="0">
              <a:buNone/>
              <a:defRPr sz="1463"/>
            </a:lvl7pPr>
            <a:lvl8pPr marL="2339825" indent="0">
              <a:buNone/>
              <a:defRPr sz="1463"/>
            </a:lvl8pPr>
            <a:lvl9pPr marL="2674085" indent="0">
              <a:buNone/>
              <a:defRPr sz="1463"/>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629843" y="1543051"/>
            <a:ext cx="2949178" cy="2858691"/>
          </a:xfrm>
        </p:spPr>
        <p:txBody>
          <a:bodyPr/>
          <a:lstStyle>
            <a:lvl1pPr marL="0" indent="0">
              <a:buNone/>
              <a:defRPr sz="1170"/>
            </a:lvl1pPr>
            <a:lvl2pPr marL="334261" indent="0">
              <a:buNone/>
              <a:defRPr sz="1024"/>
            </a:lvl2pPr>
            <a:lvl3pPr marL="668522" indent="0">
              <a:buNone/>
              <a:defRPr sz="878"/>
            </a:lvl3pPr>
            <a:lvl4pPr marL="1002782" indent="0">
              <a:buNone/>
              <a:defRPr sz="731"/>
            </a:lvl4pPr>
            <a:lvl5pPr marL="1337042" indent="0">
              <a:buNone/>
              <a:defRPr sz="731"/>
            </a:lvl5pPr>
            <a:lvl6pPr marL="1671303" indent="0">
              <a:buNone/>
              <a:defRPr sz="731"/>
            </a:lvl6pPr>
            <a:lvl7pPr marL="2005564" indent="0">
              <a:buNone/>
              <a:defRPr sz="731"/>
            </a:lvl7pPr>
            <a:lvl8pPr marL="2339825" indent="0">
              <a:buNone/>
              <a:defRPr sz="731"/>
            </a:lvl8pPr>
            <a:lvl9pPr marL="2674085" indent="0">
              <a:buNone/>
              <a:defRPr sz="731"/>
            </a:lvl9pPr>
          </a:lstStyle>
          <a:p>
            <a:pPr lvl="0"/>
            <a:r>
              <a:rPr lang="en-US" altLang="zh-CN" smtClean="0"/>
              <a:t>Edit Master text styles</a:t>
            </a:r>
          </a:p>
        </p:txBody>
      </p:sp>
      <p:sp>
        <p:nvSpPr>
          <p:cNvPr id="5" name="日期占位符 4"/>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页脚占位符 5"/>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3878243223"/>
      </p:ext>
    </p:extLst>
  </p:cSld>
  <p:clrMapOvr>
    <a:masterClrMapping/>
  </p:clrMapOvr>
  <p:transition spd="med">
    <p:pull/>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1665806152"/>
      </p:ext>
    </p:extLst>
  </p:cSld>
  <p:clrMapOvr>
    <a:masterClrMapping/>
  </p:clrMapOvr>
  <p:transition spd="med">
    <p:pull/>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3778248920"/>
      </p:ext>
    </p:extLst>
  </p:cSld>
  <p:clrMapOvr>
    <a:masterClrMapping/>
  </p:clrMapOvr>
  <p:transition spd="med">
    <p:pull/>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169795"/>
      </p:ext>
    </p:extLst>
  </p:cSld>
  <p:clrMapOvr>
    <a:masterClrMapping/>
  </p:clrMapOvr>
  <p:transition spd="med">
    <p:pull/>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2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750049"/>
      </p:ext>
    </p:extLst>
  </p:cSld>
  <p:clrMapOvr>
    <a:masterClrMapping/>
  </p:clrMapOvr>
  <p:transition spd="med">
    <p:pull/>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2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502553"/>
      </p:ext>
    </p:extLst>
  </p:cSld>
  <p:clrMapOvr>
    <a:masterClrMapping/>
  </p:clrMapOvr>
  <p:transition spd="med">
    <p:pull/>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2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404643"/>
      </p:ext>
    </p:extLst>
  </p:cSld>
  <p:clrMapOvr>
    <a:masterClrMapping/>
  </p:clrMapOvr>
  <p:transition spd="med">
    <p:pull/>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2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747009"/>
      </p:ext>
    </p:extLst>
  </p:cSld>
  <p:clrMapOvr>
    <a:masterClrMapping/>
  </p:clrMapOvr>
  <p:transition spd="med">
    <p:pull/>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2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386755"/>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2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941939"/>
      </p:ext>
    </p:extLst>
  </p:cSld>
  <p:clrMapOvr>
    <a:masterClrMapping/>
  </p:clrMapOvr>
  <p:transition spd="med">
    <p:pull/>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1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928961"/>
      </p:ext>
    </p:extLst>
  </p:cSld>
  <p:clrMapOvr>
    <a:masterClrMapping/>
  </p:clrMapOvr>
  <p:transition spd="med">
    <p:pull/>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1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750613"/>
      </p:ext>
    </p:extLst>
  </p:cSld>
  <p:clrMapOvr>
    <a:masterClrMapping/>
  </p:clrMapOvr>
  <p:transition spd="med">
    <p:pull/>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1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218274"/>
      </p:ext>
    </p:extLst>
  </p:cSld>
  <p:clrMapOvr>
    <a:masterClrMapping/>
  </p:clrMapOvr>
  <p:transition spd="med">
    <p:pull/>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1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722313"/>
      </p:ext>
    </p:extLst>
  </p:cSld>
  <p:clrMapOvr>
    <a:masterClrMapping/>
  </p:clrMapOvr>
  <p:transition spd="med">
    <p:pull/>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1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313007"/>
      </p:ext>
    </p:extLst>
  </p:cSld>
  <p:clrMapOvr>
    <a:masterClrMapping/>
  </p:clrMapOvr>
  <p:transition spd="med">
    <p:pull/>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1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393385"/>
      </p:ext>
    </p:extLst>
  </p:cSld>
  <p:clrMapOvr>
    <a:masterClrMapping/>
  </p:clrMapOvr>
  <p:transition spd="med">
    <p:pull/>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1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362569"/>
      </p:ext>
    </p:extLst>
  </p:cSld>
  <p:clrMapOvr>
    <a:masterClrMapping/>
  </p:clrMapOvr>
  <p:transition spd="med">
    <p:pull/>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085845"/>
      </p:ext>
    </p:extLst>
  </p:cSld>
  <p:clrMapOvr>
    <a:masterClrMapping/>
  </p:clrMapOvr>
  <p:transition spd="med">
    <p:pull/>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694990"/>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657460"/>
      </p:ext>
    </p:extLst>
  </p:cSld>
  <p:clrMapOvr>
    <a:masterClrMapping/>
  </p:clrMapOvr>
  <p:transition spd="med">
    <p:pull/>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cSld name="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446820"/>
      </p:ext>
    </p:extLst>
  </p:cSld>
  <p:clrMapOvr>
    <a:masterClrMapping/>
  </p:clrMapOvr>
  <p:transition spd="med">
    <p:pull/>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200023"/>
      </p:ext>
    </p:extLst>
  </p:cSld>
  <p:clrMapOvr>
    <a:masterClrMapping/>
  </p:clrMapOvr>
  <p:transition spd="med">
    <p:pull/>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632742"/>
      </p:ext>
    </p:extLst>
  </p:cSld>
  <p:clrMapOvr>
    <a:masterClrMapping/>
  </p:clrMapOvr>
  <p:transition spd="med">
    <p:pull/>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182348"/>
      </p:ext>
    </p:extLst>
  </p:cSld>
  <p:clrMapOvr>
    <a:masterClrMapping/>
  </p:clrMapOvr>
  <p:transition spd="med">
    <p:pull/>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803837"/>
      </p:ext>
    </p:extLst>
  </p:cSld>
  <p:clrMapOvr>
    <a:masterClrMapping/>
  </p:clrMapOvr>
  <p:transition spd="med">
    <p:pull/>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545959"/>
      </p:ext>
    </p:extLst>
  </p:cSld>
  <p:clrMapOvr>
    <a:masterClrMapping/>
  </p:clrMapOvr>
  <p:transition spd="med">
    <p:pull/>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193028"/>
      </p:ext>
    </p:extLst>
  </p:cSld>
  <p:clrMapOvr>
    <a:masterClrMapping/>
  </p:clrMapOvr>
  <p:transition spd="med">
    <p:pull/>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646344"/>
      </p:ext>
    </p:extLst>
  </p:cSld>
  <p:clrMapOvr>
    <a:masterClrMapping/>
  </p:clrMapOvr>
  <p:transition spd="med">
    <p:pull/>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565439"/>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765874"/>
      </p:ext>
    </p:extLst>
  </p:cSld>
  <p:clrMapOvr>
    <a:masterClrMapping/>
  </p:clrMapOvr>
  <p:transition spd="med">
    <p:pull/>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8062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23" name="Rectangle 127"/>
          <p:cNvSpPr>
            <a:spLocks noChangeArrowheads="1"/>
          </p:cNvSpPr>
          <p:nvPr/>
        </p:nvSpPr>
        <p:spPr bwMode="gray">
          <a:xfrm>
            <a:off x="0" y="0"/>
            <a:ext cx="9144000" cy="13716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grpSp>
        <p:nvGrpSpPr>
          <p:cNvPr id="4111" name="Group 15"/>
          <p:cNvGrpSpPr>
            <a:grpSpLocks/>
          </p:cNvGrpSpPr>
          <p:nvPr/>
        </p:nvGrpSpPr>
        <p:grpSpPr bwMode="auto">
          <a:xfrm>
            <a:off x="152400" y="285750"/>
            <a:ext cx="6838950" cy="2524125"/>
            <a:chOff x="664" y="1951"/>
            <a:chExt cx="4308" cy="2120"/>
          </a:xfrm>
        </p:grpSpPr>
        <p:sp>
          <p:nvSpPr>
            <p:cNvPr id="4112" name="Freeform 16"/>
            <p:cNvSpPr>
              <a:spLocks/>
            </p:cNvSpPr>
            <p:nvPr/>
          </p:nvSpPr>
          <p:spPr bwMode="invGray">
            <a:xfrm>
              <a:off x="743" y="2045"/>
              <a:ext cx="1267" cy="1938"/>
            </a:xfrm>
            <a:custGeom>
              <a:avLst/>
              <a:gdLst/>
              <a:ahLst/>
              <a:cxnLst>
                <a:cxn ang="0">
                  <a:pos x="116" y="258"/>
                </a:cxn>
                <a:cxn ang="0">
                  <a:pos x="320" y="210"/>
                </a:cxn>
                <a:cxn ang="0">
                  <a:pos x="434" y="240"/>
                </a:cxn>
                <a:cxn ang="0">
                  <a:pos x="416" y="444"/>
                </a:cxn>
                <a:cxn ang="0">
                  <a:pos x="272" y="582"/>
                </a:cxn>
                <a:cxn ang="0">
                  <a:pos x="218" y="714"/>
                </a:cxn>
                <a:cxn ang="0">
                  <a:pos x="284" y="964"/>
                </a:cxn>
                <a:cxn ang="0">
                  <a:pos x="316" y="960"/>
                </a:cxn>
                <a:cxn ang="0">
                  <a:pos x="328" y="906"/>
                </a:cxn>
                <a:cxn ang="0">
                  <a:pos x="478" y="1154"/>
                </a:cxn>
                <a:cxn ang="0">
                  <a:pos x="650" y="1200"/>
                </a:cxn>
                <a:cxn ang="0">
                  <a:pos x="794" y="1350"/>
                </a:cxn>
                <a:cxn ang="0">
                  <a:pos x="854" y="1422"/>
                </a:cxn>
                <a:cxn ang="0">
                  <a:pos x="770" y="1608"/>
                </a:cxn>
                <a:cxn ang="0">
                  <a:pos x="916" y="1782"/>
                </a:cxn>
                <a:cxn ang="0">
                  <a:pos x="1034" y="2022"/>
                </a:cxn>
                <a:cxn ang="0">
                  <a:pos x="1094" y="2310"/>
                </a:cxn>
                <a:cxn ang="0">
                  <a:pos x="1194" y="2540"/>
                </a:cxn>
                <a:cxn ang="0">
                  <a:pos x="1280" y="2520"/>
                </a:cxn>
                <a:cxn ang="0">
                  <a:pos x="1244" y="2394"/>
                </a:cxn>
                <a:cxn ang="0">
                  <a:pos x="1288" y="2306"/>
                </a:cxn>
                <a:cxn ang="0">
                  <a:pos x="1368" y="2228"/>
                </a:cxn>
                <a:cxn ang="0">
                  <a:pos x="1448" y="2076"/>
                </a:cxn>
                <a:cxn ang="0">
                  <a:pos x="1568" y="1950"/>
                </a:cxn>
                <a:cxn ang="0">
                  <a:pos x="1622" y="1746"/>
                </a:cxn>
                <a:cxn ang="0">
                  <a:pos x="1552" y="1538"/>
                </a:cxn>
                <a:cxn ang="0">
                  <a:pos x="1376" y="1410"/>
                </a:cxn>
                <a:cxn ang="0">
                  <a:pos x="1104" y="1280"/>
                </a:cxn>
                <a:cxn ang="0">
                  <a:pos x="974" y="1260"/>
                </a:cxn>
                <a:cxn ang="0">
                  <a:pos x="904" y="1268"/>
                </a:cxn>
                <a:cxn ang="0">
                  <a:pos x="794" y="1308"/>
                </a:cxn>
                <a:cxn ang="0">
                  <a:pos x="758" y="1174"/>
                </a:cxn>
                <a:cxn ang="0">
                  <a:pos x="736" y="1062"/>
                </a:cxn>
                <a:cxn ang="0">
                  <a:pos x="632" y="1104"/>
                </a:cxn>
                <a:cxn ang="0">
                  <a:pos x="568" y="950"/>
                </a:cxn>
                <a:cxn ang="0">
                  <a:pos x="740" y="912"/>
                </a:cxn>
                <a:cxn ang="0">
                  <a:pos x="842" y="906"/>
                </a:cxn>
                <a:cxn ang="0">
                  <a:pos x="896" y="900"/>
                </a:cxn>
                <a:cxn ang="0">
                  <a:pos x="1058" y="750"/>
                </a:cxn>
                <a:cxn ang="0">
                  <a:pos x="1184" y="678"/>
                </a:cxn>
                <a:cxn ang="0">
                  <a:pos x="1278" y="636"/>
                </a:cxn>
                <a:cxn ang="0">
                  <a:pos x="1340" y="538"/>
                </a:cxn>
                <a:cxn ang="0">
                  <a:pos x="1288" y="512"/>
                </a:cxn>
                <a:cxn ang="0">
                  <a:pos x="1526" y="456"/>
                </a:cxn>
                <a:cxn ang="0">
                  <a:pos x="1406" y="342"/>
                </a:cxn>
                <a:cxn ang="0">
                  <a:pos x="1328" y="264"/>
                </a:cxn>
                <a:cxn ang="0">
                  <a:pos x="1222" y="364"/>
                </a:cxn>
                <a:cxn ang="0">
                  <a:pos x="1110" y="444"/>
                </a:cxn>
                <a:cxn ang="0">
                  <a:pos x="1022" y="304"/>
                </a:cxn>
                <a:cxn ang="0">
                  <a:pos x="1212" y="240"/>
                </a:cxn>
                <a:cxn ang="0">
                  <a:pos x="1266" y="198"/>
                </a:cxn>
                <a:cxn ang="0">
                  <a:pos x="1328" y="172"/>
                </a:cxn>
                <a:cxn ang="0">
                  <a:pos x="1286" y="144"/>
                </a:cxn>
                <a:cxn ang="0">
                  <a:pos x="1262" y="120"/>
                </a:cxn>
                <a:cxn ang="0">
                  <a:pos x="1202" y="102"/>
                </a:cxn>
                <a:cxn ang="0">
                  <a:pos x="1106" y="136"/>
                </a:cxn>
                <a:cxn ang="0">
                  <a:pos x="950" y="120"/>
                </a:cxn>
                <a:cxn ang="0">
                  <a:pos x="550" y="0"/>
                </a:cxn>
                <a:cxn ang="0">
                  <a:pos x="344" y="32"/>
                </a:cxn>
                <a:cxn ang="0">
                  <a:pos x="290" y="102"/>
                </a:cxn>
                <a:cxn ang="0">
                  <a:pos x="128" y="174"/>
                </a:cxn>
                <a:cxn ang="0">
                  <a:pos x="128" y="216"/>
                </a:cxn>
                <a:cxn ang="0">
                  <a:pos x="2" y="252"/>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13" name="Freeform 17"/>
            <p:cNvSpPr>
              <a:spLocks/>
            </p:cNvSpPr>
            <p:nvPr/>
          </p:nvSpPr>
          <p:spPr bwMode="invGray">
            <a:xfrm>
              <a:off x="703" y="2230"/>
              <a:ext cx="34" cy="28"/>
            </a:xfrm>
            <a:custGeom>
              <a:avLst/>
              <a:gdLst/>
              <a:ahLst/>
              <a:cxnLst>
                <a:cxn ang="0">
                  <a:pos x="16" y="4"/>
                </a:cxn>
                <a:cxn ang="0">
                  <a:pos x="0" y="22"/>
                </a:cxn>
                <a:cxn ang="0">
                  <a:pos x="22" y="38"/>
                </a:cxn>
                <a:cxn ang="0">
                  <a:pos x="46" y="26"/>
                </a:cxn>
                <a:cxn ang="0">
                  <a:pos x="30" y="0"/>
                </a:cxn>
                <a:cxn ang="0">
                  <a:pos x="16" y="4"/>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14" name="Freeform 18"/>
            <p:cNvSpPr>
              <a:spLocks/>
            </p:cNvSpPr>
            <p:nvPr/>
          </p:nvSpPr>
          <p:spPr bwMode="invGray">
            <a:xfrm>
              <a:off x="1010" y="2353"/>
              <a:ext cx="39" cy="32"/>
            </a:xfrm>
            <a:custGeom>
              <a:avLst/>
              <a:gdLst/>
              <a:ahLst/>
              <a:cxnLst>
                <a:cxn ang="0">
                  <a:pos x="12" y="0"/>
                </a:cxn>
                <a:cxn ang="0">
                  <a:pos x="26" y="44"/>
                </a:cxn>
                <a:cxn ang="0">
                  <a:pos x="42" y="42"/>
                </a:cxn>
                <a:cxn ang="0">
                  <a:pos x="38" y="16"/>
                </a:cxn>
                <a:cxn ang="0">
                  <a:pos x="26" y="2"/>
                </a:cxn>
                <a:cxn ang="0">
                  <a:pos x="12" y="0"/>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15" name="Freeform 19"/>
            <p:cNvSpPr>
              <a:spLocks/>
            </p:cNvSpPr>
            <p:nvPr/>
          </p:nvSpPr>
          <p:spPr bwMode="invGray">
            <a:xfrm>
              <a:off x="1792" y="2409"/>
              <a:ext cx="98" cy="74"/>
            </a:xfrm>
            <a:custGeom>
              <a:avLst/>
              <a:gdLst/>
              <a:ahLst/>
              <a:cxnLst>
                <a:cxn ang="0">
                  <a:pos x="97" y="0"/>
                </a:cxn>
                <a:cxn ang="0">
                  <a:pos x="79" y="8"/>
                </a:cxn>
                <a:cxn ang="0">
                  <a:pos x="53" y="24"/>
                </a:cxn>
                <a:cxn ang="0">
                  <a:pos x="39" y="40"/>
                </a:cxn>
                <a:cxn ang="0">
                  <a:pos x="21" y="52"/>
                </a:cxn>
                <a:cxn ang="0">
                  <a:pos x="63" y="82"/>
                </a:cxn>
                <a:cxn ang="0">
                  <a:pos x="79" y="94"/>
                </a:cxn>
                <a:cxn ang="0">
                  <a:pos x="85" y="92"/>
                </a:cxn>
                <a:cxn ang="0">
                  <a:pos x="89" y="86"/>
                </a:cxn>
                <a:cxn ang="0">
                  <a:pos x="97" y="98"/>
                </a:cxn>
                <a:cxn ang="0">
                  <a:pos x="123" y="86"/>
                </a:cxn>
                <a:cxn ang="0">
                  <a:pos x="129" y="74"/>
                </a:cxn>
                <a:cxn ang="0">
                  <a:pos x="101" y="40"/>
                </a:cxn>
                <a:cxn ang="0">
                  <a:pos x="115" y="24"/>
                </a:cxn>
                <a:cxn ang="0">
                  <a:pos x="111" y="4"/>
                </a:cxn>
                <a:cxn ang="0">
                  <a:pos x="97" y="0"/>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16" name="Freeform 20"/>
            <p:cNvSpPr>
              <a:spLocks/>
            </p:cNvSpPr>
            <p:nvPr/>
          </p:nvSpPr>
          <p:spPr bwMode="invGray">
            <a:xfrm>
              <a:off x="1318" y="2793"/>
              <a:ext cx="158" cy="84"/>
            </a:xfrm>
            <a:custGeom>
              <a:avLst/>
              <a:gdLst/>
              <a:ahLst/>
              <a:cxnLst>
                <a:cxn ang="0">
                  <a:pos x="47" y="12"/>
                </a:cxn>
                <a:cxn ang="0">
                  <a:pos x="17" y="12"/>
                </a:cxn>
                <a:cxn ang="0">
                  <a:pos x="5" y="16"/>
                </a:cxn>
                <a:cxn ang="0">
                  <a:pos x="25" y="52"/>
                </a:cxn>
                <a:cxn ang="0">
                  <a:pos x="51" y="44"/>
                </a:cxn>
                <a:cxn ang="0">
                  <a:pos x="93" y="54"/>
                </a:cxn>
                <a:cxn ang="0">
                  <a:pos x="111" y="60"/>
                </a:cxn>
                <a:cxn ang="0">
                  <a:pos x="133" y="88"/>
                </a:cxn>
                <a:cxn ang="0">
                  <a:pos x="141" y="112"/>
                </a:cxn>
                <a:cxn ang="0">
                  <a:pos x="157" y="100"/>
                </a:cxn>
                <a:cxn ang="0">
                  <a:pos x="169" y="96"/>
                </a:cxn>
                <a:cxn ang="0">
                  <a:pos x="187" y="102"/>
                </a:cxn>
                <a:cxn ang="0">
                  <a:pos x="195" y="80"/>
                </a:cxn>
                <a:cxn ang="0">
                  <a:pos x="153" y="54"/>
                </a:cxn>
                <a:cxn ang="0">
                  <a:pos x="105" y="20"/>
                </a:cxn>
                <a:cxn ang="0">
                  <a:pos x="53" y="26"/>
                </a:cxn>
                <a:cxn ang="0">
                  <a:pos x="47" y="12"/>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17" name="Freeform 21"/>
            <p:cNvSpPr>
              <a:spLocks/>
            </p:cNvSpPr>
            <p:nvPr/>
          </p:nvSpPr>
          <p:spPr bwMode="invGray">
            <a:xfrm>
              <a:off x="1448" y="2857"/>
              <a:ext cx="99" cy="41"/>
            </a:xfrm>
            <a:custGeom>
              <a:avLst/>
              <a:gdLst/>
              <a:ahLst/>
              <a:cxnLst>
                <a:cxn ang="0">
                  <a:pos x="57" y="0"/>
                </a:cxn>
                <a:cxn ang="0">
                  <a:pos x="43" y="6"/>
                </a:cxn>
                <a:cxn ang="0">
                  <a:pos x="31" y="30"/>
                </a:cxn>
                <a:cxn ang="0">
                  <a:pos x="15" y="34"/>
                </a:cxn>
                <a:cxn ang="0">
                  <a:pos x="3" y="42"/>
                </a:cxn>
                <a:cxn ang="0">
                  <a:pos x="13" y="54"/>
                </a:cxn>
                <a:cxn ang="0">
                  <a:pos x="133" y="34"/>
                </a:cxn>
                <a:cxn ang="0">
                  <a:pos x="123" y="16"/>
                </a:cxn>
                <a:cxn ang="0">
                  <a:pos x="105" y="8"/>
                </a:cxn>
                <a:cxn ang="0">
                  <a:pos x="101" y="24"/>
                </a:cxn>
                <a:cxn ang="0">
                  <a:pos x="89" y="18"/>
                </a:cxn>
                <a:cxn ang="0">
                  <a:pos x="67" y="14"/>
                </a:cxn>
                <a:cxn ang="0">
                  <a:pos x="57" y="0"/>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18" name="Freeform 22"/>
            <p:cNvSpPr>
              <a:spLocks/>
            </p:cNvSpPr>
            <p:nvPr/>
          </p:nvSpPr>
          <p:spPr bwMode="invGray">
            <a:xfrm>
              <a:off x="1553" y="288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19" name="Freeform 23"/>
            <p:cNvSpPr>
              <a:spLocks/>
            </p:cNvSpPr>
            <p:nvPr/>
          </p:nvSpPr>
          <p:spPr bwMode="invGray">
            <a:xfrm>
              <a:off x="1609" y="2886"/>
              <a:ext cx="12" cy="25"/>
            </a:xfrm>
            <a:custGeom>
              <a:avLst/>
              <a:gdLst/>
              <a:ahLst/>
              <a:cxnLst>
                <a:cxn ang="0">
                  <a:pos x="14" y="0"/>
                </a:cxn>
                <a:cxn ang="0">
                  <a:pos x="0" y="14"/>
                </a:cxn>
                <a:cxn ang="0">
                  <a:pos x="16" y="34"/>
                </a:cxn>
                <a:cxn ang="0">
                  <a:pos x="12" y="18"/>
                </a:cxn>
                <a:cxn ang="0">
                  <a:pos x="16" y="6"/>
                </a:cxn>
                <a:cxn ang="0">
                  <a:pos x="14" y="0"/>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20" name="Freeform 24"/>
            <p:cNvSpPr>
              <a:spLocks/>
            </p:cNvSpPr>
            <p:nvPr/>
          </p:nvSpPr>
          <p:spPr bwMode="invGray">
            <a:xfrm>
              <a:off x="1426" y="2040"/>
              <a:ext cx="180" cy="88"/>
            </a:xfrm>
            <a:custGeom>
              <a:avLst/>
              <a:gdLst/>
              <a:ahLst/>
              <a:cxnLst>
                <a:cxn ang="0">
                  <a:pos x="64" y="1"/>
                </a:cxn>
                <a:cxn ang="0">
                  <a:pos x="24" y="31"/>
                </a:cxn>
                <a:cxn ang="0">
                  <a:pos x="6" y="37"/>
                </a:cxn>
                <a:cxn ang="0">
                  <a:pos x="0" y="39"/>
                </a:cxn>
                <a:cxn ang="0">
                  <a:pos x="26" y="59"/>
                </a:cxn>
                <a:cxn ang="0">
                  <a:pos x="38" y="63"/>
                </a:cxn>
                <a:cxn ang="0">
                  <a:pos x="68" y="47"/>
                </a:cxn>
                <a:cxn ang="0">
                  <a:pos x="80" y="43"/>
                </a:cxn>
                <a:cxn ang="0">
                  <a:pos x="82" y="55"/>
                </a:cxn>
                <a:cxn ang="0">
                  <a:pos x="64" y="61"/>
                </a:cxn>
                <a:cxn ang="0">
                  <a:pos x="72" y="73"/>
                </a:cxn>
                <a:cxn ang="0">
                  <a:pos x="40" y="87"/>
                </a:cxn>
                <a:cxn ang="0">
                  <a:pos x="70" y="109"/>
                </a:cxn>
                <a:cxn ang="0">
                  <a:pos x="82" y="113"/>
                </a:cxn>
                <a:cxn ang="0">
                  <a:pos x="118" y="103"/>
                </a:cxn>
                <a:cxn ang="0">
                  <a:pos x="150" y="105"/>
                </a:cxn>
                <a:cxn ang="0">
                  <a:pos x="168" y="117"/>
                </a:cxn>
                <a:cxn ang="0">
                  <a:pos x="204" y="109"/>
                </a:cxn>
                <a:cxn ang="0">
                  <a:pos x="224" y="103"/>
                </a:cxn>
                <a:cxn ang="0">
                  <a:pos x="222" y="77"/>
                </a:cxn>
                <a:cxn ang="0">
                  <a:pos x="234" y="69"/>
                </a:cxn>
                <a:cxn ang="0">
                  <a:pos x="238" y="47"/>
                </a:cxn>
                <a:cxn ang="0">
                  <a:pos x="210" y="57"/>
                </a:cxn>
                <a:cxn ang="0">
                  <a:pos x="200" y="43"/>
                </a:cxn>
                <a:cxn ang="0">
                  <a:pos x="172" y="45"/>
                </a:cxn>
                <a:cxn ang="0">
                  <a:pos x="134" y="9"/>
                </a:cxn>
                <a:cxn ang="0">
                  <a:pos x="94" y="11"/>
                </a:cxn>
                <a:cxn ang="0">
                  <a:pos x="82" y="1"/>
                </a:cxn>
                <a:cxn ang="0">
                  <a:pos x="64" y="1"/>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21" name="Freeform 25"/>
            <p:cNvSpPr>
              <a:spLocks/>
            </p:cNvSpPr>
            <p:nvPr/>
          </p:nvSpPr>
          <p:spPr bwMode="invGray">
            <a:xfrm>
              <a:off x="1506" y="1999"/>
              <a:ext cx="146" cy="60"/>
            </a:xfrm>
            <a:custGeom>
              <a:avLst/>
              <a:gdLst/>
              <a:ahLst/>
              <a:cxnLst>
                <a:cxn ang="0">
                  <a:pos x="97" y="10"/>
                </a:cxn>
                <a:cxn ang="0">
                  <a:pos x="13" y="24"/>
                </a:cxn>
                <a:cxn ang="0">
                  <a:pos x="9" y="34"/>
                </a:cxn>
                <a:cxn ang="0">
                  <a:pos x="57" y="52"/>
                </a:cxn>
                <a:cxn ang="0">
                  <a:pos x="135" y="74"/>
                </a:cxn>
                <a:cxn ang="0">
                  <a:pos x="175" y="68"/>
                </a:cxn>
                <a:cxn ang="0">
                  <a:pos x="187" y="64"/>
                </a:cxn>
                <a:cxn ang="0">
                  <a:pos x="175" y="44"/>
                </a:cxn>
                <a:cxn ang="0">
                  <a:pos x="163" y="36"/>
                </a:cxn>
                <a:cxn ang="0">
                  <a:pos x="129" y="26"/>
                </a:cxn>
                <a:cxn ang="0">
                  <a:pos x="97" y="10"/>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22" name="Freeform 26"/>
            <p:cNvSpPr>
              <a:spLocks/>
            </p:cNvSpPr>
            <p:nvPr/>
          </p:nvSpPr>
          <p:spPr bwMode="invGray">
            <a:xfrm>
              <a:off x="1711" y="2069"/>
              <a:ext cx="233" cy="190"/>
            </a:xfrm>
            <a:custGeom>
              <a:avLst/>
              <a:gdLst/>
              <a:ahLst/>
              <a:cxnLst>
                <a:cxn ang="0">
                  <a:pos x="67" y="9"/>
                </a:cxn>
                <a:cxn ang="0">
                  <a:pos x="51" y="23"/>
                </a:cxn>
                <a:cxn ang="0">
                  <a:pos x="21" y="39"/>
                </a:cxn>
                <a:cxn ang="0">
                  <a:pos x="53" y="77"/>
                </a:cxn>
                <a:cxn ang="0">
                  <a:pos x="79" y="85"/>
                </a:cxn>
                <a:cxn ang="0">
                  <a:pos x="103" y="99"/>
                </a:cxn>
                <a:cxn ang="0">
                  <a:pos x="127" y="85"/>
                </a:cxn>
                <a:cxn ang="0">
                  <a:pos x="143" y="101"/>
                </a:cxn>
                <a:cxn ang="0">
                  <a:pos x="149" y="127"/>
                </a:cxn>
                <a:cxn ang="0">
                  <a:pos x="115" y="151"/>
                </a:cxn>
                <a:cxn ang="0">
                  <a:pos x="89" y="173"/>
                </a:cxn>
                <a:cxn ang="0">
                  <a:pos x="69" y="169"/>
                </a:cxn>
                <a:cxn ang="0">
                  <a:pos x="57" y="165"/>
                </a:cxn>
                <a:cxn ang="0">
                  <a:pos x="43" y="187"/>
                </a:cxn>
                <a:cxn ang="0">
                  <a:pos x="39" y="199"/>
                </a:cxn>
                <a:cxn ang="0">
                  <a:pos x="73" y="205"/>
                </a:cxn>
                <a:cxn ang="0">
                  <a:pos x="95" y="203"/>
                </a:cxn>
                <a:cxn ang="0">
                  <a:pos x="115" y="231"/>
                </a:cxn>
                <a:cxn ang="0">
                  <a:pos x="127" y="235"/>
                </a:cxn>
                <a:cxn ang="0">
                  <a:pos x="139" y="239"/>
                </a:cxn>
                <a:cxn ang="0">
                  <a:pos x="155" y="251"/>
                </a:cxn>
                <a:cxn ang="0">
                  <a:pos x="181" y="237"/>
                </a:cxn>
                <a:cxn ang="0">
                  <a:pos x="203" y="235"/>
                </a:cxn>
                <a:cxn ang="0">
                  <a:pos x="229" y="213"/>
                </a:cxn>
                <a:cxn ang="0">
                  <a:pos x="225" y="185"/>
                </a:cxn>
                <a:cxn ang="0">
                  <a:pos x="217" y="173"/>
                </a:cxn>
                <a:cxn ang="0">
                  <a:pos x="233" y="167"/>
                </a:cxn>
                <a:cxn ang="0">
                  <a:pos x="245" y="183"/>
                </a:cxn>
                <a:cxn ang="0">
                  <a:pos x="247" y="197"/>
                </a:cxn>
                <a:cxn ang="0">
                  <a:pos x="261" y="193"/>
                </a:cxn>
                <a:cxn ang="0">
                  <a:pos x="303" y="169"/>
                </a:cxn>
                <a:cxn ang="0">
                  <a:pos x="293" y="147"/>
                </a:cxn>
                <a:cxn ang="0">
                  <a:pos x="259" y="123"/>
                </a:cxn>
                <a:cxn ang="0">
                  <a:pos x="265" y="107"/>
                </a:cxn>
                <a:cxn ang="0">
                  <a:pos x="277" y="103"/>
                </a:cxn>
                <a:cxn ang="0">
                  <a:pos x="253" y="63"/>
                </a:cxn>
                <a:cxn ang="0">
                  <a:pos x="233" y="59"/>
                </a:cxn>
                <a:cxn ang="0">
                  <a:pos x="221" y="55"/>
                </a:cxn>
                <a:cxn ang="0">
                  <a:pos x="201" y="33"/>
                </a:cxn>
                <a:cxn ang="0">
                  <a:pos x="155" y="45"/>
                </a:cxn>
                <a:cxn ang="0">
                  <a:pos x="167" y="25"/>
                </a:cxn>
                <a:cxn ang="0">
                  <a:pos x="139" y="17"/>
                </a:cxn>
                <a:cxn ang="0">
                  <a:pos x="119" y="19"/>
                </a:cxn>
                <a:cxn ang="0">
                  <a:pos x="67" y="9"/>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23" name="Freeform 27"/>
            <p:cNvSpPr>
              <a:spLocks/>
            </p:cNvSpPr>
            <p:nvPr/>
          </p:nvSpPr>
          <p:spPr bwMode="invGray">
            <a:xfrm>
              <a:off x="1709" y="1987"/>
              <a:ext cx="44" cy="37"/>
            </a:xfrm>
            <a:custGeom>
              <a:avLst/>
              <a:gdLst/>
              <a:ahLst/>
              <a:cxnLst>
                <a:cxn ang="0">
                  <a:pos x="26" y="0"/>
                </a:cxn>
                <a:cxn ang="0">
                  <a:pos x="0" y="10"/>
                </a:cxn>
                <a:cxn ang="0">
                  <a:pos x="30" y="40"/>
                </a:cxn>
                <a:cxn ang="0">
                  <a:pos x="48" y="50"/>
                </a:cxn>
                <a:cxn ang="0">
                  <a:pos x="58" y="28"/>
                </a:cxn>
                <a:cxn ang="0">
                  <a:pos x="44" y="8"/>
                </a:cxn>
                <a:cxn ang="0">
                  <a:pos x="26" y="0"/>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24" name="Freeform 28"/>
            <p:cNvSpPr>
              <a:spLocks/>
            </p:cNvSpPr>
            <p:nvPr/>
          </p:nvSpPr>
          <p:spPr bwMode="invGray">
            <a:xfrm>
              <a:off x="1625" y="2057"/>
              <a:ext cx="65" cy="42"/>
            </a:xfrm>
            <a:custGeom>
              <a:avLst/>
              <a:gdLst/>
              <a:ahLst/>
              <a:cxnLst>
                <a:cxn ang="0">
                  <a:pos x="44" y="7"/>
                </a:cxn>
                <a:cxn ang="0">
                  <a:pos x="24" y="25"/>
                </a:cxn>
                <a:cxn ang="0">
                  <a:pos x="4" y="27"/>
                </a:cxn>
                <a:cxn ang="0">
                  <a:pos x="16" y="57"/>
                </a:cxn>
                <a:cxn ang="0">
                  <a:pos x="74" y="35"/>
                </a:cxn>
                <a:cxn ang="0">
                  <a:pos x="86" y="17"/>
                </a:cxn>
                <a:cxn ang="0">
                  <a:pos x="56" y="7"/>
                </a:cxn>
                <a:cxn ang="0">
                  <a:pos x="44" y="7"/>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25" name="Freeform 29"/>
            <p:cNvSpPr>
              <a:spLocks/>
            </p:cNvSpPr>
            <p:nvPr/>
          </p:nvSpPr>
          <p:spPr bwMode="invGray">
            <a:xfrm>
              <a:off x="1693" y="2065"/>
              <a:ext cx="54" cy="25"/>
            </a:xfrm>
            <a:custGeom>
              <a:avLst/>
              <a:gdLst/>
              <a:ahLst/>
              <a:cxnLst>
                <a:cxn ang="0">
                  <a:pos x="40" y="0"/>
                </a:cxn>
                <a:cxn ang="0">
                  <a:pos x="10" y="16"/>
                </a:cxn>
                <a:cxn ang="0">
                  <a:pos x="24" y="34"/>
                </a:cxn>
                <a:cxn ang="0">
                  <a:pos x="52" y="28"/>
                </a:cxn>
                <a:cxn ang="0">
                  <a:pos x="64" y="20"/>
                </a:cxn>
                <a:cxn ang="0">
                  <a:pos x="40" y="0"/>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26" name="Freeform 30"/>
            <p:cNvSpPr>
              <a:spLocks/>
            </p:cNvSpPr>
            <p:nvPr/>
          </p:nvSpPr>
          <p:spPr bwMode="invGray">
            <a:xfrm>
              <a:off x="1664" y="2029"/>
              <a:ext cx="64" cy="34"/>
            </a:xfrm>
            <a:custGeom>
              <a:avLst/>
              <a:gdLst/>
              <a:ahLst/>
              <a:cxnLst>
                <a:cxn ang="0">
                  <a:pos x="58" y="10"/>
                </a:cxn>
                <a:cxn ang="0">
                  <a:pos x="28" y="4"/>
                </a:cxn>
                <a:cxn ang="0">
                  <a:pos x="0" y="18"/>
                </a:cxn>
                <a:cxn ang="0">
                  <a:pos x="40" y="32"/>
                </a:cxn>
                <a:cxn ang="0">
                  <a:pos x="64" y="40"/>
                </a:cxn>
                <a:cxn ang="0">
                  <a:pos x="84" y="18"/>
                </a:cxn>
                <a:cxn ang="0">
                  <a:pos x="82" y="6"/>
                </a:cxn>
                <a:cxn ang="0">
                  <a:pos x="64" y="0"/>
                </a:cxn>
                <a:cxn ang="0">
                  <a:pos x="58" y="10"/>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27" name="Freeform 31"/>
            <p:cNvSpPr>
              <a:spLocks/>
            </p:cNvSpPr>
            <p:nvPr/>
          </p:nvSpPr>
          <p:spPr bwMode="invGray">
            <a:xfrm>
              <a:off x="1637" y="1997"/>
              <a:ext cx="44" cy="24"/>
            </a:xfrm>
            <a:custGeom>
              <a:avLst/>
              <a:gdLst/>
              <a:ahLst/>
              <a:cxnLst>
                <a:cxn ang="0">
                  <a:pos x="16" y="4"/>
                </a:cxn>
                <a:cxn ang="0">
                  <a:pos x="0" y="18"/>
                </a:cxn>
                <a:cxn ang="0">
                  <a:pos x="20" y="28"/>
                </a:cxn>
                <a:cxn ang="0">
                  <a:pos x="28" y="20"/>
                </a:cxn>
                <a:cxn ang="0">
                  <a:pos x="52" y="12"/>
                </a:cxn>
                <a:cxn ang="0">
                  <a:pos x="44" y="0"/>
                </a:cxn>
                <a:cxn ang="0">
                  <a:pos x="16" y="4"/>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28" name="Freeform 32"/>
            <p:cNvSpPr>
              <a:spLocks/>
            </p:cNvSpPr>
            <p:nvPr/>
          </p:nvSpPr>
          <p:spPr bwMode="invGray">
            <a:xfrm>
              <a:off x="1751" y="2000"/>
              <a:ext cx="114" cy="77"/>
            </a:xfrm>
            <a:custGeom>
              <a:avLst/>
              <a:gdLst/>
              <a:ahLst/>
              <a:cxnLst>
                <a:cxn ang="0">
                  <a:pos x="38" y="0"/>
                </a:cxn>
                <a:cxn ang="0">
                  <a:pos x="14" y="6"/>
                </a:cxn>
                <a:cxn ang="0">
                  <a:pos x="4" y="38"/>
                </a:cxn>
                <a:cxn ang="0">
                  <a:pos x="12" y="56"/>
                </a:cxn>
                <a:cxn ang="0">
                  <a:pos x="0" y="72"/>
                </a:cxn>
                <a:cxn ang="0">
                  <a:pos x="56" y="86"/>
                </a:cxn>
                <a:cxn ang="0">
                  <a:pos x="82" y="92"/>
                </a:cxn>
                <a:cxn ang="0">
                  <a:pos x="152" y="86"/>
                </a:cxn>
                <a:cxn ang="0">
                  <a:pos x="76" y="70"/>
                </a:cxn>
                <a:cxn ang="0">
                  <a:pos x="54" y="62"/>
                </a:cxn>
                <a:cxn ang="0">
                  <a:pos x="44" y="52"/>
                </a:cxn>
                <a:cxn ang="0">
                  <a:pos x="50" y="34"/>
                </a:cxn>
                <a:cxn ang="0">
                  <a:pos x="38" y="0"/>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29" name="Freeform 33"/>
            <p:cNvSpPr>
              <a:spLocks/>
            </p:cNvSpPr>
            <p:nvPr/>
          </p:nvSpPr>
          <p:spPr bwMode="invGray">
            <a:xfrm>
              <a:off x="664" y="2245"/>
              <a:ext cx="25" cy="15"/>
            </a:xfrm>
            <a:custGeom>
              <a:avLst/>
              <a:gdLst/>
              <a:ahLst/>
              <a:cxnLst>
                <a:cxn ang="0">
                  <a:pos x="34" y="0"/>
                </a:cxn>
                <a:cxn ang="0">
                  <a:pos x="24" y="20"/>
                </a:cxn>
                <a:cxn ang="0">
                  <a:pos x="4" y="18"/>
                </a:cxn>
                <a:cxn ang="0">
                  <a:pos x="4" y="6"/>
                </a:cxn>
                <a:cxn ang="0">
                  <a:pos x="34" y="0"/>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30" name="Freeform 34"/>
            <p:cNvSpPr>
              <a:spLocks/>
            </p:cNvSpPr>
            <p:nvPr/>
          </p:nvSpPr>
          <p:spPr bwMode="invGray">
            <a:xfrm>
              <a:off x="1421" y="2756"/>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31" name="Freeform 35"/>
            <p:cNvSpPr>
              <a:spLocks/>
            </p:cNvSpPr>
            <p:nvPr/>
          </p:nvSpPr>
          <p:spPr bwMode="invGray">
            <a:xfrm>
              <a:off x="1424" y="2781"/>
              <a:ext cx="16"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32" name="Freeform 36"/>
            <p:cNvSpPr>
              <a:spLocks/>
            </p:cNvSpPr>
            <p:nvPr/>
          </p:nvSpPr>
          <p:spPr bwMode="invGray">
            <a:xfrm>
              <a:off x="1628" y="2913"/>
              <a:ext cx="15" cy="12"/>
            </a:xfrm>
            <a:custGeom>
              <a:avLst/>
              <a:gdLst/>
              <a:ahLst/>
              <a:cxnLst>
                <a:cxn ang="0">
                  <a:pos x="3" y="0"/>
                </a:cxn>
                <a:cxn ang="0">
                  <a:pos x="13" y="16"/>
                </a:cxn>
                <a:cxn ang="0">
                  <a:pos x="3" y="0"/>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33" name="Freeform 37"/>
            <p:cNvSpPr>
              <a:spLocks/>
            </p:cNvSpPr>
            <p:nvPr/>
          </p:nvSpPr>
          <p:spPr bwMode="invGray">
            <a:xfrm>
              <a:off x="1752" y="2429"/>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34" name="Freeform 38"/>
            <p:cNvSpPr>
              <a:spLocks/>
            </p:cNvSpPr>
            <p:nvPr/>
          </p:nvSpPr>
          <p:spPr bwMode="invGray">
            <a:xfrm>
              <a:off x="1652" y="2224"/>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35" name="Freeform 39"/>
            <p:cNvSpPr>
              <a:spLocks/>
            </p:cNvSpPr>
            <p:nvPr/>
          </p:nvSpPr>
          <p:spPr bwMode="invGray">
            <a:xfrm>
              <a:off x="1717" y="2045"/>
              <a:ext cx="39"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36" name="Freeform 40"/>
            <p:cNvSpPr>
              <a:spLocks/>
            </p:cNvSpPr>
            <p:nvPr/>
          </p:nvSpPr>
          <p:spPr bwMode="invGray">
            <a:xfrm>
              <a:off x="1780" y="2153"/>
              <a:ext cx="38" cy="18"/>
            </a:xfrm>
            <a:custGeom>
              <a:avLst/>
              <a:gdLst/>
              <a:ahLst/>
              <a:cxnLst>
                <a:cxn ang="0">
                  <a:pos x="13" y="0"/>
                </a:cxn>
                <a:cxn ang="0">
                  <a:pos x="7" y="18"/>
                </a:cxn>
                <a:cxn ang="0">
                  <a:pos x="27" y="24"/>
                </a:cxn>
                <a:cxn ang="0">
                  <a:pos x="33" y="4"/>
                </a:cxn>
                <a:cxn ang="0">
                  <a:pos x="13" y="0"/>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37" name="Freeform 41"/>
            <p:cNvSpPr>
              <a:spLocks/>
            </p:cNvSpPr>
            <p:nvPr/>
          </p:nvSpPr>
          <p:spPr bwMode="invGray">
            <a:xfrm>
              <a:off x="1796" y="1951"/>
              <a:ext cx="696" cy="346"/>
            </a:xfrm>
            <a:custGeom>
              <a:avLst/>
              <a:gdLst/>
              <a:ahLst/>
              <a:cxnLst>
                <a:cxn ang="0">
                  <a:pos x="28" y="56"/>
                </a:cxn>
                <a:cxn ang="0">
                  <a:pos x="6" y="92"/>
                </a:cxn>
                <a:cxn ang="0">
                  <a:pos x="36" y="100"/>
                </a:cxn>
                <a:cxn ang="0">
                  <a:pos x="16" y="116"/>
                </a:cxn>
                <a:cxn ang="0">
                  <a:pos x="104" y="136"/>
                </a:cxn>
                <a:cxn ang="0">
                  <a:pos x="142" y="130"/>
                </a:cxn>
                <a:cxn ang="0">
                  <a:pos x="250" y="78"/>
                </a:cxn>
                <a:cxn ang="0">
                  <a:pos x="300" y="66"/>
                </a:cxn>
                <a:cxn ang="0">
                  <a:pos x="324" y="80"/>
                </a:cxn>
                <a:cxn ang="0">
                  <a:pos x="272" y="88"/>
                </a:cxn>
                <a:cxn ang="0">
                  <a:pos x="242" y="112"/>
                </a:cxn>
                <a:cxn ang="0">
                  <a:pos x="254" y="120"/>
                </a:cxn>
                <a:cxn ang="0">
                  <a:pos x="260" y="158"/>
                </a:cxn>
                <a:cxn ang="0">
                  <a:pos x="350" y="192"/>
                </a:cxn>
                <a:cxn ang="0">
                  <a:pos x="336" y="210"/>
                </a:cxn>
                <a:cxn ang="0">
                  <a:pos x="368" y="246"/>
                </a:cxn>
                <a:cxn ang="0">
                  <a:pos x="348" y="266"/>
                </a:cxn>
                <a:cxn ang="0">
                  <a:pos x="324" y="294"/>
                </a:cxn>
                <a:cxn ang="0">
                  <a:pos x="294" y="324"/>
                </a:cxn>
                <a:cxn ang="0">
                  <a:pos x="292" y="420"/>
                </a:cxn>
                <a:cxn ang="0">
                  <a:pos x="332" y="446"/>
                </a:cxn>
                <a:cxn ang="0">
                  <a:pos x="388" y="448"/>
                </a:cxn>
                <a:cxn ang="0">
                  <a:pos x="412" y="422"/>
                </a:cxn>
                <a:cxn ang="0">
                  <a:pos x="506" y="356"/>
                </a:cxn>
                <a:cxn ang="0">
                  <a:pos x="572" y="334"/>
                </a:cxn>
                <a:cxn ang="0">
                  <a:pos x="646" y="308"/>
                </a:cxn>
                <a:cxn ang="0">
                  <a:pos x="720" y="290"/>
                </a:cxn>
                <a:cxn ang="0">
                  <a:pos x="762" y="260"/>
                </a:cxn>
                <a:cxn ang="0">
                  <a:pos x="800" y="200"/>
                </a:cxn>
                <a:cxn ang="0">
                  <a:pos x="802" y="154"/>
                </a:cxn>
                <a:cxn ang="0">
                  <a:pos x="802" y="124"/>
                </a:cxn>
                <a:cxn ang="0">
                  <a:pos x="832" y="90"/>
                </a:cxn>
                <a:cxn ang="0">
                  <a:pos x="876" y="94"/>
                </a:cxn>
                <a:cxn ang="0">
                  <a:pos x="922" y="52"/>
                </a:cxn>
                <a:cxn ang="0">
                  <a:pos x="888" y="56"/>
                </a:cxn>
                <a:cxn ang="0">
                  <a:pos x="848" y="46"/>
                </a:cxn>
                <a:cxn ang="0">
                  <a:pos x="794" y="22"/>
                </a:cxn>
                <a:cxn ang="0">
                  <a:pos x="642" y="26"/>
                </a:cxn>
                <a:cxn ang="0">
                  <a:pos x="584" y="38"/>
                </a:cxn>
                <a:cxn ang="0">
                  <a:pos x="556" y="38"/>
                </a:cxn>
                <a:cxn ang="0">
                  <a:pos x="516" y="54"/>
                </a:cxn>
                <a:cxn ang="0">
                  <a:pos x="478" y="30"/>
                </a:cxn>
                <a:cxn ang="0">
                  <a:pos x="432" y="40"/>
                </a:cxn>
                <a:cxn ang="0">
                  <a:pos x="366" y="52"/>
                </a:cxn>
                <a:cxn ang="0">
                  <a:pos x="410" y="38"/>
                </a:cxn>
                <a:cxn ang="0">
                  <a:pos x="352" y="8"/>
                </a:cxn>
                <a:cxn ang="0">
                  <a:pos x="334" y="2"/>
                </a:cxn>
                <a:cxn ang="0">
                  <a:pos x="314" y="8"/>
                </a:cxn>
                <a:cxn ang="0">
                  <a:pos x="240" y="16"/>
                </a:cxn>
                <a:cxn ang="0">
                  <a:pos x="160" y="28"/>
                </a:cxn>
                <a:cxn ang="0">
                  <a:pos x="108" y="26"/>
                </a:cxn>
                <a:cxn ang="0">
                  <a:pos x="114" y="68"/>
                </a:cxn>
                <a:cxn ang="0">
                  <a:pos x="104" y="52"/>
                </a:cxn>
                <a:cxn ang="0">
                  <a:pos x="60" y="42"/>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38" name="Freeform 42"/>
            <p:cNvSpPr>
              <a:spLocks/>
            </p:cNvSpPr>
            <p:nvPr/>
          </p:nvSpPr>
          <p:spPr bwMode="invGray">
            <a:xfrm>
              <a:off x="2009" y="2135"/>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39" name="Freeform 43"/>
            <p:cNvSpPr>
              <a:spLocks/>
            </p:cNvSpPr>
            <p:nvPr/>
          </p:nvSpPr>
          <p:spPr bwMode="invGray">
            <a:xfrm>
              <a:off x="2292" y="2201"/>
              <a:ext cx="128" cy="54"/>
            </a:xfrm>
            <a:custGeom>
              <a:avLst/>
              <a:gdLst/>
              <a:ahLst/>
              <a:cxnLst>
                <a:cxn ang="0">
                  <a:pos x="102" y="8"/>
                </a:cxn>
                <a:cxn ang="0">
                  <a:pos x="66" y="4"/>
                </a:cxn>
                <a:cxn ang="0">
                  <a:pos x="54" y="0"/>
                </a:cxn>
                <a:cxn ang="0">
                  <a:pos x="0" y="28"/>
                </a:cxn>
                <a:cxn ang="0">
                  <a:pos x="28" y="40"/>
                </a:cxn>
                <a:cxn ang="0">
                  <a:pos x="42" y="60"/>
                </a:cxn>
                <a:cxn ang="0">
                  <a:pos x="66" y="68"/>
                </a:cxn>
                <a:cxn ang="0">
                  <a:pos x="78" y="72"/>
                </a:cxn>
                <a:cxn ang="0">
                  <a:pos x="130" y="60"/>
                </a:cxn>
                <a:cxn ang="0">
                  <a:pos x="172" y="44"/>
                </a:cxn>
                <a:cxn ang="0">
                  <a:pos x="148" y="18"/>
                </a:cxn>
                <a:cxn ang="0">
                  <a:pos x="136" y="4"/>
                </a:cxn>
                <a:cxn ang="0">
                  <a:pos x="102" y="8"/>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40" name="Freeform 44"/>
            <p:cNvSpPr>
              <a:spLocks/>
            </p:cNvSpPr>
            <p:nvPr/>
          </p:nvSpPr>
          <p:spPr bwMode="invGray">
            <a:xfrm>
              <a:off x="2393" y="2038"/>
              <a:ext cx="39" cy="24"/>
            </a:xfrm>
            <a:custGeom>
              <a:avLst/>
              <a:gdLst/>
              <a:ahLst/>
              <a:cxnLst>
                <a:cxn ang="0">
                  <a:pos x="34" y="0"/>
                </a:cxn>
                <a:cxn ang="0">
                  <a:pos x="8" y="20"/>
                </a:cxn>
                <a:cxn ang="0">
                  <a:pos x="24" y="32"/>
                </a:cxn>
                <a:cxn ang="0">
                  <a:pos x="42" y="30"/>
                </a:cxn>
                <a:cxn ang="0">
                  <a:pos x="34" y="0"/>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41" name="Freeform 45"/>
            <p:cNvSpPr>
              <a:spLocks/>
            </p:cNvSpPr>
            <p:nvPr/>
          </p:nvSpPr>
          <p:spPr bwMode="invGray">
            <a:xfrm>
              <a:off x="2662" y="2006"/>
              <a:ext cx="155" cy="63"/>
            </a:xfrm>
            <a:custGeom>
              <a:avLst/>
              <a:gdLst/>
              <a:ahLst/>
              <a:cxnLst>
                <a:cxn ang="0">
                  <a:pos x="191" y="7"/>
                </a:cxn>
                <a:cxn ang="0">
                  <a:pos x="103" y="9"/>
                </a:cxn>
                <a:cxn ang="0">
                  <a:pos x="109" y="25"/>
                </a:cxn>
                <a:cxn ang="0">
                  <a:pos x="107" y="33"/>
                </a:cxn>
                <a:cxn ang="0">
                  <a:pos x="89" y="27"/>
                </a:cxn>
                <a:cxn ang="0">
                  <a:pos x="77" y="19"/>
                </a:cxn>
                <a:cxn ang="0">
                  <a:pos x="23" y="27"/>
                </a:cxn>
                <a:cxn ang="0">
                  <a:pos x="31" y="49"/>
                </a:cxn>
                <a:cxn ang="0">
                  <a:pos x="55" y="53"/>
                </a:cxn>
                <a:cxn ang="0">
                  <a:pos x="75" y="73"/>
                </a:cxn>
                <a:cxn ang="0">
                  <a:pos x="89" y="85"/>
                </a:cxn>
                <a:cxn ang="0">
                  <a:pos x="109" y="67"/>
                </a:cxn>
                <a:cxn ang="0">
                  <a:pos x="121" y="59"/>
                </a:cxn>
                <a:cxn ang="0">
                  <a:pos x="127" y="47"/>
                </a:cxn>
                <a:cxn ang="0">
                  <a:pos x="167" y="35"/>
                </a:cxn>
                <a:cxn ang="0">
                  <a:pos x="187" y="31"/>
                </a:cxn>
                <a:cxn ang="0">
                  <a:pos x="199" y="27"/>
                </a:cxn>
                <a:cxn ang="0">
                  <a:pos x="191" y="7"/>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42" name="Freeform 46"/>
            <p:cNvSpPr>
              <a:spLocks/>
            </p:cNvSpPr>
            <p:nvPr/>
          </p:nvSpPr>
          <p:spPr bwMode="invGray">
            <a:xfrm>
              <a:off x="2759" y="2039"/>
              <a:ext cx="48" cy="21"/>
            </a:xfrm>
            <a:custGeom>
              <a:avLst/>
              <a:gdLst/>
              <a:ahLst/>
              <a:cxnLst>
                <a:cxn ang="0">
                  <a:pos x="36" y="6"/>
                </a:cxn>
                <a:cxn ang="0">
                  <a:pos x="8" y="4"/>
                </a:cxn>
                <a:cxn ang="0">
                  <a:pos x="24" y="28"/>
                </a:cxn>
                <a:cxn ang="0">
                  <a:pos x="54" y="14"/>
                </a:cxn>
                <a:cxn ang="0">
                  <a:pos x="36" y="6"/>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43" name="Freeform 47"/>
            <p:cNvSpPr>
              <a:spLocks/>
            </p:cNvSpPr>
            <p:nvPr/>
          </p:nvSpPr>
          <p:spPr bwMode="invGray">
            <a:xfrm>
              <a:off x="2467" y="2311"/>
              <a:ext cx="109" cy="132"/>
            </a:xfrm>
            <a:custGeom>
              <a:avLst/>
              <a:gdLst/>
              <a:ahLst/>
              <a:cxnLst>
                <a:cxn ang="0">
                  <a:pos x="24" y="19"/>
                </a:cxn>
                <a:cxn ang="0">
                  <a:pos x="0" y="25"/>
                </a:cxn>
                <a:cxn ang="0">
                  <a:pos x="14" y="43"/>
                </a:cxn>
                <a:cxn ang="0">
                  <a:pos x="34" y="87"/>
                </a:cxn>
                <a:cxn ang="0">
                  <a:pos x="52" y="91"/>
                </a:cxn>
                <a:cxn ang="0">
                  <a:pos x="50" y="107"/>
                </a:cxn>
                <a:cxn ang="0">
                  <a:pos x="28" y="113"/>
                </a:cxn>
                <a:cxn ang="0">
                  <a:pos x="16" y="131"/>
                </a:cxn>
                <a:cxn ang="0">
                  <a:pos x="18" y="137"/>
                </a:cxn>
                <a:cxn ang="0">
                  <a:pos x="30" y="141"/>
                </a:cxn>
                <a:cxn ang="0">
                  <a:pos x="18" y="169"/>
                </a:cxn>
                <a:cxn ang="0">
                  <a:pos x="20" y="175"/>
                </a:cxn>
                <a:cxn ang="0">
                  <a:pos x="34" y="171"/>
                </a:cxn>
                <a:cxn ang="0">
                  <a:pos x="58" y="169"/>
                </a:cxn>
                <a:cxn ang="0">
                  <a:pos x="92" y="171"/>
                </a:cxn>
                <a:cxn ang="0">
                  <a:pos x="110" y="169"/>
                </a:cxn>
                <a:cxn ang="0">
                  <a:pos x="122" y="165"/>
                </a:cxn>
                <a:cxn ang="0">
                  <a:pos x="128" y="141"/>
                </a:cxn>
                <a:cxn ang="0">
                  <a:pos x="146" y="133"/>
                </a:cxn>
                <a:cxn ang="0">
                  <a:pos x="110" y="109"/>
                </a:cxn>
                <a:cxn ang="0">
                  <a:pos x="88" y="83"/>
                </a:cxn>
                <a:cxn ang="0">
                  <a:pos x="82" y="69"/>
                </a:cxn>
                <a:cxn ang="0">
                  <a:pos x="64" y="61"/>
                </a:cxn>
                <a:cxn ang="0">
                  <a:pos x="86" y="45"/>
                </a:cxn>
                <a:cxn ang="0">
                  <a:pos x="64" y="31"/>
                </a:cxn>
                <a:cxn ang="0">
                  <a:pos x="70" y="13"/>
                </a:cxn>
                <a:cxn ang="0">
                  <a:pos x="46" y="1"/>
                </a:cxn>
                <a:cxn ang="0">
                  <a:pos x="30" y="9"/>
                </a:cxn>
                <a:cxn ang="0">
                  <a:pos x="24" y="19"/>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44" name="Freeform 48"/>
            <p:cNvSpPr>
              <a:spLocks/>
            </p:cNvSpPr>
            <p:nvPr/>
          </p:nvSpPr>
          <p:spPr bwMode="invGray">
            <a:xfrm>
              <a:off x="2413" y="2359"/>
              <a:ext cx="69" cy="68"/>
            </a:xfrm>
            <a:custGeom>
              <a:avLst/>
              <a:gdLst/>
              <a:ahLst/>
              <a:cxnLst>
                <a:cxn ang="0">
                  <a:pos x="58" y="6"/>
                </a:cxn>
                <a:cxn ang="0">
                  <a:pos x="82" y="8"/>
                </a:cxn>
                <a:cxn ang="0">
                  <a:pos x="92" y="26"/>
                </a:cxn>
                <a:cxn ang="0">
                  <a:pos x="78" y="48"/>
                </a:cxn>
                <a:cxn ang="0">
                  <a:pos x="46" y="76"/>
                </a:cxn>
                <a:cxn ang="0">
                  <a:pos x="18" y="92"/>
                </a:cxn>
                <a:cxn ang="0">
                  <a:pos x="8" y="72"/>
                </a:cxn>
                <a:cxn ang="0">
                  <a:pos x="20" y="64"/>
                </a:cxn>
                <a:cxn ang="0">
                  <a:pos x="14" y="46"/>
                </a:cxn>
                <a:cxn ang="0">
                  <a:pos x="40" y="28"/>
                </a:cxn>
                <a:cxn ang="0">
                  <a:pos x="58" y="6"/>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45" name="Freeform 49"/>
            <p:cNvSpPr>
              <a:spLocks/>
            </p:cNvSpPr>
            <p:nvPr/>
          </p:nvSpPr>
          <p:spPr bwMode="invGray">
            <a:xfrm>
              <a:off x="4099" y="3502"/>
              <a:ext cx="474" cy="495"/>
            </a:xfrm>
            <a:custGeom>
              <a:avLst/>
              <a:gdLst/>
              <a:ahLst/>
              <a:cxnLst>
                <a:cxn ang="0">
                  <a:pos x="212" y="11"/>
                </a:cxn>
                <a:cxn ang="0">
                  <a:pos x="176" y="19"/>
                </a:cxn>
                <a:cxn ang="0">
                  <a:pos x="144" y="51"/>
                </a:cxn>
                <a:cxn ang="0">
                  <a:pos x="104" y="59"/>
                </a:cxn>
                <a:cxn ang="0">
                  <a:pos x="84" y="75"/>
                </a:cxn>
                <a:cxn ang="0">
                  <a:pos x="68" y="115"/>
                </a:cxn>
                <a:cxn ang="0">
                  <a:pos x="36" y="167"/>
                </a:cxn>
                <a:cxn ang="0">
                  <a:pos x="0" y="179"/>
                </a:cxn>
                <a:cxn ang="0">
                  <a:pos x="72" y="323"/>
                </a:cxn>
                <a:cxn ang="0">
                  <a:pos x="120" y="427"/>
                </a:cxn>
                <a:cxn ang="0">
                  <a:pos x="144" y="443"/>
                </a:cxn>
                <a:cxn ang="0">
                  <a:pos x="168" y="451"/>
                </a:cxn>
                <a:cxn ang="0">
                  <a:pos x="228" y="431"/>
                </a:cxn>
                <a:cxn ang="0">
                  <a:pos x="252" y="423"/>
                </a:cxn>
                <a:cxn ang="0">
                  <a:pos x="300" y="451"/>
                </a:cxn>
                <a:cxn ang="0">
                  <a:pos x="324" y="527"/>
                </a:cxn>
                <a:cxn ang="0">
                  <a:pos x="336" y="523"/>
                </a:cxn>
                <a:cxn ang="0">
                  <a:pos x="344" y="511"/>
                </a:cxn>
                <a:cxn ang="0">
                  <a:pos x="368" y="547"/>
                </a:cxn>
                <a:cxn ang="0">
                  <a:pos x="404" y="571"/>
                </a:cxn>
                <a:cxn ang="0">
                  <a:pos x="436" y="603"/>
                </a:cxn>
                <a:cxn ang="0">
                  <a:pos x="444" y="615"/>
                </a:cxn>
                <a:cxn ang="0">
                  <a:pos x="456" y="623"/>
                </a:cxn>
                <a:cxn ang="0">
                  <a:pos x="484" y="655"/>
                </a:cxn>
                <a:cxn ang="0">
                  <a:pos x="492" y="631"/>
                </a:cxn>
                <a:cxn ang="0">
                  <a:pos x="540" y="659"/>
                </a:cxn>
                <a:cxn ang="0">
                  <a:pos x="588" y="655"/>
                </a:cxn>
                <a:cxn ang="0">
                  <a:pos x="616" y="531"/>
                </a:cxn>
                <a:cxn ang="0">
                  <a:pos x="632" y="463"/>
                </a:cxn>
                <a:cxn ang="0">
                  <a:pos x="620" y="367"/>
                </a:cxn>
                <a:cxn ang="0">
                  <a:pos x="536" y="271"/>
                </a:cxn>
                <a:cxn ang="0">
                  <a:pos x="528" y="235"/>
                </a:cxn>
                <a:cxn ang="0">
                  <a:pos x="460" y="179"/>
                </a:cxn>
                <a:cxn ang="0">
                  <a:pos x="472" y="155"/>
                </a:cxn>
                <a:cxn ang="0">
                  <a:pos x="456" y="131"/>
                </a:cxn>
                <a:cxn ang="0">
                  <a:pos x="416" y="79"/>
                </a:cxn>
                <a:cxn ang="0">
                  <a:pos x="392" y="31"/>
                </a:cxn>
                <a:cxn ang="0">
                  <a:pos x="388" y="19"/>
                </a:cxn>
                <a:cxn ang="0">
                  <a:pos x="364" y="151"/>
                </a:cxn>
                <a:cxn ang="0">
                  <a:pos x="324" y="115"/>
                </a:cxn>
                <a:cxn ang="0">
                  <a:pos x="292" y="111"/>
                </a:cxn>
                <a:cxn ang="0">
                  <a:pos x="272" y="87"/>
                </a:cxn>
                <a:cxn ang="0">
                  <a:pos x="264" y="63"/>
                </a:cxn>
                <a:cxn ang="0">
                  <a:pos x="276" y="55"/>
                </a:cxn>
                <a:cxn ang="0">
                  <a:pos x="240" y="19"/>
                </a:cxn>
                <a:cxn ang="0">
                  <a:pos x="216" y="11"/>
                </a:cxn>
                <a:cxn ang="0">
                  <a:pos x="204" y="7"/>
                </a:cxn>
                <a:cxn ang="0">
                  <a:pos x="212" y="11"/>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46" name="Freeform 50"/>
            <p:cNvSpPr>
              <a:spLocks/>
            </p:cNvSpPr>
            <p:nvPr/>
          </p:nvSpPr>
          <p:spPr bwMode="invGray">
            <a:xfrm>
              <a:off x="4246" y="3241"/>
              <a:ext cx="319" cy="210"/>
            </a:xfrm>
            <a:custGeom>
              <a:avLst/>
              <a:gdLst/>
              <a:ahLst/>
              <a:cxnLst>
                <a:cxn ang="0">
                  <a:pos x="84" y="60"/>
                </a:cxn>
                <a:cxn ang="0">
                  <a:pos x="68" y="36"/>
                </a:cxn>
                <a:cxn ang="0">
                  <a:pos x="64" y="16"/>
                </a:cxn>
                <a:cxn ang="0">
                  <a:pos x="52" y="12"/>
                </a:cxn>
                <a:cxn ang="0">
                  <a:pos x="16" y="16"/>
                </a:cxn>
                <a:cxn ang="0">
                  <a:pos x="44" y="40"/>
                </a:cxn>
                <a:cxn ang="0">
                  <a:pos x="48" y="52"/>
                </a:cxn>
                <a:cxn ang="0">
                  <a:pos x="24" y="68"/>
                </a:cxn>
                <a:cxn ang="0">
                  <a:pos x="88" y="92"/>
                </a:cxn>
                <a:cxn ang="0">
                  <a:pos x="124" y="112"/>
                </a:cxn>
                <a:cxn ang="0">
                  <a:pos x="128" y="124"/>
                </a:cxn>
                <a:cxn ang="0">
                  <a:pos x="140" y="132"/>
                </a:cxn>
                <a:cxn ang="0">
                  <a:pos x="148" y="156"/>
                </a:cxn>
                <a:cxn ang="0">
                  <a:pos x="132" y="196"/>
                </a:cxn>
                <a:cxn ang="0">
                  <a:pos x="180" y="188"/>
                </a:cxn>
                <a:cxn ang="0">
                  <a:pos x="192" y="216"/>
                </a:cxn>
                <a:cxn ang="0">
                  <a:pos x="216" y="224"/>
                </a:cxn>
                <a:cxn ang="0">
                  <a:pos x="228" y="228"/>
                </a:cxn>
                <a:cxn ang="0">
                  <a:pos x="252" y="224"/>
                </a:cxn>
                <a:cxn ang="0">
                  <a:pos x="276" y="196"/>
                </a:cxn>
                <a:cxn ang="0">
                  <a:pos x="336" y="252"/>
                </a:cxn>
                <a:cxn ang="0">
                  <a:pos x="364" y="280"/>
                </a:cxn>
                <a:cxn ang="0">
                  <a:pos x="360" y="224"/>
                </a:cxn>
                <a:cxn ang="0">
                  <a:pos x="336" y="200"/>
                </a:cxn>
                <a:cxn ang="0">
                  <a:pos x="372" y="168"/>
                </a:cxn>
                <a:cxn ang="0">
                  <a:pos x="408" y="156"/>
                </a:cxn>
                <a:cxn ang="0">
                  <a:pos x="420" y="152"/>
                </a:cxn>
                <a:cxn ang="0">
                  <a:pos x="424" y="140"/>
                </a:cxn>
                <a:cxn ang="0">
                  <a:pos x="356" y="148"/>
                </a:cxn>
                <a:cxn ang="0">
                  <a:pos x="304" y="140"/>
                </a:cxn>
                <a:cxn ang="0">
                  <a:pos x="300" y="128"/>
                </a:cxn>
                <a:cxn ang="0">
                  <a:pos x="292" y="116"/>
                </a:cxn>
                <a:cxn ang="0">
                  <a:pos x="220" y="80"/>
                </a:cxn>
                <a:cxn ang="0">
                  <a:pos x="160" y="60"/>
                </a:cxn>
                <a:cxn ang="0">
                  <a:pos x="136" y="52"/>
                </a:cxn>
                <a:cxn ang="0">
                  <a:pos x="80" y="52"/>
                </a:cxn>
                <a:cxn ang="0">
                  <a:pos x="68" y="32"/>
                </a:cxn>
                <a:cxn ang="0">
                  <a:pos x="68" y="0"/>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47" name="Freeform 51"/>
            <p:cNvSpPr>
              <a:spLocks/>
            </p:cNvSpPr>
            <p:nvPr/>
          </p:nvSpPr>
          <p:spPr bwMode="invGray">
            <a:xfrm>
              <a:off x="4255" y="3243"/>
              <a:ext cx="311" cy="211"/>
            </a:xfrm>
            <a:custGeom>
              <a:avLst/>
              <a:gdLst/>
              <a:ahLst/>
              <a:cxnLst>
                <a:cxn ang="0">
                  <a:pos x="0" y="1"/>
                </a:cxn>
                <a:cxn ang="0">
                  <a:pos x="20" y="37"/>
                </a:cxn>
                <a:cxn ang="0">
                  <a:pos x="28" y="49"/>
                </a:cxn>
                <a:cxn ang="0">
                  <a:pos x="84" y="89"/>
                </a:cxn>
                <a:cxn ang="0">
                  <a:pos x="120" y="113"/>
                </a:cxn>
                <a:cxn ang="0">
                  <a:pos x="132" y="121"/>
                </a:cxn>
                <a:cxn ang="0">
                  <a:pos x="136" y="169"/>
                </a:cxn>
                <a:cxn ang="0">
                  <a:pos x="116" y="201"/>
                </a:cxn>
                <a:cxn ang="0">
                  <a:pos x="136" y="197"/>
                </a:cxn>
                <a:cxn ang="0">
                  <a:pos x="148" y="189"/>
                </a:cxn>
                <a:cxn ang="0">
                  <a:pos x="160" y="201"/>
                </a:cxn>
                <a:cxn ang="0">
                  <a:pos x="184" y="217"/>
                </a:cxn>
                <a:cxn ang="0">
                  <a:pos x="208" y="233"/>
                </a:cxn>
                <a:cxn ang="0">
                  <a:pos x="240" y="221"/>
                </a:cxn>
                <a:cxn ang="0">
                  <a:pos x="248" y="197"/>
                </a:cxn>
                <a:cxn ang="0">
                  <a:pos x="268" y="201"/>
                </a:cxn>
                <a:cxn ang="0">
                  <a:pos x="292" y="209"/>
                </a:cxn>
                <a:cxn ang="0">
                  <a:pos x="340" y="281"/>
                </a:cxn>
                <a:cxn ang="0">
                  <a:pos x="356" y="277"/>
                </a:cxn>
                <a:cxn ang="0">
                  <a:pos x="352" y="253"/>
                </a:cxn>
                <a:cxn ang="0">
                  <a:pos x="316" y="197"/>
                </a:cxn>
                <a:cxn ang="0">
                  <a:pos x="360" y="173"/>
                </a:cxn>
                <a:cxn ang="0">
                  <a:pos x="408" y="145"/>
                </a:cxn>
                <a:cxn ang="0">
                  <a:pos x="409" y="120"/>
                </a:cxn>
                <a:cxn ang="0">
                  <a:pos x="367" y="138"/>
                </a:cxn>
                <a:cxn ang="0">
                  <a:pos x="308" y="137"/>
                </a:cxn>
                <a:cxn ang="0">
                  <a:pos x="264" y="97"/>
                </a:cxn>
                <a:cxn ang="0">
                  <a:pos x="180" y="61"/>
                </a:cxn>
                <a:cxn ang="0">
                  <a:pos x="132" y="33"/>
                </a:cxn>
                <a:cxn ang="0">
                  <a:pos x="92" y="41"/>
                </a:cxn>
                <a:cxn ang="0">
                  <a:pos x="76" y="57"/>
                </a:cxn>
                <a:cxn ang="0">
                  <a:pos x="56" y="17"/>
                </a:cxn>
                <a:cxn ang="0">
                  <a:pos x="0" y="1"/>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48" name="Freeform 52"/>
            <p:cNvSpPr>
              <a:spLocks/>
            </p:cNvSpPr>
            <p:nvPr/>
          </p:nvSpPr>
          <p:spPr bwMode="invGray">
            <a:xfrm>
              <a:off x="4485" y="4013"/>
              <a:ext cx="45" cy="58"/>
            </a:xfrm>
            <a:custGeom>
              <a:avLst/>
              <a:gdLst/>
              <a:ahLst/>
              <a:cxnLst>
                <a:cxn ang="0">
                  <a:pos x="32" y="18"/>
                </a:cxn>
                <a:cxn ang="0">
                  <a:pos x="0" y="18"/>
                </a:cxn>
                <a:cxn ang="0">
                  <a:pos x="20" y="42"/>
                </a:cxn>
                <a:cxn ang="0">
                  <a:pos x="28" y="66"/>
                </a:cxn>
                <a:cxn ang="0">
                  <a:pos x="32" y="78"/>
                </a:cxn>
                <a:cxn ang="0">
                  <a:pos x="60" y="50"/>
                </a:cxn>
                <a:cxn ang="0">
                  <a:pos x="32" y="18"/>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49" name="Freeform 53"/>
            <p:cNvSpPr>
              <a:spLocks/>
            </p:cNvSpPr>
            <p:nvPr/>
          </p:nvSpPr>
          <p:spPr bwMode="invGray">
            <a:xfrm>
              <a:off x="4621" y="3923"/>
              <a:ext cx="164" cy="85"/>
            </a:xfrm>
            <a:custGeom>
              <a:avLst/>
              <a:gdLst/>
              <a:ahLst/>
              <a:cxnLst>
                <a:cxn ang="0">
                  <a:pos x="47" y="73"/>
                </a:cxn>
                <a:cxn ang="0">
                  <a:pos x="39" y="61"/>
                </a:cxn>
                <a:cxn ang="0">
                  <a:pos x="15" y="69"/>
                </a:cxn>
                <a:cxn ang="0">
                  <a:pos x="39" y="113"/>
                </a:cxn>
                <a:cxn ang="0">
                  <a:pos x="123" y="89"/>
                </a:cxn>
                <a:cxn ang="0">
                  <a:pos x="147" y="73"/>
                </a:cxn>
                <a:cxn ang="0">
                  <a:pos x="171" y="65"/>
                </a:cxn>
                <a:cxn ang="0">
                  <a:pos x="219" y="19"/>
                </a:cxn>
                <a:cxn ang="0">
                  <a:pos x="210" y="0"/>
                </a:cxn>
                <a:cxn ang="0">
                  <a:pos x="179" y="17"/>
                </a:cxn>
                <a:cxn ang="0">
                  <a:pos x="107" y="41"/>
                </a:cxn>
                <a:cxn ang="0">
                  <a:pos x="83" y="45"/>
                </a:cxn>
                <a:cxn ang="0">
                  <a:pos x="59" y="53"/>
                </a:cxn>
                <a:cxn ang="0">
                  <a:pos x="47" y="73"/>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50" name="Freeform 54"/>
            <p:cNvSpPr>
              <a:spLocks/>
            </p:cNvSpPr>
            <p:nvPr/>
          </p:nvSpPr>
          <p:spPr bwMode="invGray">
            <a:xfrm>
              <a:off x="4791" y="3873"/>
              <a:ext cx="104" cy="92"/>
            </a:xfrm>
            <a:custGeom>
              <a:avLst/>
              <a:gdLst/>
              <a:ahLst/>
              <a:cxnLst>
                <a:cxn ang="0">
                  <a:pos x="12" y="60"/>
                </a:cxn>
                <a:cxn ang="0">
                  <a:pos x="8" y="84"/>
                </a:cxn>
                <a:cxn ang="0">
                  <a:pos x="0" y="108"/>
                </a:cxn>
                <a:cxn ang="0">
                  <a:pos x="36" y="116"/>
                </a:cxn>
                <a:cxn ang="0">
                  <a:pos x="52" y="96"/>
                </a:cxn>
                <a:cxn ang="0">
                  <a:pos x="124" y="68"/>
                </a:cxn>
                <a:cxn ang="0">
                  <a:pos x="136" y="44"/>
                </a:cxn>
                <a:cxn ang="0">
                  <a:pos x="112" y="28"/>
                </a:cxn>
                <a:cxn ang="0">
                  <a:pos x="100" y="20"/>
                </a:cxn>
                <a:cxn ang="0">
                  <a:pos x="64" y="12"/>
                </a:cxn>
                <a:cxn ang="0">
                  <a:pos x="52" y="36"/>
                </a:cxn>
                <a:cxn ang="0">
                  <a:pos x="12" y="60"/>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51" name="Freeform 55"/>
            <p:cNvSpPr>
              <a:spLocks/>
            </p:cNvSpPr>
            <p:nvPr/>
          </p:nvSpPr>
          <p:spPr bwMode="invGray">
            <a:xfrm>
              <a:off x="4846" y="3832"/>
              <a:ext cx="37" cy="26"/>
            </a:xfrm>
            <a:custGeom>
              <a:avLst/>
              <a:gdLst/>
              <a:ahLst/>
              <a:cxnLst>
                <a:cxn ang="0">
                  <a:pos x="29" y="0"/>
                </a:cxn>
                <a:cxn ang="0">
                  <a:pos x="8" y="11"/>
                </a:cxn>
                <a:cxn ang="0">
                  <a:pos x="24" y="35"/>
                </a:cxn>
                <a:cxn ang="0">
                  <a:pos x="39" y="26"/>
                </a:cxn>
                <a:cxn ang="0">
                  <a:pos x="29" y="0"/>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52" name="Freeform 56"/>
            <p:cNvSpPr>
              <a:spLocks/>
            </p:cNvSpPr>
            <p:nvPr/>
          </p:nvSpPr>
          <p:spPr bwMode="invGray">
            <a:xfrm>
              <a:off x="3123" y="3346"/>
              <a:ext cx="123" cy="201"/>
            </a:xfrm>
            <a:custGeom>
              <a:avLst/>
              <a:gdLst/>
              <a:ahLst/>
              <a:cxnLst>
                <a:cxn ang="0">
                  <a:pos x="128" y="0"/>
                </a:cxn>
                <a:cxn ang="0">
                  <a:pos x="104" y="28"/>
                </a:cxn>
                <a:cxn ang="0">
                  <a:pos x="88" y="64"/>
                </a:cxn>
                <a:cxn ang="0">
                  <a:pos x="36" y="84"/>
                </a:cxn>
                <a:cxn ang="0">
                  <a:pos x="28" y="96"/>
                </a:cxn>
                <a:cxn ang="0">
                  <a:pos x="16" y="100"/>
                </a:cxn>
                <a:cxn ang="0">
                  <a:pos x="20" y="132"/>
                </a:cxn>
                <a:cxn ang="0">
                  <a:pos x="28" y="156"/>
                </a:cxn>
                <a:cxn ang="0">
                  <a:pos x="0" y="200"/>
                </a:cxn>
                <a:cxn ang="0">
                  <a:pos x="28" y="260"/>
                </a:cxn>
                <a:cxn ang="0">
                  <a:pos x="52" y="268"/>
                </a:cxn>
                <a:cxn ang="0">
                  <a:pos x="88" y="216"/>
                </a:cxn>
                <a:cxn ang="0">
                  <a:pos x="104" y="192"/>
                </a:cxn>
                <a:cxn ang="0">
                  <a:pos x="128" y="116"/>
                </a:cxn>
                <a:cxn ang="0">
                  <a:pos x="140" y="76"/>
                </a:cxn>
                <a:cxn ang="0">
                  <a:pos x="164" y="72"/>
                </a:cxn>
                <a:cxn ang="0">
                  <a:pos x="128" y="0"/>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53" name="Freeform 57"/>
            <p:cNvSpPr>
              <a:spLocks/>
            </p:cNvSpPr>
            <p:nvPr/>
          </p:nvSpPr>
          <p:spPr bwMode="invGray">
            <a:xfrm>
              <a:off x="3655" y="3034"/>
              <a:ext cx="49" cy="61"/>
            </a:xfrm>
            <a:custGeom>
              <a:avLst/>
              <a:gdLst/>
              <a:ahLst/>
              <a:cxnLst>
                <a:cxn ang="0">
                  <a:pos x="29" y="0"/>
                </a:cxn>
                <a:cxn ang="0">
                  <a:pos x="25" y="60"/>
                </a:cxn>
                <a:cxn ang="0">
                  <a:pos x="29" y="76"/>
                </a:cxn>
                <a:cxn ang="0">
                  <a:pos x="41" y="80"/>
                </a:cxn>
                <a:cxn ang="0">
                  <a:pos x="57" y="76"/>
                </a:cxn>
                <a:cxn ang="0">
                  <a:pos x="29" y="0"/>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54" name="Freeform 58"/>
            <p:cNvSpPr>
              <a:spLocks/>
            </p:cNvSpPr>
            <p:nvPr/>
          </p:nvSpPr>
          <p:spPr bwMode="invGray">
            <a:xfrm>
              <a:off x="3988" y="3100"/>
              <a:ext cx="111" cy="183"/>
            </a:xfrm>
            <a:custGeom>
              <a:avLst/>
              <a:gdLst/>
              <a:ahLst/>
              <a:cxnLst>
                <a:cxn ang="0">
                  <a:pos x="96" y="0"/>
                </a:cxn>
                <a:cxn ang="0">
                  <a:pos x="60" y="84"/>
                </a:cxn>
                <a:cxn ang="0">
                  <a:pos x="36" y="92"/>
                </a:cxn>
                <a:cxn ang="0">
                  <a:pos x="12" y="108"/>
                </a:cxn>
                <a:cxn ang="0">
                  <a:pos x="40" y="188"/>
                </a:cxn>
                <a:cxn ang="0">
                  <a:pos x="52" y="224"/>
                </a:cxn>
                <a:cxn ang="0">
                  <a:pos x="60" y="236"/>
                </a:cxn>
                <a:cxn ang="0">
                  <a:pos x="84" y="244"/>
                </a:cxn>
                <a:cxn ang="0">
                  <a:pos x="96" y="196"/>
                </a:cxn>
                <a:cxn ang="0">
                  <a:pos x="124" y="168"/>
                </a:cxn>
                <a:cxn ang="0">
                  <a:pos x="112" y="68"/>
                </a:cxn>
                <a:cxn ang="0">
                  <a:pos x="140" y="48"/>
                </a:cxn>
                <a:cxn ang="0">
                  <a:pos x="112" y="20"/>
                </a:cxn>
                <a:cxn ang="0">
                  <a:pos x="96" y="0"/>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55" name="Freeform 59"/>
            <p:cNvSpPr>
              <a:spLocks/>
            </p:cNvSpPr>
            <p:nvPr/>
          </p:nvSpPr>
          <p:spPr bwMode="invGray">
            <a:xfrm>
              <a:off x="3894" y="3043"/>
              <a:ext cx="72" cy="137"/>
            </a:xfrm>
            <a:custGeom>
              <a:avLst/>
              <a:gdLst/>
              <a:ahLst/>
              <a:cxnLst>
                <a:cxn ang="0">
                  <a:pos x="48" y="2"/>
                </a:cxn>
                <a:cxn ang="0">
                  <a:pos x="51" y="35"/>
                </a:cxn>
                <a:cxn ang="0">
                  <a:pos x="60" y="62"/>
                </a:cxn>
                <a:cxn ang="0">
                  <a:pos x="62" y="92"/>
                </a:cxn>
                <a:cxn ang="0">
                  <a:pos x="68" y="105"/>
                </a:cxn>
                <a:cxn ang="0">
                  <a:pos x="71" y="126"/>
                </a:cxn>
                <a:cxn ang="0">
                  <a:pos x="57" y="93"/>
                </a:cxn>
                <a:cxn ang="0">
                  <a:pos x="35" y="78"/>
                </a:cxn>
                <a:cxn ang="0">
                  <a:pos x="5" y="83"/>
                </a:cxn>
                <a:cxn ang="0">
                  <a:pos x="8" y="102"/>
                </a:cxn>
                <a:cxn ang="0">
                  <a:pos x="41" y="114"/>
                </a:cxn>
                <a:cxn ang="0">
                  <a:pos x="57" y="135"/>
                </a:cxn>
                <a:cxn ang="0">
                  <a:pos x="71" y="135"/>
                </a:cxn>
                <a:cxn ang="0">
                  <a:pos x="78" y="150"/>
                </a:cxn>
                <a:cxn ang="0">
                  <a:pos x="96" y="179"/>
                </a:cxn>
                <a:cxn ang="0">
                  <a:pos x="81" y="126"/>
                </a:cxn>
                <a:cxn ang="0">
                  <a:pos x="80" y="93"/>
                </a:cxn>
                <a:cxn ang="0">
                  <a:pos x="71" y="63"/>
                </a:cxn>
                <a:cxn ang="0">
                  <a:pos x="63" y="41"/>
                </a:cxn>
                <a:cxn ang="0">
                  <a:pos x="57" y="20"/>
                </a:cxn>
                <a:cxn ang="0">
                  <a:pos x="48" y="2"/>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56" name="Freeform 60"/>
            <p:cNvSpPr>
              <a:spLocks/>
            </p:cNvSpPr>
            <p:nvPr/>
          </p:nvSpPr>
          <p:spPr bwMode="invGray">
            <a:xfrm>
              <a:off x="3943" y="3153"/>
              <a:ext cx="40" cy="131"/>
            </a:xfrm>
            <a:custGeom>
              <a:avLst/>
              <a:gdLst/>
              <a:ahLst/>
              <a:cxnLst>
                <a:cxn ang="0">
                  <a:pos x="6" y="0"/>
                </a:cxn>
                <a:cxn ang="0">
                  <a:pos x="0" y="25"/>
                </a:cxn>
                <a:cxn ang="0">
                  <a:pos x="9" y="54"/>
                </a:cxn>
                <a:cxn ang="0">
                  <a:pos x="18" y="94"/>
                </a:cxn>
                <a:cxn ang="0">
                  <a:pos x="34" y="129"/>
                </a:cxn>
                <a:cxn ang="0">
                  <a:pos x="54" y="175"/>
                </a:cxn>
                <a:cxn ang="0">
                  <a:pos x="40" y="115"/>
                </a:cxn>
                <a:cxn ang="0">
                  <a:pos x="34" y="93"/>
                </a:cxn>
                <a:cxn ang="0">
                  <a:pos x="28" y="61"/>
                </a:cxn>
                <a:cxn ang="0">
                  <a:pos x="25" y="46"/>
                </a:cxn>
                <a:cxn ang="0">
                  <a:pos x="16" y="37"/>
                </a:cxn>
                <a:cxn ang="0">
                  <a:pos x="6" y="0"/>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57" name="Freeform 61"/>
            <p:cNvSpPr>
              <a:spLocks/>
            </p:cNvSpPr>
            <p:nvPr/>
          </p:nvSpPr>
          <p:spPr bwMode="invGray">
            <a:xfrm>
              <a:off x="3988" y="3290"/>
              <a:ext cx="65" cy="54"/>
            </a:xfrm>
            <a:custGeom>
              <a:avLst/>
              <a:gdLst/>
              <a:ahLst/>
              <a:cxnLst>
                <a:cxn ang="0">
                  <a:pos x="2" y="0"/>
                </a:cxn>
                <a:cxn ang="0">
                  <a:pos x="8" y="34"/>
                </a:cxn>
                <a:cxn ang="0">
                  <a:pos x="23" y="43"/>
                </a:cxn>
                <a:cxn ang="0">
                  <a:pos x="48" y="49"/>
                </a:cxn>
                <a:cxn ang="0">
                  <a:pos x="62" y="57"/>
                </a:cxn>
                <a:cxn ang="0">
                  <a:pos x="74" y="66"/>
                </a:cxn>
                <a:cxn ang="0">
                  <a:pos x="86" y="69"/>
                </a:cxn>
                <a:cxn ang="0">
                  <a:pos x="72" y="39"/>
                </a:cxn>
                <a:cxn ang="0">
                  <a:pos x="63" y="22"/>
                </a:cxn>
                <a:cxn ang="0">
                  <a:pos x="36" y="24"/>
                </a:cxn>
                <a:cxn ang="0">
                  <a:pos x="24" y="19"/>
                </a:cxn>
                <a:cxn ang="0">
                  <a:pos x="6" y="0"/>
                </a:cxn>
                <a:cxn ang="0">
                  <a:pos x="2" y="0"/>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58" name="Freeform 62"/>
            <p:cNvSpPr>
              <a:spLocks/>
            </p:cNvSpPr>
            <p:nvPr/>
          </p:nvSpPr>
          <p:spPr bwMode="invGray">
            <a:xfrm>
              <a:off x="4092" y="3195"/>
              <a:ext cx="83" cy="117"/>
            </a:xfrm>
            <a:custGeom>
              <a:avLst/>
              <a:gdLst/>
              <a:ahLst/>
              <a:cxnLst>
                <a:cxn ang="0">
                  <a:pos x="98" y="0"/>
                </a:cxn>
                <a:cxn ang="0">
                  <a:pos x="75" y="10"/>
                </a:cxn>
                <a:cxn ang="0">
                  <a:pos x="23" y="15"/>
                </a:cxn>
                <a:cxn ang="0">
                  <a:pos x="14" y="33"/>
                </a:cxn>
                <a:cxn ang="0">
                  <a:pos x="11" y="61"/>
                </a:cxn>
                <a:cxn ang="0">
                  <a:pos x="14" y="75"/>
                </a:cxn>
                <a:cxn ang="0">
                  <a:pos x="3" y="88"/>
                </a:cxn>
                <a:cxn ang="0">
                  <a:pos x="14" y="109"/>
                </a:cxn>
                <a:cxn ang="0">
                  <a:pos x="23" y="124"/>
                </a:cxn>
                <a:cxn ang="0">
                  <a:pos x="15" y="144"/>
                </a:cxn>
                <a:cxn ang="0">
                  <a:pos x="24" y="156"/>
                </a:cxn>
                <a:cxn ang="0">
                  <a:pos x="42" y="144"/>
                </a:cxn>
                <a:cxn ang="0">
                  <a:pos x="50" y="93"/>
                </a:cxn>
                <a:cxn ang="0">
                  <a:pos x="56" y="126"/>
                </a:cxn>
                <a:cxn ang="0">
                  <a:pos x="65" y="145"/>
                </a:cxn>
                <a:cxn ang="0">
                  <a:pos x="62" y="112"/>
                </a:cxn>
                <a:cxn ang="0">
                  <a:pos x="72" y="73"/>
                </a:cxn>
                <a:cxn ang="0">
                  <a:pos x="69" y="51"/>
                </a:cxn>
                <a:cxn ang="0">
                  <a:pos x="54" y="60"/>
                </a:cxn>
                <a:cxn ang="0">
                  <a:pos x="35" y="54"/>
                </a:cxn>
                <a:cxn ang="0">
                  <a:pos x="41" y="36"/>
                </a:cxn>
                <a:cxn ang="0">
                  <a:pos x="62" y="34"/>
                </a:cxn>
                <a:cxn ang="0">
                  <a:pos x="78" y="39"/>
                </a:cxn>
                <a:cxn ang="0">
                  <a:pos x="98" y="30"/>
                </a:cxn>
                <a:cxn ang="0">
                  <a:pos x="111" y="13"/>
                </a:cxn>
                <a:cxn ang="0">
                  <a:pos x="98" y="0"/>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59" name="Freeform 63"/>
            <p:cNvSpPr>
              <a:spLocks/>
            </p:cNvSpPr>
            <p:nvPr/>
          </p:nvSpPr>
          <p:spPr bwMode="invGray">
            <a:xfrm>
              <a:off x="4064" y="2777"/>
              <a:ext cx="22" cy="71"/>
            </a:xfrm>
            <a:custGeom>
              <a:avLst/>
              <a:gdLst/>
              <a:ahLst/>
              <a:cxnLst>
                <a:cxn ang="0">
                  <a:pos x="12" y="0"/>
                </a:cxn>
                <a:cxn ang="0">
                  <a:pos x="0" y="16"/>
                </a:cxn>
                <a:cxn ang="0">
                  <a:pos x="6" y="37"/>
                </a:cxn>
                <a:cxn ang="0">
                  <a:pos x="1" y="61"/>
                </a:cxn>
                <a:cxn ang="0">
                  <a:pos x="16" y="94"/>
                </a:cxn>
                <a:cxn ang="0">
                  <a:pos x="30" y="82"/>
                </a:cxn>
                <a:cxn ang="0">
                  <a:pos x="22" y="61"/>
                </a:cxn>
                <a:cxn ang="0">
                  <a:pos x="12" y="0"/>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60" name="Freeform 64"/>
            <p:cNvSpPr>
              <a:spLocks/>
            </p:cNvSpPr>
            <p:nvPr/>
          </p:nvSpPr>
          <p:spPr bwMode="invGray">
            <a:xfrm>
              <a:off x="4078" y="2896"/>
              <a:ext cx="61" cy="118"/>
            </a:xfrm>
            <a:custGeom>
              <a:avLst/>
              <a:gdLst/>
              <a:ahLst/>
              <a:cxnLst>
                <a:cxn ang="0">
                  <a:pos x="12" y="2"/>
                </a:cxn>
                <a:cxn ang="0">
                  <a:pos x="0" y="20"/>
                </a:cxn>
                <a:cxn ang="0">
                  <a:pos x="8" y="49"/>
                </a:cxn>
                <a:cxn ang="0">
                  <a:pos x="6" y="107"/>
                </a:cxn>
                <a:cxn ang="0">
                  <a:pos x="17" y="103"/>
                </a:cxn>
                <a:cxn ang="0">
                  <a:pos x="20" y="115"/>
                </a:cxn>
                <a:cxn ang="0">
                  <a:pos x="29" y="122"/>
                </a:cxn>
                <a:cxn ang="0">
                  <a:pos x="38" y="140"/>
                </a:cxn>
                <a:cxn ang="0">
                  <a:pos x="48" y="128"/>
                </a:cxn>
                <a:cxn ang="0">
                  <a:pos x="65" y="134"/>
                </a:cxn>
                <a:cxn ang="0">
                  <a:pos x="63" y="109"/>
                </a:cxn>
                <a:cxn ang="0">
                  <a:pos x="48" y="104"/>
                </a:cxn>
                <a:cxn ang="0">
                  <a:pos x="39" y="91"/>
                </a:cxn>
                <a:cxn ang="0">
                  <a:pos x="33" y="73"/>
                </a:cxn>
                <a:cxn ang="0">
                  <a:pos x="41" y="53"/>
                </a:cxn>
                <a:cxn ang="0">
                  <a:pos x="35" y="35"/>
                </a:cxn>
                <a:cxn ang="0">
                  <a:pos x="42" y="20"/>
                </a:cxn>
                <a:cxn ang="0">
                  <a:pos x="29" y="4"/>
                </a:cxn>
                <a:cxn ang="0">
                  <a:pos x="18" y="7"/>
                </a:cxn>
                <a:cxn ang="0">
                  <a:pos x="12" y="2"/>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61" name="Freeform 65"/>
            <p:cNvSpPr>
              <a:spLocks/>
            </p:cNvSpPr>
            <p:nvPr/>
          </p:nvSpPr>
          <p:spPr bwMode="invGray">
            <a:xfrm>
              <a:off x="4121" y="3052"/>
              <a:ext cx="64" cy="79"/>
            </a:xfrm>
            <a:custGeom>
              <a:avLst/>
              <a:gdLst/>
              <a:ahLst/>
              <a:cxnLst>
                <a:cxn ang="0">
                  <a:pos x="52" y="0"/>
                </a:cxn>
                <a:cxn ang="0">
                  <a:pos x="44" y="18"/>
                </a:cxn>
                <a:cxn ang="0">
                  <a:pos x="32" y="30"/>
                </a:cxn>
                <a:cxn ang="0">
                  <a:pos x="16" y="35"/>
                </a:cxn>
                <a:cxn ang="0">
                  <a:pos x="8" y="48"/>
                </a:cxn>
                <a:cxn ang="0">
                  <a:pos x="4" y="74"/>
                </a:cxn>
                <a:cxn ang="0">
                  <a:pos x="13" y="71"/>
                </a:cxn>
                <a:cxn ang="0">
                  <a:pos x="25" y="62"/>
                </a:cxn>
                <a:cxn ang="0">
                  <a:pos x="34" y="69"/>
                </a:cxn>
                <a:cxn ang="0">
                  <a:pos x="58" y="99"/>
                </a:cxn>
                <a:cxn ang="0">
                  <a:pos x="71" y="72"/>
                </a:cxn>
                <a:cxn ang="0">
                  <a:pos x="85" y="68"/>
                </a:cxn>
                <a:cxn ang="0">
                  <a:pos x="74" y="39"/>
                </a:cxn>
                <a:cxn ang="0">
                  <a:pos x="52" y="0"/>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62" name="Freeform 66"/>
            <p:cNvSpPr>
              <a:spLocks/>
            </p:cNvSpPr>
            <p:nvPr/>
          </p:nvSpPr>
          <p:spPr bwMode="invGray">
            <a:xfrm>
              <a:off x="4197" y="3193"/>
              <a:ext cx="29" cy="49"/>
            </a:xfrm>
            <a:custGeom>
              <a:avLst/>
              <a:gdLst/>
              <a:ahLst/>
              <a:cxnLst>
                <a:cxn ang="0">
                  <a:pos x="6" y="27"/>
                </a:cxn>
                <a:cxn ang="0">
                  <a:pos x="26" y="66"/>
                </a:cxn>
                <a:cxn ang="0">
                  <a:pos x="30" y="52"/>
                </a:cxn>
                <a:cxn ang="0">
                  <a:pos x="38" y="40"/>
                </a:cxn>
                <a:cxn ang="0">
                  <a:pos x="30" y="25"/>
                </a:cxn>
                <a:cxn ang="0">
                  <a:pos x="20" y="13"/>
                </a:cxn>
                <a:cxn ang="0">
                  <a:pos x="11" y="1"/>
                </a:cxn>
                <a:cxn ang="0">
                  <a:pos x="2" y="12"/>
                </a:cxn>
                <a:cxn ang="0">
                  <a:pos x="6" y="2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63" name="Freeform 67"/>
            <p:cNvSpPr>
              <a:spLocks/>
            </p:cNvSpPr>
            <p:nvPr/>
          </p:nvSpPr>
          <p:spPr bwMode="invGray">
            <a:xfrm>
              <a:off x="4181" y="3275"/>
              <a:ext cx="18" cy="17"/>
            </a:xfrm>
            <a:custGeom>
              <a:avLst/>
              <a:gdLst/>
              <a:ahLst/>
              <a:cxnLst>
                <a:cxn ang="0">
                  <a:pos x="0" y="0"/>
                </a:cxn>
                <a:cxn ang="0">
                  <a:pos x="6" y="23"/>
                </a:cxn>
                <a:cxn ang="0">
                  <a:pos x="24" y="11"/>
                </a:cxn>
                <a:cxn ang="0">
                  <a:pos x="0" y="0"/>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64" name="Freeform 68"/>
            <p:cNvSpPr>
              <a:spLocks/>
            </p:cNvSpPr>
            <p:nvPr/>
          </p:nvSpPr>
          <p:spPr bwMode="invGray">
            <a:xfrm>
              <a:off x="4208" y="3265"/>
              <a:ext cx="45" cy="37"/>
            </a:xfrm>
            <a:custGeom>
              <a:avLst/>
              <a:gdLst/>
              <a:ahLst/>
              <a:cxnLst>
                <a:cxn ang="0">
                  <a:pos x="9" y="0"/>
                </a:cxn>
                <a:cxn ang="0">
                  <a:pos x="0" y="18"/>
                </a:cxn>
                <a:cxn ang="0">
                  <a:pos x="28" y="33"/>
                </a:cxn>
                <a:cxn ang="0">
                  <a:pos x="42" y="46"/>
                </a:cxn>
                <a:cxn ang="0">
                  <a:pos x="60" y="42"/>
                </a:cxn>
                <a:cxn ang="0">
                  <a:pos x="49" y="24"/>
                </a:cxn>
                <a:cxn ang="0">
                  <a:pos x="28" y="3"/>
                </a:cxn>
                <a:cxn ang="0">
                  <a:pos x="19" y="16"/>
                </a:cxn>
                <a:cxn ang="0">
                  <a:pos x="9" y="0"/>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65" name="Freeform 69"/>
            <p:cNvSpPr>
              <a:spLocks/>
            </p:cNvSpPr>
            <p:nvPr/>
          </p:nvSpPr>
          <p:spPr bwMode="invGray">
            <a:xfrm>
              <a:off x="4277" y="3335"/>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66" name="Freeform 70"/>
            <p:cNvSpPr>
              <a:spLocks/>
            </p:cNvSpPr>
            <p:nvPr/>
          </p:nvSpPr>
          <p:spPr bwMode="invGray">
            <a:xfrm>
              <a:off x="4544" y="3293"/>
              <a:ext cx="46" cy="47"/>
            </a:xfrm>
            <a:custGeom>
              <a:avLst/>
              <a:gdLst/>
              <a:ahLst/>
              <a:cxnLst>
                <a:cxn ang="0">
                  <a:pos x="7" y="0"/>
                </a:cxn>
                <a:cxn ang="0">
                  <a:pos x="0" y="14"/>
                </a:cxn>
                <a:cxn ang="0">
                  <a:pos x="24" y="35"/>
                </a:cxn>
                <a:cxn ang="0">
                  <a:pos x="36" y="54"/>
                </a:cxn>
                <a:cxn ang="0">
                  <a:pos x="46" y="63"/>
                </a:cxn>
                <a:cxn ang="0">
                  <a:pos x="61" y="56"/>
                </a:cxn>
                <a:cxn ang="0">
                  <a:pos x="33" y="17"/>
                </a:cxn>
                <a:cxn ang="0">
                  <a:pos x="7" y="0"/>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67" name="Freeform 71"/>
            <p:cNvSpPr>
              <a:spLocks/>
            </p:cNvSpPr>
            <p:nvPr/>
          </p:nvSpPr>
          <p:spPr bwMode="invGray">
            <a:xfrm>
              <a:off x="4147" y="3352"/>
              <a:ext cx="46" cy="50"/>
            </a:xfrm>
            <a:custGeom>
              <a:avLst/>
              <a:gdLst/>
              <a:ahLst/>
              <a:cxnLst>
                <a:cxn ang="0">
                  <a:pos x="28" y="7"/>
                </a:cxn>
                <a:cxn ang="0">
                  <a:pos x="30" y="34"/>
                </a:cxn>
                <a:cxn ang="0">
                  <a:pos x="16" y="43"/>
                </a:cxn>
                <a:cxn ang="0">
                  <a:pos x="22" y="67"/>
                </a:cxn>
                <a:cxn ang="0">
                  <a:pos x="48" y="58"/>
                </a:cxn>
                <a:cxn ang="0">
                  <a:pos x="60" y="47"/>
                </a:cxn>
                <a:cxn ang="0">
                  <a:pos x="51" y="28"/>
                </a:cxn>
                <a:cxn ang="0">
                  <a:pos x="57" y="14"/>
                </a:cxn>
                <a:cxn ang="0">
                  <a:pos x="55" y="2"/>
                </a:cxn>
                <a:cxn ang="0">
                  <a:pos x="46" y="4"/>
                </a:cxn>
                <a:cxn ang="0">
                  <a:pos x="51" y="5"/>
                </a:cxn>
                <a:cxn ang="0">
                  <a:pos x="49" y="16"/>
                </a:cxn>
                <a:cxn ang="0">
                  <a:pos x="43" y="23"/>
                </a:cxn>
                <a:cxn ang="0">
                  <a:pos x="28" y="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68" name="Freeform 72"/>
            <p:cNvSpPr>
              <a:spLocks/>
            </p:cNvSpPr>
            <p:nvPr/>
          </p:nvSpPr>
          <p:spPr bwMode="invGray">
            <a:xfrm>
              <a:off x="4098" y="3371"/>
              <a:ext cx="32" cy="27"/>
            </a:xfrm>
            <a:custGeom>
              <a:avLst/>
              <a:gdLst/>
              <a:ahLst/>
              <a:cxnLst>
                <a:cxn ang="0">
                  <a:pos x="21" y="3"/>
                </a:cxn>
                <a:cxn ang="0">
                  <a:pos x="6" y="6"/>
                </a:cxn>
                <a:cxn ang="0">
                  <a:pos x="33" y="36"/>
                </a:cxn>
                <a:cxn ang="0">
                  <a:pos x="42" y="30"/>
                </a:cxn>
                <a:cxn ang="0">
                  <a:pos x="21" y="3"/>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69" name="Freeform 73"/>
            <p:cNvSpPr>
              <a:spLocks/>
            </p:cNvSpPr>
            <p:nvPr/>
          </p:nvSpPr>
          <p:spPr bwMode="invGray">
            <a:xfrm>
              <a:off x="4077" y="3342"/>
              <a:ext cx="24" cy="31"/>
            </a:xfrm>
            <a:custGeom>
              <a:avLst/>
              <a:gdLst/>
              <a:ahLst/>
              <a:cxnLst>
                <a:cxn ang="0">
                  <a:pos x="21" y="0"/>
                </a:cxn>
                <a:cxn ang="0">
                  <a:pos x="0" y="26"/>
                </a:cxn>
                <a:cxn ang="0">
                  <a:pos x="16" y="24"/>
                </a:cxn>
                <a:cxn ang="0">
                  <a:pos x="19" y="29"/>
                </a:cxn>
                <a:cxn ang="0">
                  <a:pos x="16" y="35"/>
                </a:cxn>
                <a:cxn ang="0">
                  <a:pos x="30" y="21"/>
                </a:cxn>
                <a:cxn ang="0">
                  <a:pos x="24" y="9"/>
                </a:cxn>
                <a:cxn ang="0">
                  <a:pos x="21" y="0"/>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70" name="Freeform 74"/>
            <p:cNvSpPr>
              <a:spLocks/>
            </p:cNvSpPr>
            <p:nvPr/>
          </p:nvSpPr>
          <p:spPr bwMode="invGray">
            <a:xfrm>
              <a:off x="4111" y="3353"/>
              <a:ext cx="34" cy="24"/>
            </a:xfrm>
            <a:custGeom>
              <a:avLst/>
              <a:gdLst/>
              <a:ahLst/>
              <a:cxnLst>
                <a:cxn ang="0">
                  <a:pos x="21" y="0"/>
                </a:cxn>
                <a:cxn ang="0">
                  <a:pos x="0" y="7"/>
                </a:cxn>
                <a:cxn ang="0">
                  <a:pos x="27" y="31"/>
                </a:cxn>
                <a:cxn ang="0">
                  <a:pos x="45" y="24"/>
                </a:cxn>
                <a:cxn ang="0">
                  <a:pos x="22" y="10"/>
                </a:cxn>
                <a:cxn ang="0">
                  <a:pos x="21" y="0"/>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71" name="Freeform 75"/>
            <p:cNvSpPr>
              <a:spLocks/>
            </p:cNvSpPr>
            <p:nvPr/>
          </p:nvSpPr>
          <p:spPr bwMode="invGray">
            <a:xfrm>
              <a:off x="4062" y="3021"/>
              <a:ext cx="27" cy="55"/>
            </a:xfrm>
            <a:custGeom>
              <a:avLst/>
              <a:gdLst/>
              <a:ahLst/>
              <a:cxnLst>
                <a:cxn ang="0">
                  <a:pos x="30" y="0"/>
                </a:cxn>
                <a:cxn ang="0">
                  <a:pos x="21" y="15"/>
                </a:cxn>
                <a:cxn ang="0">
                  <a:pos x="9" y="36"/>
                </a:cxn>
                <a:cxn ang="0">
                  <a:pos x="0" y="59"/>
                </a:cxn>
                <a:cxn ang="0">
                  <a:pos x="8" y="74"/>
                </a:cxn>
                <a:cxn ang="0">
                  <a:pos x="20" y="59"/>
                </a:cxn>
                <a:cxn ang="0">
                  <a:pos x="35" y="32"/>
                </a:cxn>
                <a:cxn ang="0">
                  <a:pos x="30" y="0"/>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72" name="Freeform 76"/>
            <p:cNvSpPr>
              <a:spLocks/>
            </p:cNvSpPr>
            <p:nvPr/>
          </p:nvSpPr>
          <p:spPr bwMode="invGray">
            <a:xfrm>
              <a:off x="4113" y="3012"/>
              <a:ext cx="19" cy="55"/>
            </a:xfrm>
            <a:custGeom>
              <a:avLst/>
              <a:gdLst/>
              <a:ahLst/>
              <a:cxnLst>
                <a:cxn ang="0">
                  <a:pos x="13" y="7"/>
                </a:cxn>
                <a:cxn ang="0">
                  <a:pos x="4" y="8"/>
                </a:cxn>
                <a:cxn ang="0">
                  <a:pos x="0" y="22"/>
                </a:cxn>
                <a:cxn ang="0">
                  <a:pos x="15" y="41"/>
                </a:cxn>
                <a:cxn ang="0">
                  <a:pos x="25" y="56"/>
                </a:cxn>
                <a:cxn ang="0">
                  <a:pos x="16" y="20"/>
                </a:cxn>
                <a:cxn ang="0">
                  <a:pos x="13" y="7"/>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73" name="Freeform 77"/>
            <p:cNvSpPr>
              <a:spLocks/>
            </p:cNvSpPr>
            <p:nvPr/>
          </p:nvSpPr>
          <p:spPr bwMode="invGray">
            <a:xfrm>
              <a:off x="4135" y="2995"/>
              <a:ext cx="10" cy="25"/>
            </a:xfrm>
            <a:custGeom>
              <a:avLst/>
              <a:gdLst/>
              <a:ahLst/>
              <a:cxnLst>
                <a:cxn ang="0">
                  <a:pos x="11" y="0"/>
                </a:cxn>
                <a:cxn ang="0">
                  <a:pos x="1" y="10"/>
                </a:cxn>
                <a:cxn ang="0">
                  <a:pos x="11" y="25"/>
                </a:cxn>
                <a:cxn ang="0">
                  <a:pos x="11" y="0"/>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74" name="Freeform 78"/>
            <p:cNvSpPr>
              <a:spLocks/>
            </p:cNvSpPr>
            <p:nvPr/>
          </p:nvSpPr>
          <p:spPr bwMode="invGray">
            <a:xfrm>
              <a:off x="4145" y="3007"/>
              <a:ext cx="21" cy="48"/>
            </a:xfrm>
            <a:custGeom>
              <a:avLst/>
              <a:gdLst/>
              <a:ahLst/>
              <a:cxnLst>
                <a:cxn ang="0">
                  <a:pos x="5" y="0"/>
                </a:cxn>
                <a:cxn ang="0">
                  <a:pos x="11" y="14"/>
                </a:cxn>
                <a:cxn ang="0">
                  <a:pos x="20" y="21"/>
                </a:cxn>
                <a:cxn ang="0">
                  <a:pos x="8" y="39"/>
                </a:cxn>
                <a:cxn ang="0">
                  <a:pos x="0" y="56"/>
                </a:cxn>
                <a:cxn ang="0">
                  <a:pos x="11" y="57"/>
                </a:cxn>
                <a:cxn ang="0">
                  <a:pos x="26" y="26"/>
                </a:cxn>
                <a:cxn ang="0">
                  <a:pos x="5" y="0"/>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75" name="Freeform 79"/>
            <p:cNvSpPr>
              <a:spLocks/>
            </p:cNvSpPr>
            <p:nvPr/>
          </p:nvSpPr>
          <p:spPr bwMode="invGray">
            <a:xfrm>
              <a:off x="3876" y="3076"/>
              <a:ext cx="12" cy="27"/>
            </a:xfrm>
            <a:custGeom>
              <a:avLst/>
              <a:gdLst/>
              <a:ahLst/>
              <a:cxnLst>
                <a:cxn ang="0">
                  <a:pos x="14" y="3"/>
                </a:cxn>
                <a:cxn ang="0">
                  <a:pos x="0" y="7"/>
                </a:cxn>
                <a:cxn ang="0">
                  <a:pos x="8" y="22"/>
                </a:cxn>
                <a:cxn ang="0">
                  <a:pos x="14" y="3"/>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76" name="Freeform 80"/>
            <p:cNvSpPr>
              <a:spLocks/>
            </p:cNvSpPr>
            <p:nvPr/>
          </p:nvSpPr>
          <p:spPr bwMode="invGray">
            <a:xfrm>
              <a:off x="3866" y="305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77" name="Freeform 81"/>
            <p:cNvSpPr>
              <a:spLocks/>
            </p:cNvSpPr>
            <p:nvPr/>
          </p:nvSpPr>
          <p:spPr bwMode="invGray">
            <a:xfrm>
              <a:off x="3862" y="3035"/>
              <a:ext cx="12" cy="14"/>
            </a:xfrm>
            <a:custGeom>
              <a:avLst/>
              <a:gdLst/>
              <a:ahLst/>
              <a:cxnLst>
                <a:cxn ang="0">
                  <a:pos x="10" y="5"/>
                </a:cxn>
                <a:cxn ang="0">
                  <a:pos x="0" y="10"/>
                </a:cxn>
                <a:cxn ang="0">
                  <a:pos x="12" y="19"/>
                </a:cxn>
                <a:cxn ang="0">
                  <a:pos x="10" y="5"/>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78" name="Freeform 82"/>
            <p:cNvSpPr>
              <a:spLocks/>
            </p:cNvSpPr>
            <p:nvPr/>
          </p:nvSpPr>
          <p:spPr bwMode="invGray">
            <a:xfrm>
              <a:off x="3850" y="2995"/>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79" name="Freeform 83"/>
            <p:cNvSpPr>
              <a:spLocks/>
            </p:cNvSpPr>
            <p:nvPr/>
          </p:nvSpPr>
          <p:spPr bwMode="invGray">
            <a:xfrm>
              <a:off x="3852" y="3020"/>
              <a:ext cx="16" cy="13"/>
            </a:xfrm>
            <a:custGeom>
              <a:avLst/>
              <a:gdLst/>
              <a:ahLst/>
              <a:cxnLst>
                <a:cxn ang="0">
                  <a:pos x="13" y="0"/>
                </a:cxn>
                <a:cxn ang="0">
                  <a:pos x="19" y="18"/>
                </a:cxn>
                <a:cxn ang="0">
                  <a:pos x="14" y="6"/>
                </a:cxn>
                <a:cxn ang="0">
                  <a:pos x="13" y="0"/>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80" name="Freeform 84"/>
            <p:cNvSpPr>
              <a:spLocks/>
            </p:cNvSpPr>
            <p:nvPr/>
          </p:nvSpPr>
          <p:spPr bwMode="invGray">
            <a:xfrm>
              <a:off x="4688" y="3643"/>
              <a:ext cx="45" cy="60"/>
            </a:xfrm>
            <a:custGeom>
              <a:avLst/>
              <a:gdLst/>
              <a:ahLst/>
              <a:cxnLst>
                <a:cxn ang="0">
                  <a:pos x="10" y="7"/>
                </a:cxn>
                <a:cxn ang="0">
                  <a:pos x="3" y="18"/>
                </a:cxn>
                <a:cxn ang="0">
                  <a:pos x="15" y="39"/>
                </a:cxn>
                <a:cxn ang="0">
                  <a:pos x="27" y="54"/>
                </a:cxn>
                <a:cxn ang="0">
                  <a:pos x="40" y="63"/>
                </a:cxn>
                <a:cxn ang="0">
                  <a:pos x="51" y="81"/>
                </a:cxn>
                <a:cxn ang="0">
                  <a:pos x="52" y="57"/>
                </a:cxn>
                <a:cxn ang="0">
                  <a:pos x="43" y="37"/>
                </a:cxn>
                <a:cxn ang="0">
                  <a:pos x="25" y="18"/>
                </a:cxn>
                <a:cxn ang="0">
                  <a:pos x="10" y="7"/>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81" name="Freeform 85"/>
            <p:cNvSpPr>
              <a:spLocks/>
            </p:cNvSpPr>
            <p:nvPr/>
          </p:nvSpPr>
          <p:spPr bwMode="invGray">
            <a:xfrm>
              <a:off x="4919" y="3594"/>
              <a:ext cx="53" cy="46"/>
            </a:xfrm>
            <a:custGeom>
              <a:avLst/>
              <a:gdLst/>
              <a:ahLst/>
              <a:cxnLst>
                <a:cxn ang="0">
                  <a:pos x="28" y="23"/>
                </a:cxn>
                <a:cxn ang="0">
                  <a:pos x="13" y="32"/>
                </a:cxn>
                <a:cxn ang="0">
                  <a:pos x="1" y="44"/>
                </a:cxn>
                <a:cxn ang="0">
                  <a:pos x="13" y="59"/>
                </a:cxn>
                <a:cxn ang="0">
                  <a:pos x="28" y="44"/>
                </a:cxn>
                <a:cxn ang="0">
                  <a:pos x="40" y="23"/>
                </a:cxn>
                <a:cxn ang="0">
                  <a:pos x="55" y="0"/>
                </a:cxn>
                <a:cxn ang="0">
                  <a:pos x="71" y="11"/>
                </a:cxn>
                <a:cxn ang="0">
                  <a:pos x="35" y="23"/>
                </a:cxn>
                <a:cxn ang="0">
                  <a:pos x="28" y="23"/>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82" name="Freeform 86"/>
            <p:cNvSpPr>
              <a:spLocks/>
            </p:cNvSpPr>
            <p:nvPr/>
          </p:nvSpPr>
          <p:spPr bwMode="invGray">
            <a:xfrm>
              <a:off x="4759" y="3569"/>
              <a:ext cx="17" cy="23"/>
            </a:xfrm>
            <a:custGeom>
              <a:avLst/>
              <a:gdLst/>
              <a:ahLst/>
              <a:cxnLst>
                <a:cxn ang="0">
                  <a:pos x="9" y="0"/>
                </a:cxn>
                <a:cxn ang="0">
                  <a:pos x="0" y="14"/>
                </a:cxn>
                <a:cxn ang="0">
                  <a:pos x="12" y="30"/>
                </a:cxn>
                <a:cxn ang="0">
                  <a:pos x="9" y="0"/>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83" name="Freeform 87"/>
            <p:cNvSpPr>
              <a:spLocks/>
            </p:cNvSpPr>
            <p:nvPr/>
          </p:nvSpPr>
          <p:spPr bwMode="invGray">
            <a:xfrm>
              <a:off x="4751" y="3547"/>
              <a:ext cx="20" cy="17"/>
            </a:xfrm>
            <a:custGeom>
              <a:avLst/>
              <a:gdLst/>
              <a:ahLst/>
              <a:cxnLst>
                <a:cxn ang="0">
                  <a:pos x="19" y="0"/>
                </a:cxn>
                <a:cxn ang="0">
                  <a:pos x="0" y="14"/>
                </a:cxn>
                <a:cxn ang="0">
                  <a:pos x="21" y="20"/>
                </a:cxn>
                <a:cxn ang="0">
                  <a:pos x="19" y="0"/>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84" name="Freeform 88"/>
            <p:cNvSpPr>
              <a:spLocks/>
            </p:cNvSpPr>
            <p:nvPr/>
          </p:nvSpPr>
          <p:spPr bwMode="invGray">
            <a:xfrm>
              <a:off x="4598" y="3353"/>
              <a:ext cx="24" cy="33"/>
            </a:xfrm>
            <a:custGeom>
              <a:avLst/>
              <a:gdLst/>
              <a:ahLst/>
              <a:cxnLst>
                <a:cxn ang="0">
                  <a:pos x="28" y="0"/>
                </a:cxn>
                <a:cxn ang="0">
                  <a:pos x="10" y="11"/>
                </a:cxn>
                <a:cxn ang="0">
                  <a:pos x="12" y="32"/>
                </a:cxn>
                <a:cxn ang="0">
                  <a:pos x="24" y="36"/>
                </a:cxn>
                <a:cxn ang="0">
                  <a:pos x="28" y="0"/>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85" name="Freeform 89"/>
            <p:cNvSpPr>
              <a:spLocks/>
            </p:cNvSpPr>
            <p:nvPr/>
          </p:nvSpPr>
          <p:spPr bwMode="invGray">
            <a:xfrm>
              <a:off x="4632" y="3396"/>
              <a:ext cx="26" cy="33"/>
            </a:xfrm>
            <a:custGeom>
              <a:avLst/>
              <a:gdLst/>
              <a:ahLst/>
              <a:cxnLst>
                <a:cxn ang="0">
                  <a:pos x="30" y="0"/>
                </a:cxn>
                <a:cxn ang="0">
                  <a:pos x="10" y="9"/>
                </a:cxn>
                <a:cxn ang="0">
                  <a:pos x="14" y="32"/>
                </a:cxn>
                <a:cxn ang="0">
                  <a:pos x="26" y="36"/>
                </a:cxn>
                <a:cxn ang="0">
                  <a:pos x="30" y="0"/>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86" name="Freeform 90"/>
            <p:cNvSpPr>
              <a:spLocks/>
            </p:cNvSpPr>
            <p:nvPr/>
          </p:nvSpPr>
          <p:spPr bwMode="invGray">
            <a:xfrm>
              <a:off x="4659" y="3459"/>
              <a:ext cx="28" cy="28"/>
            </a:xfrm>
            <a:custGeom>
              <a:avLst/>
              <a:gdLst/>
              <a:ahLst/>
              <a:cxnLst>
                <a:cxn ang="0">
                  <a:pos x="34" y="2"/>
                </a:cxn>
                <a:cxn ang="0">
                  <a:pos x="10" y="2"/>
                </a:cxn>
                <a:cxn ang="0">
                  <a:pos x="14" y="25"/>
                </a:cxn>
                <a:cxn ang="0">
                  <a:pos x="26" y="29"/>
                </a:cxn>
                <a:cxn ang="0">
                  <a:pos x="34" y="2"/>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87" name="Freeform 91"/>
            <p:cNvSpPr>
              <a:spLocks/>
            </p:cNvSpPr>
            <p:nvPr/>
          </p:nvSpPr>
          <p:spPr bwMode="invGray">
            <a:xfrm>
              <a:off x="4693" y="3449"/>
              <a:ext cx="28" cy="26"/>
            </a:xfrm>
            <a:custGeom>
              <a:avLst/>
              <a:gdLst/>
              <a:ahLst/>
              <a:cxnLst>
                <a:cxn ang="0">
                  <a:pos x="34" y="2"/>
                </a:cxn>
                <a:cxn ang="0">
                  <a:pos x="10" y="2"/>
                </a:cxn>
                <a:cxn ang="0">
                  <a:pos x="16" y="22"/>
                </a:cxn>
                <a:cxn ang="0">
                  <a:pos x="27" y="22"/>
                </a:cxn>
                <a:cxn ang="0">
                  <a:pos x="34" y="2"/>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88" name="Freeform 92"/>
            <p:cNvSpPr>
              <a:spLocks/>
            </p:cNvSpPr>
            <p:nvPr/>
          </p:nvSpPr>
          <p:spPr bwMode="invGray">
            <a:xfrm>
              <a:off x="4683" y="3413"/>
              <a:ext cx="26" cy="20"/>
            </a:xfrm>
            <a:custGeom>
              <a:avLst/>
              <a:gdLst/>
              <a:ahLst/>
              <a:cxnLst>
                <a:cxn ang="0">
                  <a:pos x="31" y="1"/>
                </a:cxn>
                <a:cxn ang="0">
                  <a:pos x="10" y="2"/>
                </a:cxn>
                <a:cxn ang="0">
                  <a:pos x="13" y="15"/>
                </a:cxn>
                <a:cxn ang="0">
                  <a:pos x="25" y="19"/>
                </a:cxn>
                <a:cxn ang="0">
                  <a:pos x="31" y="1"/>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89" name="Freeform 93"/>
            <p:cNvSpPr>
              <a:spLocks/>
            </p:cNvSpPr>
            <p:nvPr/>
          </p:nvSpPr>
          <p:spPr bwMode="invGray">
            <a:xfrm>
              <a:off x="4657" y="3388"/>
              <a:ext cx="26" cy="35"/>
            </a:xfrm>
            <a:custGeom>
              <a:avLst/>
              <a:gdLst/>
              <a:ahLst/>
              <a:cxnLst>
                <a:cxn ang="0">
                  <a:pos x="28" y="16"/>
                </a:cxn>
                <a:cxn ang="0">
                  <a:pos x="19" y="2"/>
                </a:cxn>
                <a:cxn ang="0">
                  <a:pos x="10" y="25"/>
                </a:cxn>
                <a:cxn ang="0">
                  <a:pos x="19" y="35"/>
                </a:cxn>
                <a:cxn ang="0">
                  <a:pos x="27" y="29"/>
                </a:cxn>
                <a:cxn ang="0">
                  <a:pos x="28" y="16"/>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90" name="Freeform 94"/>
            <p:cNvSpPr>
              <a:spLocks/>
            </p:cNvSpPr>
            <p:nvPr/>
          </p:nvSpPr>
          <p:spPr bwMode="invGray">
            <a:xfrm>
              <a:off x="4625" y="3372"/>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91" name="Freeform 95"/>
            <p:cNvSpPr>
              <a:spLocks/>
            </p:cNvSpPr>
            <p:nvPr/>
          </p:nvSpPr>
          <p:spPr bwMode="invGray">
            <a:xfrm>
              <a:off x="4665" y="3425"/>
              <a:ext cx="24" cy="26"/>
            </a:xfrm>
            <a:custGeom>
              <a:avLst/>
              <a:gdLst/>
              <a:ahLst/>
              <a:cxnLst>
                <a:cxn ang="0">
                  <a:pos x="22" y="10"/>
                </a:cxn>
                <a:cxn ang="0">
                  <a:pos x="10" y="2"/>
                </a:cxn>
                <a:cxn ang="0">
                  <a:pos x="12" y="23"/>
                </a:cxn>
                <a:cxn ang="0">
                  <a:pos x="24" y="27"/>
                </a:cxn>
                <a:cxn ang="0">
                  <a:pos x="22" y="10"/>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92" name="Freeform 96"/>
            <p:cNvSpPr>
              <a:spLocks/>
            </p:cNvSpPr>
            <p:nvPr/>
          </p:nvSpPr>
          <p:spPr bwMode="invGray">
            <a:xfrm>
              <a:off x="3055" y="2051"/>
              <a:ext cx="141" cy="108"/>
            </a:xfrm>
            <a:custGeom>
              <a:avLst/>
              <a:gdLst/>
              <a:ahLst/>
              <a:cxnLst>
                <a:cxn ang="0">
                  <a:pos x="171" y="4"/>
                </a:cxn>
                <a:cxn ang="0">
                  <a:pos x="185" y="4"/>
                </a:cxn>
                <a:cxn ang="0">
                  <a:pos x="189" y="16"/>
                </a:cxn>
                <a:cxn ang="0">
                  <a:pos x="187" y="24"/>
                </a:cxn>
                <a:cxn ang="0">
                  <a:pos x="131" y="44"/>
                </a:cxn>
                <a:cxn ang="0">
                  <a:pos x="109" y="58"/>
                </a:cxn>
                <a:cxn ang="0">
                  <a:pos x="97" y="62"/>
                </a:cxn>
                <a:cxn ang="0">
                  <a:pos x="71" y="82"/>
                </a:cxn>
                <a:cxn ang="0">
                  <a:pos x="75" y="92"/>
                </a:cxn>
                <a:cxn ang="0">
                  <a:pos x="83" y="116"/>
                </a:cxn>
                <a:cxn ang="0">
                  <a:pos x="107" y="126"/>
                </a:cxn>
                <a:cxn ang="0">
                  <a:pos x="93" y="140"/>
                </a:cxn>
                <a:cxn ang="0">
                  <a:pos x="83" y="130"/>
                </a:cxn>
                <a:cxn ang="0">
                  <a:pos x="71" y="134"/>
                </a:cxn>
                <a:cxn ang="0">
                  <a:pos x="21" y="122"/>
                </a:cxn>
                <a:cxn ang="0">
                  <a:pos x="19" y="106"/>
                </a:cxn>
                <a:cxn ang="0">
                  <a:pos x="47" y="90"/>
                </a:cxn>
                <a:cxn ang="0">
                  <a:pos x="51" y="76"/>
                </a:cxn>
                <a:cxn ang="0">
                  <a:pos x="47" y="64"/>
                </a:cxn>
                <a:cxn ang="0">
                  <a:pos x="73" y="46"/>
                </a:cxn>
                <a:cxn ang="0">
                  <a:pos x="97" y="36"/>
                </a:cxn>
                <a:cxn ang="0">
                  <a:pos x="113" y="24"/>
                </a:cxn>
                <a:cxn ang="0">
                  <a:pos x="171" y="4"/>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93" name="Freeform 97"/>
            <p:cNvSpPr>
              <a:spLocks/>
            </p:cNvSpPr>
            <p:nvPr/>
          </p:nvSpPr>
          <p:spPr bwMode="invGray">
            <a:xfrm>
              <a:off x="3139" y="2155"/>
              <a:ext cx="40" cy="12"/>
            </a:xfrm>
            <a:custGeom>
              <a:avLst/>
              <a:gdLst/>
              <a:ahLst/>
              <a:cxnLst>
                <a:cxn ang="0">
                  <a:pos x="24" y="0"/>
                </a:cxn>
                <a:cxn ang="0">
                  <a:pos x="12" y="2"/>
                </a:cxn>
                <a:cxn ang="0">
                  <a:pos x="32" y="16"/>
                </a:cxn>
                <a:cxn ang="0">
                  <a:pos x="44" y="14"/>
                </a:cxn>
                <a:cxn ang="0">
                  <a:pos x="24" y="0"/>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94" name="Freeform 98"/>
            <p:cNvSpPr>
              <a:spLocks/>
            </p:cNvSpPr>
            <p:nvPr/>
          </p:nvSpPr>
          <p:spPr bwMode="invGray">
            <a:xfrm>
              <a:off x="3344" y="1999"/>
              <a:ext cx="42" cy="28"/>
            </a:xfrm>
            <a:custGeom>
              <a:avLst/>
              <a:gdLst/>
              <a:ahLst/>
              <a:cxnLst>
                <a:cxn ang="0">
                  <a:pos x="57" y="4"/>
                </a:cxn>
                <a:cxn ang="0">
                  <a:pos x="25" y="24"/>
                </a:cxn>
                <a:cxn ang="0">
                  <a:pos x="11" y="34"/>
                </a:cxn>
                <a:cxn ang="0">
                  <a:pos x="9" y="4"/>
                </a:cxn>
                <a:cxn ang="0">
                  <a:pos x="21" y="0"/>
                </a:cxn>
                <a:cxn ang="0">
                  <a:pos x="57" y="4"/>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95" name="Freeform 99"/>
            <p:cNvSpPr>
              <a:spLocks/>
            </p:cNvSpPr>
            <p:nvPr/>
          </p:nvSpPr>
          <p:spPr bwMode="invGray">
            <a:xfrm>
              <a:off x="3374" y="2012"/>
              <a:ext cx="50" cy="20"/>
            </a:xfrm>
            <a:custGeom>
              <a:avLst/>
              <a:gdLst/>
              <a:ahLst/>
              <a:cxnLst>
                <a:cxn ang="0">
                  <a:pos x="29" y="0"/>
                </a:cxn>
                <a:cxn ang="0">
                  <a:pos x="11" y="6"/>
                </a:cxn>
                <a:cxn ang="0">
                  <a:pos x="57" y="26"/>
                </a:cxn>
                <a:cxn ang="0">
                  <a:pos x="63" y="24"/>
                </a:cxn>
                <a:cxn ang="0">
                  <a:pos x="29" y="0"/>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96" name="Freeform 100"/>
            <p:cNvSpPr>
              <a:spLocks/>
            </p:cNvSpPr>
            <p:nvPr/>
          </p:nvSpPr>
          <p:spPr bwMode="invGray">
            <a:xfrm>
              <a:off x="3428" y="2015"/>
              <a:ext cx="50" cy="32"/>
            </a:xfrm>
            <a:custGeom>
              <a:avLst/>
              <a:gdLst/>
              <a:ahLst/>
              <a:cxnLst>
                <a:cxn ang="0">
                  <a:pos x="50" y="9"/>
                </a:cxn>
                <a:cxn ang="0">
                  <a:pos x="26" y="9"/>
                </a:cxn>
                <a:cxn ang="0">
                  <a:pos x="10" y="9"/>
                </a:cxn>
                <a:cxn ang="0">
                  <a:pos x="8" y="35"/>
                </a:cxn>
                <a:cxn ang="0">
                  <a:pos x="32" y="43"/>
                </a:cxn>
                <a:cxn ang="0">
                  <a:pos x="62" y="27"/>
                </a:cxn>
                <a:cxn ang="0">
                  <a:pos x="50" y="9"/>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97" name="Freeform 101"/>
            <p:cNvSpPr>
              <a:spLocks/>
            </p:cNvSpPr>
            <p:nvPr/>
          </p:nvSpPr>
          <p:spPr bwMode="invGray">
            <a:xfrm>
              <a:off x="3777" y="2042"/>
              <a:ext cx="88" cy="31"/>
            </a:xfrm>
            <a:custGeom>
              <a:avLst/>
              <a:gdLst/>
              <a:ahLst/>
              <a:cxnLst>
                <a:cxn ang="0">
                  <a:pos x="14" y="0"/>
                </a:cxn>
                <a:cxn ang="0">
                  <a:pos x="8" y="16"/>
                </a:cxn>
                <a:cxn ang="0">
                  <a:pos x="50" y="30"/>
                </a:cxn>
                <a:cxn ang="0">
                  <a:pos x="76" y="36"/>
                </a:cxn>
                <a:cxn ang="0">
                  <a:pos x="112" y="22"/>
                </a:cxn>
                <a:cxn ang="0">
                  <a:pos x="78" y="4"/>
                </a:cxn>
                <a:cxn ang="0">
                  <a:pos x="14" y="0"/>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98" name="Freeform 102"/>
            <p:cNvSpPr>
              <a:spLocks/>
            </p:cNvSpPr>
            <p:nvPr/>
          </p:nvSpPr>
          <p:spPr bwMode="invGray">
            <a:xfrm>
              <a:off x="3867" y="2041"/>
              <a:ext cx="46" cy="24"/>
            </a:xfrm>
            <a:custGeom>
              <a:avLst/>
              <a:gdLst/>
              <a:ahLst/>
              <a:cxnLst>
                <a:cxn ang="0">
                  <a:pos x="32" y="4"/>
                </a:cxn>
                <a:cxn ang="0">
                  <a:pos x="62" y="10"/>
                </a:cxn>
                <a:cxn ang="0">
                  <a:pos x="30" y="32"/>
                </a:cxn>
                <a:cxn ang="0">
                  <a:pos x="6" y="22"/>
                </a:cxn>
                <a:cxn ang="0">
                  <a:pos x="32" y="4"/>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199" name="Freeform 103"/>
            <p:cNvSpPr>
              <a:spLocks/>
            </p:cNvSpPr>
            <p:nvPr/>
          </p:nvSpPr>
          <p:spPr bwMode="invGray">
            <a:xfrm>
              <a:off x="3846" y="2070"/>
              <a:ext cx="37" cy="17"/>
            </a:xfrm>
            <a:custGeom>
              <a:avLst/>
              <a:gdLst/>
              <a:ahLst/>
              <a:cxnLst>
                <a:cxn ang="0">
                  <a:pos x="20" y="1"/>
                </a:cxn>
                <a:cxn ang="0">
                  <a:pos x="6" y="5"/>
                </a:cxn>
                <a:cxn ang="0">
                  <a:pos x="38" y="23"/>
                </a:cxn>
                <a:cxn ang="0">
                  <a:pos x="20" y="1"/>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00" name="Freeform 104"/>
            <p:cNvSpPr>
              <a:spLocks/>
            </p:cNvSpPr>
            <p:nvPr/>
          </p:nvSpPr>
          <p:spPr bwMode="invGray">
            <a:xfrm>
              <a:off x="4098" y="2294"/>
              <a:ext cx="76" cy="114"/>
            </a:xfrm>
            <a:custGeom>
              <a:avLst/>
              <a:gdLst/>
              <a:ahLst/>
              <a:cxnLst>
                <a:cxn ang="0">
                  <a:pos x="6" y="0"/>
                </a:cxn>
                <a:cxn ang="0">
                  <a:pos x="0" y="18"/>
                </a:cxn>
                <a:cxn ang="0">
                  <a:pos x="14" y="42"/>
                </a:cxn>
                <a:cxn ang="0">
                  <a:pos x="32" y="72"/>
                </a:cxn>
                <a:cxn ang="0">
                  <a:pos x="36" y="104"/>
                </a:cxn>
                <a:cxn ang="0">
                  <a:pos x="80" y="152"/>
                </a:cxn>
                <a:cxn ang="0">
                  <a:pos x="86" y="124"/>
                </a:cxn>
                <a:cxn ang="0">
                  <a:pos x="74" y="102"/>
                </a:cxn>
                <a:cxn ang="0">
                  <a:pos x="62" y="92"/>
                </a:cxn>
                <a:cxn ang="0">
                  <a:pos x="52" y="74"/>
                </a:cxn>
                <a:cxn ang="0">
                  <a:pos x="42" y="44"/>
                </a:cxn>
                <a:cxn ang="0">
                  <a:pos x="4" y="12"/>
                </a:cxn>
                <a:cxn ang="0">
                  <a:pos x="6" y="0"/>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01" name="Freeform 105"/>
            <p:cNvSpPr>
              <a:spLocks/>
            </p:cNvSpPr>
            <p:nvPr/>
          </p:nvSpPr>
          <p:spPr bwMode="invGray">
            <a:xfrm>
              <a:off x="4159" y="2412"/>
              <a:ext cx="55" cy="78"/>
            </a:xfrm>
            <a:custGeom>
              <a:avLst/>
              <a:gdLst/>
              <a:ahLst/>
              <a:cxnLst>
                <a:cxn ang="0">
                  <a:pos x="64" y="22"/>
                </a:cxn>
                <a:cxn ang="0">
                  <a:pos x="74" y="40"/>
                </a:cxn>
                <a:cxn ang="0">
                  <a:pos x="30" y="84"/>
                </a:cxn>
                <a:cxn ang="0">
                  <a:pos x="32" y="100"/>
                </a:cxn>
                <a:cxn ang="0">
                  <a:pos x="20" y="94"/>
                </a:cxn>
                <a:cxn ang="0">
                  <a:pos x="6" y="84"/>
                </a:cxn>
                <a:cxn ang="0">
                  <a:pos x="0" y="82"/>
                </a:cxn>
                <a:cxn ang="0">
                  <a:pos x="10" y="58"/>
                </a:cxn>
                <a:cxn ang="0">
                  <a:pos x="12" y="52"/>
                </a:cxn>
                <a:cxn ang="0">
                  <a:pos x="2" y="24"/>
                </a:cxn>
                <a:cxn ang="0">
                  <a:pos x="4" y="14"/>
                </a:cxn>
                <a:cxn ang="0">
                  <a:pos x="26" y="22"/>
                </a:cxn>
                <a:cxn ang="0">
                  <a:pos x="36" y="36"/>
                </a:cxn>
                <a:cxn ang="0">
                  <a:pos x="64" y="22"/>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02" name="Freeform 106"/>
            <p:cNvSpPr>
              <a:spLocks/>
            </p:cNvSpPr>
            <p:nvPr/>
          </p:nvSpPr>
          <p:spPr bwMode="invGray">
            <a:xfrm>
              <a:off x="4123" y="2492"/>
              <a:ext cx="109" cy="189"/>
            </a:xfrm>
            <a:custGeom>
              <a:avLst/>
              <a:gdLst/>
              <a:ahLst/>
              <a:cxnLst>
                <a:cxn ang="0">
                  <a:pos x="82" y="100"/>
                </a:cxn>
                <a:cxn ang="0">
                  <a:pos x="66" y="106"/>
                </a:cxn>
                <a:cxn ang="0">
                  <a:pos x="64" y="132"/>
                </a:cxn>
                <a:cxn ang="0">
                  <a:pos x="22" y="146"/>
                </a:cxn>
                <a:cxn ang="0">
                  <a:pos x="8" y="168"/>
                </a:cxn>
                <a:cxn ang="0">
                  <a:pos x="20" y="182"/>
                </a:cxn>
                <a:cxn ang="0">
                  <a:pos x="8" y="198"/>
                </a:cxn>
                <a:cxn ang="0">
                  <a:pos x="24" y="252"/>
                </a:cxn>
                <a:cxn ang="0">
                  <a:pos x="28" y="214"/>
                </a:cxn>
                <a:cxn ang="0">
                  <a:pos x="22" y="192"/>
                </a:cxn>
                <a:cxn ang="0">
                  <a:pos x="42" y="176"/>
                </a:cxn>
                <a:cxn ang="0">
                  <a:pos x="52" y="158"/>
                </a:cxn>
                <a:cxn ang="0">
                  <a:pos x="66" y="174"/>
                </a:cxn>
                <a:cxn ang="0">
                  <a:pos x="44" y="190"/>
                </a:cxn>
                <a:cxn ang="0">
                  <a:pos x="56" y="200"/>
                </a:cxn>
                <a:cxn ang="0">
                  <a:pos x="68" y="178"/>
                </a:cxn>
                <a:cxn ang="0">
                  <a:pos x="84" y="184"/>
                </a:cxn>
                <a:cxn ang="0">
                  <a:pos x="104" y="148"/>
                </a:cxn>
                <a:cxn ang="0">
                  <a:pos x="114" y="156"/>
                </a:cxn>
                <a:cxn ang="0">
                  <a:pos x="136" y="148"/>
                </a:cxn>
                <a:cxn ang="0">
                  <a:pos x="146" y="130"/>
                </a:cxn>
                <a:cxn ang="0">
                  <a:pos x="142" y="110"/>
                </a:cxn>
                <a:cxn ang="0">
                  <a:pos x="134" y="98"/>
                </a:cxn>
                <a:cxn ang="0">
                  <a:pos x="122" y="40"/>
                </a:cxn>
                <a:cxn ang="0">
                  <a:pos x="94" y="0"/>
                </a:cxn>
                <a:cxn ang="0">
                  <a:pos x="78" y="12"/>
                </a:cxn>
                <a:cxn ang="0">
                  <a:pos x="96" y="34"/>
                </a:cxn>
                <a:cxn ang="0">
                  <a:pos x="96" y="64"/>
                </a:cxn>
                <a:cxn ang="0">
                  <a:pos x="82" y="100"/>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03" name="Freeform 107"/>
            <p:cNvSpPr>
              <a:spLocks/>
            </p:cNvSpPr>
            <p:nvPr/>
          </p:nvSpPr>
          <p:spPr bwMode="invGray">
            <a:xfrm>
              <a:off x="3062" y="1988"/>
              <a:ext cx="52" cy="30"/>
            </a:xfrm>
            <a:custGeom>
              <a:avLst/>
              <a:gdLst/>
              <a:ahLst/>
              <a:cxnLst>
                <a:cxn ang="0">
                  <a:pos x="59" y="0"/>
                </a:cxn>
                <a:cxn ang="0">
                  <a:pos x="65" y="20"/>
                </a:cxn>
                <a:cxn ang="0">
                  <a:pos x="41" y="24"/>
                </a:cxn>
                <a:cxn ang="0">
                  <a:pos x="31" y="40"/>
                </a:cxn>
                <a:cxn ang="0">
                  <a:pos x="7" y="38"/>
                </a:cxn>
                <a:cxn ang="0">
                  <a:pos x="1" y="36"/>
                </a:cxn>
                <a:cxn ang="0">
                  <a:pos x="33" y="20"/>
                </a:cxn>
                <a:cxn ang="0">
                  <a:pos x="59" y="0"/>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04" name="Freeform 108"/>
            <p:cNvSpPr>
              <a:spLocks/>
            </p:cNvSpPr>
            <p:nvPr/>
          </p:nvSpPr>
          <p:spPr bwMode="invGray">
            <a:xfrm>
              <a:off x="2955" y="1997"/>
              <a:ext cx="19" cy="22"/>
            </a:xfrm>
            <a:custGeom>
              <a:avLst/>
              <a:gdLst/>
              <a:ahLst/>
              <a:cxnLst>
                <a:cxn ang="0">
                  <a:pos x="18" y="0"/>
                </a:cxn>
                <a:cxn ang="0">
                  <a:pos x="0" y="18"/>
                </a:cxn>
                <a:cxn ang="0">
                  <a:pos x="18" y="26"/>
                </a:cxn>
                <a:cxn ang="0">
                  <a:pos x="18" y="0"/>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05" name="Freeform 109"/>
            <p:cNvSpPr>
              <a:spLocks/>
            </p:cNvSpPr>
            <p:nvPr/>
          </p:nvSpPr>
          <p:spPr bwMode="invGray">
            <a:xfrm>
              <a:off x="2979" y="1996"/>
              <a:ext cx="37" cy="27"/>
            </a:xfrm>
            <a:custGeom>
              <a:avLst/>
              <a:gdLst/>
              <a:ahLst/>
              <a:cxnLst>
                <a:cxn ang="0">
                  <a:pos x="14" y="6"/>
                </a:cxn>
                <a:cxn ang="0">
                  <a:pos x="0" y="18"/>
                </a:cxn>
                <a:cxn ang="0">
                  <a:pos x="6" y="32"/>
                </a:cxn>
                <a:cxn ang="0">
                  <a:pos x="18" y="36"/>
                </a:cxn>
                <a:cxn ang="0">
                  <a:pos x="40" y="26"/>
                </a:cxn>
                <a:cxn ang="0">
                  <a:pos x="14" y="6"/>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06" name="Freeform 110"/>
            <p:cNvSpPr>
              <a:spLocks/>
            </p:cNvSpPr>
            <p:nvPr/>
          </p:nvSpPr>
          <p:spPr bwMode="invGray">
            <a:xfrm>
              <a:off x="3040" y="1987"/>
              <a:ext cx="20" cy="16"/>
            </a:xfrm>
            <a:custGeom>
              <a:avLst/>
              <a:gdLst/>
              <a:ahLst/>
              <a:cxnLst>
                <a:cxn ang="0">
                  <a:pos x="11" y="0"/>
                </a:cxn>
                <a:cxn ang="0">
                  <a:pos x="3" y="12"/>
                </a:cxn>
                <a:cxn ang="0">
                  <a:pos x="19" y="22"/>
                </a:cxn>
                <a:cxn ang="0">
                  <a:pos x="11" y="0"/>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07" name="Freeform 111"/>
            <p:cNvSpPr>
              <a:spLocks/>
            </p:cNvSpPr>
            <p:nvPr/>
          </p:nvSpPr>
          <p:spPr bwMode="invGray">
            <a:xfrm>
              <a:off x="3022" y="2005"/>
              <a:ext cx="15" cy="13"/>
            </a:xfrm>
            <a:custGeom>
              <a:avLst/>
              <a:gdLst/>
              <a:ahLst/>
              <a:cxnLst>
                <a:cxn ang="0">
                  <a:pos x="11" y="0"/>
                </a:cxn>
                <a:cxn ang="0">
                  <a:pos x="9" y="18"/>
                </a:cxn>
                <a:cxn ang="0">
                  <a:pos x="11" y="0"/>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08" name="Freeform 112"/>
            <p:cNvSpPr>
              <a:spLocks/>
            </p:cNvSpPr>
            <p:nvPr/>
          </p:nvSpPr>
          <p:spPr bwMode="invGray">
            <a:xfrm>
              <a:off x="4162" y="2021"/>
              <a:ext cx="18" cy="33"/>
            </a:xfrm>
            <a:custGeom>
              <a:avLst/>
              <a:gdLst/>
              <a:ahLst/>
              <a:cxnLst>
                <a:cxn ang="0">
                  <a:pos x="24" y="0"/>
                </a:cxn>
                <a:cxn ang="0">
                  <a:pos x="8" y="16"/>
                </a:cxn>
                <a:cxn ang="0">
                  <a:pos x="0" y="34"/>
                </a:cxn>
                <a:cxn ang="0">
                  <a:pos x="16" y="40"/>
                </a:cxn>
                <a:cxn ang="0">
                  <a:pos x="24" y="0"/>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09" name="Freeform 113"/>
            <p:cNvSpPr>
              <a:spLocks/>
            </p:cNvSpPr>
            <p:nvPr/>
          </p:nvSpPr>
          <p:spPr bwMode="invGray">
            <a:xfrm>
              <a:off x="3278" y="3473"/>
              <a:ext cx="31" cy="18"/>
            </a:xfrm>
            <a:custGeom>
              <a:avLst/>
              <a:gdLst/>
              <a:ahLst/>
              <a:cxnLst>
                <a:cxn ang="0">
                  <a:pos x="30" y="0"/>
                </a:cxn>
                <a:cxn ang="0">
                  <a:pos x="26" y="24"/>
                </a:cxn>
                <a:cxn ang="0">
                  <a:pos x="30" y="0"/>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10" name="Freeform 114"/>
            <p:cNvSpPr>
              <a:spLocks/>
            </p:cNvSpPr>
            <p:nvPr/>
          </p:nvSpPr>
          <p:spPr bwMode="invGray">
            <a:xfrm>
              <a:off x="3318" y="3466"/>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11" name="Freeform 115"/>
            <p:cNvSpPr>
              <a:spLocks/>
            </p:cNvSpPr>
            <p:nvPr/>
          </p:nvSpPr>
          <p:spPr bwMode="invGray">
            <a:xfrm>
              <a:off x="3251" y="3312"/>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12" name="Freeform 116"/>
            <p:cNvSpPr>
              <a:spLocks/>
            </p:cNvSpPr>
            <p:nvPr/>
          </p:nvSpPr>
          <p:spPr bwMode="invGray">
            <a:xfrm>
              <a:off x="3311" y="3239"/>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13" name="Freeform 117"/>
            <p:cNvSpPr>
              <a:spLocks/>
            </p:cNvSpPr>
            <p:nvPr/>
          </p:nvSpPr>
          <p:spPr bwMode="invGray">
            <a:xfrm>
              <a:off x="3287" y="3238"/>
              <a:ext cx="11" cy="19"/>
            </a:xfrm>
            <a:custGeom>
              <a:avLst/>
              <a:gdLst/>
              <a:ahLst/>
              <a:cxnLst>
                <a:cxn ang="0">
                  <a:pos x="6" y="0"/>
                </a:cxn>
                <a:cxn ang="0">
                  <a:pos x="0" y="13"/>
                </a:cxn>
                <a:cxn ang="0">
                  <a:pos x="12" y="24"/>
                </a:cxn>
                <a:cxn ang="0">
                  <a:pos x="6" y="0"/>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14" name="Freeform 118"/>
            <p:cNvSpPr>
              <a:spLocks/>
            </p:cNvSpPr>
            <p:nvPr/>
          </p:nvSpPr>
          <p:spPr bwMode="invGray">
            <a:xfrm>
              <a:off x="3276" y="3260"/>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15" name="Freeform 119"/>
            <p:cNvSpPr>
              <a:spLocks/>
            </p:cNvSpPr>
            <p:nvPr/>
          </p:nvSpPr>
          <p:spPr bwMode="invGray">
            <a:xfrm>
              <a:off x="3251" y="3294"/>
              <a:ext cx="9"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16" name="Freeform 120"/>
            <p:cNvSpPr>
              <a:spLocks/>
            </p:cNvSpPr>
            <p:nvPr/>
          </p:nvSpPr>
          <p:spPr bwMode="invGray">
            <a:xfrm>
              <a:off x="3270" y="3281"/>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17" name="Freeform 121"/>
            <p:cNvSpPr>
              <a:spLocks/>
            </p:cNvSpPr>
            <p:nvPr/>
          </p:nvSpPr>
          <p:spPr bwMode="invGray">
            <a:xfrm>
              <a:off x="2537" y="2293"/>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18" name="Freeform 122"/>
            <p:cNvSpPr>
              <a:spLocks/>
            </p:cNvSpPr>
            <p:nvPr/>
          </p:nvSpPr>
          <p:spPr bwMode="invGray">
            <a:xfrm>
              <a:off x="2476" y="2259"/>
              <a:ext cx="10" cy="15"/>
            </a:xfrm>
            <a:custGeom>
              <a:avLst/>
              <a:gdLst/>
              <a:ahLst/>
              <a:cxnLst>
                <a:cxn ang="0">
                  <a:pos x="10" y="5"/>
                </a:cxn>
                <a:cxn ang="0">
                  <a:pos x="1" y="11"/>
                </a:cxn>
                <a:cxn ang="0">
                  <a:pos x="9" y="20"/>
                </a:cxn>
                <a:cxn ang="0">
                  <a:pos x="10" y="5"/>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4219" name="Freeform 123"/>
            <p:cNvSpPr>
              <a:spLocks/>
            </p:cNvSpPr>
            <p:nvPr/>
          </p:nvSpPr>
          <p:spPr bwMode="invGray">
            <a:xfrm>
              <a:off x="2238" y="2042"/>
              <a:ext cx="2060" cy="1644"/>
            </a:xfrm>
            <a:custGeom>
              <a:avLst/>
              <a:gdLst/>
              <a:ahLst/>
              <a:cxnLst>
                <a:cxn ang="0">
                  <a:pos x="452" y="653"/>
                </a:cxn>
                <a:cxn ang="0">
                  <a:pos x="333" y="595"/>
                </a:cxn>
                <a:cxn ang="0">
                  <a:pos x="158" y="645"/>
                </a:cxn>
                <a:cxn ang="0">
                  <a:pos x="46" y="759"/>
                </a:cxn>
                <a:cxn ang="0">
                  <a:pos x="12" y="941"/>
                </a:cxn>
                <a:cxn ang="0">
                  <a:pos x="146" y="1059"/>
                </a:cxn>
                <a:cxn ang="0">
                  <a:pos x="308" y="1041"/>
                </a:cxn>
                <a:cxn ang="0">
                  <a:pos x="396" y="1138"/>
                </a:cxn>
                <a:cxn ang="0">
                  <a:pos x="452" y="1447"/>
                </a:cxn>
                <a:cxn ang="0">
                  <a:pos x="497" y="1628"/>
                </a:cxn>
                <a:cxn ang="0">
                  <a:pos x="704" y="1574"/>
                </a:cxn>
                <a:cxn ang="0">
                  <a:pos x="817" y="1380"/>
                </a:cxn>
                <a:cxn ang="0">
                  <a:pos x="885" y="1153"/>
                </a:cxn>
                <a:cxn ang="0">
                  <a:pos x="998" y="999"/>
                </a:cxn>
                <a:cxn ang="0">
                  <a:pos x="796" y="856"/>
                </a:cxn>
                <a:cxn ang="0">
                  <a:pos x="817" y="819"/>
                </a:cxn>
                <a:cxn ang="0">
                  <a:pos x="1003" y="916"/>
                </a:cxn>
                <a:cxn ang="0">
                  <a:pos x="1098" y="792"/>
                </a:cxn>
                <a:cxn ang="0">
                  <a:pos x="1046" y="763"/>
                </a:cxn>
                <a:cxn ang="0">
                  <a:pos x="929" y="716"/>
                </a:cxn>
                <a:cxn ang="0">
                  <a:pos x="1141" y="761"/>
                </a:cxn>
                <a:cxn ang="0">
                  <a:pos x="1296" y="852"/>
                </a:cxn>
                <a:cxn ang="0">
                  <a:pos x="1373" y="1033"/>
                </a:cxn>
                <a:cxn ang="0">
                  <a:pos x="1608" y="847"/>
                </a:cxn>
                <a:cxn ang="0">
                  <a:pos x="1704" y="1030"/>
                </a:cxn>
                <a:cxn ang="0">
                  <a:pos x="1707" y="874"/>
                </a:cxn>
                <a:cxn ang="0">
                  <a:pos x="1759" y="800"/>
                </a:cxn>
                <a:cxn ang="0">
                  <a:pos x="1783" y="544"/>
                </a:cxn>
                <a:cxn ang="0">
                  <a:pos x="1824" y="528"/>
                </a:cxn>
                <a:cxn ang="0">
                  <a:pos x="1844" y="427"/>
                </a:cxn>
                <a:cxn ang="0">
                  <a:pos x="1805" y="226"/>
                </a:cxn>
                <a:cxn ang="0">
                  <a:pos x="1899" y="108"/>
                </a:cxn>
                <a:cxn ang="0">
                  <a:pos x="1947" y="209"/>
                </a:cxn>
                <a:cxn ang="0">
                  <a:pos x="1943" y="123"/>
                </a:cxn>
                <a:cxn ang="0">
                  <a:pos x="1975" y="51"/>
                </a:cxn>
                <a:cxn ang="0">
                  <a:pos x="2038" y="0"/>
                </a:cxn>
                <a:cxn ang="0">
                  <a:pos x="1820" y="63"/>
                </a:cxn>
                <a:cxn ang="0">
                  <a:pos x="1583" y="83"/>
                </a:cxn>
                <a:cxn ang="0">
                  <a:pos x="1349" y="30"/>
                </a:cxn>
                <a:cxn ang="0">
                  <a:pos x="1132" y="65"/>
                </a:cxn>
                <a:cxn ang="0">
                  <a:pos x="1040" y="170"/>
                </a:cxn>
                <a:cxn ang="0">
                  <a:pos x="926" y="137"/>
                </a:cxn>
                <a:cxn ang="0">
                  <a:pos x="758" y="183"/>
                </a:cxn>
                <a:cxn ang="0">
                  <a:pos x="667" y="140"/>
                </a:cxn>
                <a:cxn ang="0">
                  <a:pos x="364" y="248"/>
                </a:cxn>
                <a:cxn ang="0">
                  <a:pos x="535" y="213"/>
                </a:cxn>
                <a:cxn ang="0">
                  <a:pos x="638" y="276"/>
                </a:cxn>
                <a:cxn ang="0">
                  <a:pos x="443" y="357"/>
                </a:cxn>
                <a:cxn ang="0">
                  <a:pos x="275" y="416"/>
                </a:cxn>
                <a:cxn ang="0">
                  <a:pos x="167" y="537"/>
                </a:cxn>
                <a:cxn ang="0">
                  <a:pos x="283" y="552"/>
                </a:cxn>
                <a:cxn ang="0">
                  <a:pos x="381" y="573"/>
                </a:cxn>
                <a:cxn ang="0">
                  <a:pos x="493" y="590"/>
                </a:cxn>
                <a:cxn ang="0">
                  <a:pos x="487" y="512"/>
                </a:cxn>
                <a:cxn ang="0">
                  <a:pos x="592" y="548"/>
                </a:cxn>
                <a:cxn ang="0">
                  <a:pos x="686" y="470"/>
                </a:cxn>
                <a:cxn ang="0">
                  <a:pos x="772" y="480"/>
                </a:cxn>
                <a:cxn ang="0">
                  <a:pos x="639" y="598"/>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w="12700" cap="flat" cmpd="sng">
              <a:noFill/>
              <a:prstDash val="dash"/>
              <a:round/>
              <a:headEnd type="none" w="med" len="med"/>
              <a:tailEnd type="none" w="med" len="me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grpSp>
      <p:sp>
        <p:nvSpPr>
          <p:cNvPr id="4101" name="Rectangle 5"/>
          <p:cNvSpPr>
            <a:spLocks noGrp="1" noChangeArrowheads="1"/>
          </p:cNvSpPr>
          <p:nvPr>
            <p:ph type="ftr" sz="quarter" idx="3"/>
          </p:nvPr>
        </p:nvSpPr>
        <p:spPr>
          <a:xfrm>
            <a:off x="6705600" y="4857751"/>
            <a:ext cx="2286000" cy="126206"/>
          </a:xfrm>
          <a:prstGeom prst="rect">
            <a:avLst/>
          </a:prstGeom>
        </p:spPr>
        <p:txBody>
          <a:bodyPr/>
          <a:lstStyle>
            <a:lvl1pPr algn="r">
              <a:defRPr/>
            </a:lvl1pPr>
          </a:lstStyle>
          <a:p>
            <a:pPr defTabSz="685800" fontAlgn="base">
              <a:spcBef>
                <a:spcPct val="0"/>
              </a:spcBef>
              <a:spcAft>
                <a:spcPct val="0"/>
              </a:spcAft>
            </a:pPr>
            <a:endParaRPr lang="en-US" sz="1350">
              <a:solidFill>
                <a:srgbClr val="080808"/>
              </a:solidFill>
            </a:endParaRPr>
          </a:p>
        </p:txBody>
      </p:sp>
      <p:sp>
        <p:nvSpPr>
          <p:cNvPr id="4102" name="Rectangle 6"/>
          <p:cNvSpPr>
            <a:spLocks noGrp="1" noChangeArrowheads="1"/>
          </p:cNvSpPr>
          <p:nvPr>
            <p:ph type="sldNum" sz="quarter" idx="4"/>
          </p:nvPr>
        </p:nvSpPr>
        <p:spPr>
          <a:xfrm>
            <a:off x="3657600" y="4857751"/>
            <a:ext cx="2133600" cy="126206"/>
          </a:xfrm>
        </p:spPr>
        <p:txBody>
          <a:bodyPr/>
          <a:lstStyle>
            <a:lvl1pPr algn="ctr">
              <a:defRPr/>
            </a:lvl1pPr>
          </a:lstStyle>
          <a:p>
            <a:pPr defTabSz="685800" fontAlgn="base">
              <a:spcBef>
                <a:spcPct val="0"/>
              </a:spcBef>
              <a:spcAft>
                <a:spcPct val="0"/>
              </a:spcAft>
            </a:pPr>
            <a:fld id="{C8AF1AFF-9E7F-4D80-8D1C-666315FFE84C}" type="slidenum">
              <a:rPr lang="en-US" smtClean="0">
                <a:solidFill>
                  <a:srgbClr val="FFFFFF"/>
                </a:solidFill>
              </a:rPr>
              <a:pPr defTabSz="685800" fontAlgn="base">
                <a:spcBef>
                  <a:spcPct val="0"/>
                </a:spcBef>
                <a:spcAft>
                  <a:spcPct val="0"/>
                </a:spcAft>
              </a:pPr>
              <a:t>‹#›</a:t>
            </a:fld>
            <a:endParaRPr lang="en-US">
              <a:solidFill>
                <a:srgbClr val="FFFFFF"/>
              </a:solidFill>
            </a:endParaRPr>
          </a:p>
        </p:txBody>
      </p:sp>
      <p:pic>
        <p:nvPicPr>
          <p:cNvPr id="4108" name="Picture 12" descr="artplus_nature_naturalcity42_i"/>
          <p:cNvPicPr>
            <a:picLocks noChangeAspect="1" noChangeArrowheads="1"/>
          </p:cNvPicPr>
          <p:nvPr/>
        </p:nvPicPr>
        <p:blipFill>
          <a:blip r:embed="rId3"/>
          <a:srcRect/>
          <a:stretch>
            <a:fillRect/>
          </a:stretch>
        </p:blipFill>
        <p:spPr bwMode="auto">
          <a:xfrm>
            <a:off x="6956426" y="2514600"/>
            <a:ext cx="1654175" cy="658416"/>
          </a:xfrm>
          <a:prstGeom prst="rect">
            <a:avLst/>
          </a:prstGeom>
          <a:noFill/>
        </p:spPr>
      </p:pic>
      <p:pic>
        <p:nvPicPr>
          <p:cNvPr id="4106" name="Picture 10" descr="artplus_nature_naturalcity42_c"/>
          <p:cNvPicPr>
            <a:picLocks noChangeAspect="1" noChangeArrowheads="1"/>
          </p:cNvPicPr>
          <p:nvPr/>
        </p:nvPicPr>
        <p:blipFill>
          <a:blip r:embed="rId4"/>
          <a:srcRect/>
          <a:stretch>
            <a:fillRect/>
          </a:stretch>
        </p:blipFill>
        <p:spPr bwMode="auto">
          <a:xfrm>
            <a:off x="9296400" y="2171701"/>
            <a:ext cx="1112838" cy="650081"/>
          </a:xfrm>
          <a:prstGeom prst="rect">
            <a:avLst/>
          </a:prstGeom>
          <a:noFill/>
        </p:spPr>
      </p:pic>
      <p:pic>
        <p:nvPicPr>
          <p:cNvPr id="4109" name="Picture 13" descr="artplus_nature_naturalcity42_f"/>
          <p:cNvPicPr>
            <a:picLocks noChangeAspect="1" noChangeArrowheads="1"/>
          </p:cNvPicPr>
          <p:nvPr/>
        </p:nvPicPr>
        <p:blipFill>
          <a:blip r:embed="rId5"/>
          <a:srcRect/>
          <a:stretch>
            <a:fillRect/>
          </a:stretch>
        </p:blipFill>
        <p:spPr bwMode="auto">
          <a:xfrm>
            <a:off x="4994276" y="3445670"/>
            <a:ext cx="4911725" cy="1412081"/>
          </a:xfrm>
          <a:prstGeom prst="rect">
            <a:avLst/>
          </a:prstGeom>
          <a:noFill/>
        </p:spPr>
      </p:pic>
      <p:sp>
        <p:nvSpPr>
          <p:cNvPr id="4222" name="Text Box 126"/>
          <p:cNvSpPr txBox="1">
            <a:spLocks noChangeArrowheads="1"/>
          </p:cNvSpPr>
          <p:nvPr/>
        </p:nvSpPr>
        <p:spPr bwMode="auto">
          <a:xfrm>
            <a:off x="8202601" y="114301"/>
            <a:ext cx="788999" cy="323165"/>
          </a:xfrm>
          <a:prstGeom prst="rect">
            <a:avLst/>
          </a:prstGeom>
          <a:noFill/>
          <a:ln w="9525">
            <a:noFill/>
            <a:miter lim="800000"/>
            <a:headEnd/>
            <a:tailEnd/>
          </a:ln>
          <a:effectLst/>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Verdana" pitchFamily="34" charset="0"/>
                <a:ea typeface="+mn-ea"/>
                <a:cs typeface="+mn-cs"/>
              </a:rPr>
              <a:t>LOGO</a:t>
            </a:r>
          </a:p>
        </p:txBody>
      </p:sp>
      <p:pic>
        <p:nvPicPr>
          <p:cNvPr id="4105" name="Picture 9" descr="artplus_nature_naturalcity42_b"/>
          <p:cNvPicPr>
            <a:picLocks noChangeAspect="1" noChangeArrowheads="1"/>
          </p:cNvPicPr>
          <p:nvPr/>
        </p:nvPicPr>
        <p:blipFill>
          <a:blip r:embed="rId6"/>
          <a:srcRect/>
          <a:stretch>
            <a:fillRect/>
          </a:stretch>
        </p:blipFill>
        <p:spPr bwMode="auto">
          <a:xfrm>
            <a:off x="5195888" y="2322910"/>
            <a:ext cx="2971800" cy="428625"/>
          </a:xfrm>
          <a:prstGeom prst="rect">
            <a:avLst/>
          </a:prstGeom>
          <a:noFill/>
        </p:spPr>
      </p:pic>
      <p:pic>
        <p:nvPicPr>
          <p:cNvPr id="4107" name="Picture 11" descr="artplus_nature_naturalcity42_d"/>
          <p:cNvPicPr>
            <a:picLocks noChangeAspect="1" noChangeArrowheads="1"/>
          </p:cNvPicPr>
          <p:nvPr/>
        </p:nvPicPr>
        <p:blipFill>
          <a:blip r:embed="rId7"/>
          <a:srcRect/>
          <a:stretch>
            <a:fillRect/>
          </a:stretch>
        </p:blipFill>
        <p:spPr bwMode="auto">
          <a:xfrm>
            <a:off x="5626101" y="2146698"/>
            <a:ext cx="623888" cy="434578"/>
          </a:xfrm>
          <a:prstGeom prst="rect">
            <a:avLst/>
          </a:prstGeom>
          <a:noFill/>
        </p:spPr>
      </p:pic>
      <p:pic>
        <p:nvPicPr>
          <p:cNvPr id="4224" name="Picture 128" descr="a1"/>
          <p:cNvPicPr>
            <a:picLocks noChangeAspect="1" noChangeArrowheads="1"/>
          </p:cNvPicPr>
          <p:nvPr userDrawn="1"/>
        </p:nvPicPr>
        <p:blipFill>
          <a:blip r:embed="rId8"/>
          <a:srcRect/>
          <a:stretch>
            <a:fillRect/>
          </a:stretch>
        </p:blipFill>
        <p:spPr bwMode="auto">
          <a:xfrm>
            <a:off x="9359901" y="71437"/>
            <a:ext cx="1803400" cy="1552575"/>
          </a:xfrm>
          <a:prstGeom prst="rect">
            <a:avLst/>
          </a:prstGeom>
          <a:noFill/>
        </p:spPr>
      </p:pic>
      <p:pic>
        <p:nvPicPr>
          <p:cNvPr id="4225" name="Picture 129" descr="b_1"/>
          <p:cNvPicPr>
            <a:picLocks noChangeAspect="1" noChangeArrowheads="1"/>
          </p:cNvPicPr>
          <p:nvPr userDrawn="1"/>
        </p:nvPicPr>
        <p:blipFill>
          <a:blip r:embed="rId9"/>
          <a:srcRect/>
          <a:stretch>
            <a:fillRect/>
          </a:stretch>
        </p:blipFill>
        <p:spPr bwMode="auto">
          <a:xfrm>
            <a:off x="10204451" y="1476375"/>
            <a:ext cx="1079500" cy="352425"/>
          </a:xfrm>
          <a:prstGeom prst="rect">
            <a:avLst/>
          </a:prstGeom>
          <a:noFill/>
        </p:spPr>
      </p:pic>
      <p:sp>
        <p:nvSpPr>
          <p:cNvPr id="127" name="TextBox 126"/>
          <p:cNvSpPr txBox="1"/>
          <p:nvPr userDrawn="1"/>
        </p:nvSpPr>
        <p:spPr>
          <a:xfrm>
            <a:off x="-211133" y="4874852"/>
            <a:ext cx="1252266" cy="196208"/>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675" b="0" i="0" u="none" strike="noStrike" kern="1200" cap="none" spc="0" normalizeH="0" baseline="0" noProof="0" dirty="0">
                <a:ln>
                  <a:noFill/>
                </a:ln>
                <a:solidFill>
                  <a:srgbClr val="FFFFFF"/>
                </a:solidFill>
                <a:effectLst/>
                <a:uLnTx/>
                <a:uFillTx/>
                <a:latin typeface="Arial"/>
                <a:ea typeface="+mn-ea"/>
                <a:cs typeface="+mn-cs"/>
              </a:rPr>
              <a:t>www.trungtamtinhoc.edu.vn</a:t>
            </a:r>
          </a:p>
        </p:txBody>
      </p:sp>
    </p:spTree>
    <p:extLst>
      <p:ext uri="{BB962C8B-B14F-4D97-AF65-F5344CB8AC3E}">
        <p14:creationId xmlns:p14="http://schemas.microsoft.com/office/powerpoint/2010/main" val="40711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2000"/>
                                        <p:tgtEl>
                                          <p:spTgt spid="422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05"/>
                                        </p:tgtEl>
                                        <p:attrNameLst>
                                          <p:attrName>style.visibility</p:attrName>
                                        </p:attrNameLst>
                                      </p:cBhvr>
                                      <p:to>
                                        <p:strVal val="visible"/>
                                      </p:to>
                                    </p:set>
                                    <p:animEffect transition="in" filter="fade">
                                      <p:cBhvr>
                                        <p:cTn id="11" dur="1000"/>
                                        <p:tgtEl>
                                          <p:spTgt spid="4105"/>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4107"/>
                                        </p:tgtEl>
                                        <p:attrNameLst>
                                          <p:attrName>style.visibility</p:attrName>
                                        </p:attrNameLst>
                                      </p:cBhvr>
                                      <p:to>
                                        <p:strVal val="visible"/>
                                      </p:to>
                                    </p:set>
                                    <p:animEffect transition="in" filter="wipe(down)">
                                      <p:cBhvr>
                                        <p:cTn id="15" dur="500"/>
                                        <p:tgtEl>
                                          <p:spTgt spid="4107"/>
                                        </p:tgtEl>
                                      </p:cBhvr>
                                    </p:animEffect>
                                  </p:childTnLst>
                                </p:cTn>
                              </p:par>
                            </p:childTnLst>
                          </p:cTn>
                        </p:par>
                        <p:par>
                          <p:cTn id="16" fill="hold">
                            <p:stCondLst>
                              <p:cond delay="3500"/>
                            </p:stCondLst>
                            <p:childTnLst>
                              <p:par>
                                <p:cTn id="17" presetID="35" presetClass="path" presetSubtype="0" accel="50000" decel="50000" fill="hold" nodeType="afterEffect">
                                  <p:stCondLst>
                                    <p:cond delay="0"/>
                                  </p:stCondLst>
                                  <p:childTnLst>
                                    <p:animMotion origin="layout" path="M -5.55556E-7 2.37743E-6 L -0.21076 0.04787 " pathEditMode="relative" rAng="0" ptsTypes="AA">
                                      <p:cBhvr>
                                        <p:cTn id="18" dur="2000" fill="hold"/>
                                        <p:tgtEl>
                                          <p:spTgt spid="4106"/>
                                        </p:tgtEl>
                                        <p:attrNameLst>
                                          <p:attrName>ppt_x</p:attrName>
                                          <p:attrName>ppt_y</p:attrName>
                                        </p:attrNameLst>
                                      </p:cBhvr>
                                      <p:rCtr x="-10500" y="2400"/>
                                    </p:animMotion>
                                  </p:childTnLst>
                                </p:cTn>
                              </p:par>
                              <p:par>
                                <p:cTn id="19" presetID="10" presetClass="entr" presetSubtype="0" fill="hold" nodeType="with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fade">
                                      <p:cBhvr>
                                        <p:cTn id="21" dur="1000"/>
                                        <p:tgtEl>
                                          <p:spTgt spid="4106"/>
                                        </p:tgtEl>
                                      </p:cBhvr>
                                    </p:animEffect>
                                  </p:childTnLst>
                                </p:cTn>
                              </p:par>
                            </p:childTnLst>
                          </p:cTn>
                        </p:par>
                        <p:par>
                          <p:cTn id="22" fill="hold">
                            <p:stCondLst>
                              <p:cond delay="5500"/>
                            </p:stCondLst>
                            <p:childTnLst>
                              <p:par>
                                <p:cTn id="23" presetID="22" presetClass="entr" presetSubtype="4" fill="hold" nodeType="afterEffect">
                                  <p:stCondLst>
                                    <p:cond delay="0"/>
                                  </p:stCondLst>
                                  <p:childTnLst>
                                    <p:set>
                                      <p:cBhvr>
                                        <p:cTn id="24" dur="1" fill="hold">
                                          <p:stCondLst>
                                            <p:cond delay="0"/>
                                          </p:stCondLst>
                                        </p:cTn>
                                        <p:tgtEl>
                                          <p:spTgt spid="4108"/>
                                        </p:tgtEl>
                                        <p:attrNameLst>
                                          <p:attrName>style.visibility</p:attrName>
                                        </p:attrNameLst>
                                      </p:cBhvr>
                                      <p:to>
                                        <p:strVal val="visible"/>
                                      </p:to>
                                    </p:set>
                                    <p:animEffect transition="in" filter="wipe(down)">
                                      <p:cBhvr>
                                        <p:cTn id="25" dur="500"/>
                                        <p:tgtEl>
                                          <p:spTgt spid="4108"/>
                                        </p:tgtEl>
                                      </p:cBhvr>
                                    </p:animEffect>
                                  </p:childTnLst>
                                </p:cTn>
                              </p:par>
                            </p:childTnLst>
                          </p:cTn>
                        </p:par>
                        <p:par>
                          <p:cTn id="26" fill="hold">
                            <p:stCondLst>
                              <p:cond delay="6000"/>
                            </p:stCondLst>
                            <p:childTnLst>
                              <p:par>
                                <p:cTn id="27" presetID="22" presetClass="entr" presetSubtype="4" fill="hold" nodeType="afterEffect">
                                  <p:stCondLst>
                                    <p:cond delay="0"/>
                                  </p:stCondLst>
                                  <p:childTnLst>
                                    <p:set>
                                      <p:cBhvr>
                                        <p:cTn id="28" dur="1" fill="hold">
                                          <p:stCondLst>
                                            <p:cond delay="0"/>
                                          </p:stCondLst>
                                        </p:cTn>
                                        <p:tgtEl>
                                          <p:spTgt spid="4109"/>
                                        </p:tgtEl>
                                        <p:attrNameLst>
                                          <p:attrName>style.visibility</p:attrName>
                                        </p:attrNameLst>
                                      </p:cBhvr>
                                      <p:to>
                                        <p:strVal val="visible"/>
                                      </p:to>
                                    </p:set>
                                    <p:animEffect transition="in" filter="wipe(down)">
                                      <p:cBhvr>
                                        <p:cTn id="29" dur="1000"/>
                                        <p:tgtEl>
                                          <p:spTgt spid="4109"/>
                                        </p:tgtEl>
                                      </p:cBhvr>
                                    </p:animEffect>
                                  </p:childTnLst>
                                </p:cTn>
                              </p:par>
                              <p:par>
                                <p:cTn id="30" presetID="10" presetClass="entr" presetSubtype="0" fill="hold" nodeType="withEffect">
                                  <p:stCondLst>
                                    <p:cond delay="800"/>
                                  </p:stCondLst>
                                  <p:childTnLst>
                                    <p:set>
                                      <p:cBhvr>
                                        <p:cTn id="31" dur="1" fill="hold">
                                          <p:stCondLst>
                                            <p:cond delay="0"/>
                                          </p:stCondLst>
                                        </p:cTn>
                                        <p:tgtEl>
                                          <p:spTgt spid="4111"/>
                                        </p:tgtEl>
                                        <p:attrNameLst>
                                          <p:attrName>style.visibility</p:attrName>
                                        </p:attrNameLst>
                                      </p:cBhvr>
                                      <p:to>
                                        <p:strVal val="visible"/>
                                      </p:to>
                                    </p:set>
                                    <p:animEffect transition="in" filter="fade">
                                      <p:cBhvr>
                                        <p:cTn id="32" dur="2000"/>
                                        <p:tgtEl>
                                          <p:spTgt spid="4111"/>
                                        </p:tgtEl>
                                      </p:cBhvr>
                                    </p:animEffect>
                                  </p:childTnLst>
                                </p:cTn>
                              </p:par>
                            </p:childTnLst>
                          </p:cTn>
                        </p:par>
                        <p:par>
                          <p:cTn id="33" fill="hold">
                            <p:stCondLst>
                              <p:cond delay="8800"/>
                            </p:stCondLst>
                            <p:childTnLst>
                              <p:par>
                                <p:cTn id="34"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35" dur="2000" fill="hold"/>
                                        <p:tgtEl>
                                          <p:spTgt spid="4224"/>
                                        </p:tgtEl>
                                        <p:attrNameLst>
                                          <p:attrName>ppt_x</p:attrName>
                                          <p:attrName>ppt_y</p:attrName>
                                        </p:attrNameLst>
                                      </p:cBhvr>
                                      <p:rCtr x="-47500" y="20200"/>
                                    </p:animMotion>
                                  </p:childTnLst>
                                </p:cTn>
                              </p:par>
                              <p:par>
                                <p:cTn id="36"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37" dur="2000" fill="hold"/>
                                        <p:tgtEl>
                                          <p:spTgt spid="4225"/>
                                        </p:tgtEl>
                                        <p:attrNameLst>
                                          <p:attrName>ppt_x</p:attrName>
                                          <p:attrName>ppt_y</p:attrName>
                                        </p:attrNameLst>
                                      </p:cBhvr>
                                      <p:rCtr x="-43300" y="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3" grpId="0" animBg="1"/>
    </p:bld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6512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971550"/>
            <a:ext cx="8229600" cy="3771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902995"/>
            <a:ext cx="2133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5" name="Footer Placeholder 4"/>
          <p:cNvSpPr>
            <a:spLocks noGrp="1"/>
          </p:cNvSpPr>
          <p:nvPr>
            <p:ph type="ftr" sz="quarter" idx="11"/>
          </p:nvPr>
        </p:nvSpPr>
        <p:spPr>
          <a:xfrm>
            <a:off x="3124200" y="4902995"/>
            <a:ext cx="2895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29B6F444-4353-4DA7-95C4-BBD8D857DB34}" type="slidenum">
              <a:rPr lang="en-US" smtClean="0">
                <a:solidFill>
                  <a:srgbClr val="FFFFFF"/>
                </a:solidFill>
              </a:rPr>
              <a:pPr defTabSz="685800"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6967181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a:xfrm>
            <a:off x="457200" y="4902995"/>
            <a:ext cx="2133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5" name="Footer Placeholder 4"/>
          <p:cNvSpPr>
            <a:spLocks noGrp="1"/>
          </p:cNvSpPr>
          <p:nvPr>
            <p:ph type="ftr" sz="quarter" idx="11"/>
          </p:nvPr>
        </p:nvSpPr>
        <p:spPr>
          <a:xfrm>
            <a:off x="3124200" y="4902995"/>
            <a:ext cx="2895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F7561CDB-809F-4F01-8B1D-FE5EAC24373D}" type="slidenum">
              <a:rPr lang="en-US" smtClean="0">
                <a:solidFill>
                  <a:srgbClr val="FFFFFF"/>
                </a:solidFill>
              </a:rPr>
              <a:pPr defTabSz="685800"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40742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65127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71550"/>
            <a:ext cx="4038600" cy="377190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1550"/>
            <a:ext cx="4038600" cy="377190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902995"/>
            <a:ext cx="2133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6" name="Footer Placeholder 5"/>
          <p:cNvSpPr>
            <a:spLocks noGrp="1"/>
          </p:cNvSpPr>
          <p:nvPr>
            <p:ph type="ftr" sz="quarter" idx="11"/>
          </p:nvPr>
        </p:nvSpPr>
        <p:spPr>
          <a:xfrm>
            <a:off x="3124200" y="4902995"/>
            <a:ext cx="2895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pPr>
            <a:fld id="{5FBBEBBD-17BD-4560-87E4-547DA4A47EB6}" type="slidenum">
              <a:rPr lang="en-US" smtClean="0">
                <a:solidFill>
                  <a:srgbClr val="FFFFFF"/>
                </a:solidFill>
              </a:rPr>
              <a:pPr defTabSz="685800"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7975182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902995"/>
            <a:ext cx="2133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8" name="Footer Placeholder 7"/>
          <p:cNvSpPr>
            <a:spLocks noGrp="1"/>
          </p:cNvSpPr>
          <p:nvPr>
            <p:ph type="ftr" sz="quarter" idx="11"/>
          </p:nvPr>
        </p:nvSpPr>
        <p:spPr>
          <a:xfrm>
            <a:off x="3124200" y="4902995"/>
            <a:ext cx="2895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9" name="Slide Number Placeholder 8"/>
          <p:cNvSpPr>
            <a:spLocks noGrp="1"/>
          </p:cNvSpPr>
          <p:nvPr>
            <p:ph type="sldNum" sz="quarter" idx="12"/>
          </p:nvPr>
        </p:nvSpPr>
        <p:spPr/>
        <p:txBody>
          <a:bodyPr/>
          <a:lstStyle>
            <a:lvl1pPr>
              <a:defRPr/>
            </a:lvl1pPr>
          </a:lstStyle>
          <a:p>
            <a:pPr defTabSz="685800" fontAlgn="base">
              <a:spcBef>
                <a:spcPct val="0"/>
              </a:spcBef>
              <a:spcAft>
                <a:spcPct val="0"/>
              </a:spcAft>
            </a:pPr>
            <a:fld id="{2E4299E6-7C00-4D22-A89F-1F9B3615D595}" type="slidenum">
              <a:rPr lang="en-US" smtClean="0">
                <a:solidFill>
                  <a:srgbClr val="FFFFFF"/>
                </a:solidFill>
              </a:rPr>
              <a:pPr defTabSz="685800"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5785086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65127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902995"/>
            <a:ext cx="2133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4" name="Footer Placeholder 3"/>
          <p:cNvSpPr>
            <a:spLocks noGrp="1"/>
          </p:cNvSpPr>
          <p:nvPr>
            <p:ph type="ftr" sz="quarter" idx="11"/>
          </p:nvPr>
        </p:nvSpPr>
        <p:spPr>
          <a:xfrm>
            <a:off x="3124200" y="4902995"/>
            <a:ext cx="2895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5" name="Slide Number Placeholder 4"/>
          <p:cNvSpPr>
            <a:spLocks noGrp="1"/>
          </p:cNvSpPr>
          <p:nvPr>
            <p:ph type="sldNum" sz="quarter" idx="12"/>
          </p:nvPr>
        </p:nvSpPr>
        <p:spPr/>
        <p:txBody>
          <a:bodyPr/>
          <a:lstStyle>
            <a:lvl1pPr>
              <a:defRPr/>
            </a:lvl1pPr>
          </a:lstStyle>
          <a:p>
            <a:pPr defTabSz="685800" fontAlgn="base">
              <a:spcBef>
                <a:spcPct val="0"/>
              </a:spcBef>
              <a:spcAft>
                <a:spcPct val="0"/>
              </a:spcAft>
            </a:pPr>
            <a:fld id="{05941182-25CA-4852-8295-F5606E806368}" type="slidenum">
              <a:rPr lang="en-US" smtClean="0">
                <a:solidFill>
                  <a:srgbClr val="FFFFFF"/>
                </a:solidFill>
              </a:rPr>
              <a:pPr defTabSz="685800"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17932958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902995"/>
            <a:ext cx="2133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3" name="Footer Placeholder 2"/>
          <p:cNvSpPr>
            <a:spLocks noGrp="1"/>
          </p:cNvSpPr>
          <p:nvPr>
            <p:ph type="ftr" sz="quarter" idx="11"/>
          </p:nvPr>
        </p:nvSpPr>
        <p:spPr>
          <a:xfrm>
            <a:off x="3124200" y="4902995"/>
            <a:ext cx="2895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4" name="Slide Number Placeholder 3"/>
          <p:cNvSpPr>
            <a:spLocks noGrp="1"/>
          </p:cNvSpPr>
          <p:nvPr>
            <p:ph type="sldNum" sz="quarter" idx="12"/>
          </p:nvPr>
        </p:nvSpPr>
        <p:spPr/>
        <p:txBody>
          <a:bodyPr/>
          <a:lstStyle>
            <a:lvl1pPr>
              <a:defRPr/>
            </a:lvl1pPr>
          </a:lstStyle>
          <a:p>
            <a:pPr defTabSz="685800" fontAlgn="base">
              <a:spcBef>
                <a:spcPct val="0"/>
              </a:spcBef>
              <a:spcAft>
                <a:spcPct val="0"/>
              </a:spcAft>
            </a:pPr>
            <a:fld id="{224D8CAD-8B7D-4421-84A6-58E0B706B09C}" type="slidenum">
              <a:rPr lang="en-US" smtClean="0">
                <a:solidFill>
                  <a:srgbClr val="FFFFFF"/>
                </a:solidFill>
              </a:rPr>
              <a:pPr defTabSz="685800"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23083795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902995"/>
            <a:ext cx="2133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6" name="Footer Placeholder 5"/>
          <p:cNvSpPr>
            <a:spLocks noGrp="1"/>
          </p:cNvSpPr>
          <p:nvPr>
            <p:ph type="ftr" sz="quarter" idx="11"/>
          </p:nvPr>
        </p:nvSpPr>
        <p:spPr>
          <a:xfrm>
            <a:off x="3124200" y="4902995"/>
            <a:ext cx="2895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pPr>
            <a:fld id="{AA7A2312-82E8-4FE4-9A01-ADEF37E3AE1F}" type="slidenum">
              <a:rPr lang="en-US" smtClean="0">
                <a:solidFill>
                  <a:srgbClr val="FFFFFF"/>
                </a:solidFill>
              </a:rPr>
              <a:pPr defTabSz="685800"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247878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902995"/>
            <a:ext cx="2133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6" name="Footer Placeholder 5"/>
          <p:cNvSpPr>
            <a:spLocks noGrp="1"/>
          </p:cNvSpPr>
          <p:nvPr>
            <p:ph type="ftr" sz="quarter" idx="11"/>
          </p:nvPr>
        </p:nvSpPr>
        <p:spPr>
          <a:xfrm>
            <a:off x="3124200" y="4902995"/>
            <a:ext cx="2895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pPr>
            <a:fld id="{D7B3CDFB-B3A1-4232-AA4B-479C24C388BD}" type="slidenum">
              <a:rPr lang="en-US" smtClean="0">
                <a:solidFill>
                  <a:srgbClr val="FFFFFF"/>
                </a:solidFill>
              </a:rPr>
              <a:pPr defTabSz="685800"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44217295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65127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971550"/>
            <a:ext cx="8229600" cy="3771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902995"/>
            <a:ext cx="2133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5" name="Footer Placeholder 4"/>
          <p:cNvSpPr>
            <a:spLocks noGrp="1"/>
          </p:cNvSpPr>
          <p:nvPr>
            <p:ph type="ftr" sz="quarter" idx="11"/>
          </p:nvPr>
        </p:nvSpPr>
        <p:spPr>
          <a:xfrm>
            <a:off x="3124200" y="4902995"/>
            <a:ext cx="2895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D063A193-151D-48F6-ABE6-FDDB0BC0AECF}" type="slidenum">
              <a:rPr lang="en-US" smtClean="0">
                <a:solidFill>
                  <a:srgbClr val="FFFFFF"/>
                </a:solidFill>
              </a:rPr>
              <a:pPr defTabSz="685800"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406247805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4572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0"/>
            <a:ext cx="6019800" cy="4572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902995"/>
            <a:ext cx="2133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5" name="Footer Placeholder 4"/>
          <p:cNvSpPr>
            <a:spLocks noGrp="1"/>
          </p:cNvSpPr>
          <p:nvPr>
            <p:ph type="ftr" sz="quarter" idx="11"/>
          </p:nvPr>
        </p:nvSpPr>
        <p:spPr>
          <a:xfrm>
            <a:off x="3124200" y="4902995"/>
            <a:ext cx="2895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30164F13-48D1-4ADC-B1EB-3904AA61B639}" type="slidenum">
              <a:rPr lang="en-US" smtClean="0">
                <a:solidFill>
                  <a:srgbClr val="FFFFFF"/>
                </a:solidFill>
              </a:rPr>
              <a:pPr defTabSz="685800"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298719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651272"/>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971550"/>
            <a:ext cx="8229600" cy="3771900"/>
          </a:xfrm>
          <a:prstGeom prst="rect">
            <a:avLst/>
          </a:prstGeom>
        </p:spPr>
        <p:txBody>
          <a:bodyPr/>
          <a:lstStyle/>
          <a:p>
            <a:r>
              <a:rPr lang="en-US"/>
              <a:t>Click icon to add table</a:t>
            </a:r>
          </a:p>
        </p:txBody>
      </p:sp>
      <p:sp>
        <p:nvSpPr>
          <p:cNvPr id="4" name="Date Placeholder 3"/>
          <p:cNvSpPr>
            <a:spLocks noGrp="1"/>
          </p:cNvSpPr>
          <p:nvPr>
            <p:ph type="dt" sz="half" idx="10"/>
          </p:nvPr>
        </p:nvSpPr>
        <p:spPr>
          <a:xfrm>
            <a:off x="457200" y="4902995"/>
            <a:ext cx="2133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5" name="Footer Placeholder 4"/>
          <p:cNvSpPr>
            <a:spLocks noGrp="1"/>
          </p:cNvSpPr>
          <p:nvPr>
            <p:ph type="ftr" sz="quarter" idx="11"/>
          </p:nvPr>
        </p:nvSpPr>
        <p:spPr>
          <a:xfrm>
            <a:off x="3124200" y="4902995"/>
            <a:ext cx="2895600" cy="183356"/>
          </a:xfrm>
          <a:prstGeom prst="rect">
            <a:avLst/>
          </a:prstGeom>
        </p:spPr>
        <p:txBody>
          <a:bodyPr/>
          <a:lstStyle>
            <a:lvl1pPr>
              <a:defRPr/>
            </a:lvl1pPr>
          </a:lstStyle>
          <a:p>
            <a:pPr defTabSz="685800" fontAlgn="base">
              <a:spcBef>
                <a:spcPct val="0"/>
              </a:spcBef>
              <a:spcAft>
                <a:spcPct val="0"/>
              </a:spcAft>
            </a:pPr>
            <a:endParaRPr lang="en-US" sz="1350">
              <a:solidFill>
                <a:srgbClr val="080808"/>
              </a:solidFill>
            </a:endParaRPr>
          </a:p>
        </p:txBody>
      </p:sp>
      <p:sp>
        <p:nvSpPr>
          <p:cNvPr id="6" name="Slide Number Placeholder 5"/>
          <p:cNvSpPr>
            <a:spLocks noGrp="1"/>
          </p:cNvSpPr>
          <p:nvPr>
            <p:ph type="sldNum" sz="quarter" idx="12"/>
          </p:nvPr>
        </p:nvSpPr>
        <p:spPr>
          <a:xfrm>
            <a:off x="6553200" y="4902995"/>
            <a:ext cx="2133600" cy="183356"/>
          </a:xfrm>
        </p:spPr>
        <p:txBody>
          <a:bodyPr/>
          <a:lstStyle>
            <a:lvl1pPr>
              <a:defRPr/>
            </a:lvl1pPr>
          </a:lstStyle>
          <a:p>
            <a:pPr defTabSz="685800" fontAlgn="base">
              <a:spcBef>
                <a:spcPct val="0"/>
              </a:spcBef>
              <a:spcAft>
                <a:spcPct val="0"/>
              </a:spcAft>
            </a:pPr>
            <a:fld id="{37BA5889-3889-48EB-8ABB-7988F2FA7383}" type="slidenum">
              <a:rPr lang="en-US" smtClean="0">
                <a:solidFill>
                  <a:srgbClr val="FFFFFF"/>
                </a:solidFill>
              </a:rPr>
              <a:pPr defTabSz="685800"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1998042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noProof="1"/>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noProof="1"/>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vi-VN" altLang="en-US" sz="1350">
              <a:solidFill>
                <a:srgbClr val="080808"/>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vi-VN" altLang="en-US" sz="1350">
              <a:solidFill>
                <a:srgbClr val="080808"/>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489DF400-8CEC-4040-95AA-7F9A82091823}" type="slidenum">
              <a:rPr lang="en-US" altLang="zh-CN" smtClean="0">
                <a:solidFill>
                  <a:srgbClr val="FFFFFF"/>
                </a:solidFill>
              </a:rPr>
              <a:pPr defTabSz="685800" fontAlgn="base">
                <a:spcBef>
                  <a:spcPct val="0"/>
                </a:spcBef>
                <a:spcAft>
                  <a:spcPct val="0"/>
                </a:spcAft>
                <a:defRPr/>
              </a:pPr>
              <a:t>‹#›</a:t>
            </a:fld>
            <a:endParaRPr lang="en-US" altLang="zh-CN">
              <a:solidFill>
                <a:srgbClr val="FFFFFF"/>
              </a:solidFill>
            </a:endParaRPr>
          </a:p>
        </p:txBody>
      </p:sp>
    </p:spTree>
    <p:extLst>
      <p:ext uri="{BB962C8B-B14F-4D97-AF65-F5344CB8AC3E}">
        <p14:creationId xmlns:p14="http://schemas.microsoft.com/office/powerpoint/2010/main" val="878391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D826E-324C-47EA-AB7C-00A9C395B5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D826E-324C-47EA-AB7C-00A9C395B5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7A02DB7F-15C1-4924-901D-7866179B102C}"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3575637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911EAE09-E843-44C4-8EB8-8E9077903BEA}"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1772135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7B9EDD14-DA4F-41E3-97B5-8CDF658C8B0D}"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1758915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14336841-717E-4FFB-999C-6F60D9326CE8}"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2744718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7672D6CC-231B-4DD5-9622-72D802CF5F2B}"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2829557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03410D2-8AD3-4CC7-A840-438A124379B3}"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359898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D826E-324C-47EA-AB7C-00A9C395B52C}"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86E738C3-661D-425F-A124-8A4AA4721729}"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52902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2AFF826E-9B41-4D65-8A89-358189E725D7}"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2933441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BB229265-C78D-4386-A227-CDD27F041E69}"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18704396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192EB596-2FAD-417A-9776-85D1F384F28D}"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1784943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A174CEB-BFCD-4B0F-8E13-D3E2C08BC59B}"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944899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vi-VN"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vi-VN"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pPr>
            <a:fld id="{360DD2BC-EBEA-4486-9530-8784AD7FDEB3}" type="slidenum">
              <a:rPr lang="vi-VN" altLang="en-US" smtClean="0">
                <a:solidFill>
                  <a:srgbClr val="000000"/>
                </a:solidFill>
                <a:cs typeface="Arial" panose="020B0604020202020204" pitchFamily="34" charset="0"/>
              </a:rPr>
              <a:pPr defTabSz="685800" fontAlgn="base">
                <a:spcBef>
                  <a:spcPct val="0"/>
                </a:spcBef>
                <a:spcAft>
                  <a:spcPct val="0"/>
                </a:spcAft>
              </a:pPr>
              <a:t>‹#›</a:t>
            </a:fld>
            <a:endParaRPr lang="vi-VN"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20515792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7A02DB7F-15C1-4924-901D-7866179B102C}"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3174785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911EAE09-E843-44C4-8EB8-8E9077903BEA}"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35289732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7B9EDD14-DA4F-41E3-97B5-8CDF658C8B0D}"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41981402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14336841-717E-4FFB-999C-6F60D9326CE8}"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126982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D826E-324C-47EA-AB7C-00A9C395B52C}"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7672D6CC-231B-4DD5-9622-72D802CF5F2B}"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4162974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03410D2-8AD3-4CC7-A840-438A124379B3}"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32039211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86E738C3-661D-425F-A124-8A4AA4721729}"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2347658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2AFF826E-9B41-4D65-8A89-358189E725D7}"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4164233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BB229265-C78D-4386-A227-CDD27F041E69}"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2134939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192EB596-2FAD-417A-9776-85D1F384F28D}"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42437868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A174CEB-BFCD-4B0F-8E13-D3E2C08BC59B}"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75321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vi-VN"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vi-VN"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pPr>
            <a:fld id="{360DD2BC-EBEA-4486-9530-8784AD7FDEB3}" type="slidenum">
              <a:rPr lang="vi-VN" altLang="en-US" smtClean="0">
                <a:solidFill>
                  <a:srgbClr val="000000"/>
                </a:solidFill>
                <a:cs typeface="Arial" panose="020B0604020202020204" pitchFamily="34" charset="0"/>
              </a:rPr>
              <a:pPr defTabSz="685800" fontAlgn="base">
                <a:spcBef>
                  <a:spcPct val="0"/>
                </a:spcBef>
                <a:spcAft>
                  <a:spcPct val="0"/>
                </a:spcAft>
              </a:pPr>
              <a:t>‹#›</a:t>
            </a:fld>
            <a:endParaRPr lang="vi-VN"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3827448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77348832-3FB2-48BF-BF88-3D0B5619879B}"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32833214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89AAE24E-EBA1-4B77-9769-ED5DAB4F34A5}"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310088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D826E-324C-47EA-AB7C-00A9C395B52C}"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9E52A500-BF28-4E60-BD7C-BF7E86E9C728}"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2234977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D4D2E013-06BC-499E-AC8F-B40D81705E16}"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12477496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5E057C12-4278-485E-9FFA-0EEB30A081F9}"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25521906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A0D1C70C-0DAE-4BAA-A6FD-3EACEE65DEE0}"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2195163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3C0B200-1C1E-400C-9284-E44C117AA23F}"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26839379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1434D57F-7854-452C-9AF1-B4373A243A85}"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7192261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E09419E-EDC9-413B-80C7-4F57CAA58A7E}"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3028805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771F9865-DB93-479C-9C48-B9000B670263}"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17713525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2BBE50BE-D662-4B46-B50C-53FFCE95137F}"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586515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vi-VN"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vi-VN"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pPr>
            <a:fld id="{A6626A2D-DA72-4453-AB6D-EDD49CDBBD24}" type="slidenum">
              <a:rPr lang="vi-VN" altLang="en-US" smtClean="0">
                <a:solidFill>
                  <a:srgbClr val="000000"/>
                </a:solidFill>
                <a:cs typeface="Arial" panose="020B0604020202020204" pitchFamily="34" charset="0"/>
              </a:rPr>
              <a:pPr defTabSz="685800" fontAlgn="base">
                <a:spcBef>
                  <a:spcPct val="0"/>
                </a:spcBef>
                <a:spcAft>
                  <a:spcPct val="0"/>
                </a:spcAft>
              </a:pPr>
              <a:t>‹#›</a:t>
            </a:fld>
            <a:endParaRPr lang="vi-VN"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34616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D826E-324C-47EA-AB7C-00A9C395B52C}"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14388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949941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293355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470661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783737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10148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340641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034053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666571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3134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D826E-324C-47EA-AB7C-00A9C395B52C}"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872707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92021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916955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81483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699818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419672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009554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085345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838781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37433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D826E-324C-47EA-AB7C-00A9C395B52C}"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146C-DE57-4366-BBFE-40D5207554AC}"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026395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804932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841774"/>
            <a:ext cx="6858000" cy="1790700"/>
          </a:xfrm>
        </p:spPr>
        <p:txBody>
          <a:bodyPr anchor="b"/>
          <a:lstStyle>
            <a:lvl1pPr algn="ctr">
              <a:defRPr sz="4387"/>
            </a:lvl1pPr>
          </a:lstStyle>
          <a:p>
            <a:r>
              <a:rPr lang="en-US" altLang="zh-CN" smtClean="0"/>
              <a:t>Click to edit Master title style</a:t>
            </a:r>
            <a:endParaRPr lang="zh-CN" altLang="en-US"/>
          </a:p>
        </p:txBody>
      </p:sp>
      <p:sp>
        <p:nvSpPr>
          <p:cNvPr id="3" name="副标题 2"/>
          <p:cNvSpPr>
            <a:spLocks noGrp="1"/>
          </p:cNvSpPr>
          <p:nvPr>
            <p:ph type="subTitle" idx="1"/>
          </p:nvPr>
        </p:nvSpPr>
        <p:spPr>
          <a:xfrm>
            <a:off x="1143001" y="2701529"/>
            <a:ext cx="6858000" cy="1241822"/>
          </a:xfrm>
        </p:spPr>
        <p:txBody>
          <a:bodyPr/>
          <a:lstStyle>
            <a:lvl1pPr marL="0" indent="0" algn="ctr">
              <a:buNone/>
              <a:defRPr sz="1755"/>
            </a:lvl1pPr>
            <a:lvl2pPr marL="334261" indent="0" algn="ctr">
              <a:buNone/>
              <a:defRPr sz="1463"/>
            </a:lvl2pPr>
            <a:lvl3pPr marL="668522" indent="0" algn="ctr">
              <a:buNone/>
              <a:defRPr sz="1316"/>
            </a:lvl3pPr>
            <a:lvl4pPr marL="1002782" indent="0" algn="ctr">
              <a:buNone/>
              <a:defRPr sz="1170"/>
            </a:lvl4pPr>
            <a:lvl5pPr marL="1337042" indent="0" algn="ctr">
              <a:buNone/>
              <a:defRPr sz="1170"/>
            </a:lvl5pPr>
            <a:lvl6pPr marL="1671303" indent="0" algn="ctr">
              <a:buNone/>
              <a:defRPr sz="1170"/>
            </a:lvl6pPr>
            <a:lvl7pPr marL="2005564" indent="0" algn="ctr">
              <a:buNone/>
              <a:defRPr sz="1170"/>
            </a:lvl7pPr>
            <a:lvl8pPr marL="2339825" indent="0" algn="ctr">
              <a:buNone/>
              <a:defRPr sz="1170"/>
            </a:lvl8pPr>
            <a:lvl9pPr marL="2674085" indent="0" algn="ctr">
              <a:buNone/>
              <a:defRPr sz="1170"/>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1309074413"/>
      </p:ext>
    </p:extLst>
  </p:cSld>
  <p:clrMapOvr>
    <a:masterClrMapping/>
  </p:clrMapOvr>
  <p:transition spd="med">
    <p:pull/>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841774"/>
            <a:ext cx="6858000" cy="1790700"/>
          </a:xfrm>
        </p:spPr>
        <p:txBody>
          <a:bodyPr anchor="b"/>
          <a:lstStyle>
            <a:lvl1pPr algn="ctr">
              <a:defRPr sz="4387"/>
            </a:lvl1pPr>
          </a:lstStyle>
          <a:p>
            <a:r>
              <a:rPr lang="en-US" altLang="zh-CN" smtClean="0"/>
              <a:t>Click to edit Master title style</a:t>
            </a:r>
            <a:endParaRPr lang="zh-CN" altLang="en-US"/>
          </a:p>
        </p:txBody>
      </p:sp>
      <p:sp>
        <p:nvSpPr>
          <p:cNvPr id="3" name="副标题 2"/>
          <p:cNvSpPr>
            <a:spLocks noGrp="1"/>
          </p:cNvSpPr>
          <p:nvPr>
            <p:ph type="subTitle" idx="1"/>
          </p:nvPr>
        </p:nvSpPr>
        <p:spPr>
          <a:xfrm>
            <a:off x="1143001" y="2701529"/>
            <a:ext cx="6858000" cy="1241822"/>
          </a:xfrm>
        </p:spPr>
        <p:txBody>
          <a:bodyPr/>
          <a:lstStyle>
            <a:lvl1pPr marL="0" indent="0" algn="ctr">
              <a:buNone/>
              <a:defRPr sz="1755"/>
            </a:lvl1pPr>
            <a:lvl2pPr marL="334261" indent="0" algn="ctr">
              <a:buNone/>
              <a:defRPr sz="1463"/>
            </a:lvl2pPr>
            <a:lvl3pPr marL="668522" indent="0" algn="ctr">
              <a:buNone/>
              <a:defRPr sz="1316"/>
            </a:lvl3pPr>
            <a:lvl4pPr marL="1002782" indent="0" algn="ctr">
              <a:buNone/>
              <a:defRPr sz="1170"/>
            </a:lvl4pPr>
            <a:lvl5pPr marL="1337042" indent="0" algn="ctr">
              <a:buNone/>
              <a:defRPr sz="1170"/>
            </a:lvl5pPr>
            <a:lvl6pPr marL="1671303" indent="0" algn="ctr">
              <a:buNone/>
              <a:defRPr sz="1170"/>
            </a:lvl6pPr>
            <a:lvl7pPr marL="2005564" indent="0" algn="ctr">
              <a:buNone/>
              <a:defRPr sz="1170"/>
            </a:lvl7pPr>
            <a:lvl8pPr marL="2339825" indent="0" algn="ctr">
              <a:buNone/>
              <a:defRPr sz="1170"/>
            </a:lvl8pPr>
            <a:lvl9pPr marL="2674085" indent="0" algn="ctr">
              <a:buNone/>
              <a:defRPr sz="1170"/>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2087191612"/>
      </p:ext>
    </p:extLst>
  </p:cSld>
  <p:clrMapOvr>
    <a:masterClrMapping/>
  </p:clrMapOvr>
  <p:transition spd="med">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3996463952"/>
      </p:ext>
    </p:extLst>
  </p:cSld>
  <p:clrMapOvr>
    <a:masterClrMapping/>
  </p:clrMapOvr>
  <p:transition spd="med">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9" y="1282305"/>
            <a:ext cx="7886700" cy="2139553"/>
          </a:xfrm>
        </p:spPr>
        <p:txBody>
          <a:bodyPr anchor="b"/>
          <a:lstStyle>
            <a:lvl1pPr>
              <a:defRPr sz="4387"/>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623889" y="3442099"/>
            <a:ext cx="7886700" cy="1125140"/>
          </a:xfrm>
        </p:spPr>
        <p:txBody>
          <a:bodyPr/>
          <a:lstStyle>
            <a:lvl1pPr marL="0" indent="0">
              <a:buNone/>
              <a:defRPr sz="1755">
                <a:solidFill>
                  <a:schemeClr val="tx1">
                    <a:tint val="75000"/>
                  </a:schemeClr>
                </a:solidFill>
              </a:defRPr>
            </a:lvl1pPr>
            <a:lvl2pPr marL="334261" indent="0">
              <a:buNone/>
              <a:defRPr sz="1463">
                <a:solidFill>
                  <a:schemeClr val="tx1">
                    <a:tint val="75000"/>
                  </a:schemeClr>
                </a:solidFill>
              </a:defRPr>
            </a:lvl2pPr>
            <a:lvl3pPr marL="668522" indent="0">
              <a:buNone/>
              <a:defRPr sz="1316">
                <a:solidFill>
                  <a:schemeClr val="tx1">
                    <a:tint val="75000"/>
                  </a:schemeClr>
                </a:solidFill>
              </a:defRPr>
            </a:lvl3pPr>
            <a:lvl4pPr marL="1002782" indent="0">
              <a:buNone/>
              <a:defRPr sz="1170">
                <a:solidFill>
                  <a:schemeClr val="tx1">
                    <a:tint val="75000"/>
                  </a:schemeClr>
                </a:solidFill>
              </a:defRPr>
            </a:lvl4pPr>
            <a:lvl5pPr marL="1337042" indent="0">
              <a:buNone/>
              <a:defRPr sz="1170">
                <a:solidFill>
                  <a:schemeClr val="tx1">
                    <a:tint val="75000"/>
                  </a:schemeClr>
                </a:solidFill>
              </a:defRPr>
            </a:lvl5pPr>
            <a:lvl6pPr marL="1671303" indent="0">
              <a:buNone/>
              <a:defRPr sz="1170">
                <a:solidFill>
                  <a:schemeClr val="tx1">
                    <a:tint val="75000"/>
                  </a:schemeClr>
                </a:solidFill>
              </a:defRPr>
            </a:lvl6pPr>
            <a:lvl7pPr marL="2005564" indent="0">
              <a:buNone/>
              <a:defRPr sz="1170">
                <a:solidFill>
                  <a:schemeClr val="tx1">
                    <a:tint val="75000"/>
                  </a:schemeClr>
                </a:solidFill>
              </a:defRPr>
            </a:lvl7pPr>
            <a:lvl8pPr marL="2339825" indent="0">
              <a:buNone/>
              <a:defRPr sz="1170">
                <a:solidFill>
                  <a:schemeClr val="tx1">
                    <a:tint val="75000"/>
                  </a:schemeClr>
                </a:solidFill>
              </a:defRPr>
            </a:lvl8pPr>
            <a:lvl9pPr marL="2674085" indent="0">
              <a:buNone/>
              <a:defRPr sz="1170">
                <a:solidFill>
                  <a:schemeClr val="tx1">
                    <a:tint val="75000"/>
                  </a:schemeClr>
                </a:solidFill>
              </a:defRPr>
            </a:lvl9pPr>
          </a:lstStyle>
          <a:p>
            <a:pPr lvl="0"/>
            <a:r>
              <a:rPr lang="en-US" altLang="zh-CN" smtClean="0"/>
              <a:t>Edit Master text styles</a:t>
            </a:r>
          </a:p>
        </p:txBody>
      </p:sp>
      <p:sp>
        <p:nvSpPr>
          <p:cNvPr id="4" name="日期占位符 3"/>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695396482"/>
      </p:ext>
    </p:extLst>
  </p:cSld>
  <p:clrMapOvr>
    <a:masterClrMapping/>
  </p:clrMapOvr>
  <p:transition spd="med">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页脚占位符 5"/>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590648658"/>
      </p:ext>
    </p:extLst>
  </p:cSld>
  <p:clrMapOvr>
    <a:masterClrMapping/>
  </p:clrMapOvr>
  <p:transition spd="med">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273846"/>
            <a:ext cx="7886700" cy="994172"/>
          </a:xfrm>
        </p:spPr>
        <p:txBody>
          <a:bodyPr/>
          <a:lstStyle/>
          <a:p>
            <a:r>
              <a:rPr lang="en-US" altLang="zh-CN" smtClean="0"/>
              <a:t>Click to edit Master title style</a:t>
            </a:r>
            <a:endParaRPr lang="zh-CN" altLang="en-US"/>
          </a:p>
        </p:txBody>
      </p:sp>
      <p:sp>
        <p:nvSpPr>
          <p:cNvPr id="3" name="文本占位符 2"/>
          <p:cNvSpPr>
            <a:spLocks noGrp="1"/>
          </p:cNvSpPr>
          <p:nvPr>
            <p:ph type="body" idx="1"/>
          </p:nvPr>
        </p:nvSpPr>
        <p:spPr>
          <a:xfrm>
            <a:off x="629842" y="1260873"/>
            <a:ext cx="3868340" cy="617934"/>
          </a:xfrm>
        </p:spPr>
        <p:txBody>
          <a:bodyPr anchor="b"/>
          <a:lstStyle>
            <a:lvl1pPr marL="0" indent="0">
              <a:buNone/>
              <a:defRPr sz="1755" b="1"/>
            </a:lvl1pPr>
            <a:lvl2pPr marL="334261" indent="0">
              <a:buNone/>
              <a:defRPr sz="1463" b="1"/>
            </a:lvl2pPr>
            <a:lvl3pPr marL="668522" indent="0">
              <a:buNone/>
              <a:defRPr sz="1316" b="1"/>
            </a:lvl3pPr>
            <a:lvl4pPr marL="1002782" indent="0">
              <a:buNone/>
              <a:defRPr sz="1170" b="1"/>
            </a:lvl4pPr>
            <a:lvl5pPr marL="1337042" indent="0">
              <a:buNone/>
              <a:defRPr sz="1170" b="1"/>
            </a:lvl5pPr>
            <a:lvl6pPr marL="1671303" indent="0">
              <a:buNone/>
              <a:defRPr sz="1170" b="1"/>
            </a:lvl6pPr>
            <a:lvl7pPr marL="2005564" indent="0">
              <a:buNone/>
              <a:defRPr sz="1170" b="1"/>
            </a:lvl7pPr>
            <a:lvl8pPr marL="2339825" indent="0">
              <a:buNone/>
              <a:defRPr sz="1170" b="1"/>
            </a:lvl8pPr>
            <a:lvl9pPr marL="2674085" indent="0">
              <a:buNone/>
              <a:defRPr sz="1170" b="1"/>
            </a:lvl9pPr>
          </a:lstStyle>
          <a:p>
            <a:pPr lvl="0"/>
            <a:r>
              <a:rPr lang="en-US" altLang="zh-CN" smtClean="0"/>
              <a:t>Edit Master text styles</a:t>
            </a:r>
          </a:p>
        </p:txBody>
      </p:sp>
      <p:sp>
        <p:nvSpPr>
          <p:cNvPr id="4" name="内容占位符 3"/>
          <p:cNvSpPr>
            <a:spLocks noGrp="1"/>
          </p:cNvSpPr>
          <p:nvPr>
            <p:ph sz="half" idx="2"/>
          </p:nvPr>
        </p:nvSpPr>
        <p:spPr>
          <a:xfrm>
            <a:off x="629842" y="1878807"/>
            <a:ext cx="3868340" cy="2763441"/>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29151" y="1260873"/>
            <a:ext cx="3887391" cy="617934"/>
          </a:xfrm>
        </p:spPr>
        <p:txBody>
          <a:bodyPr anchor="b"/>
          <a:lstStyle>
            <a:lvl1pPr marL="0" indent="0">
              <a:buNone/>
              <a:defRPr sz="1755" b="1"/>
            </a:lvl1pPr>
            <a:lvl2pPr marL="334261" indent="0">
              <a:buNone/>
              <a:defRPr sz="1463" b="1"/>
            </a:lvl2pPr>
            <a:lvl3pPr marL="668522" indent="0">
              <a:buNone/>
              <a:defRPr sz="1316" b="1"/>
            </a:lvl3pPr>
            <a:lvl4pPr marL="1002782" indent="0">
              <a:buNone/>
              <a:defRPr sz="1170" b="1"/>
            </a:lvl4pPr>
            <a:lvl5pPr marL="1337042" indent="0">
              <a:buNone/>
              <a:defRPr sz="1170" b="1"/>
            </a:lvl5pPr>
            <a:lvl6pPr marL="1671303" indent="0">
              <a:buNone/>
              <a:defRPr sz="1170" b="1"/>
            </a:lvl6pPr>
            <a:lvl7pPr marL="2005564" indent="0">
              <a:buNone/>
              <a:defRPr sz="1170" b="1"/>
            </a:lvl7pPr>
            <a:lvl8pPr marL="2339825" indent="0">
              <a:buNone/>
              <a:defRPr sz="1170" b="1"/>
            </a:lvl8pPr>
            <a:lvl9pPr marL="2674085" indent="0">
              <a:buNone/>
              <a:defRPr sz="1170" b="1"/>
            </a:lvl9pPr>
          </a:lstStyle>
          <a:p>
            <a:pPr lvl="0"/>
            <a:r>
              <a:rPr lang="en-US" altLang="zh-CN" smtClean="0"/>
              <a:t>Edit Master text styles</a:t>
            </a:r>
          </a:p>
        </p:txBody>
      </p:sp>
      <p:sp>
        <p:nvSpPr>
          <p:cNvPr id="6" name="内容占位符 5"/>
          <p:cNvSpPr>
            <a:spLocks noGrp="1"/>
          </p:cNvSpPr>
          <p:nvPr>
            <p:ph sz="quarter" idx="4"/>
          </p:nvPr>
        </p:nvSpPr>
        <p:spPr>
          <a:xfrm>
            <a:off x="4629151" y="1878807"/>
            <a:ext cx="3887391" cy="2763441"/>
          </a:xfr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8" name="页脚占位符 7"/>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9" name="灯片编号占位符 8"/>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3573061963"/>
      </p:ext>
    </p:extLst>
  </p:cSld>
  <p:clrMapOvr>
    <a:masterClrMapping/>
  </p:clrMapOvr>
  <p:transition spd="med">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4" name="页脚占位符 3"/>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灯片编号占位符 4"/>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3934493484"/>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3" name="页脚占位符 2"/>
          <p:cNvSpPr>
            <a:spLocks noGrp="1"/>
          </p:cNvSpPr>
          <p:nvPr>
            <p:ph type="ftr" sz="quarter" idx="11"/>
          </p:nvPr>
        </p:nvSpPr>
        <p:spPr/>
        <p:txBody>
          <a:body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spTree>
    <p:extLst>
      <p:ext uri="{BB962C8B-B14F-4D97-AF65-F5344CB8AC3E}">
        <p14:creationId xmlns:p14="http://schemas.microsoft.com/office/powerpoint/2010/main" val="227788600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39" Type="http://schemas.openxmlformats.org/officeDocument/2006/relationships/slideLayout" Target="../slideLayouts/slideLayout170.xml"/><Relationship Id="rId21" Type="http://schemas.openxmlformats.org/officeDocument/2006/relationships/slideLayout" Target="../slideLayouts/slideLayout152.xml"/><Relationship Id="rId34" Type="http://schemas.openxmlformats.org/officeDocument/2006/relationships/slideLayout" Target="../slideLayouts/slideLayout165.xml"/><Relationship Id="rId42" Type="http://schemas.openxmlformats.org/officeDocument/2006/relationships/image" Target="../media/image1.jpg"/><Relationship Id="rId7" Type="http://schemas.openxmlformats.org/officeDocument/2006/relationships/slideLayout" Target="../slideLayouts/slideLayout13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29" Type="http://schemas.openxmlformats.org/officeDocument/2006/relationships/slideLayout" Target="../slideLayouts/slideLayout160.xml"/><Relationship Id="rId41" Type="http://schemas.openxmlformats.org/officeDocument/2006/relationships/theme" Target="../theme/theme10.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32" Type="http://schemas.openxmlformats.org/officeDocument/2006/relationships/slideLayout" Target="../slideLayouts/slideLayout163.xml"/><Relationship Id="rId37" Type="http://schemas.openxmlformats.org/officeDocument/2006/relationships/slideLayout" Target="../slideLayouts/slideLayout168.xml"/><Relationship Id="rId40" Type="http://schemas.openxmlformats.org/officeDocument/2006/relationships/slideLayout" Target="../slideLayouts/slideLayout171.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slideLayout" Target="../slideLayouts/slideLayout159.xml"/><Relationship Id="rId36" Type="http://schemas.openxmlformats.org/officeDocument/2006/relationships/slideLayout" Target="../slideLayouts/slideLayout167.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31" Type="http://schemas.openxmlformats.org/officeDocument/2006/relationships/slideLayout" Target="../slideLayouts/slideLayout162.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slideLayout" Target="../slideLayouts/slideLayout158.xml"/><Relationship Id="rId30" Type="http://schemas.openxmlformats.org/officeDocument/2006/relationships/slideLayout" Target="../slideLayouts/slideLayout161.xml"/><Relationship Id="rId35" Type="http://schemas.openxmlformats.org/officeDocument/2006/relationships/slideLayout" Target="../slideLayouts/slideLayout166.xml"/><Relationship Id="rId43" Type="http://schemas.openxmlformats.org/officeDocument/2006/relationships/image" Target="../media/image2.png"/><Relationship Id="rId8" Type="http://schemas.openxmlformats.org/officeDocument/2006/relationships/slideLayout" Target="../slideLayouts/slideLayout139.xml"/><Relationship Id="rId3" Type="http://schemas.openxmlformats.org/officeDocument/2006/relationships/slideLayout" Target="../slideLayouts/slideLayout134.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33" Type="http://schemas.openxmlformats.org/officeDocument/2006/relationships/slideLayout" Target="../slideLayouts/slideLayout164.xml"/><Relationship Id="rId38" Type="http://schemas.openxmlformats.org/officeDocument/2006/relationships/slideLayout" Target="../slideLayouts/slideLayout16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18" Type="http://schemas.openxmlformats.org/officeDocument/2006/relationships/image" Target="../media/image6.png"/><Relationship Id="rId3" Type="http://schemas.openxmlformats.org/officeDocument/2006/relationships/slideLayout" Target="../slideLayouts/slideLayout174.xml"/><Relationship Id="rId21" Type="http://schemas.openxmlformats.org/officeDocument/2006/relationships/image" Target="../media/image9.png"/><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image" Target="../media/image5.png"/><Relationship Id="rId2" Type="http://schemas.openxmlformats.org/officeDocument/2006/relationships/slideLayout" Target="../slideLayouts/slideLayout173.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image" Target="../media/image3.jpeg"/><Relationship Id="rId10" Type="http://schemas.openxmlformats.org/officeDocument/2006/relationships/slideLayout" Target="../slideLayouts/slideLayout181.xml"/><Relationship Id="rId19" Type="http://schemas.openxmlformats.org/officeDocument/2006/relationships/image" Target="../media/image7.png"/><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theme" Target="../theme/theme11.xml"/><Relationship Id="rId22"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9" Type="http://schemas.openxmlformats.org/officeDocument/2006/relationships/slideLayout" Target="../slideLayouts/slideLayout130.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42" Type="http://schemas.openxmlformats.org/officeDocument/2006/relationships/image" Target="../media/image1.jpg"/><Relationship Id="rId7" Type="http://schemas.openxmlformats.org/officeDocument/2006/relationships/slideLayout" Target="../slideLayouts/slideLayout9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41" Type="http://schemas.openxmlformats.org/officeDocument/2006/relationships/theme" Target="../theme/theme9.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40" Type="http://schemas.openxmlformats.org/officeDocument/2006/relationships/slideLayout" Target="../slideLayouts/slideLayout131.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 Id="rId43" Type="http://schemas.openxmlformats.org/officeDocument/2006/relationships/image" Target="../media/image2.png"/><Relationship Id="rId8" Type="http://schemas.openxmlformats.org/officeDocument/2006/relationships/slideLayout" Target="../slideLayouts/slideLayout99.xml"/><Relationship Id="rId3" Type="http://schemas.openxmlformats.org/officeDocument/2006/relationships/slideLayout" Target="../slideLayouts/slideLayout94.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7D826E-324C-47EA-AB7C-00A9C395B52C}" type="datetimeFigureOut">
              <a:rPr lang="en-US" smtClean="0"/>
              <a:t>3/11/2022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F2146C-DE57-4366-BBFE-40D5207554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4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2" y="273846"/>
            <a:ext cx="7886700" cy="994172"/>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2" y="1369219"/>
            <a:ext cx="7886700" cy="3263504"/>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2" y="4767264"/>
            <a:ext cx="2057400" cy="273844"/>
          </a:xfrm>
          <a:prstGeom prst="rect">
            <a:avLst/>
          </a:prstGeom>
        </p:spPr>
        <p:txBody>
          <a:bodyPr vert="horz" lIns="91436" tIns="45718" rIns="91436" bIns="45718" rtlCol="0" anchor="ctr"/>
          <a:lstStyle>
            <a:lvl1pPr algn="l">
              <a:defRPr sz="878">
                <a:solidFill>
                  <a:schemeClr val="tx1">
                    <a:tint val="75000"/>
                  </a:schemeClr>
                </a:solidFill>
              </a:defRPr>
            </a:lvl1p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3"/>
          </p:nvPr>
        </p:nvSpPr>
        <p:spPr>
          <a:xfrm>
            <a:off x="3028951" y="4767264"/>
            <a:ext cx="3086100" cy="273844"/>
          </a:xfrm>
          <a:prstGeom prst="rect">
            <a:avLst/>
          </a:prstGeom>
        </p:spPr>
        <p:txBody>
          <a:bodyPr vert="horz" lIns="91436" tIns="45718" rIns="91436" bIns="45718" rtlCol="0" anchor="ctr"/>
          <a:lstStyle>
            <a:lvl1pPr algn="ctr">
              <a:defRPr sz="878">
                <a:solidFill>
                  <a:schemeClr val="tx1">
                    <a:tint val="75000"/>
                  </a:schemeClr>
                </a:solidFill>
              </a:defRPr>
            </a:lvl1p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4"/>
          </p:nvPr>
        </p:nvSpPr>
        <p:spPr>
          <a:xfrm>
            <a:off x="6457951" y="4767264"/>
            <a:ext cx="2057400" cy="273844"/>
          </a:xfrm>
          <a:prstGeom prst="rect">
            <a:avLst/>
          </a:prstGeom>
        </p:spPr>
        <p:txBody>
          <a:bodyPr vert="horz" lIns="91436" tIns="45718" rIns="91436" bIns="45718" rtlCol="0" anchor="ctr"/>
          <a:lstStyle>
            <a:lvl1pPr algn="r">
              <a:defRPr sz="878">
                <a:solidFill>
                  <a:schemeClr val="tx1">
                    <a:tint val="75000"/>
                  </a:schemeClr>
                </a:solidFill>
              </a:defRPr>
            </a:lvl1p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3946414" y="6758150"/>
            <a:ext cx="839065" cy="724597"/>
          </a:xfrm>
          <a:prstGeom prst="rect">
            <a:avLst/>
          </a:prstGeom>
        </p:spPr>
      </p:pic>
    </p:spTree>
    <p:extLst>
      <p:ext uri="{BB962C8B-B14F-4D97-AF65-F5344CB8AC3E}">
        <p14:creationId xmlns:p14="http://schemas.microsoft.com/office/powerpoint/2010/main" val="84431495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15" r:id="rId27"/>
    <p:sldLayoutId id="2147483816" r:id="rId28"/>
    <p:sldLayoutId id="2147483817" r:id="rId29"/>
    <p:sldLayoutId id="2147483818" r:id="rId30"/>
    <p:sldLayoutId id="2147483819" r:id="rId31"/>
    <p:sldLayoutId id="2147483820" r:id="rId32"/>
    <p:sldLayoutId id="2147483821" r:id="rId33"/>
    <p:sldLayoutId id="2147483822" r:id="rId34"/>
    <p:sldLayoutId id="2147483823" r:id="rId35"/>
    <p:sldLayoutId id="2147483824" r:id="rId36"/>
    <p:sldLayoutId id="2147483825" r:id="rId37"/>
    <p:sldLayoutId id="2147483826" r:id="rId38"/>
    <p:sldLayoutId id="2147483827" r:id="rId39"/>
    <p:sldLayoutId id="2147483828" r:id="rId40"/>
  </p:sldLayoutIdLst>
  <p:transition spd="med">
    <p:pull/>
  </p:transition>
  <p:txStyles>
    <p:titleStyle>
      <a:lvl1pPr algn="l" defTabSz="668522" rtl="0" eaLnBrk="1" latinLnBrk="0" hangingPunct="1">
        <a:lnSpc>
          <a:spcPct val="90000"/>
        </a:lnSpc>
        <a:spcBef>
          <a:spcPct val="0"/>
        </a:spcBef>
        <a:buNone/>
        <a:defRPr sz="3217" kern="1200">
          <a:solidFill>
            <a:schemeClr val="tx1"/>
          </a:solidFill>
          <a:latin typeface="+mj-lt"/>
          <a:ea typeface="+mj-ea"/>
          <a:cs typeface="+mj-cs"/>
        </a:defRPr>
      </a:lvl1pPr>
    </p:titleStyle>
    <p:bodyStyle>
      <a:lvl1pPr marL="167130" indent="-167130" algn="l" defTabSz="668522" rtl="0" eaLnBrk="1" latinLnBrk="0" hangingPunct="1">
        <a:lnSpc>
          <a:spcPct val="90000"/>
        </a:lnSpc>
        <a:spcBef>
          <a:spcPts val="731"/>
        </a:spcBef>
        <a:buFont typeface="Arial" panose="020B0604020202020204" pitchFamily="34" charset="0"/>
        <a:buChar char="•"/>
        <a:defRPr sz="2047" kern="1200">
          <a:solidFill>
            <a:schemeClr val="tx1"/>
          </a:solidFill>
          <a:latin typeface="+mn-lt"/>
          <a:ea typeface="+mn-ea"/>
          <a:cs typeface="+mn-cs"/>
        </a:defRPr>
      </a:lvl1pPr>
      <a:lvl2pPr marL="501391" indent="-167130" algn="l" defTabSz="668522" rtl="0" eaLnBrk="1" latinLnBrk="0" hangingPunct="1">
        <a:lnSpc>
          <a:spcPct val="90000"/>
        </a:lnSpc>
        <a:spcBef>
          <a:spcPts val="366"/>
        </a:spcBef>
        <a:buFont typeface="Arial" panose="020B0604020202020204" pitchFamily="34" charset="0"/>
        <a:buChar char="•"/>
        <a:defRPr sz="1755" kern="1200">
          <a:solidFill>
            <a:schemeClr val="tx1"/>
          </a:solidFill>
          <a:latin typeface="+mn-lt"/>
          <a:ea typeface="+mn-ea"/>
          <a:cs typeface="+mn-cs"/>
        </a:defRPr>
      </a:lvl2pPr>
      <a:lvl3pPr marL="835652" indent="-167130" algn="l" defTabSz="668522" rtl="0" eaLnBrk="1" latinLnBrk="0" hangingPunct="1">
        <a:lnSpc>
          <a:spcPct val="90000"/>
        </a:lnSpc>
        <a:spcBef>
          <a:spcPts val="366"/>
        </a:spcBef>
        <a:buFont typeface="Arial" panose="020B0604020202020204" pitchFamily="34" charset="0"/>
        <a:buChar char="•"/>
        <a:defRPr sz="1463" kern="1200">
          <a:solidFill>
            <a:schemeClr val="tx1"/>
          </a:solidFill>
          <a:latin typeface="+mn-lt"/>
          <a:ea typeface="+mn-ea"/>
          <a:cs typeface="+mn-cs"/>
        </a:defRPr>
      </a:lvl3pPr>
      <a:lvl4pPr marL="1169912" indent="-167130" algn="l" defTabSz="668522" rtl="0" eaLnBrk="1" latinLnBrk="0" hangingPunct="1">
        <a:lnSpc>
          <a:spcPct val="90000"/>
        </a:lnSpc>
        <a:spcBef>
          <a:spcPts val="366"/>
        </a:spcBef>
        <a:buFont typeface="Arial" panose="020B0604020202020204" pitchFamily="34" charset="0"/>
        <a:buChar char="•"/>
        <a:defRPr sz="1316" kern="1200">
          <a:solidFill>
            <a:schemeClr val="tx1"/>
          </a:solidFill>
          <a:latin typeface="+mn-lt"/>
          <a:ea typeface="+mn-ea"/>
          <a:cs typeface="+mn-cs"/>
        </a:defRPr>
      </a:lvl4pPr>
      <a:lvl5pPr marL="1504173" indent="-167130" algn="l" defTabSz="668522" rtl="0" eaLnBrk="1" latinLnBrk="0" hangingPunct="1">
        <a:lnSpc>
          <a:spcPct val="90000"/>
        </a:lnSpc>
        <a:spcBef>
          <a:spcPts val="366"/>
        </a:spcBef>
        <a:buFont typeface="Arial" panose="020B0604020202020204" pitchFamily="34" charset="0"/>
        <a:buChar char="•"/>
        <a:defRPr sz="1316" kern="1200">
          <a:solidFill>
            <a:schemeClr val="tx1"/>
          </a:solidFill>
          <a:latin typeface="+mn-lt"/>
          <a:ea typeface="+mn-ea"/>
          <a:cs typeface="+mn-cs"/>
        </a:defRPr>
      </a:lvl5pPr>
      <a:lvl6pPr marL="1838434" indent="-167130" algn="l" defTabSz="668522" rtl="0" eaLnBrk="1" latinLnBrk="0" hangingPunct="1">
        <a:lnSpc>
          <a:spcPct val="90000"/>
        </a:lnSpc>
        <a:spcBef>
          <a:spcPts val="366"/>
        </a:spcBef>
        <a:buFont typeface="Arial" panose="020B0604020202020204" pitchFamily="34" charset="0"/>
        <a:buChar char="•"/>
        <a:defRPr sz="1316" kern="1200">
          <a:solidFill>
            <a:schemeClr val="tx1"/>
          </a:solidFill>
          <a:latin typeface="+mn-lt"/>
          <a:ea typeface="+mn-ea"/>
          <a:cs typeface="+mn-cs"/>
        </a:defRPr>
      </a:lvl6pPr>
      <a:lvl7pPr marL="2172695" indent="-167130" algn="l" defTabSz="668522" rtl="0" eaLnBrk="1" latinLnBrk="0" hangingPunct="1">
        <a:lnSpc>
          <a:spcPct val="90000"/>
        </a:lnSpc>
        <a:spcBef>
          <a:spcPts val="366"/>
        </a:spcBef>
        <a:buFont typeface="Arial" panose="020B0604020202020204" pitchFamily="34" charset="0"/>
        <a:buChar char="•"/>
        <a:defRPr sz="1316" kern="1200">
          <a:solidFill>
            <a:schemeClr val="tx1"/>
          </a:solidFill>
          <a:latin typeface="+mn-lt"/>
          <a:ea typeface="+mn-ea"/>
          <a:cs typeface="+mn-cs"/>
        </a:defRPr>
      </a:lvl7pPr>
      <a:lvl8pPr marL="2506955" indent="-167130" algn="l" defTabSz="668522" rtl="0" eaLnBrk="1" latinLnBrk="0" hangingPunct="1">
        <a:lnSpc>
          <a:spcPct val="90000"/>
        </a:lnSpc>
        <a:spcBef>
          <a:spcPts val="366"/>
        </a:spcBef>
        <a:buFont typeface="Arial" panose="020B0604020202020204" pitchFamily="34" charset="0"/>
        <a:buChar char="•"/>
        <a:defRPr sz="1316" kern="1200">
          <a:solidFill>
            <a:schemeClr val="tx1"/>
          </a:solidFill>
          <a:latin typeface="+mn-lt"/>
          <a:ea typeface="+mn-ea"/>
          <a:cs typeface="+mn-cs"/>
        </a:defRPr>
      </a:lvl8pPr>
      <a:lvl9pPr marL="2841215" indent="-167130" algn="l" defTabSz="668522" rtl="0" eaLnBrk="1" latinLnBrk="0" hangingPunct="1">
        <a:lnSpc>
          <a:spcPct val="90000"/>
        </a:lnSpc>
        <a:spcBef>
          <a:spcPts val="366"/>
        </a:spcBef>
        <a:buFont typeface="Arial" panose="020B0604020202020204" pitchFamily="34" charset="0"/>
        <a:buChar char="•"/>
        <a:defRPr sz="1316" kern="1200">
          <a:solidFill>
            <a:schemeClr val="tx1"/>
          </a:solidFill>
          <a:latin typeface="+mn-lt"/>
          <a:ea typeface="+mn-ea"/>
          <a:cs typeface="+mn-cs"/>
        </a:defRPr>
      </a:lvl9pPr>
    </p:bodyStyle>
    <p:otherStyle>
      <a:defPPr>
        <a:defRPr lang="zh-CN"/>
      </a:defPPr>
      <a:lvl1pPr marL="0" algn="l" defTabSz="668522" rtl="0" eaLnBrk="1" latinLnBrk="0" hangingPunct="1">
        <a:defRPr sz="1316" kern="1200">
          <a:solidFill>
            <a:schemeClr val="tx1"/>
          </a:solidFill>
          <a:latin typeface="+mn-lt"/>
          <a:ea typeface="+mn-ea"/>
          <a:cs typeface="+mn-cs"/>
        </a:defRPr>
      </a:lvl1pPr>
      <a:lvl2pPr marL="334261" algn="l" defTabSz="668522" rtl="0" eaLnBrk="1" latinLnBrk="0" hangingPunct="1">
        <a:defRPr sz="1316" kern="1200">
          <a:solidFill>
            <a:schemeClr val="tx1"/>
          </a:solidFill>
          <a:latin typeface="+mn-lt"/>
          <a:ea typeface="+mn-ea"/>
          <a:cs typeface="+mn-cs"/>
        </a:defRPr>
      </a:lvl2pPr>
      <a:lvl3pPr marL="668522" algn="l" defTabSz="668522" rtl="0" eaLnBrk="1" latinLnBrk="0" hangingPunct="1">
        <a:defRPr sz="1316" kern="1200">
          <a:solidFill>
            <a:schemeClr val="tx1"/>
          </a:solidFill>
          <a:latin typeface="+mn-lt"/>
          <a:ea typeface="+mn-ea"/>
          <a:cs typeface="+mn-cs"/>
        </a:defRPr>
      </a:lvl3pPr>
      <a:lvl4pPr marL="1002782" algn="l" defTabSz="668522" rtl="0" eaLnBrk="1" latinLnBrk="0" hangingPunct="1">
        <a:defRPr sz="1316" kern="1200">
          <a:solidFill>
            <a:schemeClr val="tx1"/>
          </a:solidFill>
          <a:latin typeface="+mn-lt"/>
          <a:ea typeface="+mn-ea"/>
          <a:cs typeface="+mn-cs"/>
        </a:defRPr>
      </a:lvl4pPr>
      <a:lvl5pPr marL="1337042" algn="l" defTabSz="668522" rtl="0" eaLnBrk="1" latinLnBrk="0" hangingPunct="1">
        <a:defRPr sz="1316" kern="1200">
          <a:solidFill>
            <a:schemeClr val="tx1"/>
          </a:solidFill>
          <a:latin typeface="+mn-lt"/>
          <a:ea typeface="+mn-ea"/>
          <a:cs typeface="+mn-cs"/>
        </a:defRPr>
      </a:lvl5pPr>
      <a:lvl6pPr marL="1671303" algn="l" defTabSz="668522" rtl="0" eaLnBrk="1" latinLnBrk="0" hangingPunct="1">
        <a:defRPr sz="1316" kern="1200">
          <a:solidFill>
            <a:schemeClr val="tx1"/>
          </a:solidFill>
          <a:latin typeface="+mn-lt"/>
          <a:ea typeface="+mn-ea"/>
          <a:cs typeface="+mn-cs"/>
        </a:defRPr>
      </a:lvl6pPr>
      <a:lvl7pPr marL="2005564" algn="l" defTabSz="668522" rtl="0" eaLnBrk="1" latinLnBrk="0" hangingPunct="1">
        <a:defRPr sz="1316" kern="1200">
          <a:solidFill>
            <a:schemeClr val="tx1"/>
          </a:solidFill>
          <a:latin typeface="+mn-lt"/>
          <a:ea typeface="+mn-ea"/>
          <a:cs typeface="+mn-cs"/>
        </a:defRPr>
      </a:lvl7pPr>
      <a:lvl8pPr marL="2339825" algn="l" defTabSz="668522" rtl="0" eaLnBrk="1" latinLnBrk="0" hangingPunct="1">
        <a:defRPr sz="1316" kern="1200">
          <a:solidFill>
            <a:schemeClr val="tx1"/>
          </a:solidFill>
          <a:latin typeface="+mn-lt"/>
          <a:ea typeface="+mn-ea"/>
          <a:cs typeface="+mn-cs"/>
        </a:defRPr>
      </a:lvl8pPr>
      <a:lvl9pPr marL="2674085" algn="l" defTabSz="668522" rtl="0" eaLnBrk="1" latinLnBrk="0" hangingPunct="1">
        <a:defRPr sz="1316"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3" name="Picture 19" descr="1"/>
          <p:cNvPicPr>
            <a:picLocks noChangeAspect="1" noChangeArrowheads="1"/>
          </p:cNvPicPr>
          <p:nvPr/>
        </p:nvPicPr>
        <p:blipFill>
          <a:blip r:embed="rId15"/>
          <a:srcRect b="38461"/>
          <a:stretch>
            <a:fillRect/>
          </a:stretch>
        </p:blipFill>
        <p:spPr bwMode="auto">
          <a:xfrm>
            <a:off x="0" y="4743450"/>
            <a:ext cx="9144000" cy="407194"/>
          </a:xfrm>
          <a:prstGeom prst="rect">
            <a:avLst/>
          </a:prstGeom>
          <a:noFill/>
        </p:spPr>
      </p:pic>
      <p:sp>
        <p:nvSpPr>
          <p:cNvPr id="1041" name="Rectangle 17"/>
          <p:cNvSpPr>
            <a:spLocks noChangeArrowheads="1"/>
          </p:cNvSpPr>
          <p:nvPr userDrawn="1"/>
        </p:nvSpPr>
        <p:spPr bwMode="gray">
          <a:xfrm>
            <a:off x="0" y="0"/>
            <a:ext cx="9144000" cy="9144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80808"/>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4902995"/>
            <a:ext cx="2133600" cy="1833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defRPr>
            </a:lvl1pPr>
          </a:lstStyle>
          <a:p>
            <a:pPr defTabSz="685800" fontAlgn="base">
              <a:spcBef>
                <a:spcPct val="0"/>
              </a:spcBef>
              <a:spcAft>
                <a:spcPct val="0"/>
              </a:spcAft>
            </a:pPr>
            <a:fld id="{EE436440-C9A7-4386-89C9-F52B6C3604B3}" type="slidenum">
              <a:rPr lang="en-US" smtClean="0">
                <a:solidFill>
                  <a:srgbClr val="FFFFFF"/>
                </a:solidFill>
              </a:rPr>
              <a:pPr defTabSz="685800" fontAlgn="base">
                <a:spcBef>
                  <a:spcPct val="0"/>
                </a:spcBef>
                <a:spcAft>
                  <a:spcPct val="0"/>
                </a:spcAft>
              </a:pPr>
              <a:t>‹#›</a:t>
            </a:fld>
            <a:endParaRPr lang="en-US">
              <a:solidFill>
                <a:srgbClr val="FFFFFF"/>
              </a:solidFill>
            </a:endParaRPr>
          </a:p>
        </p:txBody>
      </p:sp>
      <p:pic>
        <p:nvPicPr>
          <p:cNvPr id="1033" name="Picture 9" descr="artplus_nature_naturalcity42_a"/>
          <p:cNvPicPr>
            <a:picLocks noChangeAspect="1" noChangeArrowheads="1"/>
          </p:cNvPicPr>
          <p:nvPr/>
        </p:nvPicPr>
        <p:blipFill>
          <a:blip r:embed="rId16" cstate="print"/>
          <a:srcRect/>
          <a:stretch>
            <a:fillRect/>
          </a:stretch>
        </p:blipFill>
        <p:spPr bwMode="auto">
          <a:xfrm>
            <a:off x="7891464" y="4451748"/>
            <a:ext cx="1235075" cy="625078"/>
          </a:xfrm>
          <a:prstGeom prst="rect">
            <a:avLst/>
          </a:prstGeom>
          <a:noFill/>
        </p:spPr>
      </p:pic>
      <p:pic>
        <p:nvPicPr>
          <p:cNvPr id="1034" name="Picture 10" descr="artplus_nature_naturalcity42_b"/>
          <p:cNvPicPr>
            <a:picLocks noChangeAspect="1" noChangeArrowheads="1"/>
          </p:cNvPicPr>
          <p:nvPr/>
        </p:nvPicPr>
        <p:blipFill>
          <a:blip r:embed="rId17" cstate="print"/>
          <a:srcRect/>
          <a:stretch>
            <a:fillRect/>
          </a:stretch>
        </p:blipFill>
        <p:spPr bwMode="auto">
          <a:xfrm>
            <a:off x="7981951" y="4437460"/>
            <a:ext cx="828675" cy="119063"/>
          </a:xfrm>
          <a:prstGeom prst="rect">
            <a:avLst/>
          </a:prstGeom>
          <a:noFill/>
        </p:spPr>
      </p:pic>
      <p:pic>
        <p:nvPicPr>
          <p:cNvPr id="1035" name="Picture 11" descr="artplus_nature_naturalcity42_e"/>
          <p:cNvPicPr>
            <a:picLocks noChangeAspect="1" noChangeArrowheads="1"/>
          </p:cNvPicPr>
          <p:nvPr/>
        </p:nvPicPr>
        <p:blipFill>
          <a:blip r:embed="rId18" cstate="print"/>
          <a:srcRect/>
          <a:stretch>
            <a:fillRect/>
          </a:stretch>
        </p:blipFill>
        <p:spPr bwMode="auto">
          <a:xfrm>
            <a:off x="8161338" y="4206478"/>
            <a:ext cx="430212" cy="347663"/>
          </a:xfrm>
          <a:prstGeom prst="rect">
            <a:avLst/>
          </a:prstGeom>
          <a:noFill/>
        </p:spPr>
      </p:pic>
      <p:pic>
        <p:nvPicPr>
          <p:cNvPr id="1036" name="Picture 12" descr="artplus_nature_naturalcity42_d"/>
          <p:cNvPicPr>
            <a:picLocks noChangeAspect="1" noChangeArrowheads="1"/>
          </p:cNvPicPr>
          <p:nvPr/>
        </p:nvPicPr>
        <p:blipFill>
          <a:blip r:embed="rId19" cstate="print"/>
          <a:srcRect/>
          <a:stretch>
            <a:fillRect/>
          </a:stretch>
        </p:blipFill>
        <p:spPr bwMode="auto">
          <a:xfrm>
            <a:off x="8102601" y="4387455"/>
            <a:ext cx="173038" cy="121444"/>
          </a:xfrm>
          <a:prstGeom prst="rect">
            <a:avLst/>
          </a:prstGeom>
          <a:noFill/>
        </p:spPr>
      </p:pic>
      <p:pic>
        <p:nvPicPr>
          <p:cNvPr id="1037" name="Picture 13" descr="artplus_nature_naturalcity42_i"/>
          <p:cNvPicPr>
            <a:picLocks noChangeAspect="1" noChangeArrowheads="1"/>
          </p:cNvPicPr>
          <p:nvPr/>
        </p:nvPicPr>
        <p:blipFill>
          <a:blip r:embed="rId20" cstate="print"/>
          <a:srcRect/>
          <a:stretch>
            <a:fillRect/>
          </a:stretch>
        </p:blipFill>
        <p:spPr bwMode="auto">
          <a:xfrm>
            <a:off x="8469314" y="4476751"/>
            <a:ext cx="461962" cy="183356"/>
          </a:xfrm>
          <a:prstGeom prst="rect">
            <a:avLst/>
          </a:prstGeom>
          <a:noFill/>
        </p:spPr>
      </p:pic>
      <p:pic>
        <p:nvPicPr>
          <p:cNvPr id="1038" name="Picture 14" descr="artplus_nature_naturalcity42_c"/>
          <p:cNvPicPr>
            <a:picLocks noChangeAspect="1" noChangeArrowheads="1"/>
          </p:cNvPicPr>
          <p:nvPr/>
        </p:nvPicPr>
        <p:blipFill>
          <a:blip r:embed="rId21" cstate="print"/>
          <a:srcRect/>
          <a:stretch>
            <a:fillRect/>
          </a:stretch>
        </p:blipFill>
        <p:spPr bwMode="auto">
          <a:xfrm>
            <a:off x="8562976" y="4457700"/>
            <a:ext cx="309563" cy="180975"/>
          </a:xfrm>
          <a:prstGeom prst="rect">
            <a:avLst/>
          </a:prstGeom>
          <a:noFill/>
        </p:spPr>
      </p:pic>
      <p:pic>
        <p:nvPicPr>
          <p:cNvPr id="1039" name="Picture 15" descr="artplus_nature_naturalcity42_f"/>
          <p:cNvPicPr>
            <a:picLocks noChangeAspect="1" noChangeArrowheads="1"/>
          </p:cNvPicPr>
          <p:nvPr/>
        </p:nvPicPr>
        <p:blipFill>
          <a:blip r:embed="rId22" cstate="print"/>
          <a:srcRect/>
          <a:stretch>
            <a:fillRect/>
          </a:stretch>
        </p:blipFill>
        <p:spPr bwMode="auto">
          <a:xfrm>
            <a:off x="7926388" y="4750595"/>
            <a:ext cx="1370012" cy="392906"/>
          </a:xfrm>
          <a:prstGeom prst="rect">
            <a:avLst/>
          </a:prstGeom>
          <a:noFill/>
        </p:spPr>
      </p:pic>
    </p:spTree>
    <p:extLst>
      <p:ext uri="{BB962C8B-B14F-4D97-AF65-F5344CB8AC3E}">
        <p14:creationId xmlns:p14="http://schemas.microsoft.com/office/powerpoint/2010/main" val="6187333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txStyles>
    <p:titleStyle>
      <a:lvl1pPr algn="ctr" rtl="0" eaLnBrk="1" fontAlgn="base" hangingPunct="1">
        <a:spcBef>
          <a:spcPct val="0"/>
        </a:spcBef>
        <a:spcAft>
          <a:spcPct val="0"/>
        </a:spcAft>
        <a:defRPr sz="3150" b="1" i="1">
          <a:solidFill>
            <a:schemeClr val="tx1"/>
          </a:solidFill>
          <a:latin typeface="+mj-lt"/>
          <a:ea typeface="+mj-ea"/>
          <a:cs typeface="+mj-cs"/>
        </a:defRPr>
      </a:lvl1pPr>
      <a:lvl2pPr algn="ctr" rtl="0" eaLnBrk="1" fontAlgn="base" hangingPunct="1">
        <a:spcBef>
          <a:spcPct val="0"/>
        </a:spcBef>
        <a:spcAft>
          <a:spcPct val="0"/>
        </a:spcAft>
        <a:defRPr sz="3150" b="1" i="1">
          <a:solidFill>
            <a:schemeClr val="tx1"/>
          </a:solidFill>
          <a:latin typeface="Arial" charset="0"/>
        </a:defRPr>
      </a:lvl2pPr>
      <a:lvl3pPr algn="ctr" rtl="0" eaLnBrk="1" fontAlgn="base" hangingPunct="1">
        <a:spcBef>
          <a:spcPct val="0"/>
        </a:spcBef>
        <a:spcAft>
          <a:spcPct val="0"/>
        </a:spcAft>
        <a:defRPr sz="3150" b="1" i="1">
          <a:solidFill>
            <a:schemeClr val="tx1"/>
          </a:solidFill>
          <a:latin typeface="Arial" charset="0"/>
        </a:defRPr>
      </a:lvl3pPr>
      <a:lvl4pPr algn="ctr" rtl="0" eaLnBrk="1" fontAlgn="base" hangingPunct="1">
        <a:spcBef>
          <a:spcPct val="0"/>
        </a:spcBef>
        <a:spcAft>
          <a:spcPct val="0"/>
        </a:spcAft>
        <a:defRPr sz="3150" b="1" i="1">
          <a:solidFill>
            <a:schemeClr val="tx1"/>
          </a:solidFill>
          <a:latin typeface="Arial" charset="0"/>
        </a:defRPr>
      </a:lvl4pPr>
      <a:lvl5pPr algn="ctr" rtl="0" eaLnBrk="1" fontAlgn="base" hangingPunct="1">
        <a:spcBef>
          <a:spcPct val="0"/>
        </a:spcBef>
        <a:spcAft>
          <a:spcPct val="0"/>
        </a:spcAft>
        <a:defRPr sz="3150" b="1" i="1">
          <a:solidFill>
            <a:schemeClr val="tx1"/>
          </a:solidFill>
          <a:latin typeface="Arial" charset="0"/>
        </a:defRPr>
      </a:lvl5pPr>
      <a:lvl6pPr marL="342900" algn="ctr" rtl="0" eaLnBrk="1" fontAlgn="base" hangingPunct="1">
        <a:spcBef>
          <a:spcPct val="0"/>
        </a:spcBef>
        <a:spcAft>
          <a:spcPct val="0"/>
        </a:spcAft>
        <a:defRPr sz="3150" b="1" i="1">
          <a:solidFill>
            <a:schemeClr val="tx1"/>
          </a:solidFill>
          <a:latin typeface="Arial" charset="0"/>
        </a:defRPr>
      </a:lvl6pPr>
      <a:lvl7pPr marL="685800" algn="ctr" rtl="0" eaLnBrk="1" fontAlgn="base" hangingPunct="1">
        <a:spcBef>
          <a:spcPct val="0"/>
        </a:spcBef>
        <a:spcAft>
          <a:spcPct val="0"/>
        </a:spcAft>
        <a:defRPr sz="3150" b="1" i="1">
          <a:solidFill>
            <a:schemeClr val="tx1"/>
          </a:solidFill>
          <a:latin typeface="Arial" charset="0"/>
        </a:defRPr>
      </a:lvl7pPr>
      <a:lvl8pPr marL="1028700" algn="ctr" rtl="0" eaLnBrk="1" fontAlgn="base" hangingPunct="1">
        <a:spcBef>
          <a:spcPct val="0"/>
        </a:spcBef>
        <a:spcAft>
          <a:spcPct val="0"/>
        </a:spcAft>
        <a:defRPr sz="3150" b="1" i="1">
          <a:solidFill>
            <a:schemeClr val="tx1"/>
          </a:solidFill>
          <a:latin typeface="Arial" charset="0"/>
        </a:defRPr>
      </a:lvl8pPr>
      <a:lvl9pPr marL="1371600" algn="ctr" rtl="0" eaLnBrk="1" fontAlgn="base" hangingPunct="1">
        <a:spcBef>
          <a:spcPct val="0"/>
        </a:spcBef>
        <a:spcAft>
          <a:spcPct val="0"/>
        </a:spcAft>
        <a:defRPr sz="3150" b="1" i="1">
          <a:solidFill>
            <a:schemeClr val="tx1"/>
          </a:solidFill>
          <a:latin typeface="Arial" charset="0"/>
        </a:defRPr>
      </a:lvl9pPr>
    </p:titleStyle>
    <p:bodyStyle>
      <a:lvl1pPr marL="257175" indent="-257175" algn="l" rtl="0" eaLnBrk="1" fontAlgn="base" hangingPunct="1">
        <a:spcBef>
          <a:spcPct val="20000"/>
        </a:spcBef>
        <a:spcAft>
          <a:spcPct val="0"/>
        </a:spcAft>
        <a:buClr>
          <a:schemeClr val="folHlink"/>
        </a:buClr>
        <a:buFont typeface="Wingdings" pitchFamily="2" charset="2"/>
        <a:buChar char="v"/>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tx2"/>
        </a:buClr>
        <a:buFont typeface="Wingdings" pitchFamily="2" charset="2"/>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FA6248-9075-44F6-BABA-ACCDFFA54742}" type="datetimeFigureOut">
              <a:rPr lang="en-US" smtClean="0">
                <a:solidFill>
                  <a:prstClr val="black">
                    <a:tint val="75000"/>
                  </a:prstClr>
                </a:solidFill>
              </a:rPr>
              <a:t>3/11/2022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D0A7C2-3364-4B6C-B187-A7ABF31AEE8C}"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7920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cs typeface="Arial" charset="0"/>
              </a:defRPr>
            </a:lvl1pPr>
          </a:lstStyle>
          <a:p>
            <a:pPr defTabSz="685800" fontAlgn="base">
              <a:spcBef>
                <a:spcPct val="0"/>
              </a:spcBef>
              <a:spcAft>
                <a:spcPct val="0"/>
              </a:spcAft>
              <a:defRPr/>
            </a:pPr>
            <a:endParaRPr lang="en-US">
              <a:solidFill>
                <a:srgbClr val="000000"/>
              </a:solidFill>
            </a:endParaRPr>
          </a:p>
        </p:txBody>
      </p:sp>
      <p:sp>
        <p:nvSpPr>
          <p:cNvPr id="17920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cs typeface="Arial" charset="0"/>
              </a:defRPr>
            </a:lvl1pPr>
          </a:lstStyle>
          <a:p>
            <a:pPr defTabSz="685800" fontAlgn="base">
              <a:spcBef>
                <a:spcPct val="0"/>
              </a:spcBef>
              <a:spcAft>
                <a:spcPct val="0"/>
              </a:spcAft>
              <a:defRPr/>
            </a:pPr>
            <a:endParaRPr lang="en-US">
              <a:solidFill>
                <a:srgbClr val="000000"/>
              </a:solidFill>
            </a:endParaRPr>
          </a:p>
        </p:txBody>
      </p:sp>
      <p:sp>
        <p:nvSpPr>
          <p:cNvPr id="17920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panose="020B0604020202020204" pitchFamily="34" charset="0"/>
              </a:defRPr>
            </a:lvl1pPr>
          </a:lstStyle>
          <a:p>
            <a:pPr defTabSz="685800" fontAlgn="base">
              <a:spcBef>
                <a:spcPct val="0"/>
              </a:spcBef>
              <a:spcAft>
                <a:spcPct val="0"/>
              </a:spcAft>
            </a:pPr>
            <a:fld id="{6EE5FA8A-5E39-4FEA-9FBB-3CCE3E0FD151}"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35177181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7920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cs typeface="Arial" charset="0"/>
              </a:defRPr>
            </a:lvl1pPr>
          </a:lstStyle>
          <a:p>
            <a:pPr defTabSz="685800" fontAlgn="base">
              <a:spcBef>
                <a:spcPct val="0"/>
              </a:spcBef>
              <a:spcAft>
                <a:spcPct val="0"/>
              </a:spcAft>
              <a:defRPr/>
            </a:pPr>
            <a:endParaRPr lang="en-US">
              <a:solidFill>
                <a:srgbClr val="000000"/>
              </a:solidFill>
            </a:endParaRPr>
          </a:p>
        </p:txBody>
      </p:sp>
      <p:sp>
        <p:nvSpPr>
          <p:cNvPr id="17920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cs typeface="Arial" charset="0"/>
              </a:defRPr>
            </a:lvl1pPr>
          </a:lstStyle>
          <a:p>
            <a:pPr defTabSz="685800" fontAlgn="base">
              <a:spcBef>
                <a:spcPct val="0"/>
              </a:spcBef>
              <a:spcAft>
                <a:spcPct val="0"/>
              </a:spcAft>
              <a:defRPr/>
            </a:pPr>
            <a:endParaRPr lang="en-US">
              <a:solidFill>
                <a:srgbClr val="000000"/>
              </a:solidFill>
            </a:endParaRPr>
          </a:p>
        </p:txBody>
      </p:sp>
      <p:sp>
        <p:nvSpPr>
          <p:cNvPr id="17920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panose="020B0604020202020204" pitchFamily="34" charset="0"/>
              </a:defRPr>
            </a:lvl1pPr>
          </a:lstStyle>
          <a:p>
            <a:pPr defTabSz="685800" fontAlgn="base">
              <a:spcBef>
                <a:spcPct val="0"/>
              </a:spcBef>
              <a:spcAft>
                <a:spcPct val="0"/>
              </a:spcAft>
            </a:pPr>
            <a:fld id="{6EE5FA8A-5E39-4FEA-9FBB-3CCE3E0FD151}"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18660674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7920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cs typeface="Arial" charset="0"/>
              </a:defRPr>
            </a:lvl1pPr>
          </a:lstStyle>
          <a:p>
            <a:pPr defTabSz="685800" fontAlgn="base">
              <a:spcBef>
                <a:spcPct val="0"/>
              </a:spcBef>
              <a:spcAft>
                <a:spcPct val="0"/>
              </a:spcAft>
              <a:defRPr/>
            </a:pPr>
            <a:endParaRPr lang="en-US">
              <a:solidFill>
                <a:srgbClr val="000000"/>
              </a:solidFill>
            </a:endParaRPr>
          </a:p>
        </p:txBody>
      </p:sp>
      <p:sp>
        <p:nvSpPr>
          <p:cNvPr id="17920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cs typeface="Arial" charset="0"/>
              </a:defRPr>
            </a:lvl1pPr>
          </a:lstStyle>
          <a:p>
            <a:pPr defTabSz="685800" fontAlgn="base">
              <a:spcBef>
                <a:spcPct val="0"/>
              </a:spcBef>
              <a:spcAft>
                <a:spcPct val="0"/>
              </a:spcAft>
              <a:defRPr/>
            </a:pPr>
            <a:endParaRPr lang="en-US">
              <a:solidFill>
                <a:srgbClr val="000000"/>
              </a:solidFill>
            </a:endParaRPr>
          </a:p>
        </p:txBody>
      </p:sp>
      <p:sp>
        <p:nvSpPr>
          <p:cNvPr id="17920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panose="020B0604020202020204" pitchFamily="34" charset="0"/>
              </a:defRPr>
            </a:lvl1pPr>
          </a:lstStyle>
          <a:p>
            <a:pPr defTabSz="685800" fontAlgn="base">
              <a:spcBef>
                <a:spcPct val="0"/>
              </a:spcBef>
              <a:spcAft>
                <a:spcPct val="0"/>
              </a:spcAft>
            </a:pPr>
            <a:fld id="{7C9FBBA2-B5DF-4846-9AE1-96848DBE3A2C}" type="slidenum">
              <a:rPr lang="en-US" altLang="vi-VN" smtClean="0">
                <a:solidFill>
                  <a:srgbClr val="000000"/>
                </a:solidFill>
                <a:cs typeface="Arial" panose="020B0604020202020204" pitchFamily="34" charset="0"/>
              </a:rPr>
              <a:pPr defTabSz="685800" fontAlgn="base">
                <a:spcBef>
                  <a:spcPct val="0"/>
                </a:spcBef>
                <a:spcAft>
                  <a:spcPct val="0"/>
                </a:spcAft>
              </a:pPr>
              <a:t>‹#›</a:t>
            </a:fld>
            <a:endParaRPr lang="en-US" altLang="vi-VN" smtClean="0">
              <a:solidFill>
                <a:srgbClr val="000000"/>
              </a:solidFill>
              <a:cs typeface="Arial" panose="020B0604020202020204" pitchFamily="34" charset="0"/>
            </a:endParaRPr>
          </a:p>
        </p:txBody>
      </p:sp>
    </p:spTree>
    <p:extLst>
      <p:ext uri="{BB962C8B-B14F-4D97-AF65-F5344CB8AC3E}">
        <p14:creationId xmlns:p14="http://schemas.microsoft.com/office/powerpoint/2010/main" val="24538718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6904148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CC7D826E-324C-47EA-AB7C-00A9C395B52C}" type="datetimeFigureOut">
              <a:rPr lang="en-US" smtClean="0">
                <a:solidFill>
                  <a:prstClr val="black">
                    <a:tint val="75000"/>
                  </a:prstClr>
                </a:solidFill>
              </a:rPr>
              <a:pPr defTabSz="685800"/>
              <a:t>3/11/2022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B0F2146C-DE57-4366-BBFE-40D5207554AC}"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9822335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4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2" y="273846"/>
            <a:ext cx="7886700" cy="994172"/>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2" y="1369219"/>
            <a:ext cx="7886700" cy="3263504"/>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2" y="4767264"/>
            <a:ext cx="2057400" cy="273844"/>
          </a:xfrm>
          <a:prstGeom prst="rect">
            <a:avLst/>
          </a:prstGeom>
        </p:spPr>
        <p:txBody>
          <a:bodyPr vert="horz" lIns="91436" tIns="45718" rIns="91436" bIns="45718" rtlCol="0" anchor="ctr"/>
          <a:lstStyle>
            <a:lvl1pPr algn="l">
              <a:defRPr sz="878">
                <a:solidFill>
                  <a:schemeClr val="tx1">
                    <a:tint val="75000"/>
                  </a:schemeClr>
                </a:solidFill>
              </a:defRPr>
            </a:lvl1p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5" name="页脚占位符 4"/>
          <p:cNvSpPr>
            <a:spLocks noGrp="1"/>
          </p:cNvSpPr>
          <p:nvPr>
            <p:ph type="ftr" sz="quarter" idx="3"/>
          </p:nvPr>
        </p:nvSpPr>
        <p:spPr>
          <a:xfrm>
            <a:off x="3028951" y="4767264"/>
            <a:ext cx="3086100" cy="273844"/>
          </a:xfrm>
          <a:prstGeom prst="rect">
            <a:avLst/>
          </a:prstGeom>
        </p:spPr>
        <p:txBody>
          <a:bodyPr vert="horz" lIns="91436" tIns="45718" rIns="91436" bIns="45718" rtlCol="0" anchor="ctr"/>
          <a:lstStyle>
            <a:lvl1pPr algn="ctr">
              <a:defRPr sz="878">
                <a:solidFill>
                  <a:schemeClr val="tx1">
                    <a:tint val="75000"/>
                  </a:schemeClr>
                </a:solidFill>
              </a:defRPr>
            </a:lvl1pPr>
          </a:lstStyle>
          <a:p>
            <a:pPr defTabSz="685800" eaLnBrk="0" fontAlgn="base" hangingPunct="0">
              <a:spcBef>
                <a:spcPct val="0"/>
              </a:spcBef>
              <a:spcAft>
                <a:spcPct val="0"/>
              </a:spcAft>
              <a:defRPr/>
            </a:pPr>
            <a:endParaRPr lang="en-US">
              <a:solidFill>
                <a:prstClr val="black">
                  <a:tint val="75000"/>
                </a:prstClr>
              </a:solidFill>
              <a:latin typeface="Times New Roman" panose="02020603050405020304" pitchFamily="18" charset="0"/>
            </a:endParaRPr>
          </a:p>
        </p:txBody>
      </p:sp>
      <p:sp>
        <p:nvSpPr>
          <p:cNvPr id="6" name="灯片编号占位符 5"/>
          <p:cNvSpPr>
            <a:spLocks noGrp="1"/>
          </p:cNvSpPr>
          <p:nvPr>
            <p:ph type="sldNum" sz="quarter" idx="4"/>
          </p:nvPr>
        </p:nvSpPr>
        <p:spPr>
          <a:xfrm>
            <a:off x="6457951" y="4767264"/>
            <a:ext cx="2057400" cy="273844"/>
          </a:xfrm>
          <a:prstGeom prst="rect">
            <a:avLst/>
          </a:prstGeom>
        </p:spPr>
        <p:txBody>
          <a:bodyPr vert="horz" lIns="91436" tIns="45718" rIns="91436" bIns="45718" rtlCol="0" anchor="ctr"/>
          <a:lstStyle>
            <a:lvl1pPr algn="r">
              <a:defRPr sz="878">
                <a:solidFill>
                  <a:schemeClr val="tx1">
                    <a:tint val="75000"/>
                  </a:schemeClr>
                </a:solidFill>
              </a:defRPr>
            </a:lvl1pPr>
          </a:lstStyle>
          <a:p>
            <a:pPr defTabSz="685800" eaLnBrk="0" fontAlgn="base" hangingPunct="0">
              <a:spcBef>
                <a:spcPct val="0"/>
              </a:spcBef>
              <a:spcAft>
                <a:spcPct val="0"/>
              </a:spcAft>
            </a:pPr>
            <a:fld id="{D29946FD-0903-4DCD-A77A-79F53B100505}" type="slidenum">
              <a:rPr lang="en-US" altLang="en-US" smtClean="0">
                <a:solidFill>
                  <a:prstClr val="black">
                    <a:tint val="75000"/>
                  </a:prstClr>
                </a:solidFill>
                <a:latin typeface="Times New Roman" panose="02020603050405020304" pitchFamily="18" charset="0"/>
              </a:rPr>
              <a:pPr defTabSz="685800" eaLnBrk="0" fontAlgn="base" hangingPunct="0">
                <a:spcBef>
                  <a:spcPct val="0"/>
                </a:spcBef>
                <a:spcAft>
                  <a:spcPct val="0"/>
                </a:spcAft>
              </a:pPr>
              <a:t>‹#›</a:t>
            </a:fld>
            <a:endParaRPr lang="en-US" altLang="en-US">
              <a:solidFill>
                <a:prstClr val="black">
                  <a:tint val="75000"/>
                </a:prstClr>
              </a:solidFill>
              <a:latin typeface="Times New Roman" panose="02020603050405020304" pitchFamily="18" charset="0"/>
            </a:endParaRP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3946414" y="6758150"/>
            <a:ext cx="839065" cy="724597"/>
          </a:xfrm>
          <a:prstGeom prst="rect">
            <a:avLst/>
          </a:prstGeom>
        </p:spPr>
      </p:pic>
    </p:spTree>
    <p:extLst>
      <p:ext uri="{BB962C8B-B14F-4D97-AF65-F5344CB8AC3E}">
        <p14:creationId xmlns:p14="http://schemas.microsoft.com/office/powerpoint/2010/main" val="148904106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 id="2147483786" r:id="rId39"/>
    <p:sldLayoutId id="2147483787" r:id="rId40"/>
  </p:sldLayoutIdLst>
  <p:transition spd="med">
    <p:pull/>
  </p:transition>
  <p:txStyles>
    <p:titleStyle>
      <a:lvl1pPr algn="l" defTabSz="668522" rtl="0" eaLnBrk="1" latinLnBrk="0" hangingPunct="1">
        <a:lnSpc>
          <a:spcPct val="90000"/>
        </a:lnSpc>
        <a:spcBef>
          <a:spcPct val="0"/>
        </a:spcBef>
        <a:buNone/>
        <a:defRPr sz="3217" kern="1200">
          <a:solidFill>
            <a:schemeClr val="tx1"/>
          </a:solidFill>
          <a:latin typeface="+mj-lt"/>
          <a:ea typeface="+mj-ea"/>
          <a:cs typeface="+mj-cs"/>
        </a:defRPr>
      </a:lvl1pPr>
    </p:titleStyle>
    <p:bodyStyle>
      <a:lvl1pPr marL="167130" indent="-167130" algn="l" defTabSz="668522" rtl="0" eaLnBrk="1" latinLnBrk="0" hangingPunct="1">
        <a:lnSpc>
          <a:spcPct val="90000"/>
        </a:lnSpc>
        <a:spcBef>
          <a:spcPts val="731"/>
        </a:spcBef>
        <a:buFont typeface="Arial" panose="020B0604020202020204" pitchFamily="34" charset="0"/>
        <a:buChar char="•"/>
        <a:defRPr sz="2047" kern="1200">
          <a:solidFill>
            <a:schemeClr val="tx1"/>
          </a:solidFill>
          <a:latin typeface="+mn-lt"/>
          <a:ea typeface="+mn-ea"/>
          <a:cs typeface="+mn-cs"/>
        </a:defRPr>
      </a:lvl1pPr>
      <a:lvl2pPr marL="501391" indent="-167130" algn="l" defTabSz="668522" rtl="0" eaLnBrk="1" latinLnBrk="0" hangingPunct="1">
        <a:lnSpc>
          <a:spcPct val="90000"/>
        </a:lnSpc>
        <a:spcBef>
          <a:spcPts val="366"/>
        </a:spcBef>
        <a:buFont typeface="Arial" panose="020B0604020202020204" pitchFamily="34" charset="0"/>
        <a:buChar char="•"/>
        <a:defRPr sz="1755" kern="1200">
          <a:solidFill>
            <a:schemeClr val="tx1"/>
          </a:solidFill>
          <a:latin typeface="+mn-lt"/>
          <a:ea typeface="+mn-ea"/>
          <a:cs typeface="+mn-cs"/>
        </a:defRPr>
      </a:lvl2pPr>
      <a:lvl3pPr marL="835652" indent="-167130" algn="l" defTabSz="668522" rtl="0" eaLnBrk="1" latinLnBrk="0" hangingPunct="1">
        <a:lnSpc>
          <a:spcPct val="90000"/>
        </a:lnSpc>
        <a:spcBef>
          <a:spcPts val="366"/>
        </a:spcBef>
        <a:buFont typeface="Arial" panose="020B0604020202020204" pitchFamily="34" charset="0"/>
        <a:buChar char="•"/>
        <a:defRPr sz="1463" kern="1200">
          <a:solidFill>
            <a:schemeClr val="tx1"/>
          </a:solidFill>
          <a:latin typeface="+mn-lt"/>
          <a:ea typeface="+mn-ea"/>
          <a:cs typeface="+mn-cs"/>
        </a:defRPr>
      </a:lvl3pPr>
      <a:lvl4pPr marL="1169912" indent="-167130" algn="l" defTabSz="668522" rtl="0" eaLnBrk="1" latinLnBrk="0" hangingPunct="1">
        <a:lnSpc>
          <a:spcPct val="90000"/>
        </a:lnSpc>
        <a:spcBef>
          <a:spcPts val="366"/>
        </a:spcBef>
        <a:buFont typeface="Arial" panose="020B0604020202020204" pitchFamily="34" charset="0"/>
        <a:buChar char="•"/>
        <a:defRPr sz="1316" kern="1200">
          <a:solidFill>
            <a:schemeClr val="tx1"/>
          </a:solidFill>
          <a:latin typeface="+mn-lt"/>
          <a:ea typeface="+mn-ea"/>
          <a:cs typeface="+mn-cs"/>
        </a:defRPr>
      </a:lvl4pPr>
      <a:lvl5pPr marL="1504173" indent="-167130" algn="l" defTabSz="668522" rtl="0" eaLnBrk="1" latinLnBrk="0" hangingPunct="1">
        <a:lnSpc>
          <a:spcPct val="90000"/>
        </a:lnSpc>
        <a:spcBef>
          <a:spcPts val="366"/>
        </a:spcBef>
        <a:buFont typeface="Arial" panose="020B0604020202020204" pitchFamily="34" charset="0"/>
        <a:buChar char="•"/>
        <a:defRPr sz="1316" kern="1200">
          <a:solidFill>
            <a:schemeClr val="tx1"/>
          </a:solidFill>
          <a:latin typeface="+mn-lt"/>
          <a:ea typeface="+mn-ea"/>
          <a:cs typeface="+mn-cs"/>
        </a:defRPr>
      </a:lvl5pPr>
      <a:lvl6pPr marL="1838434" indent="-167130" algn="l" defTabSz="668522" rtl="0" eaLnBrk="1" latinLnBrk="0" hangingPunct="1">
        <a:lnSpc>
          <a:spcPct val="90000"/>
        </a:lnSpc>
        <a:spcBef>
          <a:spcPts val="366"/>
        </a:spcBef>
        <a:buFont typeface="Arial" panose="020B0604020202020204" pitchFamily="34" charset="0"/>
        <a:buChar char="•"/>
        <a:defRPr sz="1316" kern="1200">
          <a:solidFill>
            <a:schemeClr val="tx1"/>
          </a:solidFill>
          <a:latin typeface="+mn-lt"/>
          <a:ea typeface="+mn-ea"/>
          <a:cs typeface="+mn-cs"/>
        </a:defRPr>
      </a:lvl6pPr>
      <a:lvl7pPr marL="2172695" indent="-167130" algn="l" defTabSz="668522" rtl="0" eaLnBrk="1" latinLnBrk="0" hangingPunct="1">
        <a:lnSpc>
          <a:spcPct val="90000"/>
        </a:lnSpc>
        <a:spcBef>
          <a:spcPts val="366"/>
        </a:spcBef>
        <a:buFont typeface="Arial" panose="020B0604020202020204" pitchFamily="34" charset="0"/>
        <a:buChar char="•"/>
        <a:defRPr sz="1316" kern="1200">
          <a:solidFill>
            <a:schemeClr val="tx1"/>
          </a:solidFill>
          <a:latin typeface="+mn-lt"/>
          <a:ea typeface="+mn-ea"/>
          <a:cs typeface="+mn-cs"/>
        </a:defRPr>
      </a:lvl7pPr>
      <a:lvl8pPr marL="2506955" indent="-167130" algn="l" defTabSz="668522" rtl="0" eaLnBrk="1" latinLnBrk="0" hangingPunct="1">
        <a:lnSpc>
          <a:spcPct val="90000"/>
        </a:lnSpc>
        <a:spcBef>
          <a:spcPts val="366"/>
        </a:spcBef>
        <a:buFont typeface="Arial" panose="020B0604020202020204" pitchFamily="34" charset="0"/>
        <a:buChar char="•"/>
        <a:defRPr sz="1316" kern="1200">
          <a:solidFill>
            <a:schemeClr val="tx1"/>
          </a:solidFill>
          <a:latin typeface="+mn-lt"/>
          <a:ea typeface="+mn-ea"/>
          <a:cs typeface="+mn-cs"/>
        </a:defRPr>
      </a:lvl8pPr>
      <a:lvl9pPr marL="2841215" indent="-167130" algn="l" defTabSz="668522" rtl="0" eaLnBrk="1" latinLnBrk="0" hangingPunct="1">
        <a:lnSpc>
          <a:spcPct val="90000"/>
        </a:lnSpc>
        <a:spcBef>
          <a:spcPts val="366"/>
        </a:spcBef>
        <a:buFont typeface="Arial" panose="020B0604020202020204" pitchFamily="34" charset="0"/>
        <a:buChar char="•"/>
        <a:defRPr sz="1316" kern="1200">
          <a:solidFill>
            <a:schemeClr val="tx1"/>
          </a:solidFill>
          <a:latin typeface="+mn-lt"/>
          <a:ea typeface="+mn-ea"/>
          <a:cs typeface="+mn-cs"/>
        </a:defRPr>
      </a:lvl9pPr>
    </p:bodyStyle>
    <p:otherStyle>
      <a:defPPr>
        <a:defRPr lang="zh-CN"/>
      </a:defPPr>
      <a:lvl1pPr marL="0" algn="l" defTabSz="668522" rtl="0" eaLnBrk="1" latinLnBrk="0" hangingPunct="1">
        <a:defRPr sz="1316" kern="1200">
          <a:solidFill>
            <a:schemeClr val="tx1"/>
          </a:solidFill>
          <a:latin typeface="+mn-lt"/>
          <a:ea typeface="+mn-ea"/>
          <a:cs typeface="+mn-cs"/>
        </a:defRPr>
      </a:lvl1pPr>
      <a:lvl2pPr marL="334261" algn="l" defTabSz="668522" rtl="0" eaLnBrk="1" latinLnBrk="0" hangingPunct="1">
        <a:defRPr sz="1316" kern="1200">
          <a:solidFill>
            <a:schemeClr val="tx1"/>
          </a:solidFill>
          <a:latin typeface="+mn-lt"/>
          <a:ea typeface="+mn-ea"/>
          <a:cs typeface="+mn-cs"/>
        </a:defRPr>
      </a:lvl2pPr>
      <a:lvl3pPr marL="668522" algn="l" defTabSz="668522" rtl="0" eaLnBrk="1" latinLnBrk="0" hangingPunct="1">
        <a:defRPr sz="1316" kern="1200">
          <a:solidFill>
            <a:schemeClr val="tx1"/>
          </a:solidFill>
          <a:latin typeface="+mn-lt"/>
          <a:ea typeface="+mn-ea"/>
          <a:cs typeface="+mn-cs"/>
        </a:defRPr>
      </a:lvl3pPr>
      <a:lvl4pPr marL="1002782" algn="l" defTabSz="668522" rtl="0" eaLnBrk="1" latinLnBrk="0" hangingPunct="1">
        <a:defRPr sz="1316" kern="1200">
          <a:solidFill>
            <a:schemeClr val="tx1"/>
          </a:solidFill>
          <a:latin typeface="+mn-lt"/>
          <a:ea typeface="+mn-ea"/>
          <a:cs typeface="+mn-cs"/>
        </a:defRPr>
      </a:lvl4pPr>
      <a:lvl5pPr marL="1337042" algn="l" defTabSz="668522" rtl="0" eaLnBrk="1" latinLnBrk="0" hangingPunct="1">
        <a:defRPr sz="1316" kern="1200">
          <a:solidFill>
            <a:schemeClr val="tx1"/>
          </a:solidFill>
          <a:latin typeface="+mn-lt"/>
          <a:ea typeface="+mn-ea"/>
          <a:cs typeface="+mn-cs"/>
        </a:defRPr>
      </a:lvl5pPr>
      <a:lvl6pPr marL="1671303" algn="l" defTabSz="668522" rtl="0" eaLnBrk="1" latinLnBrk="0" hangingPunct="1">
        <a:defRPr sz="1316" kern="1200">
          <a:solidFill>
            <a:schemeClr val="tx1"/>
          </a:solidFill>
          <a:latin typeface="+mn-lt"/>
          <a:ea typeface="+mn-ea"/>
          <a:cs typeface="+mn-cs"/>
        </a:defRPr>
      </a:lvl6pPr>
      <a:lvl7pPr marL="2005564" algn="l" defTabSz="668522" rtl="0" eaLnBrk="1" latinLnBrk="0" hangingPunct="1">
        <a:defRPr sz="1316" kern="1200">
          <a:solidFill>
            <a:schemeClr val="tx1"/>
          </a:solidFill>
          <a:latin typeface="+mn-lt"/>
          <a:ea typeface="+mn-ea"/>
          <a:cs typeface="+mn-cs"/>
        </a:defRPr>
      </a:lvl7pPr>
      <a:lvl8pPr marL="2339825" algn="l" defTabSz="668522" rtl="0" eaLnBrk="1" latinLnBrk="0" hangingPunct="1">
        <a:defRPr sz="1316" kern="1200">
          <a:solidFill>
            <a:schemeClr val="tx1"/>
          </a:solidFill>
          <a:latin typeface="+mn-lt"/>
          <a:ea typeface="+mn-ea"/>
          <a:cs typeface="+mn-cs"/>
        </a:defRPr>
      </a:lvl8pPr>
      <a:lvl9pPr marL="2674085" algn="l" defTabSz="668522" rtl="0" eaLnBrk="1" latinLnBrk="0" hangingPunct="1">
        <a:defRPr sz="13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1.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4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CHAY/Chay%20(H)/GIAO%20AN/GA%20DT/VINH/THIET%20KE%20BAI%20DAY/CONGTODINH/bai%20hoi%20giang%20Av8.ppt#-1,20,Slide 20" TargetMode="External"/><Relationship Id="rId3" Type="http://schemas.openxmlformats.org/officeDocument/2006/relationships/audio" Target="../media/audio1.wav"/><Relationship Id="rId7" Type="http://schemas.openxmlformats.org/officeDocument/2006/relationships/image" Target="../media/image34.gif"/><Relationship Id="rId12" Type="http://schemas.openxmlformats.org/officeDocument/2006/relationships/image" Target="../media/image38.gif"/><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slide" Target="slide17.xml"/><Relationship Id="rId11" Type="http://schemas.openxmlformats.org/officeDocument/2006/relationships/image" Target="../media/image37.gif"/><Relationship Id="rId5" Type="http://schemas.openxmlformats.org/officeDocument/2006/relationships/audio" Target="../media/audio3.wav"/><Relationship Id="rId10" Type="http://schemas.openxmlformats.org/officeDocument/2006/relationships/image" Target="../media/image36.png"/><Relationship Id="rId4" Type="http://schemas.openxmlformats.org/officeDocument/2006/relationships/audio" Target="../media/audio2.wav"/><Relationship Id="rId9" Type="http://schemas.openxmlformats.org/officeDocument/2006/relationships/image" Target="../media/image35.gif"/></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4.wav"/><Relationship Id="rId1" Type="http://schemas.openxmlformats.org/officeDocument/2006/relationships/slideLayout" Target="../slideLayouts/slideLayout12.xml"/><Relationship Id="rId5" Type="http://schemas.openxmlformats.org/officeDocument/2006/relationships/image" Target="../media/image45.GIF"/><Relationship Id="rId4" Type="http://schemas.openxmlformats.org/officeDocument/2006/relationships/image" Target="../media/image44.GIF"/></Relationships>
</file>

<file path=ppt/slides/_rels/slide2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png"/><Relationship Id="rId1" Type="http://schemas.openxmlformats.org/officeDocument/2006/relationships/slideLayout" Target="../slideLayouts/slideLayout24.xml"/><Relationship Id="rId5" Type="http://schemas.openxmlformats.org/officeDocument/2006/relationships/image" Target="../media/image45.GIF"/><Relationship Id="rId4" Type="http://schemas.openxmlformats.org/officeDocument/2006/relationships/image" Target="../media/image44.GIF"/></Relationships>
</file>

<file path=ppt/slides/_rels/slide2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png"/><Relationship Id="rId1" Type="http://schemas.openxmlformats.org/officeDocument/2006/relationships/slideLayout" Target="../slideLayouts/slideLayout13.xml"/><Relationship Id="rId5" Type="http://schemas.openxmlformats.org/officeDocument/2006/relationships/image" Target="../media/image45.GIF"/><Relationship Id="rId4" Type="http://schemas.openxmlformats.org/officeDocument/2006/relationships/image" Target="../media/image44.GIF"/></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png"/><Relationship Id="rId1" Type="http://schemas.openxmlformats.org/officeDocument/2006/relationships/slideLayout" Target="../slideLayouts/slideLayout13.xml"/><Relationship Id="rId5" Type="http://schemas.openxmlformats.org/officeDocument/2006/relationships/image" Target="../media/image45.GIF"/><Relationship Id="rId4" Type="http://schemas.openxmlformats.org/officeDocument/2006/relationships/image" Target="../media/image44.GIF"/></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0150" y="1143001"/>
            <a:ext cx="6515100" cy="2377574"/>
          </a:xfrm>
          <a:prstGeom prst="rect">
            <a:avLst/>
          </a:prstGeom>
          <a:noFill/>
        </p:spPr>
        <p:txBody>
          <a:bodyPr wrap="square" rtlCol="0">
            <a:spAutoFit/>
          </a:bodyPr>
          <a:lstStyle/>
          <a:p>
            <a:pPr algn="ctr" defTabSz="685800" eaLnBrk="0" fontAlgn="base" hangingPunct="0">
              <a:spcBef>
                <a:spcPct val="0"/>
              </a:spcBef>
              <a:spcAft>
                <a:spcPct val="0"/>
              </a:spcAft>
            </a:pPr>
            <a:r>
              <a:rPr lang="en-US" sz="3600" b="1" dirty="0">
                <a:solidFill>
                  <a:srgbClr val="FF0000"/>
                </a:solidFill>
                <a:latin typeface="Times New Roman" panose="02020603050405020304" pitchFamily="18" charset="0"/>
              </a:rPr>
              <a:t>CHÀO MỪNG CÁC EM ĐẾN VỚI TIẾT HỌC TRỰC TUYẾN</a:t>
            </a:r>
          </a:p>
          <a:p>
            <a:pPr algn="ctr" defTabSz="685800" eaLnBrk="0" fontAlgn="base" hangingPunct="0">
              <a:spcBef>
                <a:spcPct val="0"/>
              </a:spcBef>
              <a:spcAft>
                <a:spcPct val="0"/>
              </a:spcAft>
            </a:pPr>
            <a:r>
              <a:rPr lang="en-US" sz="4050" b="1" dirty="0">
                <a:solidFill>
                  <a:srgbClr val="0070C0"/>
                </a:solidFill>
                <a:latin typeface="Times New Roman" panose="02020603050405020304" pitchFamily="18" charset="0"/>
              </a:rPr>
              <a:t>MÔN: TẬP </a:t>
            </a:r>
            <a:r>
              <a:rPr lang="en-US" sz="4050" b="1" dirty="0" smtClean="0">
                <a:solidFill>
                  <a:srgbClr val="0070C0"/>
                </a:solidFill>
                <a:latin typeface="Times New Roman" panose="02020603050405020304" pitchFamily="18" charset="0"/>
              </a:rPr>
              <a:t>ĐỌC</a:t>
            </a:r>
            <a:endParaRPr lang="vi-VN" sz="4050" b="1" dirty="0">
              <a:solidFill>
                <a:srgbClr val="0070C0"/>
              </a:solidFill>
              <a:latin typeface="Times New Roman" panose="02020603050405020304" pitchFamily="18" charset="0"/>
            </a:endParaRPr>
          </a:p>
        </p:txBody>
      </p:sp>
      <p:sp>
        <p:nvSpPr>
          <p:cNvPr id="2" name="TextBox 1"/>
          <p:cNvSpPr txBox="1"/>
          <p:nvPr/>
        </p:nvSpPr>
        <p:spPr>
          <a:xfrm>
            <a:off x="457201" y="256930"/>
            <a:ext cx="4800599" cy="415498"/>
          </a:xfrm>
          <a:prstGeom prst="rect">
            <a:avLst/>
          </a:prstGeom>
          <a:noFill/>
        </p:spPr>
        <p:txBody>
          <a:bodyPr wrap="square" rtlCol="0">
            <a:spAutoFit/>
          </a:bodyPr>
          <a:lstStyle/>
          <a:p>
            <a:pPr defTabSz="685800" eaLnBrk="0" fontAlgn="base" hangingPunct="0">
              <a:spcBef>
                <a:spcPct val="0"/>
              </a:spcBef>
              <a:spcAft>
                <a:spcPct val="0"/>
              </a:spcAft>
            </a:pPr>
            <a:r>
              <a:rPr lang="vi-VN" sz="2100" b="1" dirty="0">
                <a:solidFill>
                  <a:prstClr val="black"/>
                </a:solidFill>
                <a:latin typeface="Times New Roman" panose="02020603050405020304" pitchFamily="18" charset="0"/>
              </a:rPr>
              <a:t>TRƯỜNG TIỂU HỌC </a:t>
            </a:r>
            <a:r>
              <a:rPr lang="en-US" sz="2100" b="1" dirty="0">
                <a:solidFill>
                  <a:prstClr val="black"/>
                </a:solidFill>
                <a:latin typeface="Times New Roman" panose="02020603050405020304" pitchFamily="18" charset="0"/>
              </a:rPr>
              <a:t>PHÚC LỢI</a:t>
            </a:r>
          </a:p>
        </p:txBody>
      </p:sp>
    </p:spTree>
    <p:extLst>
      <p:ext uri="{BB962C8B-B14F-4D97-AF65-F5344CB8AC3E}">
        <p14:creationId xmlns:p14="http://schemas.microsoft.com/office/powerpoint/2010/main" val="2651778328"/>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86" y="2984"/>
            <a:ext cx="9144000" cy="538609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5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  </a:t>
            </a:r>
            <a:r>
              <a:rPr kumimoji="0" lang="vi-VN" sz="1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1</a:t>
            </a:r>
            <a:r>
              <a:rPr kumimoji="0" lang="vi-VN" sz="15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a:t>
            </a:r>
            <a:r>
              <a:rPr kumimoji="0" lang="vi-VN"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Ăng-giôn-ra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Chừng mười lăm phút nữa thì chiến lũy chúng ta không còn quá mười viên đạn.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Ga-vrốt nghe rõ câu nói đó.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Một lát sau, người ta thấy bóng cậu bé thấp thoáng ngoài đường phố, dưới làn mưa đạn</a:t>
            </a:r>
            <a:r>
              <a:rPr kumimoji="0" lang="vi-VN" sz="16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  </a:t>
            </a: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r>
              <a:rPr kumimoji="0" lang="vi-VN"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Thì ra Ga-vrốt đã lấy một cái giỏ đựng chai trong quán ra khỏi chiến lũy. Nó dốc vào miệng giỏ những chiếc bao đầy đạn của bọn lính chết gần chiến lũy.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Cậu làm trò gì đấy? - Cuốc-phây-rắc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Em nhặt cho đầy giỏ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Cậu không thấy đạn réo 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Ga-vrốt trả 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Có chứ, nó rơi như mưa ấy. Nhưng làm sao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Cuốc-phây-rắc thét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Vào ngay!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Tí ti thôi! Ga-vrốt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  </a:t>
            </a:r>
            <a:r>
              <a:rPr kumimoji="0" lang="vi-VN" sz="1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3</a:t>
            </a:r>
            <a:r>
              <a:rPr kumimoji="0" lang="vi-VN" sz="16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Ngoài đường, lửa khói mịt mù. Điều đó rất có lợi cho Ga-vrốt. Dười màn khói và với thân hình bé nhỏ, cậu bé có thể tiến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Nghĩa quân mắt không rời cậu bé. Đó không phải là một em nhỏ, không phải là một con người nữa, mà là một thiên thần. Đạn bắn theo em, em nhanh hơn đạn. Em chơi trò ú tim với cái chết một cách thật ghê rợn.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Theo </a:t>
            </a:r>
            <a:r>
              <a:rPr kumimoji="0" lang="vi-VN" sz="16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Huy-</a:t>
            </a:r>
            <a:r>
              <a:rPr kumimoji="0" lang="en-US" sz="1600" b="1" i="0" u="none" strike="noStrike" kern="1200" cap="none" spc="0" normalizeH="0" baseline="0" noProof="0" dirty="0">
                <a:ln>
                  <a:noFill/>
                </a:ln>
                <a:solidFill>
                  <a:srgbClr val="C00000"/>
                </a:solidFill>
                <a:effectLst/>
                <a:uLnTx/>
                <a:uFillTx/>
                <a:latin typeface="Calibri"/>
                <a:ea typeface="+mn-ea"/>
                <a:cs typeface="+mn-cs"/>
              </a:rPr>
              <a:t>g</a:t>
            </a:r>
            <a:r>
              <a:rPr kumimoji="0" lang="vi-VN" sz="16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ô</a:t>
            </a:r>
            <a:endParaRPr kumimoji="0" lang="vi-VN" sz="16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2443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additive="base">
                                        <p:cTn id="5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 calcmode="lin" valueType="num">
                                      <p:cBhvr additive="base">
                                        <p:cTn id="6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additive="base">
                                        <p:cTn id="6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2"/>
          <a:stretch>
            <a:fillRect/>
          </a:stretch>
        </p:blipFill>
        <p:spPr>
          <a:xfrm>
            <a:off x="-76200" y="0"/>
            <a:ext cx="9144000" cy="5143500"/>
          </a:xfrm>
          <a:prstGeom prst="rect">
            <a:avLst/>
          </a:prstGeom>
        </p:spPr>
      </p:pic>
      <p:sp>
        <p:nvSpPr>
          <p:cNvPr id="9" name="Rectangle 8"/>
          <p:cNvSpPr/>
          <p:nvPr/>
        </p:nvSpPr>
        <p:spPr>
          <a:xfrm>
            <a:off x="242455" y="945653"/>
            <a:ext cx="7772400" cy="1292662"/>
          </a:xfrm>
          <a:prstGeom prst="rect">
            <a:avLst/>
          </a:prstGeom>
        </p:spPr>
        <p:txBody>
          <a:bodyPr wrap="square">
            <a:spAutoFit/>
          </a:bodyPr>
          <a:lstStyle/>
          <a:p>
            <a:pPr algn="just"/>
            <a:r>
              <a:rPr lang="en-US" sz="2400" b="1" dirty="0" smtClean="0">
                <a:solidFill>
                  <a:srgbClr val="FF0000"/>
                </a:solidFill>
                <a:latin typeface="+mj-lt"/>
              </a:rPr>
              <a:t>- </a:t>
            </a:r>
            <a:r>
              <a:rPr lang="vi-VN" sz="2400" b="1" dirty="0" smtClean="0">
                <a:solidFill>
                  <a:srgbClr val="FF0000"/>
                </a:solidFill>
                <a:latin typeface="+mj-lt"/>
              </a:rPr>
              <a:t>Chiến luỹ:</a:t>
            </a:r>
            <a:r>
              <a:rPr lang="vi-VN" sz="2400" dirty="0" smtClean="0">
                <a:solidFill>
                  <a:schemeClr val="accent1"/>
                </a:solidFill>
                <a:latin typeface="+mj-lt"/>
              </a:rPr>
              <a:t> </a:t>
            </a:r>
            <a:r>
              <a:rPr lang="vi-VN" sz="2600" dirty="0" smtClean="0">
                <a:latin typeface="+mj-lt"/>
              </a:rPr>
              <a:t>tuyến phòng thủ được xây dựng kiên cố hoặc dựng tạm bằng các vật có tác dụng che đỡ như bao cát, giường, tủ, bàn, ghế,…</a:t>
            </a:r>
            <a:endParaRPr lang="en-US" sz="2600" dirty="0">
              <a:latin typeface="+mj-lt"/>
            </a:endParaRPr>
          </a:p>
        </p:txBody>
      </p:sp>
      <p:pic>
        <p:nvPicPr>
          <p:cNvPr id="10" name="Picture 5"/>
          <p:cNvPicPr>
            <a:picLocks noChangeAspect="1" noChangeArrowheads="1"/>
          </p:cNvPicPr>
          <p:nvPr/>
        </p:nvPicPr>
        <p:blipFill>
          <a:blip r:embed="rId3"/>
          <a:srcRect b="7408"/>
          <a:stretch>
            <a:fillRect/>
          </a:stretch>
        </p:blipFill>
        <p:spPr>
          <a:xfrm>
            <a:off x="495300" y="2419350"/>
            <a:ext cx="8001000" cy="2343150"/>
          </a:xfrm>
          <a:prstGeom prst="rect">
            <a:avLst/>
          </a:prstGeom>
          <a:noFill/>
        </p:spPr>
      </p:pic>
      <p:sp>
        <p:nvSpPr>
          <p:cNvPr id="2" name="TextBox 1"/>
          <p:cNvSpPr txBox="1"/>
          <p:nvPr/>
        </p:nvSpPr>
        <p:spPr>
          <a:xfrm>
            <a:off x="3048000" y="395286"/>
            <a:ext cx="2514600" cy="461665"/>
          </a:xfrm>
          <a:prstGeom prst="rect">
            <a:avLst/>
          </a:prstGeom>
          <a:noFill/>
        </p:spPr>
        <p:txBody>
          <a:bodyPr wrap="square" rtlCol="0">
            <a:spAutoFit/>
          </a:bodyPr>
          <a:lstStyle/>
          <a:p>
            <a:r>
              <a:rPr lang="vi-VN" sz="2400" smtClean="0">
                <a:solidFill>
                  <a:srgbClr val="FF0000"/>
                </a:solidFill>
                <a:latin typeface="+mj-lt"/>
              </a:rPr>
              <a:t>GIẢI NGHĨA TỪ</a:t>
            </a:r>
            <a:endParaRPr lang="vi-VN" sz="24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3"/>
          <a:stretch>
            <a:fillRect/>
          </a:stretch>
        </p:blipFill>
        <p:spPr>
          <a:xfrm>
            <a:off x="-110836" y="0"/>
            <a:ext cx="9144000" cy="5143500"/>
          </a:xfrm>
          <a:prstGeom prst="rect">
            <a:avLst/>
          </a:prstGeom>
        </p:spPr>
      </p:pic>
      <p:sp>
        <p:nvSpPr>
          <p:cNvPr id="9" name="Rectangle 8"/>
          <p:cNvSpPr/>
          <p:nvPr/>
        </p:nvSpPr>
        <p:spPr>
          <a:xfrm>
            <a:off x="730827" y="1064785"/>
            <a:ext cx="6005945" cy="923330"/>
          </a:xfrm>
          <a:prstGeom prst="rect">
            <a:avLst/>
          </a:prstGeom>
        </p:spPr>
        <p:txBody>
          <a:bodyPr wrap="square">
            <a:spAutoFit/>
          </a:bodyPr>
          <a:lstStyle/>
          <a:p>
            <a:pPr algn="just"/>
            <a:r>
              <a:rPr lang="vi-VN" sz="3000" dirty="0">
                <a:solidFill>
                  <a:schemeClr val="accent1"/>
                </a:solidFill>
              </a:rPr>
              <a:t> </a:t>
            </a:r>
            <a:r>
              <a:rPr lang="en-US" sz="28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r>
              <a:rPr lang="en-US" sz="2800" dirty="0" smtClean="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Nghĩa</a:t>
            </a:r>
            <a:r>
              <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quân</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r>
              <a:rPr lang="en-US" sz="2800" b="1"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quân</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khởi</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nghĩa</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2400" dirty="0"/>
          </a:p>
        </p:txBody>
      </p:sp>
      <p:sp>
        <p:nvSpPr>
          <p:cNvPr id="4" name="TextBox 3"/>
          <p:cNvSpPr txBox="1"/>
          <p:nvPr/>
        </p:nvSpPr>
        <p:spPr>
          <a:xfrm>
            <a:off x="585954" y="2857500"/>
            <a:ext cx="7772399" cy="369332"/>
          </a:xfrm>
          <a:prstGeom prst="rect">
            <a:avLst/>
          </a:prstGeom>
          <a:noFill/>
        </p:spPr>
        <p:txBody>
          <a:bodyPr wrap="square" rtlCol="0">
            <a:spAutoFit/>
          </a:bodyPr>
          <a:lstStyle/>
          <a:p>
            <a:endParaRPr lang="en-US" dirty="0"/>
          </a:p>
        </p:txBody>
      </p:sp>
      <p:pic>
        <p:nvPicPr>
          <p:cNvPr id="1026" name="Picture 2" descr="C:\Users\sony\Desktop\unnam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732" y="1883807"/>
            <a:ext cx="5822134" cy="2686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2"/>
          <a:stretch>
            <a:fillRect/>
          </a:stretch>
        </p:blipFill>
        <p:spPr>
          <a:xfrm>
            <a:off x="0" y="-19050"/>
            <a:ext cx="9144000" cy="5143500"/>
          </a:xfrm>
          <a:prstGeom prst="rect">
            <a:avLst/>
          </a:prstGeom>
        </p:spPr>
      </p:pic>
      <p:sp>
        <p:nvSpPr>
          <p:cNvPr id="9" name="Rectangle 8"/>
          <p:cNvSpPr/>
          <p:nvPr/>
        </p:nvSpPr>
        <p:spPr>
          <a:xfrm>
            <a:off x="457200" y="948888"/>
            <a:ext cx="7772400" cy="830997"/>
          </a:xfrm>
          <a:prstGeom prst="rect">
            <a:avLst/>
          </a:prstGeom>
        </p:spPr>
        <p:txBody>
          <a:bodyPr wrap="square">
            <a:spAutoFit/>
          </a:bodyPr>
          <a:lstStyle/>
          <a:p>
            <a:pPr algn="just"/>
            <a:r>
              <a:rPr lang="vi-VN" sz="2400" dirty="0">
                <a:solidFill>
                  <a:schemeClr val="accent1"/>
                </a:solidFill>
              </a:rPr>
              <a:t> </a:t>
            </a:r>
            <a:r>
              <a:rPr lang="en-US" sz="2400" dirty="0" smtClean="0">
                <a:solidFill>
                  <a:srgbClr val="FF0000"/>
                </a:solidFill>
              </a:rPr>
              <a:t> </a:t>
            </a:r>
            <a:r>
              <a:rPr lang="vi-VN" sz="2400" b="1" dirty="0" smtClean="0">
                <a:solidFill>
                  <a:srgbClr val="FF0000"/>
                </a:solidFill>
              </a:rPr>
              <a:t>Thiên </a:t>
            </a:r>
            <a:r>
              <a:rPr lang="vi-VN" sz="2400" b="1" dirty="0">
                <a:solidFill>
                  <a:srgbClr val="FF0000"/>
                </a:solidFill>
              </a:rPr>
              <a:t>thần:</a:t>
            </a:r>
            <a:r>
              <a:rPr lang="vi-VN" sz="2400" b="1" dirty="0">
                <a:solidFill>
                  <a:schemeClr val="accent1"/>
                </a:solidFill>
              </a:rPr>
              <a:t> </a:t>
            </a:r>
            <a:r>
              <a:rPr lang="vi-VN" sz="2400" dirty="0">
                <a:latin typeface="+mj-lt"/>
              </a:rPr>
              <a:t>thần ở trên trời, thường được cho là rất đẹp và có nhiều phép lạ (theo quan niệm xưa)</a:t>
            </a:r>
            <a:endParaRPr lang="en-US" sz="2400" dirty="0">
              <a:latin typeface="+mj-lt"/>
            </a:endParaRPr>
          </a:p>
        </p:txBody>
      </p:sp>
      <p:pic>
        <p:nvPicPr>
          <p:cNvPr id="8" name="Picture 5" descr="Anjo_063"/>
          <p:cNvPicPr>
            <a:picLocks noGrp="1" noChangeAspect="1" noChangeArrowheads="1" noCrop="1"/>
          </p:cNvPicPr>
          <p:nvPr>
            <p:ph/>
          </p:nvPr>
        </p:nvPicPr>
        <p:blipFill>
          <a:blip r:embed="rId3"/>
          <a:srcRect/>
          <a:stretch>
            <a:fillRect/>
          </a:stretch>
        </p:blipFill>
        <p:spPr>
          <a:xfrm>
            <a:off x="1600200" y="2114550"/>
            <a:ext cx="4533900" cy="23431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3"/>
          <a:stretch>
            <a:fillRect/>
          </a:stretch>
        </p:blipFill>
        <p:spPr>
          <a:xfrm>
            <a:off x="-110836" y="0"/>
            <a:ext cx="9144000" cy="5143500"/>
          </a:xfrm>
          <a:prstGeom prst="rect">
            <a:avLst/>
          </a:prstGeom>
        </p:spPr>
      </p:pic>
      <p:sp>
        <p:nvSpPr>
          <p:cNvPr id="2" name="TextBox 1"/>
          <p:cNvSpPr txBox="1"/>
          <p:nvPr/>
        </p:nvSpPr>
        <p:spPr>
          <a:xfrm>
            <a:off x="773108" y="666750"/>
            <a:ext cx="777240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 - </a:t>
            </a:r>
            <a:r>
              <a:rPr lang="vi-VN" sz="3200" b="1" dirty="0" smtClean="0">
                <a:solidFill>
                  <a:srgbClr val="FF0000"/>
                </a:solidFill>
                <a:latin typeface="Times New Roman" panose="02020603050405020304" pitchFamily="18" charset="0"/>
                <a:cs typeface="Times New Roman" panose="02020603050405020304" pitchFamily="18" charset="0"/>
              </a:rPr>
              <a:t>Ú </a:t>
            </a:r>
            <a:r>
              <a:rPr lang="vi-VN" sz="3200" b="1" dirty="0">
                <a:solidFill>
                  <a:srgbClr val="FF0000"/>
                </a:solidFill>
                <a:latin typeface="Times New Roman" panose="02020603050405020304" pitchFamily="18" charset="0"/>
                <a:cs typeface="Times New Roman" panose="02020603050405020304" pitchFamily="18" charset="0"/>
              </a:rPr>
              <a:t>tim:</a:t>
            </a:r>
            <a:r>
              <a:rPr lang="vi-VN" sz="3200" dirty="0">
                <a:solidFill>
                  <a:schemeClr val="accent1"/>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trò chơi trốn tìm của trẻ </a:t>
            </a:r>
            <a:r>
              <a:rPr lang="vi-VN" sz="3200" dirty="0"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85954" y="2857500"/>
            <a:ext cx="7772399" cy="369332"/>
          </a:xfrm>
          <a:prstGeom prst="rect">
            <a:avLst/>
          </a:prstGeom>
          <a:noFill/>
        </p:spPr>
        <p:txBody>
          <a:bodyPr wrap="square" rtlCol="0">
            <a:spAutoFit/>
          </a:bodyPr>
          <a:lstStyle/>
          <a:p>
            <a:endParaRPr lang="en-US" dirty="0"/>
          </a:p>
        </p:txBody>
      </p:sp>
      <p:pic>
        <p:nvPicPr>
          <p:cNvPr id="2050" name="Picture 2" descr="Trò Chơi Tập Thể: Trò chơi dân gian - Trò chơi trốn tì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98965"/>
            <a:ext cx="5715000" cy="2517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7228" y="247233"/>
            <a:ext cx="6006287" cy="445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9248" y="578556"/>
            <a:ext cx="918239" cy="91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586770" y="1179880"/>
            <a:ext cx="2256711" cy="319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6497867" y="266284"/>
            <a:ext cx="966995" cy="96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DA1A78-517C-4772-A9C2-969AE648E42B}"/>
              </a:ext>
            </a:extLst>
          </p:cNvPr>
          <p:cNvSpPr/>
          <p:nvPr/>
        </p:nvSpPr>
        <p:spPr>
          <a:xfrm>
            <a:off x="3468156" y="2036053"/>
            <a:ext cx="5030236" cy="902555"/>
          </a:xfrm>
          <a:prstGeom prst="rect">
            <a:avLst/>
          </a:prstGeom>
          <a:noFill/>
        </p:spPr>
        <p:txBody>
          <a:bodyPr wrap="square">
            <a:spAutoFit/>
          </a:bodyPr>
          <a:lstStyle/>
          <a:p>
            <a:pPr algn="ctr" defTabSz="685800">
              <a:defRPr/>
            </a:pPr>
            <a:r>
              <a:rPr lang="en-US" sz="5265" b="1" dirty="0">
                <a:ln w="0"/>
                <a:solidFill>
                  <a:srgbClr val="00206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443482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152400" y="205979"/>
            <a:ext cx="9144000" cy="5143500"/>
          </a:xfrm>
          <a:prstGeom prst="rect">
            <a:avLst/>
          </a:prstGeom>
        </p:spPr>
      </p:pic>
      <p:sp>
        <p:nvSpPr>
          <p:cNvPr id="6" name="TextBox 5"/>
          <p:cNvSpPr txBox="1"/>
          <p:nvPr/>
        </p:nvSpPr>
        <p:spPr>
          <a:xfrm>
            <a:off x="838200" y="1218365"/>
            <a:ext cx="7772400" cy="1169551"/>
          </a:xfrm>
          <a:prstGeom prst="rect">
            <a:avLst/>
          </a:prstGeom>
          <a:noFill/>
        </p:spPr>
        <p:txBody>
          <a:bodyPr wrap="square" rtlCol="0">
            <a:spAutoFit/>
          </a:bodyPr>
          <a:lstStyle/>
          <a:p>
            <a:r>
              <a:rPr lang="en-US" sz="3500" dirty="0" err="1" smtClean="0">
                <a:latin typeface="Times New Roman" panose="02020603050405020304" pitchFamily="18" charset="0"/>
                <a:cs typeface="Times New Roman" panose="02020603050405020304" pitchFamily="18" charset="0"/>
              </a:rPr>
              <a:t>Câu</a:t>
            </a:r>
            <a:r>
              <a:rPr lang="en-US" sz="3500" dirty="0" smtClean="0">
                <a:latin typeface="Times New Roman" panose="02020603050405020304" pitchFamily="18" charset="0"/>
                <a:cs typeface="Times New Roman" panose="02020603050405020304" pitchFamily="18" charset="0"/>
              </a:rPr>
              <a:t> 1:  </a:t>
            </a:r>
            <a:r>
              <a:rPr lang="en-US" sz="3500" dirty="0" err="1" smtClean="0">
                <a:latin typeface="Times New Roman" panose="02020603050405020304" pitchFamily="18" charset="0"/>
                <a:cs typeface="Times New Roman" panose="02020603050405020304" pitchFamily="18" charset="0"/>
              </a:rPr>
              <a:t>Ga</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vrốt</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ra</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ngoài</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chiến</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lũy</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để</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làm</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gì</a:t>
            </a:r>
            <a:r>
              <a:rPr lang="en-US" sz="3500" dirty="0" smtClean="0">
                <a:latin typeface="Times New Roman" panose="02020603050405020304" pitchFamily="18" charset="0"/>
                <a:cs typeface="Times New Roman" panose="02020603050405020304" pitchFamily="18" charset="0"/>
              </a:rPr>
              <a:t> ?</a:t>
            </a:r>
            <a:endParaRPr lang="en-US" sz="35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33401" y="2486113"/>
            <a:ext cx="7620000" cy="1169551"/>
          </a:xfrm>
          <a:prstGeom prst="rect">
            <a:avLst/>
          </a:prstGeom>
          <a:noFill/>
        </p:spPr>
        <p:txBody>
          <a:bodyPr wrap="square" rtlCol="0">
            <a:spAutoFit/>
          </a:bodyPr>
          <a:lstStyle/>
          <a:p>
            <a:r>
              <a:rPr lang="en-US" sz="3500" dirty="0" err="1" smtClean="0">
                <a:solidFill>
                  <a:srgbClr val="FF0000"/>
                </a:solidFill>
                <a:latin typeface="Arial" panose="020B0604020202020204" pitchFamily="34" charset="0"/>
                <a:cs typeface="Arial" panose="020B0604020202020204" pitchFamily="34" charset="0"/>
              </a:rPr>
              <a:t>Ga</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vrốt</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ra</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ngoài</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chiến</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lũy</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nhặt</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đạn</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giúp</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nghĩa</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quân</a:t>
            </a:r>
            <a:r>
              <a:rPr lang="en-US" sz="3500" dirty="0" smtClean="0">
                <a:solidFill>
                  <a:srgbClr val="FF0000"/>
                </a:solidFill>
                <a:latin typeface="Arial" panose="020B0604020202020204" pitchFamily="34" charset="0"/>
                <a:cs typeface="Arial" panose="020B0604020202020204" pitchFamily="34" charset="0"/>
              </a:rPr>
              <a:t>.</a:t>
            </a:r>
            <a:endParaRPr lang="en-US" sz="35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1066800" y="3943350"/>
            <a:ext cx="6096000" cy="830997"/>
          </a:xfrm>
          <a:prstGeom prst="rect">
            <a:avLst/>
          </a:prstGeom>
          <a:noFill/>
        </p:spPr>
        <p:txBody>
          <a:bodyPr wrap="square" rtlCol="0">
            <a:spAutoFit/>
          </a:bodyPr>
          <a:lstStyle/>
          <a:p>
            <a:r>
              <a:rPr lang="vi-VN" sz="2400" b="1" dirty="0" smtClean="0">
                <a:latin typeface="+mj-lt"/>
              </a:rPr>
              <a:t>Vì sao Ga-v rốt lại ra ngoài chiến lũy trong lúc mưa đạn như vậy?</a:t>
            </a:r>
            <a:endParaRPr lang="vi-VN"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a:spLocks noGrp="1" noChangeArrowheads="1"/>
          </p:cNvSpPr>
          <p:nvPr>
            <p:ph idx="1"/>
          </p:nvPr>
        </p:nvSpPr>
        <p:spPr>
          <a:xfrm>
            <a:off x="1755947" y="3701631"/>
            <a:ext cx="6024563" cy="1292662"/>
          </a:xfrm>
          <a:solidFill>
            <a:srgbClr val="FFFF66"/>
          </a:solidFill>
          <a:ln>
            <a:solidFill>
              <a:srgbClr val="FF0066"/>
            </a:solidFill>
            <a:miter lim="800000"/>
            <a:headEnd/>
            <a:tailEnd/>
          </a:ln>
        </p:spPr>
        <p:txBody>
          <a:bodyPr>
            <a:spAutoFit/>
          </a:bodyPr>
          <a:lstStyle/>
          <a:p>
            <a:pPr eaLnBrk="1" hangingPunct="1">
              <a:spcBef>
                <a:spcPct val="50000"/>
              </a:spcBef>
            </a:pPr>
            <a:r>
              <a:rPr lang="en-US" altLang="vi-VN" sz="3600" dirty="0"/>
              <a:t> </a:t>
            </a:r>
            <a:r>
              <a:rPr lang="en-US" altLang="vi-VN" sz="2100" dirty="0">
                <a:latin typeface="Times New Roman" panose="02020603050405020304" pitchFamily="18" charset="0"/>
                <a:cs typeface="Times New Roman" panose="02020603050405020304" pitchFamily="18" charset="0"/>
              </a:rPr>
              <a:t>* Ga-</a:t>
            </a:r>
            <a:r>
              <a:rPr lang="en-US" altLang="vi-VN" sz="2100" dirty="0" err="1">
                <a:latin typeface="Times New Roman" panose="02020603050405020304" pitchFamily="18" charset="0"/>
                <a:cs typeface="Times New Roman" panose="02020603050405020304" pitchFamily="18" charset="0"/>
              </a:rPr>
              <a:t>vrốt</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nghe</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Ăng-giôn-ra</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thông</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báo</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nghĩa</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quân</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sắp</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hết</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đạn</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nên</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ra</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ngoài</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chiến</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lũy</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để</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nhặt</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đạn</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giúp</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nghĩa</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quân</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có</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đạn</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tiếp</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tục</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chiến</a:t>
            </a:r>
            <a:r>
              <a:rPr lang="en-US" altLang="vi-VN" sz="2100" dirty="0">
                <a:latin typeface="Times New Roman" panose="02020603050405020304" pitchFamily="18" charset="0"/>
                <a:cs typeface="Times New Roman" panose="02020603050405020304" pitchFamily="18" charset="0"/>
              </a:rPr>
              <a:t> </a:t>
            </a:r>
            <a:r>
              <a:rPr lang="en-US" altLang="vi-VN" sz="2100" dirty="0" err="1">
                <a:latin typeface="Times New Roman" panose="02020603050405020304" pitchFamily="18" charset="0"/>
                <a:cs typeface="Times New Roman" panose="02020603050405020304" pitchFamily="18" charset="0"/>
              </a:rPr>
              <a:t>đấu</a:t>
            </a:r>
            <a:r>
              <a:rPr lang="en-US" altLang="vi-VN" sz="2100" dirty="0">
                <a:latin typeface="Times New Roman" panose="02020603050405020304" pitchFamily="18" charset="0"/>
                <a:cs typeface="Times New Roman" panose="02020603050405020304" pitchFamily="18" charset="0"/>
              </a:rPr>
              <a:t>.</a:t>
            </a:r>
          </a:p>
        </p:txBody>
      </p:sp>
      <p:grpSp>
        <p:nvGrpSpPr>
          <p:cNvPr id="2" name="Group 7"/>
          <p:cNvGrpSpPr>
            <a:grpSpLocks/>
          </p:cNvGrpSpPr>
          <p:nvPr/>
        </p:nvGrpSpPr>
        <p:grpSpPr bwMode="auto">
          <a:xfrm>
            <a:off x="1066800" y="36555"/>
            <a:ext cx="6858000" cy="4600575"/>
            <a:chOff x="192" y="393"/>
            <a:chExt cx="5328" cy="3377"/>
          </a:xfrm>
        </p:grpSpPr>
        <p:pic>
          <p:nvPicPr>
            <p:cNvPr id="19461" name="Picture 8" descr="829D80EF"/>
            <p:cNvPicPr>
              <a:picLocks noChangeAspect="1" noChangeArrowheads="1"/>
            </p:cNvPicPr>
            <p:nvPr/>
          </p:nvPicPr>
          <p:blipFill>
            <a:blip r:embed="rId2">
              <a:extLst>
                <a:ext uri="{28A0092B-C50C-407E-A947-70E740481C1C}">
                  <a14:useLocalDpi xmlns:a14="http://schemas.microsoft.com/office/drawing/2010/main" val="0"/>
                </a:ext>
              </a:extLst>
            </a:blip>
            <a:srcRect l="27351" t="15446" r="15213" b="63821"/>
            <a:stretch>
              <a:fillRect/>
            </a:stretch>
          </p:blipFill>
          <p:spPr bwMode="auto">
            <a:xfrm>
              <a:off x="192" y="393"/>
              <a:ext cx="5328" cy="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0" y="3408"/>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1584"/>
              <a:ext cx="505"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8" y="1392"/>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 y="2326"/>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3"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4" y="2592"/>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4"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47" y="1750"/>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5"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4" y="1488"/>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71" y="2422"/>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7"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87" y="1776"/>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8"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47" y="2064"/>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9" descr="EXPLODE"/>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 y="2544"/>
              <a:ext cx="14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20"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92" y="3168"/>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21"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728"/>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2"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35" y="1488"/>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3"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04" y="1200"/>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24"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47" y="3120"/>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5"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16" y="3504"/>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26" descr="EXPLODE"/>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2" y="2688"/>
              <a:ext cx="14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27" descr="EXPL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3" y="1833"/>
              <a:ext cx="26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8764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38100" y="30843"/>
            <a:ext cx="9144000" cy="5143500"/>
          </a:xfrm>
          <a:prstGeom prst="rect">
            <a:avLst/>
          </a:prstGeom>
        </p:spPr>
      </p:pic>
      <p:sp>
        <p:nvSpPr>
          <p:cNvPr id="6" name="TextBox 5"/>
          <p:cNvSpPr txBox="1"/>
          <p:nvPr/>
        </p:nvSpPr>
        <p:spPr>
          <a:xfrm>
            <a:off x="762000" y="1047750"/>
            <a:ext cx="6781800" cy="707886"/>
          </a:xfrm>
          <a:prstGeom prst="rect">
            <a:avLst/>
          </a:prstGeom>
          <a:noFill/>
        </p:spPr>
        <p:txBody>
          <a:bodyPr wrap="square" rtlCol="0">
            <a:spAutoFit/>
          </a:bodyPr>
          <a:lstStyle/>
          <a:p>
            <a:pPr marL="571500" indent="-571500">
              <a:buFont typeface="Wingdings" panose="05000000000000000000" pitchFamily="2" charset="2"/>
              <a:buChar char="v"/>
            </a:pPr>
            <a:r>
              <a:rPr lang="en-US" sz="4000" dirty="0" err="1" smtClean="0">
                <a:latin typeface="Arial" panose="020B0604020202020204" pitchFamily="34" charset="0"/>
                <a:cs typeface="Arial" panose="020B0604020202020204" pitchFamily="34" charset="0"/>
              </a:rPr>
              <a:t>Nêu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nội</a:t>
            </a:r>
            <a:r>
              <a:rPr lang="en-US" sz="4000" dirty="0" smtClean="0">
                <a:latin typeface="Arial" panose="020B0604020202020204" pitchFamily="34" charset="0"/>
                <a:cs typeface="Arial" panose="020B0604020202020204" pitchFamily="34" charset="0"/>
              </a:rPr>
              <a:t> dung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đoạn</a:t>
            </a:r>
            <a:r>
              <a:rPr lang="en-US" sz="4000" dirty="0" smtClean="0">
                <a:latin typeface="Arial" panose="020B0604020202020204" pitchFamily="34" charset="0"/>
                <a:cs typeface="Arial" panose="020B0604020202020204" pitchFamily="34" charset="0"/>
              </a:rPr>
              <a:t> 1?</a:t>
            </a: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228600" y="2174999"/>
            <a:ext cx="8305800" cy="1323439"/>
          </a:xfrm>
          <a:prstGeom prst="rect">
            <a:avLst/>
          </a:prstGeom>
          <a:noFill/>
        </p:spPr>
        <p:txBody>
          <a:bodyPr wrap="square" rtlCol="0">
            <a:spAutoFit/>
          </a:bodyPr>
          <a:lstStyle/>
          <a:p>
            <a:r>
              <a:rPr lang="en-US" sz="4000" u="sng" dirty="0" smtClean="0">
                <a:solidFill>
                  <a:srgbClr val="FF0000"/>
                </a:solidFill>
                <a:latin typeface="Arial" panose="020B0604020202020204" pitchFamily="34" charset="0"/>
                <a:cs typeface="Arial" panose="020B0604020202020204" pitchFamily="34" charset="0"/>
              </a:rPr>
              <a:t>Ý1</a:t>
            </a:r>
            <a:r>
              <a:rPr lang="en-US" sz="4000" dirty="0" smtClean="0">
                <a:solidFill>
                  <a:srgbClr val="FF0000"/>
                </a:solidFill>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C</a:t>
            </a:r>
            <a:r>
              <a:rPr lang="en-US" sz="4000" dirty="0" smtClean="0">
                <a:solidFill>
                  <a:srgbClr val="FF0000"/>
                </a:solidFill>
                <a:latin typeface="Arial" panose="020B0604020202020204" pitchFamily="34" charset="0"/>
                <a:cs typeface="Arial" panose="020B0604020202020204" pitchFamily="34" charset="0"/>
              </a:rPr>
              <a:t>ho </a:t>
            </a:r>
            <a:r>
              <a:rPr lang="en-US" sz="4000" dirty="0" err="1" smtClean="0">
                <a:solidFill>
                  <a:srgbClr val="FF0000"/>
                </a:solidFill>
                <a:latin typeface="Arial" panose="020B0604020202020204" pitchFamily="34" charset="0"/>
                <a:cs typeface="Arial" panose="020B0604020202020204" pitchFamily="34" charset="0"/>
              </a:rPr>
              <a:t>biết</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lí</a:t>
            </a:r>
            <a:r>
              <a:rPr lang="en-US" sz="4000" dirty="0" smtClean="0">
                <a:solidFill>
                  <a:srgbClr val="FF0000"/>
                </a:solidFill>
                <a:latin typeface="Arial" panose="020B0604020202020204" pitchFamily="34" charset="0"/>
                <a:cs typeface="Arial" panose="020B0604020202020204" pitchFamily="34" charset="0"/>
              </a:rPr>
              <a:t> do Ga-</a:t>
            </a:r>
            <a:r>
              <a:rPr lang="en-US" sz="4000" dirty="0" err="1" smtClean="0">
                <a:solidFill>
                  <a:srgbClr val="FF0000"/>
                </a:solidFill>
                <a:latin typeface="Arial" panose="020B0604020202020204" pitchFamily="34" charset="0"/>
                <a:cs typeface="Arial" panose="020B0604020202020204" pitchFamily="34" charset="0"/>
              </a:rPr>
              <a:t>vrốt</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ra</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ngoài</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chiến</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lũy</a:t>
            </a:r>
            <a:r>
              <a:rPr lang="en-US" sz="4000" dirty="0" smtClean="0">
                <a:solidFill>
                  <a:srgbClr val="FF0000"/>
                </a:solidFill>
                <a:latin typeface="Arial" panose="020B0604020202020204" pitchFamily="34" charset="0"/>
                <a:cs typeface="Arial" panose="020B0604020202020204" pitchFamily="34" charset="0"/>
              </a:rPr>
              <a:t>. </a:t>
            </a:r>
            <a:endParaRPr lang="en-US" sz="40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25400" y="-19050"/>
            <a:ext cx="9144000" cy="5143500"/>
          </a:xfrm>
          <a:prstGeom prst="rect">
            <a:avLst/>
          </a:prstGeom>
        </p:spPr>
      </p:pic>
      <p:sp>
        <p:nvSpPr>
          <p:cNvPr id="6" name="TextBox 5"/>
          <p:cNvSpPr txBox="1"/>
          <p:nvPr/>
        </p:nvSpPr>
        <p:spPr>
          <a:xfrm>
            <a:off x="635000" y="494108"/>
            <a:ext cx="79248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2: </a:t>
            </a:r>
            <a:r>
              <a:rPr lang="en-US" sz="2800" dirty="0" err="1" smtClean="0">
                <a:latin typeface="Arial" panose="020B0604020202020204" pitchFamily="34" charset="0"/>
                <a:cs typeface="Arial" panose="020B0604020202020204" pitchFamily="34" charset="0"/>
              </a:rPr>
              <a:t>Tìm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những</a:t>
            </a:r>
            <a:r>
              <a:rPr lang="en-US" sz="2800" dirty="0" smtClean="0">
                <a:latin typeface="Arial" panose="020B0604020202020204" pitchFamily="34" charset="0"/>
                <a:cs typeface="Arial" panose="020B0604020202020204" pitchFamily="34" charset="0"/>
              </a:rPr>
              <a:t> chi </a:t>
            </a:r>
            <a:r>
              <a:rPr lang="en-US" sz="2800" dirty="0" err="1" smtClean="0">
                <a:latin typeface="Arial" panose="020B0604020202020204" pitchFamily="34" charset="0"/>
                <a:cs typeface="Arial" panose="020B0604020202020204" pitchFamily="34" charset="0"/>
              </a:rPr>
              <a:t>tiết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thể</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lòng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dũng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cảm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cậu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bé</a:t>
            </a:r>
            <a:r>
              <a:rPr lang="en-US" sz="2800" dirty="0" smtClean="0">
                <a:latin typeface="Arial" panose="020B0604020202020204" pitchFamily="34" charset="0"/>
                <a:cs typeface="Arial" panose="020B0604020202020204" pitchFamily="34" charset="0"/>
              </a:rPr>
              <a:t> Ga-</a:t>
            </a:r>
            <a:r>
              <a:rPr lang="en-US" sz="2800" dirty="0" err="1" smtClean="0">
                <a:latin typeface="Arial" panose="020B0604020202020204" pitchFamily="34" charset="0"/>
                <a:cs typeface="Arial" panose="020B0604020202020204" pitchFamily="34" charset="0"/>
              </a:rPr>
              <a:t>vrốt</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8" name="TextBox 7"/>
          <p:cNvSpPr txBox="1"/>
          <p:nvPr/>
        </p:nvSpPr>
        <p:spPr>
          <a:xfrm>
            <a:off x="254000" y="1925269"/>
            <a:ext cx="8686800" cy="3108543"/>
          </a:xfrm>
          <a:prstGeom prst="rect">
            <a:avLst/>
          </a:prstGeom>
          <a:noFill/>
        </p:spPr>
        <p:txBody>
          <a:bodyPr wrap="square" rtlCol="0">
            <a:spAutoFit/>
          </a:bodyPr>
          <a:lstStyle/>
          <a:p>
            <a:r>
              <a:rPr lang="en-US" sz="2800" dirty="0" err="1" smtClean="0">
                <a:solidFill>
                  <a:srgbClr val="FF0000"/>
                </a:solidFill>
                <a:latin typeface="Arial" panose="020B0604020202020204" pitchFamily="34" charset="0"/>
                <a:cs typeface="Arial" panose="020B0604020202020204" pitchFamily="34" charset="0"/>
              </a:rPr>
              <a:t>Những</a:t>
            </a:r>
            <a:r>
              <a:rPr lang="en-US" sz="2800" dirty="0" smtClean="0">
                <a:solidFill>
                  <a:srgbClr val="FF0000"/>
                </a:solidFill>
                <a:latin typeface="Arial" panose="020B0604020202020204" pitchFamily="34" charset="0"/>
                <a:cs typeface="Arial" panose="020B0604020202020204" pitchFamily="34" charset="0"/>
              </a:rPr>
              <a:t> chi </a:t>
            </a:r>
            <a:r>
              <a:rPr lang="en-US" sz="2800" dirty="0" err="1" smtClean="0">
                <a:solidFill>
                  <a:srgbClr val="FF0000"/>
                </a:solidFill>
                <a:latin typeface="Arial" panose="020B0604020202020204" pitchFamily="34" charset="0"/>
                <a:cs typeface="Arial" panose="020B0604020202020204" pitchFamily="34" charset="0"/>
              </a:rPr>
              <a:t>tiết</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thể</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hiện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lòng</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dũng</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cảm</a:t>
            </a:r>
            <a:r>
              <a:rPr lang="en-US" sz="2800" dirty="0" smtClean="0">
                <a:solidFill>
                  <a:srgbClr val="FF0000"/>
                </a:solidFill>
                <a:latin typeface="Arial" panose="020B0604020202020204" pitchFamily="34" charset="0"/>
                <a:cs typeface="Arial" panose="020B0604020202020204" pitchFamily="34" charset="0"/>
              </a:rPr>
              <a:t>:</a:t>
            </a:r>
            <a:br>
              <a:rPr lang="en-US" sz="2800" dirty="0" smtClean="0">
                <a:solidFill>
                  <a:srgbClr val="FF0000"/>
                </a:solidFill>
                <a:latin typeface="Arial" panose="020B0604020202020204" pitchFamily="34" charset="0"/>
                <a:cs typeface="Arial" panose="020B0604020202020204" pitchFamily="34" charset="0"/>
              </a:rPr>
            </a:b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Ga-vrốt</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không</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sợ</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nguy</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hiểm</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ra</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ngoài</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chiến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lũy</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để</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nhặt</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đạn</a:t>
            </a:r>
            <a:r>
              <a:rPr lang="en-US" sz="2800" dirty="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cho</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nghĩa</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quân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dưới</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làn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mưa</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của</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địch</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Cuốc</a:t>
            </a:r>
            <a:r>
              <a:rPr lang="en-US" sz="2800" dirty="0" smtClean="0">
                <a:solidFill>
                  <a:srgbClr val="FF0000"/>
                </a:solidFill>
                <a:latin typeface="Arial" panose="020B0604020202020204" pitchFamily="34" charset="0"/>
                <a:cs typeface="Arial" panose="020B0604020202020204" pitchFamily="34" charset="0"/>
              </a:rPr>
              <a:t> - </a:t>
            </a:r>
            <a:r>
              <a:rPr lang="en-US" sz="2800" dirty="0" err="1" smtClean="0">
                <a:solidFill>
                  <a:srgbClr val="FF0000"/>
                </a:solidFill>
                <a:latin typeface="Arial" panose="020B0604020202020204" pitchFamily="34" charset="0"/>
                <a:cs typeface="Arial" panose="020B0604020202020204" pitchFamily="34" charset="0"/>
              </a:rPr>
              <a:t>phây</a:t>
            </a:r>
            <a:r>
              <a:rPr lang="en-US" sz="2800" dirty="0" smtClean="0">
                <a:solidFill>
                  <a:srgbClr val="FF0000"/>
                </a:solidFill>
                <a:latin typeface="Arial" panose="020B0604020202020204" pitchFamily="34" charset="0"/>
                <a:cs typeface="Arial" panose="020B0604020202020204" pitchFamily="34" charset="0"/>
              </a:rPr>
              <a:t> - </a:t>
            </a:r>
            <a:r>
              <a:rPr lang="en-US" sz="2800" dirty="0" err="1" smtClean="0">
                <a:solidFill>
                  <a:srgbClr val="FF0000"/>
                </a:solidFill>
                <a:latin typeface="Arial" panose="020B0604020202020204" pitchFamily="34" charset="0"/>
                <a:cs typeface="Arial" panose="020B0604020202020204" pitchFamily="34" charset="0"/>
              </a:rPr>
              <a:t>rắc</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thét</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giục</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cậu</a:t>
            </a:r>
            <a:r>
              <a:rPr lang="en-US" sz="2800" dirty="0" smtClean="0">
                <a:solidFill>
                  <a:srgbClr val="FF0000"/>
                </a:solidFill>
                <a:latin typeface="Arial" panose="020B0604020202020204" pitchFamily="34" charset="0"/>
                <a:cs typeface="Arial" panose="020B0604020202020204" pitchFamily="34" charset="0"/>
              </a:rPr>
              <a:t> quay </a:t>
            </a:r>
            <a:r>
              <a:rPr lang="en-US" sz="2800" dirty="0" err="1" smtClean="0">
                <a:solidFill>
                  <a:srgbClr val="FF0000"/>
                </a:solidFill>
                <a:latin typeface="Arial" panose="020B0604020202020204" pitchFamily="34" charset="0"/>
                <a:cs typeface="Arial" panose="020B0604020202020204" pitchFamily="34" charset="0"/>
              </a:rPr>
              <a:t>vào</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chiến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lũy</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nhưng</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Ga</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vrốt</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vẫn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nán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lại</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để</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nhặt</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đạn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Ga</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rốt</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lúc</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ẩn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lúc</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hiện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giữa</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làn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đạn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giặc</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chơi</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trò</a:t>
            </a:r>
            <a:r>
              <a:rPr lang="en-US" sz="2800" dirty="0" smtClean="0">
                <a:solidFill>
                  <a:srgbClr val="FF0000"/>
                </a:solidFill>
                <a:latin typeface="Arial" panose="020B0604020202020204" pitchFamily="34" charset="0"/>
                <a:cs typeface="Arial" panose="020B0604020202020204" pitchFamily="34" charset="0"/>
              </a:rPr>
              <a:t> ú </a:t>
            </a:r>
            <a:r>
              <a:rPr lang="en-US" sz="2800" dirty="0" err="1" smtClean="0">
                <a:solidFill>
                  <a:srgbClr val="FF0000"/>
                </a:solidFill>
                <a:latin typeface="Arial" panose="020B0604020202020204" pitchFamily="34" charset="0"/>
                <a:cs typeface="Arial" panose="020B0604020202020204" pitchFamily="34" charset="0"/>
              </a:rPr>
              <a:t>tim</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với</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cái</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chết</a:t>
            </a:r>
            <a:r>
              <a:rPr lang="en-US" sz="2800"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4"/>
          <p:cNvSpPr>
            <a:spLocks noChangeArrowheads="1"/>
          </p:cNvSpPr>
          <p:nvPr/>
        </p:nvSpPr>
        <p:spPr bwMode="auto">
          <a:xfrm>
            <a:off x="2457450" y="-62313"/>
            <a:ext cx="4114800" cy="1371600"/>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685800" eaLnBrk="1" fontAlgn="base" hangingPunct="1">
              <a:spcBef>
                <a:spcPct val="0"/>
              </a:spcBef>
              <a:spcAft>
                <a:spcPct val="0"/>
              </a:spcAft>
            </a:pPr>
            <a:r>
              <a:rPr lang="vi-VN" altLang="vi-VN" sz="3000" b="1" dirty="0" smtClean="0">
                <a:solidFill>
                  <a:srgbClr val="000000"/>
                </a:solidFill>
                <a:latin typeface="Times New Roman" panose="02020603050405020304" pitchFamily="18" charset="0"/>
              </a:rPr>
              <a:t>Khởi động</a:t>
            </a:r>
            <a:endParaRPr lang="en-US" altLang="vi-VN" sz="3000" b="1" dirty="0">
              <a:solidFill>
                <a:srgbClr val="000000"/>
              </a:solidFill>
              <a:latin typeface="Times New Roman" panose="02020603050405020304" pitchFamily="18" charset="0"/>
            </a:endParaRPr>
          </a:p>
        </p:txBody>
      </p:sp>
      <p:sp>
        <p:nvSpPr>
          <p:cNvPr id="89093" name="Text Box 5"/>
          <p:cNvSpPr txBox="1">
            <a:spLocks noChangeArrowheads="1"/>
          </p:cNvSpPr>
          <p:nvPr/>
        </p:nvSpPr>
        <p:spPr bwMode="auto">
          <a:xfrm>
            <a:off x="1257300" y="1478367"/>
            <a:ext cx="59436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685800" eaLnBrk="1" fontAlgn="base" hangingPunct="1">
              <a:spcBef>
                <a:spcPct val="50000"/>
              </a:spcBef>
              <a:spcAft>
                <a:spcPct val="0"/>
              </a:spcAft>
            </a:pPr>
            <a:r>
              <a:rPr lang="en-US" altLang="vi-VN" sz="2400" b="1" dirty="0">
                <a:solidFill>
                  <a:srgbClr val="333399"/>
                </a:solidFill>
                <a:latin typeface="Times New Roman" panose="02020603050405020304" pitchFamily="18" charset="0"/>
              </a:rPr>
              <a:t>+ </a:t>
            </a:r>
            <a:r>
              <a:rPr lang="en-US" altLang="vi-VN" sz="2100" b="1" dirty="0" err="1">
                <a:solidFill>
                  <a:srgbClr val="333399"/>
                </a:solidFill>
                <a:latin typeface="Times New Roman" panose="02020603050405020304" pitchFamily="18" charset="0"/>
              </a:rPr>
              <a:t>Đọc</a:t>
            </a:r>
            <a:r>
              <a:rPr lang="en-US" altLang="vi-VN" sz="2100" b="1" dirty="0">
                <a:solidFill>
                  <a:srgbClr val="333399"/>
                </a:solidFill>
                <a:latin typeface="Times New Roman" panose="02020603050405020304" pitchFamily="18" charset="0"/>
              </a:rPr>
              <a:t> </a:t>
            </a:r>
            <a:r>
              <a:rPr lang="en-US" altLang="vi-VN" sz="2100" b="1" dirty="0" err="1">
                <a:solidFill>
                  <a:srgbClr val="333399"/>
                </a:solidFill>
                <a:latin typeface="Times New Roman" panose="02020603050405020304" pitchFamily="18" charset="0"/>
              </a:rPr>
              <a:t>đoạn</a:t>
            </a:r>
            <a:r>
              <a:rPr lang="en-US" altLang="vi-VN" sz="2100" b="1" dirty="0">
                <a:solidFill>
                  <a:srgbClr val="333399"/>
                </a:solidFill>
                <a:latin typeface="Times New Roman" panose="02020603050405020304" pitchFamily="18" charset="0"/>
              </a:rPr>
              <a:t> 3 </a:t>
            </a:r>
            <a:r>
              <a:rPr lang="en-US" altLang="vi-VN" sz="2100" b="1" dirty="0" err="1">
                <a:solidFill>
                  <a:srgbClr val="333399"/>
                </a:solidFill>
                <a:latin typeface="Times New Roman" panose="02020603050405020304" pitchFamily="18" charset="0"/>
              </a:rPr>
              <a:t>và</a:t>
            </a:r>
            <a:r>
              <a:rPr lang="en-US" altLang="vi-VN" sz="2100" b="1" dirty="0">
                <a:solidFill>
                  <a:srgbClr val="333399"/>
                </a:solidFill>
                <a:latin typeface="Times New Roman" panose="02020603050405020304" pitchFamily="18" charset="0"/>
              </a:rPr>
              <a:t>  </a:t>
            </a:r>
            <a:r>
              <a:rPr lang="en-US" altLang="vi-VN" sz="2100" b="1" dirty="0" err="1">
                <a:solidFill>
                  <a:srgbClr val="333399"/>
                </a:solidFill>
                <a:latin typeface="Times New Roman" panose="02020603050405020304" pitchFamily="18" charset="0"/>
              </a:rPr>
              <a:t>hãy</a:t>
            </a:r>
            <a:r>
              <a:rPr lang="en-US" altLang="vi-VN" sz="2100" b="1" dirty="0">
                <a:solidFill>
                  <a:srgbClr val="333399"/>
                </a:solidFill>
                <a:latin typeface="Times New Roman" panose="02020603050405020304" pitchFamily="18" charset="0"/>
              </a:rPr>
              <a:t> </a:t>
            </a:r>
            <a:r>
              <a:rPr lang="en-US" altLang="vi-VN" sz="2100" b="1" dirty="0" err="1">
                <a:solidFill>
                  <a:srgbClr val="333399"/>
                </a:solidFill>
                <a:latin typeface="Times New Roman" panose="02020603050405020304" pitchFamily="18" charset="0"/>
              </a:rPr>
              <a:t>nêu</a:t>
            </a:r>
            <a:r>
              <a:rPr lang="en-US" altLang="vi-VN" sz="2100" b="1" dirty="0">
                <a:solidFill>
                  <a:srgbClr val="333399"/>
                </a:solidFill>
                <a:latin typeface="Times New Roman" panose="02020603050405020304" pitchFamily="18" charset="0"/>
              </a:rPr>
              <a:t> </a:t>
            </a:r>
            <a:r>
              <a:rPr lang="en-US" altLang="vi-VN" sz="2100" b="1" dirty="0" err="1">
                <a:solidFill>
                  <a:srgbClr val="333399"/>
                </a:solidFill>
                <a:latin typeface="Times New Roman" panose="02020603050405020304" pitchFamily="18" charset="0"/>
              </a:rPr>
              <a:t>nội</a:t>
            </a:r>
            <a:r>
              <a:rPr lang="en-US" altLang="vi-VN" sz="2100" b="1" dirty="0">
                <a:solidFill>
                  <a:srgbClr val="333399"/>
                </a:solidFill>
                <a:latin typeface="Times New Roman" panose="02020603050405020304" pitchFamily="18" charset="0"/>
              </a:rPr>
              <a:t> dung </a:t>
            </a:r>
            <a:r>
              <a:rPr lang="en-US" altLang="vi-VN" sz="2100" b="1" dirty="0" err="1">
                <a:solidFill>
                  <a:srgbClr val="333399"/>
                </a:solidFill>
                <a:latin typeface="Times New Roman" panose="02020603050405020304" pitchFamily="18" charset="0"/>
              </a:rPr>
              <a:t>bài</a:t>
            </a:r>
            <a:r>
              <a:rPr lang="en-US" altLang="vi-VN" sz="2100" b="1" dirty="0">
                <a:solidFill>
                  <a:srgbClr val="333399"/>
                </a:solidFill>
                <a:latin typeface="Times New Roman" panose="02020603050405020304" pitchFamily="18" charset="0"/>
              </a:rPr>
              <a:t> </a:t>
            </a:r>
            <a:r>
              <a:rPr lang="en-US" altLang="vi-VN" sz="2100" b="1" dirty="0" err="1">
                <a:solidFill>
                  <a:srgbClr val="333399"/>
                </a:solidFill>
                <a:latin typeface="Times New Roman" panose="02020603050405020304" pitchFamily="18" charset="0"/>
              </a:rPr>
              <a:t>tập</a:t>
            </a:r>
            <a:r>
              <a:rPr lang="en-US" altLang="vi-VN" sz="2100" b="1" dirty="0">
                <a:solidFill>
                  <a:srgbClr val="333399"/>
                </a:solidFill>
                <a:latin typeface="Times New Roman" panose="02020603050405020304" pitchFamily="18" charset="0"/>
              </a:rPr>
              <a:t> </a:t>
            </a:r>
            <a:r>
              <a:rPr lang="en-US" altLang="vi-VN" sz="2100" b="1" dirty="0" err="1">
                <a:solidFill>
                  <a:srgbClr val="333399"/>
                </a:solidFill>
                <a:latin typeface="Times New Roman" panose="02020603050405020304" pitchFamily="18" charset="0"/>
              </a:rPr>
              <a:t>đọc</a:t>
            </a:r>
            <a:r>
              <a:rPr lang="en-US" altLang="vi-VN" sz="2100" b="1" dirty="0">
                <a:solidFill>
                  <a:srgbClr val="333399"/>
                </a:solidFill>
                <a:latin typeface="Times New Roman" panose="02020603050405020304" pitchFamily="18" charset="0"/>
              </a:rPr>
              <a:t> </a:t>
            </a:r>
            <a:r>
              <a:rPr lang="en-US" altLang="vi-VN" sz="2100" b="1" dirty="0" err="1">
                <a:solidFill>
                  <a:srgbClr val="333399"/>
                </a:solidFill>
                <a:latin typeface="Times New Roman" panose="02020603050405020304" pitchFamily="18" charset="0"/>
              </a:rPr>
              <a:t>Thắng</a:t>
            </a:r>
            <a:r>
              <a:rPr lang="en-US" altLang="vi-VN" sz="2100" b="1" dirty="0">
                <a:solidFill>
                  <a:srgbClr val="333399"/>
                </a:solidFill>
                <a:latin typeface="Times New Roman" panose="02020603050405020304" pitchFamily="18" charset="0"/>
              </a:rPr>
              <a:t> </a:t>
            </a:r>
            <a:r>
              <a:rPr lang="en-US" altLang="vi-VN" sz="2100" b="1" dirty="0" err="1">
                <a:solidFill>
                  <a:srgbClr val="333399"/>
                </a:solidFill>
                <a:latin typeface="Times New Roman" panose="02020603050405020304" pitchFamily="18" charset="0"/>
              </a:rPr>
              <a:t>biển</a:t>
            </a:r>
            <a:r>
              <a:rPr lang="en-US" altLang="vi-VN" sz="2100" b="1" dirty="0">
                <a:solidFill>
                  <a:srgbClr val="333399"/>
                </a:solidFill>
                <a:latin typeface="Times New Roman" panose="02020603050405020304" pitchFamily="18" charset="0"/>
              </a:rPr>
              <a:t> ca </a:t>
            </a:r>
            <a:r>
              <a:rPr lang="en-US" altLang="vi-VN" sz="2100" b="1" dirty="0" err="1">
                <a:solidFill>
                  <a:srgbClr val="333399"/>
                </a:solidFill>
                <a:latin typeface="Times New Roman" panose="02020603050405020304" pitchFamily="18" charset="0"/>
              </a:rPr>
              <a:t>ngợi</a:t>
            </a:r>
            <a:r>
              <a:rPr lang="en-US" altLang="vi-VN" sz="2100" b="1" dirty="0">
                <a:solidFill>
                  <a:srgbClr val="333399"/>
                </a:solidFill>
                <a:latin typeface="Times New Roman" panose="02020603050405020304" pitchFamily="18" charset="0"/>
              </a:rPr>
              <a:t> </a:t>
            </a:r>
            <a:r>
              <a:rPr lang="en-US" altLang="vi-VN" sz="2100" b="1" dirty="0" err="1">
                <a:solidFill>
                  <a:srgbClr val="333399"/>
                </a:solidFill>
                <a:latin typeface="Times New Roman" panose="02020603050405020304" pitchFamily="18" charset="0"/>
              </a:rPr>
              <a:t>điều</a:t>
            </a:r>
            <a:r>
              <a:rPr lang="en-US" altLang="vi-VN" sz="2100" b="1" dirty="0">
                <a:solidFill>
                  <a:srgbClr val="333399"/>
                </a:solidFill>
                <a:latin typeface="Times New Roman" panose="02020603050405020304" pitchFamily="18" charset="0"/>
              </a:rPr>
              <a:t> </a:t>
            </a:r>
            <a:r>
              <a:rPr lang="en-US" altLang="vi-VN" sz="2100" b="1" dirty="0" err="1">
                <a:solidFill>
                  <a:srgbClr val="333399"/>
                </a:solidFill>
                <a:latin typeface="Times New Roman" panose="02020603050405020304" pitchFamily="18" charset="0"/>
              </a:rPr>
              <a:t>gì</a:t>
            </a:r>
            <a:r>
              <a:rPr lang="en-US" altLang="vi-VN" sz="2100" b="1" dirty="0">
                <a:solidFill>
                  <a:srgbClr val="333399"/>
                </a:solidFill>
                <a:latin typeface="Times New Roman" panose="02020603050405020304" pitchFamily="18" charset="0"/>
              </a:rPr>
              <a:t>?</a:t>
            </a:r>
          </a:p>
        </p:txBody>
      </p:sp>
      <p:pic>
        <p:nvPicPr>
          <p:cNvPr id="6150" name="Picture 5" descr="92946cxn8xmvkw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598410">
            <a:off x="1297781" y="-40481"/>
            <a:ext cx="10048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8" name="Text Box 10"/>
          <p:cNvSpPr txBox="1">
            <a:spLocks noChangeArrowheads="1"/>
          </p:cNvSpPr>
          <p:nvPr/>
        </p:nvSpPr>
        <p:spPr bwMode="auto">
          <a:xfrm>
            <a:off x="1228725" y="2505283"/>
            <a:ext cx="60007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685800" eaLnBrk="1" fontAlgn="base" hangingPunct="1">
              <a:spcBef>
                <a:spcPct val="50000"/>
              </a:spcBef>
              <a:spcAft>
                <a:spcPct val="0"/>
              </a:spcAft>
            </a:pPr>
            <a:r>
              <a:rPr lang="en-US" altLang="vi-VN" sz="2100" b="1" u="sng" dirty="0" err="1">
                <a:solidFill>
                  <a:srgbClr val="333399"/>
                </a:solidFill>
                <a:latin typeface="Times New Roman" panose="02020603050405020304" pitchFamily="18" charset="0"/>
              </a:rPr>
              <a:t>Nội</a:t>
            </a:r>
            <a:r>
              <a:rPr lang="en-US" altLang="vi-VN" sz="2100" b="1" u="sng" dirty="0">
                <a:solidFill>
                  <a:srgbClr val="333399"/>
                </a:solidFill>
                <a:latin typeface="Times New Roman" panose="02020603050405020304" pitchFamily="18" charset="0"/>
              </a:rPr>
              <a:t> dung</a:t>
            </a:r>
            <a:r>
              <a:rPr lang="en-US" altLang="vi-VN" sz="2100" b="1" dirty="0">
                <a:solidFill>
                  <a:srgbClr val="333399"/>
                </a:solidFill>
                <a:latin typeface="Times New Roman" panose="02020603050405020304" pitchFamily="18" charset="0"/>
              </a:rPr>
              <a:t>: </a:t>
            </a:r>
            <a:r>
              <a:rPr lang="vi-VN" altLang="en-US" sz="2100" dirty="0">
                <a:solidFill>
                  <a:srgbClr val="333399"/>
                </a:solidFill>
                <a:latin typeface="Times New Roman" panose="02020603050405020304" pitchFamily="18" charset="0"/>
                <a:cs typeface="Times New Roman" panose="02020603050405020304" pitchFamily="18" charset="0"/>
              </a:rPr>
              <a:t>Ca ngợi lòng dũng cảm, ý chí quyết thắng của con người trong cuộc đấu tranh chống thiên tai, bảo vệ con đê, giữ gìn cuộc sống bình yên.</a:t>
            </a:r>
            <a:endParaRPr lang="en-US" altLang="vi-VN" sz="2100" dirty="0">
              <a:solidFill>
                <a:srgbClr val="333399"/>
              </a:solidFill>
            </a:endParaRPr>
          </a:p>
        </p:txBody>
      </p:sp>
    </p:spTree>
    <p:extLst>
      <p:ext uri="{BB962C8B-B14F-4D97-AF65-F5344CB8AC3E}">
        <p14:creationId xmlns:p14="http://schemas.microsoft.com/office/powerpoint/2010/main" val="29852179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093"/>
                                        </p:tgtEl>
                                        <p:attrNameLst>
                                          <p:attrName>style.visibility</p:attrName>
                                        </p:attrNameLst>
                                      </p:cBhvr>
                                      <p:to>
                                        <p:strVal val="visible"/>
                                      </p:to>
                                    </p:set>
                                    <p:animEffect transition="in" filter="blinds(horizontal)">
                                      <p:cBhvr>
                                        <p:cTn id="12" dur="500"/>
                                        <p:tgtEl>
                                          <p:spTgt spid="890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9098">
                                            <p:txEl>
                                              <p:pRg st="0" end="0"/>
                                            </p:txEl>
                                          </p:spTgt>
                                        </p:tgtEl>
                                        <p:attrNameLst>
                                          <p:attrName>style.visibility</p:attrName>
                                        </p:attrNameLst>
                                      </p:cBhvr>
                                      <p:to>
                                        <p:strVal val="visible"/>
                                      </p:to>
                                    </p:set>
                                    <p:animEffect transition="in" filter="blinds(horizontal)">
                                      <p:cBhvr>
                                        <p:cTn id="17" dur="500"/>
                                        <p:tgtEl>
                                          <p:spTgt spid="890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89093" grpId="0"/>
      <p:bldP spid="89098"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0" y="0"/>
            <a:ext cx="9144000" cy="5143500"/>
          </a:xfrm>
          <a:prstGeom prst="rect">
            <a:avLst/>
          </a:prstGeom>
        </p:spPr>
      </p:pic>
      <p:sp>
        <p:nvSpPr>
          <p:cNvPr id="6" name="TextBox 5"/>
          <p:cNvSpPr txBox="1"/>
          <p:nvPr/>
        </p:nvSpPr>
        <p:spPr>
          <a:xfrm>
            <a:off x="228600" y="821591"/>
            <a:ext cx="8686800" cy="707886"/>
          </a:xfrm>
          <a:prstGeom prst="rect">
            <a:avLst/>
          </a:prstGeom>
          <a:noFill/>
        </p:spPr>
        <p:txBody>
          <a:bodyPr wrap="square" rtlCol="0">
            <a:spAutoFit/>
          </a:bodyPr>
          <a:lstStyle/>
          <a:p>
            <a:pPr marL="571500" indent="-571500">
              <a:buFont typeface="Wingdings" panose="05000000000000000000" pitchFamily="2" charset="2"/>
              <a:buChar char="v"/>
            </a:pPr>
            <a:r>
              <a:rPr lang="en-US" sz="4000" dirty="0" err="1" smtClean="0">
                <a:latin typeface="Arial" panose="020B0604020202020204" pitchFamily="34" charset="0"/>
                <a:cs typeface="Arial" panose="020B0604020202020204" pitchFamily="34" charset="0"/>
              </a:rPr>
              <a:t>Nêu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nội</a:t>
            </a:r>
            <a:r>
              <a:rPr lang="en-US" sz="4000" dirty="0" smtClean="0">
                <a:latin typeface="Arial" panose="020B0604020202020204" pitchFamily="34" charset="0"/>
                <a:cs typeface="Arial" panose="020B0604020202020204" pitchFamily="34" charset="0"/>
              </a:rPr>
              <a:t> dung </a:t>
            </a:r>
            <a:r>
              <a:rPr lang="en-US" sz="4000" dirty="0" err="1" smtClean="0">
                <a:latin typeface="Arial" panose="020B0604020202020204" pitchFamily="34" charset="0"/>
                <a:cs typeface="Arial" panose="020B0604020202020204" pitchFamily="34" charset="0"/>
              </a:rPr>
              <a:t>chính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đoạn</a:t>
            </a:r>
            <a:r>
              <a:rPr lang="en-US" sz="4000" dirty="0" smtClean="0">
                <a:latin typeface="Arial" panose="020B0604020202020204" pitchFamily="34" charset="0"/>
                <a:cs typeface="Arial" panose="020B0604020202020204" pitchFamily="34" charset="0"/>
              </a:rPr>
              <a:t> 2?</a:t>
            </a: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237460" y="1601210"/>
            <a:ext cx="8373140" cy="1323439"/>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Ý</a:t>
            </a:r>
            <a:r>
              <a:rPr lang="en-US" sz="4000" dirty="0" smtClean="0">
                <a:solidFill>
                  <a:srgbClr val="FF0000"/>
                </a:solidFill>
                <a:latin typeface="Arial" panose="020B0604020202020204" pitchFamily="34" charset="0"/>
                <a:cs typeface="Arial" panose="020B0604020202020204" pitchFamily="34" charset="0"/>
              </a:rPr>
              <a:t> 2: </a:t>
            </a:r>
            <a:r>
              <a:rPr lang="en-US" sz="4000" dirty="0" err="1" smtClean="0">
                <a:solidFill>
                  <a:srgbClr val="FF0000"/>
                </a:solidFill>
                <a:latin typeface="Arial" panose="020B0604020202020204" pitchFamily="34" charset="0"/>
                <a:cs typeface="Arial" panose="020B0604020202020204" pitchFamily="34" charset="0"/>
              </a:rPr>
              <a:t>Lòng</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dũng</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cảm</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của</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chú</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bé</a:t>
            </a:r>
            <a:r>
              <a:rPr lang="en-US" sz="4000" dirty="0" smtClean="0">
                <a:solidFill>
                  <a:srgbClr val="FF0000"/>
                </a:solidFill>
                <a:latin typeface="Arial" panose="020B0604020202020204" pitchFamily="34" charset="0"/>
                <a:cs typeface="Arial" panose="020B0604020202020204" pitchFamily="34" charset="0"/>
              </a:rPr>
              <a:t> Ga-</a:t>
            </a:r>
            <a:r>
              <a:rPr lang="en-US" sz="4000" dirty="0" err="1" smtClean="0">
                <a:solidFill>
                  <a:srgbClr val="FF0000"/>
                </a:solidFill>
                <a:latin typeface="Arial" panose="020B0604020202020204" pitchFamily="34" charset="0"/>
                <a:cs typeface="Arial" panose="020B0604020202020204" pitchFamily="34" charset="0"/>
              </a:rPr>
              <a:t>vrốt</a:t>
            </a:r>
            <a:r>
              <a:rPr lang="en-US" sz="4000" dirty="0" smtClean="0">
                <a:solidFill>
                  <a:srgbClr val="FF0000"/>
                </a:solidFill>
                <a:latin typeface="Arial" panose="020B0604020202020204" pitchFamily="34" charset="0"/>
                <a:cs typeface="Arial" panose="020B0604020202020204" pitchFamily="34" charset="0"/>
              </a:rPr>
              <a:t>.</a:t>
            </a:r>
            <a:endParaRPr lang="en-US" sz="40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Title 1"/>
          <p:cNvSpPr>
            <a:spLocks noGrp="1"/>
          </p:cNvSpPr>
          <p:nvPr>
            <p:ph type="title" idx="4294967295"/>
          </p:nvPr>
        </p:nvSpPr>
        <p:spPr/>
        <p:txBody>
          <a:bodyPr/>
          <a:lstStyle/>
          <a:p>
            <a:pPr eaLnBrk="1" hangingPunct="1"/>
            <a:endParaRPr lang="vi-VN" altLang="vi-VN" smtClean="0"/>
          </a:p>
        </p:txBody>
      </p:sp>
      <p:pic>
        <p:nvPicPr>
          <p:cNvPr id="24579" name="Picture 12" descr="smalborg[1]">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0"/>
            <a:ext cx="6858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WordArt 15">
            <a:hlinkClick r:id="rId8" action="ppaction://hlinkpres?slideindex=20&amp;slidetitle=Slide 20"/>
          </p:cNvPr>
          <p:cNvSpPr>
            <a:spLocks noChangeArrowheads="1" noChangeShapeType="1" noTextEdit="1"/>
          </p:cNvSpPr>
          <p:nvPr/>
        </p:nvSpPr>
        <p:spPr bwMode="auto">
          <a:xfrm>
            <a:off x="2171700" y="342900"/>
            <a:ext cx="5324475" cy="285750"/>
          </a:xfrm>
          <a:prstGeom prst="rect">
            <a:avLst/>
          </a:prstGeom>
        </p:spPr>
        <p:txBody>
          <a:bodyPr wrap="none" fromWordArt="1">
            <a:prstTxWarp prst="textPlain">
              <a:avLst>
                <a:gd name="adj" fmla="val 50000"/>
              </a:avLst>
            </a:prstTxWarp>
          </a:bodyPr>
          <a:lstStyle/>
          <a:p>
            <a:pPr algn="ctr" defTabSz="685800" fontAlgn="base">
              <a:spcBef>
                <a:spcPct val="0"/>
              </a:spcBef>
              <a:spcAft>
                <a:spcPct val="0"/>
              </a:spcAft>
            </a:pPr>
            <a:r>
              <a:rPr lang="vi-VN" sz="2700" b="1" kern="10">
                <a:ln w="12700">
                  <a:solidFill>
                    <a:srgbClr val="0000FF"/>
                  </a:solidFill>
                  <a:round/>
                  <a:headEnd/>
                  <a:tailEnd/>
                </a:ln>
                <a:solidFill>
                  <a:srgbClr val="FFFF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CHỌN Ý ĐÚNG NHẤT</a:t>
            </a:r>
          </a:p>
        </p:txBody>
      </p:sp>
      <p:pic>
        <p:nvPicPr>
          <p:cNvPr id="24581" name="Picture 92" descr="N3"/>
          <p:cNvPicPr>
            <a:picLocks noChangeAspect="1" noChangeArrowheads="1"/>
          </p:cNvPicPr>
          <p:nvPr/>
        </p:nvPicPr>
        <p:blipFill>
          <a:blip r:embed="rId9">
            <a:lum bright="6000"/>
            <a:extLst>
              <a:ext uri="{28A0092B-C50C-407E-A947-70E740481C1C}">
                <a14:useLocalDpi xmlns:a14="http://schemas.microsoft.com/office/drawing/2010/main" val="0"/>
              </a:ext>
            </a:extLst>
          </a:blip>
          <a:srcRect/>
          <a:stretch>
            <a:fillRect/>
          </a:stretch>
        </p:blipFill>
        <p:spPr bwMode="auto">
          <a:xfrm rot="5400000" flipV="1">
            <a:off x="-1154906" y="2526506"/>
            <a:ext cx="51435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p:cNvPicPr>
            <a:picLocks noGrp="1" noChangeAspect="1" noChangeArrowheads="1"/>
          </p:cNvPicPr>
          <p:nvPr>
            <p:ph idx="4294967295"/>
          </p:nvPr>
        </p:nvPicPr>
        <p:blipFill>
          <a:blip r:embed="rId10">
            <a:extLst>
              <a:ext uri="{28A0092B-C50C-407E-A947-70E740481C1C}">
                <a14:useLocalDpi xmlns:a14="http://schemas.microsoft.com/office/drawing/2010/main" val="0"/>
              </a:ext>
            </a:extLst>
          </a:blip>
          <a:srcRect/>
          <a:stretch>
            <a:fillRect/>
          </a:stretch>
        </p:blipFill>
        <p:spPr>
          <a:xfrm>
            <a:off x="1143000" y="1089422"/>
            <a:ext cx="6843713" cy="123825"/>
          </a:xfrm>
          <a:noFill/>
        </p:spPr>
      </p:pic>
      <p:sp>
        <p:nvSpPr>
          <p:cNvPr id="95" name="Oval 52"/>
          <p:cNvSpPr>
            <a:spLocks noChangeArrowheads="1"/>
          </p:cNvSpPr>
          <p:nvPr/>
        </p:nvSpPr>
        <p:spPr bwMode="auto">
          <a:xfrm>
            <a:off x="1657350" y="3319463"/>
            <a:ext cx="514350" cy="4572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685800" eaLnBrk="1" fontAlgn="base" hangingPunct="1">
              <a:spcBef>
                <a:spcPct val="0"/>
              </a:spcBef>
              <a:spcAft>
                <a:spcPct val="0"/>
              </a:spcAft>
            </a:pPr>
            <a:endParaRPr lang="vi-VN" altLang="vi-VN" sz="1350">
              <a:solidFill>
                <a:srgbClr val="000000"/>
              </a:solidFill>
              <a:latin typeface="Comic Sans MS" panose="030F0702030302020204" pitchFamily="66" charset="0"/>
            </a:endParaRPr>
          </a:p>
        </p:txBody>
      </p:sp>
      <p:sp>
        <p:nvSpPr>
          <p:cNvPr id="9" name="AutoShape 68"/>
          <p:cNvSpPr>
            <a:spLocks noChangeArrowheads="1"/>
          </p:cNvSpPr>
          <p:nvPr/>
        </p:nvSpPr>
        <p:spPr bwMode="auto">
          <a:xfrm>
            <a:off x="1433513" y="1015604"/>
            <a:ext cx="1051322" cy="469106"/>
          </a:xfrm>
          <a:prstGeom prst="roundRect">
            <a:avLst>
              <a:gd name="adj" fmla="val 16667"/>
            </a:avLst>
          </a:prstGeom>
          <a:gradFill rotWithShape="1">
            <a:gsLst>
              <a:gs pos="0">
                <a:srgbClr val="002F76"/>
              </a:gs>
              <a:gs pos="50000">
                <a:srgbClr val="0066FF"/>
              </a:gs>
              <a:gs pos="100000">
                <a:srgbClr val="002F76"/>
              </a:gs>
            </a:gsLst>
            <a:lin ang="5400000" scaled="1"/>
          </a:gra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defTabSz="685800" eaLnBrk="1" fontAlgn="base" hangingPunct="1">
              <a:spcBef>
                <a:spcPct val="0"/>
              </a:spcBef>
              <a:spcAft>
                <a:spcPct val="0"/>
              </a:spcAft>
            </a:pPr>
            <a:r>
              <a:rPr lang="en-US" altLang="vi-VN" sz="3000">
                <a:solidFill>
                  <a:srgbClr val="FF0066"/>
                </a:solidFill>
                <a:latin typeface="DigifaceWide"/>
              </a:rPr>
              <a:t>10</a:t>
            </a:r>
          </a:p>
        </p:txBody>
      </p:sp>
      <p:sp>
        <p:nvSpPr>
          <p:cNvPr id="10" name="AutoShape 69"/>
          <p:cNvSpPr>
            <a:spLocks noChangeArrowheads="1"/>
          </p:cNvSpPr>
          <p:nvPr/>
        </p:nvSpPr>
        <p:spPr bwMode="auto">
          <a:xfrm>
            <a:off x="1433513" y="1015604"/>
            <a:ext cx="1051322" cy="469106"/>
          </a:xfrm>
          <a:prstGeom prst="roundRect">
            <a:avLst>
              <a:gd name="adj" fmla="val 16667"/>
            </a:avLst>
          </a:prstGeom>
          <a:gradFill rotWithShape="1">
            <a:gsLst>
              <a:gs pos="0">
                <a:srgbClr val="002F76"/>
              </a:gs>
              <a:gs pos="50000">
                <a:srgbClr val="0066FF"/>
              </a:gs>
              <a:gs pos="100000">
                <a:srgbClr val="002F76"/>
              </a:gs>
            </a:gsLst>
            <a:lin ang="5400000" scaled="1"/>
          </a:gra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defTabSz="685800" eaLnBrk="1" fontAlgn="base" hangingPunct="1">
              <a:spcBef>
                <a:spcPct val="0"/>
              </a:spcBef>
              <a:spcAft>
                <a:spcPct val="0"/>
              </a:spcAft>
            </a:pPr>
            <a:r>
              <a:rPr lang="en-US" altLang="vi-VN" sz="3000">
                <a:solidFill>
                  <a:srgbClr val="FF0066"/>
                </a:solidFill>
                <a:latin typeface="DigifaceWide"/>
              </a:rPr>
              <a:t>09</a:t>
            </a:r>
          </a:p>
        </p:txBody>
      </p:sp>
      <p:sp>
        <p:nvSpPr>
          <p:cNvPr id="11" name="AutoShape 70"/>
          <p:cNvSpPr>
            <a:spLocks noChangeArrowheads="1"/>
          </p:cNvSpPr>
          <p:nvPr/>
        </p:nvSpPr>
        <p:spPr bwMode="auto">
          <a:xfrm>
            <a:off x="1435894" y="1015604"/>
            <a:ext cx="1051322" cy="469106"/>
          </a:xfrm>
          <a:prstGeom prst="roundRect">
            <a:avLst>
              <a:gd name="adj" fmla="val 16667"/>
            </a:avLst>
          </a:prstGeom>
          <a:gradFill rotWithShape="1">
            <a:gsLst>
              <a:gs pos="0">
                <a:srgbClr val="002F76"/>
              </a:gs>
              <a:gs pos="50000">
                <a:srgbClr val="0066FF"/>
              </a:gs>
              <a:gs pos="100000">
                <a:srgbClr val="002F76"/>
              </a:gs>
            </a:gsLst>
            <a:lin ang="5400000" scaled="1"/>
          </a:gra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defTabSz="685800" eaLnBrk="1" fontAlgn="base" hangingPunct="1">
              <a:spcBef>
                <a:spcPct val="0"/>
              </a:spcBef>
              <a:spcAft>
                <a:spcPct val="0"/>
              </a:spcAft>
            </a:pPr>
            <a:r>
              <a:rPr lang="en-US" altLang="vi-VN" sz="3000">
                <a:solidFill>
                  <a:srgbClr val="FF0066"/>
                </a:solidFill>
                <a:latin typeface="DigifaceWide"/>
              </a:rPr>
              <a:t>08</a:t>
            </a:r>
          </a:p>
        </p:txBody>
      </p:sp>
      <p:sp>
        <p:nvSpPr>
          <p:cNvPr id="12" name="AutoShape 71"/>
          <p:cNvSpPr>
            <a:spLocks noChangeArrowheads="1"/>
          </p:cNvSpPr>
          <p:nvPr/>
        </p:nvSpPr>
        <p:spPr bwMode="auto">
          <a:xfrm>
            <a:off x="1435894" y="1028701"/>
            <a:ext cx="1051322" cy="469106"/>
          </a:xfrm>
          <a:prstGeom prst="roundRect">
            <a:avLst>
              <a:gd name="adj" fmla="val 16667"/>
            </a:avLst>
          </a:prstGeom>
          <a:gradFill rotWithShape="1">
            <a:gsLst>
              <a:gs pos="0">
                <a:srgbClr val="002F76"/>
              </a:gs>
              <a:gs pos="50000">
                <a:srgbClr val="0066FF"/>
              </a:gs>
              <a:gs pos="100000">
                <a:srgbClr val="002F76"/>
              </a:gs>
            </a:gsLst>
            <a:lin ang="5400000" scaled="1"/>
          </a:gra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defTabSz="685800" eaLnBrk="1" fontAlgn="base" hangingPunct="1">
              <a:spcBef>
                <a:spcPct val="0"/>
              </a:spcBef>
              <a:spcAft>
                <a:spcPct val="0"/>
              </a:spcAft>
            </a:pPr>
            <a:r>
              <a:rPr lang="en-US" altLang="vi-VN" sz="3000">
                <a:solidFill>
                  <a:srgbClr val="FF0066"/>
                </a:solidFill>
                <a:latin typeface="DigifaceWide"/>
              </a:rPr>
              <a:t>07</a:t>
            </a:r>
          </a:p>
        </p:txBody>
      </p:sp>
      <p:sp>
        <p:nvSpPr>
          <p:cNvPr id="13" name="AutoShape 72"/>
          <p:cNvSpPr>
            <a:spLocks noChangeArrowheads="1"/>
          </p:cNvSpPr>
          <p:nvPr/>
        </p:nvSpPr>
        <p:spPr bwMode="auto">
          <a:xfrm>
            <a:off x="1435894" y="1015604"/>
            <a:ext cx="1051322" cy="469106"/>
          </a:xfrm>
          <a:prstGeom prst="roundRect">
            <a:avLst>
              <a:gd name="adj" fmla="val 16667"/>
            </a:avLst>
          </a:prstGeom>
          <a:gradFill rotWithShape="1">
            <a:gsLst>
              <a:gs pos="0">
                <a:srgbClr val="002F76"/>
              </a:gs>
              <a:gs pos="50000">
                <a:srgbClr val="0066FF"/>
              </a:gs>
              <a:gs pos="100000">
                <a:srgbClr val="002F76"/>
              </a:gs>
            </a:gsLst>
            <a:lin ang="5400000" scaled="1"/>
          </a:gra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defTabSz="685800" eaLnBrk="1" fontAlgn="base" hangingPunct="1">
              <a:spcBef>
                <a:spcPct val="0"/>
              </a:spcBef>
              <a:spcAft>
                <a:spcPct val="0"/>
              </a:spcAft>
            </a:pPr>
            <a:r>
              <a:rPr lang="en-US" altLang="vi-VN" sz="3000">
                <a:solidFill>
                  <a:srgbClr val="FF0066"/>
                </a:solidFill>
                <a:latin typeface="DigifaceWide"/>
              </a:rPr>
              <a:t>06</a:t>
            </a:r>
          </a:p>
        </p:txBody>
      </p:sp>
      <p:sp>
        <p:nvSpPr>
          <p:cNvPr id="14" name="AutoShape 73"/>
          <p:cNvSpPr>
            <a:spLocks noChangeArrowheads="1"/>
          </p:cNvSpPr>
          <p:nvPr/>
        </p:nvSpPr>
        <p:spPr bwMode="auto">
          <a:xfrm>
            <a:off x="1428751" y="1028701"/>
            <a:ext cx="1051322" cy="469106"/>
          </a:xfrm>
          <a:prstGeom prst="roundRect">
            <a:avLst>
              <a:gd name="adj" fmla="val 16667"/>
            </a:avLst>
          </a:prstGeom>
          <a:gradFill rotWithShape="1">
            <a:gsLst>
              <a:gs pos="0">
                <a:srgbClr val="002F76"/>
              </a:gs>
              <a:gs pos="50000">
                <a:srgbClr val="0066FF"/>
              </a:gs>
              <a:gs pos="100000">
                <a:srgbClr val="002F76"/>
              </a:gs>
            </a:gsLst>
            <a:lin ang="5400000" scaled="1"/>
          </a:gra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defTabSz="685800" eaLnBrk="1" fontAlgn="base" hangingPunct="1">
              <a:spcBef>
                <a:spcPct val="0"/>
              </a:spcBef>
              <a:spcAft>
                <a:spcPct val="0"/>
              </a:spcAft>
            </a:pPr>
            <a:r>
              <a:rPr lang="en-US" altLang="vi-VN" sz="3000">
                <a:solidFill>
                  <a:srgbClr val="FF0066"/>
                </a:solidFill>
                <a:latin typeface="DigifaceWide"/>
              </a:rPr>
              <a:t>05</a:t>
            </a:r>
          </a:p>
        </p:txBody>
      </p:sp>
      <p:sp>
        <p:nvSpPr>
          <p:cNvPr id="15" name="AutoShape 74"/>
          <p:cNvSpPr>
            <a:spLocks noChangeArrowheads="1"/>
          </p:cNvSpPr>
          <p:nvPr/>
        </p:nvSpPr>
        <p:spPr bwMode="auto">
          <a:xfrm>
            <a:off x="1428751" y="1028701"/>
            <a:ext cx="1051322" cy="469106"/>
          </a:xfrm>
          <a:prstGeom prst="roundRect">
            <a:avLst>
              <a:gd name="adj" fmla="val 16667"/>
            </a:avLst>
          </a:prstGeom>
          <a:gradFill rotWithShape="1">
            <a:gsLst>
              <a:gs pos="0">
                <a:srgbClr val="002F76"/>
              </a:gs>
              <a:gs pos="50000">
                <a:srgbClr val="0066FF"/>
              </a:gs>
              <a:gs pos="100000">
                <a:srgbClr val="002F76"/>
              </a:gs>
            </a:gsLst>
            <a:lin ang="5400000" scaled="1"/>
          </a:gra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defTabSz="685800" eaLnBrk="1" fontAlgn="base" hangingPunct="1">
              <a:spcBef>
                <a:spcPct val="0"/>
              </a:spcBef>
              <a:spcAft>
                <a:spcPct val="0"/>
              </a:spcAft>
            </a:pPr>
            <a:r>
              <a:rPr lang="en-US" altLang="vi-VN" sz="3000">
                <a:solidFill>
                  <a:srgbClr val="FF0066"/>
                </a:solidFill>
                <a:latin typeface="DigifaceWide"/>
              </a:rPr>
              <a:t>04</a:t>
            </a:r>
          </a:p>
        </p:txBody>
      </p:sp>
      <p:sp>
        <p:nvSpPr>
          <p:cNvPr id="16" name="AutoShape 75"/>
          <p:cNvSpPr>
            <a:spLocks noChangeArrowheads="1"/>
          </p:cNvSpPr>
          <p:nvPr/>
        </p:nvSpPr>
        <p:spPr bwMode="auto">
          <a:xfrm>
            <a:off x="1428751" y="1028701"/>
            <a:ext cx="1051322" cy="469106"/>
          </a:xfrm>
          <a:prstGeom prst="roundRect">
            <a:avLst>
              <a:gd name="adj" fmla="val 16667"/>
            </a:avLst>
          </a:prstGeom>
          <a:gradFill rotWithShape="1">
            <a:gsLst>
              <a:gs pos="0">
                <a:srgbClr val="002F76"/>
              </a:gs>
              <a:gs pos="50000">
                <a:srgbClr val="0066FF"/>
              </a:gs>
              <a:gs pos="100000">
                <a:srgbClr val="002F76"/>
              </a:gs>
            </a:gsLst>
            <a:lin ang="5400000" scaled="1"/>
          </a:gra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defTabSz="685800" eaLnBrk="1" fontAlgn="base" hangingPunct="1">
              <a:spcBef>
                <a:spcPct val="0"/>
              </a:spcBef>
              <a:spcAft>
                <a:spcPct val="0"/>
              </a:spcAft>
            </a:pPr>
            <a:r>
              <a:rPr lang="en-US" altLang="vi-VN" sz="3000">
                <a:solidFill>
                  <a:srgbClr val="FF0066"/>
                </a:solidFill>
                <a:latin typeface="DigifaceWide"/>
              </a:rPr>
              <a:t>03</a:t>
            </a:r>
          </a:p>
        </p:txBody>
      </p:sp>
      <p:sp>
        <p:nvSpPr>
          <p:cNvPr id="17" name="AutoShape 76"/>
          <p:cNvSpPr>
            <a:spLocks noChangeArrowheads="1"/>
          </p:cNvSpPr>
          <p:nvPr/>
        </p:nvSpPr>
        <p:spPr bwMode="auto">
          <a:xfrm>
            <a:off x="1428751" y="1028701"/>
            <a:ext cx="1051322" cy="469106"/>
          </a:xfrm>
          <a:prstGeom prst="roundRect">
            <a:avLst>
              <a:gd name="adj" fmla="val 16667"/>
            </a:avLst>
          </a:prstGeom>
          <a:gradFill rotWithShape="1">
            <a:gsLst>
              <a:gs pos="0">
                <a:srgbClr val="002F76"/>
              </a:gs>
              <a:gs pos="50000">
                <a:srgbClr val="0066FF"/>
              </a:gs>
              <a:gs pos="100000">
                <a:srgbClr val="002F76"/>
              </a:gs>
            </a:gsLst>
            <a:lin ang="5400000" scaled="1"/>
          </a:gra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defTabSz="685800" eaLnBrk="1" fontAlgn="base" hangingPunct="1">
              <a:spcBef>
                <a:spcPct val="0"/>
              </a:spcBef>
              <a:spcAft>
                <a:spcPct val="0"/>
              </a:spcAft>
            </a:pPr>
            <a:r>
              <a:rPr lang="en-US" altLang="vi-VN" sz="3000">
                <a:solidFill>
                  <a:srgbClr val="FF0066"/>
                </a:solidFill>
                <a:latin typeface="DigifaceWide"/>
              </a:rPr>
              <a:t>02</a:t>
            </a:r>
          </a:p>
        </p:txBody>
      </p:sp>
      <p:sp>
        <p:nvSpPr>
          <p:cNvPr id="18" name="AutoShape 77"/>
          <p:cNvSpPr>
            <a:spLocks noChangeArrowheads="1"/>
          </p:cNvSpPr>
          <p:nvPr/>
        </p:nvSpPr>
        <p:spPr bwMode="auto">
          <a:xfrm>
            <a:off x="1428751" y="1028701"/>
            <a:ext cx="1051322" cy="469106"/>
          </a:xfrm>
          <a:prstGeom prst="roundRect">
            <a:avLst>
              <a:gd name="adj" fmla="val 16667"/>
            </a:avLst>
          </a:prstGeom>
          <a:gradFill rotWithShape="1">
            <a:gsLst>
              <a:gs pos="0">
                <a:srgbClr val="002F76"/>
              </a:gs>
              <a:gs pos="50000">
                <a:srgbClr val="0066FF"/>
              </a:gs>
              <a:gs pos="100000">
                <a:srgbClr val="002F76"/>
              </a:gs>
            </a:gsLst>
            <a:lin ang="5400000" scaled="1"/>
          </a:gradFill>
          <a:ln w="9525">
            <a:solidFill>
              <a:schemeClr val="tx1"/>
            </a:solidFill>
            <a:round/>
            <a:headEnd/>
            <a:tailEnd/>
          </a:ln>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defTabSz="685800" eaLnBrk="1" fontAlgn="base" hangingPunct="1">
              <a:spcBef>
                <a:spcPct val="0"/>
              </a:spcBef>
              <a:spcAft>
                <a:spcPct val="0"/>
              </a:spcAft>
            </a:pPr>
            <a:r>
              <a:rPr lang="en-US" altLang="vi-VN" sz="3000">
                <a:solidFill>
                  <a:srgbClr val="FF0066"/>
                </a:solidFill>
                <a:latin typeface="DigifaceWide"/>
              </a:rPr>
              <a:t>01</a:t>
            </a:r>
          </a:p>
        </p:txBody>
      </p:sp>
      <p:sp>
        <p:nvSpPr>
          <p:cNvPr id="19" name="AutoShape 78"/>
          <p:cNvSpPr>
            <a:spLocks noChangeArrowheads="1"/>
          </p:cNvSpPr>
          <p:nvPr/>
        </p:nvSpPr>
        <p:spPr bwMode="auto">
          <a:xfrm>
            <a:off x="1421607" y="1048361"/>
            <a:ext cx="1051322" cy="456010"/>
          </a:xfrm>
          <a:prstGeom prst="roundRect">
            <a:avLst>
              <a:gd name="adj" fmla="val 16667"/>
            </a:avLst>
          </a:prstGeom>
          <a:gradFill rotWithShape="1">
            <a:gsLst>
              <a:gs pos="0">
                <a:srgbClr val="002F76"/>
              </a:gs>
              <a:gs pos="50000">
                <a:srgbClr val="0066FF"/>
              </a:gs>
              <a:gs pos="100000">
                <a:srgbClr val="002F76"/>
              </a:gs>
            </a:gsLst>
            <a:lin ang="5400000" scaled="1"/>
          </a:gradFill>
          <a:ln w="9525">
            <a:solidFill>
              <a:schemeClr val="tx1"/>
            </a:solidFill>
            <a:round/>
            <a:headEnd/>
            <a:tailEnd/>
          </a:ln>
        </p:spPr>
        <p:txBody>
          <a:bodyPr wrap="none" anchor="ctr" anchorCtr="1"/>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defTabSz="685800" eaLnBrk="1" fontAlgn="base" hangingPunct="1">
              <a:spcBef>
                <a:spcPct val="0"/>
              </a:spcBef>
              <a:spcAft>
                <a:spcPct val="0"/>
              </a:spcAft>
            </a:pPr>
            <a:r>
              <a:rPr lang="en-US" altLang="vi-VN" sz="4050" dirty="0">
                <a:solidFill>
                  <a:srgbClr val="FF0066"/>
                </a:solidFill>
                <a:latin typeface="DigifaceWide"/>
              </a:rPr>
              <a:t>00</a:t>
            </a:r>
          </a:p>
        </p:txBody>
      </p:sp>
      <p:pic>
        <p:nvPicPr>
          <p:cNvPr id="366611" name="Picture 19" descr="140"/>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53101" y="4092179"/>
            <a:ext cx="92749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6" name="AutoShape 7"/>
          <p:cNvSpPr>
            <a:spLocks noChangeArrowheads="1"/>
          </p:cNvSpPr>
          <p:nvPr/>
        </p:nvSpPr>
        <p:spPr bwMode="auto">
          <a:xfrm>
            <a:off x="6800850" y="4234213"/>
            <a:ext cx="1200150" cy="561276"/>
          </a:xfrm>
          <a:prstGeom prst="star32">
            <a:avLst>
              <a:gd name="adj" fmla="val 37500"/>
            </a:avLst>
          </a:prstGeom>
          <a:solidFill>
            <a:srgbClr val="FF00FF"/>
          </a:solidFill>
          <a:ln w="12700">
            <a:solidFill>
              <a:schemeClr val="tx1"/>
            </a:solidFill>
            <a:miter lim="800000"/>
            <a:headEnd type="none" w="sm" len="sm"/>
            <a:tailEnd type="none" w="sm" len="sm"/>
          </a:ln>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685800" eaLnBrk="1" fontAlgn="base" hangingPunct="1">
              <a:spcBef>
                <a:spcPct val="0"/>
              </a:spcBef>
              <a:spcAft>
                <a:spcPct val="0"/>
              </a:spcAft>
            </a:pPr>
            <a:endParaRPr lang="vi-VN" altLang="vi-VN" sz="1350">
              <a:solidFill>
                <a:srgbClr val="000000"/>
              </a:solidFill>
              <a:latin typeface="Comic Sans MS" panose="030F0702030302020204" pitchFamily="66" charset="0"/>
            </a:endParaRPr>
          </a:p>
        </p:txBody>
      </p:sp>
      <p:pic>
        <p:nvPicPr>
          <p:cNvPr id="24597" name="Picture 8" descr="Cau hoi"/>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086600" y="4114800"/>
            <a:ext cx="685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8" name="Text Box 30"/>
          <p:cNvSpPr txBox="1">
            <a:spLocks noChangeArrowheads="1"/>
          </p:cNvSpPr>
          <p:nvPr/>
        </p:nvSpPr>
        <p:spPr bwMode="auto">
          <a:xfrm>
            <a:off x="1464148" y="1586358"/>
            <a:ext cx="7198390" cy="900246"/>
          </a:xfrm>
          <a:prstGeom prst="rect">
            <a:avLst/>
          </a:prstGeom>
          <a:solidFill>
            <a:srgbClr val="FFFFFF"/>
          </a:solidFill>
          <a:ln w="9525">
            <a:solidFill>
              <a:srgbClr val="FFFFFF"/>
            </a:solidFill>
            <a:miter lim="800000"/>
            <a:headEnd/>
            <a:tailEnd/>
          </a:ln>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685800" eaLnBrk="1" fontAlgn="base" hangingPunct="1">
              <a:spcBef>
                <a:spcPct val="50000"/>
              </a:spcBef>
              <a:spcAft>
                <a:spcPct val="0"/>
              </a:spcAft>
            </a:pPr>
            <a:endParaRPr lang="en-US" altLang="vi-VN" sz="2100" dirty="0">
              <a:solidFill>
                <a:srgbClr val="000000"/>
              </a:solidFill>
              <a:latin typeface="Times New Roman" panose="02020603050405020304" pitchFamily="18" charset="0"/>
              <a:cs typeface="Times New Roman" panose="02020603050405020304" pitchFamily="18" charset="0"/>
            </a:endParaRPr>
          </a:p>
          <a:p>
            <a:pPr defTabSz="685800" eaLnBrk="1" fontAlgn="base" hangingPunct="1">
              <a:spcBef>
                <a:spcPct val="50000"/>
              </a:spcBef>
              <a:spcAft>
                <a:spcPct val="0"/>
              </a:spcAft>
            </a:pPr>
            <a:r>
              <a:rPr lang="en-US" altLang="vi-VN" sz="2100" dirty="0">
                <a:solidFill>
                  <a:srgbClr val="000000"/>
                </a:solidFill>
                <a:latin typeface="Times New Roman" panose="02020603050405020304" pitchFamily="18" charset="0"/>
                <a:cs typeface="Times New Roman" panose="02020603050405020304" pitchFamily="18" charset="0"/>
              </a:rPr>
              <a:t>  </a:t>
            </a:r>
            <a:r>
              <a:rPr lang="en-US" altLang="vi-VN" sz="2000" dirty="0">
                <a:solidFill>
                  <a:srgbClr val="000000"/>
                </a:solidFill>
                <a:latin typeface="Times New Roman" panose="02020603050405020304" pitchFamily="18" charset="0"/>
                <a:cs typeface="Times New Roman" panose="02020603050405020304" pitchFamily="18" charset="0"/>
              </a:rPr>
              <a:t>3. </a:t>
            </a:r>
            <a:r>
              <a:rPr lang="en-US" altLang="vi-VN" sz="2000" dirty="0" err="1">
                <a:solidFill>
                  <a:srgbClr val="000000"/>
                </a:solidFill>
                <a:latin typeface="Times New Roman" panose="02020603050405020304" pitchFamily="18" charset="0"/>
                <a:cs typeface="Times New Roman" panose="02020603050405020304" pitchFamily="18" charset="0"/>
              </a:rPr>
              <a:t>Vì</a:t>
            </a:r>
            <a:r>
              <a:rPr lang="en-US" altLang="vi-VN" sz="2000" dirty="0">
                <a:solidFill>
                  <a:srgbClr val="000000"/>
                </a:solidFill>
                <a:latin typeface="Times New Roman" panose="02020603050405020304" pitchFamily="18" charset="0"/>
                <a:cs typeface="Times New Roman" panose="02020603050405020304" pitchFamily="18" charset="0"/>
              </a:rPr>
              <a:t> </a:t>
            </a:r>
            <a:r>
              <a:rPr lang="en-US" altLang="vi-VN" sz="2000" dirty="0" err="1">
                <a:solidFill>
                  <a:srgbClr val="000000"/>
                </a:solidFill>
                <a:latin typeface="Times New Roman" panose="02020603050405020304" pitchFamily="18" charset="0"/>
                <a:cs typeface="Times New Roman" panose="02020603050405020304" pitchFamily="18" charset="0"/>
              </a:rPr>
              <a:t>sao</a:t>
            </a:r>
            <a:r>
              <a:rPr lang="en-US" altLang="vi-VN" sz="2000" dirty="0">
                <a:solidFill>
                  <a:srgbClr val="000000"/>
                </a:solidFill>
                <a:latin typeface="Times New Roman" panose="02020603050405020304" pitchFamily="18" charset="0"/>
                <a:cs typeface="Times New Roman" panose="02020603050405020304" pitchFamily="18" charset="0"/>
              </a:rPr>
              <a:t> </a:t>
            </a:r>
            <a:r>
              <a:rPr lang="en-US" altLang="vi-VN" sz="2000" dirty="0" err="1">
                <a:solidFill>
                  <a:srgbClr val="000000"/>
                </a:solidFill>
                <a:latin typeface="Times New Roman" panose="02020603050405020304" pitchFamily="18" charset="0"/>
                <a:cs typeface="Times New Roman" panose="02020603050405020304" pitchFamily="18" charset="0"/>
              </a:rPr>
              <a:t>tác</a:t>
            </a:r>
            <a:r>
              <a:rPr lang="en-US" altLang="vi-VN" sz="2000" dirty="0">
                <a:solidFill>
                  <a:srgbClr val="000000"/>
                </a:solidFill>
                <a:latin typeface="Times New Roman" panose="02020603050405020304" pitchFamily="18" charset="0"/>
                <a:cs typeface="Times New Roman" panose="02020603050405020304" pitchFamily="18" charset="0"/>
              </a:rPr>
              <a:t> </a:t>
            </a:r>
            <a:r>
              <a:rPr lang="en-US" altLang="vi-VN" sz="2000" dirty="0" err="1">
                <a:solidFill>
                  <a:srgbClr val="000000"/>
                </a:solidFill>
                <a:latin typeface="Times New Roman" panose="02020603050405020304" pitchFamily="18" charset="0"/>
                <a:cs typeface="Times New Roman" panose="02020603050405020304" pitchFamily="18" charset="0"/>
              </a:rPr>
              <a:t>giả</a:t>
            </a:r>
            <a:r>
              <a:rPr lang="en-US" altLang="vi-VN" sz="2000" dirty="0">
                <a:solidFill>
                  <a:srgbClr val="000000"/>
                </a:solidFill>
                <a:latin typeface="Times New Roman" panose="02020603050405020304" pitchFamily="18" charset="0"/>
                <a:cs typeface="Times New Roman" panose="02020603050405020304" pitchFamily="18" charset="0"/>
              </a:rPr>
              <a:t> </a:t>
            </a:r>
            <a:r>
              <a:rPr lang="en-US" altLang="vi-VN" sz="2000" dirty="0" err="1">
                <a:solidFill>
                  <a:srgbClr val="000000"/>
                </a:solidFill>
                <a:latin typeface="Times New Roman" panose="02020603050405020304" pitchFamily="18" charset="0"/>
                <a:cs typeface="Times New Roman" panose="02020603050405020304" pitchFamily="18" charset="0"/>
              </a:rPr>
              <a:t>nói</a:t>
            </a:r>
            <a:r>
              <a:rPr lang="en-US" altLang="vi-VN" sz="2000" dirty="0">
                <a:solidFill>
                  <a:srgbClr val="000000"/>
                </a:solidFill>
                <a:latin typeface="Times New Roman" panose="02020603050405020304" pitchFamily="18" charset="0"/>
                <a:cs typeface="Times New Roman" panose="02020603050405020304" pitchFamily="18" charset="0"/>
              </a:rPr>
              <a:t> </a:t>
            </a:r>
            <a:r>
              <a:rPr lang="en-US" altLang="vi-VN" sz="2000" dirty="0" err="1">
                <a:solidFill>
                  <a:srgbClr val="000000"/>
                </a:solidFill>
                <a:latin typeface="Times New Roman" panose="02020603050405020304" pitchFamily="18" charset="0"/>
                <a:cs typeface="Times New Roman" panose="02020603050405020304" pitchFamily="18" charset="0"/>
              </a:rPr>
              <a:t>chú</a:t>
            </a:r>
            <a:r>
              <a:rPr lang="en-US" altLang="vi-VN" sz="2000" dirty="0">
                <a:solidFill>
                  <a:srgbClr val="000000"/>
                </a:solidFill>
                <a:latin typeface="Times New Roman" panose="02020603050405020304" pitchFamily="18" charset="0"/>
                <a:cs typeface="Times New Roman" panose="02020603050405020304" pitchFamily="18" charset="0"/>
              </a:rPr>
              <a:t> </a:t>
            </a:r>
            <a:r>
              <a:rPr lang="en-US" altLang="vi-VN" sz="2000" dirty="0" err="1">
                <a:solidFill>
                  <a:srgbClr val="000000"/>
                </a:solidFill>
                <a:latin typeface="Times New Roman" panose="02020603050405020304" pitchFamily="18" charset="0"/>
                <a:cs typeface="Times New Roman" panose="02020603050405020304" pitchFamily="18" charset="0"/>
              </a:rPr>
              <a:t>bé</a:t>
            </a:r>
            <a:r>
              <a:rPr lang="en-US" altLang="vi-VN" sz="2000" dirty="0">
                <a:solidFill>
                  <a:srgbClr val="000000"/>
                </a:solidFill>
                <a:latin typeface="Times New Roman" panose="02020603050405020304" pitchFamily="18" charset="0"/>
                <a:cs typeface="Times New Roman" panose="02020603050405020304" pitchFamily="18" charset="0"/>
              </a:rPr>
              <a:t> </a:t>
            </a:r>
            <a:r>
              <a:rPr lang="en-US" altLang="vi-VN" sz="2000" dirty="0">
                <a:solidFill>
                  <a:srgbClr val="0000CC"/>
                </a:solidFill>
                <a:latin typeface="Times New Roman" panose="02020603050405020304" pitchFamily="18" charset="0"/>
                <a:cs typeface="Times New Roman" panose="02020603050405020304" pitchFamily="18" charset="0"/>
              </a:rPr>
              <a:t>Ga-</a:t>
            </a:r>
            <a:r>
              <a:rPr lang="en-US" altLang="vi-VN" sz="2000" dirty="0" err="1">
                <a:solidFill>
                  <a:srgbClr val="0000CC"/>
                </a:solidFill>
                <a:latin typeface="Times New Roman" panose="02020603050405020304" pitchFamily="18" charset="0"/>
                <a:cs typeface="Times New Roman" panose="02020603050405020304" pitchFamily="18" charset="0"/>
              </a:rPr>
              <a:t>vrốt</a:t>
            </a:r>
            <a:r>
              <a:rPr lang="en-US" altLang="vi-VN" sz="2000" dirty="0">
                <a:solidFill>
                  <a:srgbClr val="0000CC"/>
                </a:solidFill>
                <a:latin typeface="Times New Roman" panose="02020603050405020304" pitchFamily="18" charset="0"/>
                <a:cs typeface="Times New Roman" panose="02020603050405020304" pitchFamily="18" charset="0"/>
              </a:rPr>
              <a:t> </a:t>
            </a:r>
            <a:r>
              <a:rPr lang="en-US" altLang="vi-VN" sz="2000" dirty="0" err="1">
                <a:solidFill>
                  <a:srgbClr val="0000CC"/>
                </a:solidFill>
                <a:latin typeface="Times New Roman" panose="02020603050405020304" pitchFamily="18" charset="0"/>
                <a:cs typeface="Times New Roman" panose="02020603050405020304" pitchFamily="18" charset="0"/>
              </a:rPr>
              <a:t>như</a:t>
            </a:r>
            <a:r>
              <a:rPr lang="en-US" altLang="vi-VN" sz="2000" dirty="0">
                <a:solidFill>
                  <a:srgbClr val="0000CC"/>
                </a:solidFill>
                <a:latin typeface="Times New Roman" panose="02020603050405020304" pitchFamily="18" charset="0"/>
                <a:cs typeface="Times New Roman" panose="02020603050405020304" pitchFamily="18" charset="0"/>
              </a:rPr>
              <a:t> </a:t>
            </a:r>
            <a:r>
              <a:rPr lang="en-US" altLang="vi-VN" sz="2000" dirty="0" err="1">
                <a:solidFill>
                  <a:srgbClr val="0000CC"/>
                </a:solidFill>
                <a:latin typeface="Times New Roman" panose="02020603050405020304" pitchFamily="18" charset="0"/>
                <a:cs typeface="Times New Roman" panose="02020603050405020304" pitchFamily="18" charset="0"/>
              </a:rPr>
              <a:t>một</a:t>
            </a:r>
            <a:r>
              <a:rPr lang="en-US" altLang="vi-VN" sz="2000" dirty="0">
                <a:solidFill>
                  <a:srgbClr val="0000CC"/>
                </a:solidFill>
                <a:latin typeface="Times New Roman" panose="02020603050405020304" pitchFamily="18" charset="0"/>
                <a:cs typeface="Times New Roman" panose="02020603050405020304" pitchFamily="18" charset="0"/>
              </a:rPr>
              <a:t> </a:t>
            </a:r>
            <a:r>
              <a:rPr lang="en-US" altLang="vi-VN" sz="2000" dirty="0" err="1">
                <a:solidFill>
                  <a:srgbClr val="0000CC"/>
                </a:solidFill>
                <a:latin typeface="Times New Roman" panose="02020603050405020304" pitchFamily="18" charset="0"/>
                <a:cs typeface="Times New Roman" panose="02020603050405020304" pitchFamily="18" charset="0"/>
              </a:rPr>
              <a:t>thiên</a:t>
            </a:r>
            <a:r>
              <a:rPr lang="en-US" altLang="vi-VN" sz="2000" dirty="0">
                <a:solidFill>
                  <a:srgbClr val="0000CC"/>
                </a:solidFill>
                <a:latin typeface="Times New Roman" panose="02020603050405020304" pitchFamily="18" charset="0"/>
                <a:cs typeface="Times New Roman" panose="02020603050405020304" pitchFamily="18" charset="0"/>
              </a:rPr>
              <a:t> </a:t>
            </a:r>
            <a:r>
              <a:rPr lang="en-US" altLang="vi-VN" sz="2000" dirty="0" err="1">
                <a:solidFill>
                  <a:srgbClr val="0000CC"/>
                </a:solidFill>
                <a:latin typeface="Times New Roman" panose="02020603050405020304" pitchFamily="18" charset="0"/>
                <a:cs typeface="Times New Roman" panose="02020603050405020304" pitchFamily="18" charset="0"/>
              </a:rPr>
              <a:t>thần</a:t>
            </a:r>
            <a:r>
              <a:rPr lang="en-US" altLang="vi-VN" sz="2000" dirty="0">
                <a:solidFill>
                  <a:srgbClr val="000000"/>
                </a:solidFill>
                <a:latin typeface="Times New Roman" panose="02020603050405020304" pitchFamily="18" charset="0"/>
                <a:cs typeface="Times New Roman" panose="02020603050405020304" pitchFamily="18" charset="0"/>
              </a:rPr>
              <a:t> ?</a:t>
            </a:r>
            <a:r>
              <a:rPr lang="en-US" altLang="vi-VN" sz="2000" dirty="0">
                <a:solidFill>
                  <a:srgbClr val="FFFF00"/>
                </a:solidFill>
                <a:latin typeface="Times New Roman" panose="02020603050405020304" pitchFamily="18" charset="0"/>
                <a:cs typeface="Times New Roman" panose="02020603050405020304" pitchFamily="18" charset="0"/>
              </a:rPr>
              <a:t> </a:t>
            </a:r>
            <a:endParaRPr lang="en-US" altLang="vi-VN" sz="2000" dirty="0">
              <a:solidFill>
                <a:srgbClr val="000000"/>
              </a:solidFill>
              <a:latin typeface="Times New Roman" panose="02020603050405020304" pitchFamily="18" charset="0"/>
              <a:cs typeface="Times New Roman" panose="02020603050405020304" pitchFamily="18" charset="0"/>
            </a:endParaRPr>
          </a:p>
        </p:txBody>
      </p:sp>
      <p:sp>
        <p:nvSpPr>
          <p:cNvPr id="24599" name="Text Box 31"/>
          <p:cNvSpPr txBox="1">
            <a:spLocks noChangeArrowheads="1"/>
          </p:cNvSpPr>
          <p:nvPr/>
        </p:nvSpPr>
        <p:spPr bwMode="auto">
          <a:xfrm>
            <a:off x="1778794" y="2534841"/>
            <a:ext cx="61674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685800" eaLnBrk="1" fontAlgn="base" hangingPunct="1">
              <a:spcBef>
                <a:spcPct val="50000"/>
              </a:spcBef>
              <a:spcAft>
                <a:spcPct val="0"/>
              </a:spcAft>
            </a:pPr>
            <a:r>
              <a:rPr lang="en-US" altLang="vi-VN" sz="2100" b="1">
                <a:solidFill>
                  <a:srgbClr val="000000"/>
                </a:solidFill>
                <a:latin typeface="Times New Roman" panose="02020603050405020304" pitchFamily="18" charset="0"/>
                <a:cs typeface="Times New Roman" panose="02020603050405020304" pitchFamily="18" charset="0"/>
              </a:rPr>
              <a:t>A.</a:t>
            </a:r>
            <a:r>
              <a:rPr lang="vi-VN" altLang="en-US" sz="1350">
                <a:solidFill>
                  <a:srgbClr val="C00000"/>
                </a:solidFill>
                <a:latin typeface="Times New Roman" panose="02020603050405020304" pitchFamily="18" charset="0"/>
                <a:cs typeface="Times New Roman" panose="02020603050405020304" pitchFamily="18" charset="0"/>
              </a:rPr>
              <a:t> </a:t>
            </a:r>
            <a:r>
              <a:rPr lang="en-US" altLang="en-US" sz="2100">
                <a:solidFill>
                  <a:srgbClr val="C00000"/>
                </a:solidFill>
                <a:latin typeface="Times New Roman" panose="02020603050405020304" pitchFamily="18" charset="0"/>
                <a:cs typeface="Times New Roman" panose="02020603050405020304" pitchFamily="18" charset="0"/>
              </a:rPr>
              <a:t>Vì chú chạy nhanh hơn đạn</a:t>
            </a:r>
            <a:r>
              <a:rPr lang="vi-VN" altLang="en-US" sz="2100">
                <a:solidFill>
                  <a:srgbClr val="C00000"/>
                </a:solidFill>
                <a:latin typeface="Times New Roman" panose="02020603050405020304" pitchFamily="18" charset="0"/>
                <a:cs typeface="Times New Roman" panose="02020603050405020304" pitchFamily="18" charset="0"/>
              </a:rPr>
              <a:t>.</a:t>
            </a:r>
            <a:r>
              <a:rPr lang="en-US" altLang="vi-VN" sz="2100" b="1">
                <a:solidFill>
                  <a:srgbClr val="000000"/>
                </a:solidFill>
              </a:rPr>
              <a:t> </a:t>
            </a:r>
            <a:endParaRPr lang="en-US" altLang="vi-VN" sz="1350" b="1">
              <a:solidFill>
                <a:srgbClr val="000000"/>
              </a:solidFill>
            </a:endParaRPr>
          </a:p>
        </p:txBody>
      </p:sp>
      <p:sp>
        <p:nvSpPr>
          <p:cNvPr id="24600" name="Text Box 32"/>
          <p:cNvSpPr txBox="1">
            <a:spLocks noChangeArrowheads="1"/>
          </p:cNvSpPr>
          <p:nvPr/>
        </p:nvSpPr>
        <p:spPr bwMode="auto">
          <a:xfrm>
            <a:off x="1771650" y="2890837"/>
            <a:ext cx="61150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685800" eaLnBrk="1" fontAlgn="base" hangingPunct="1">
              <a:spcBef>
                <a:spcPct val="50000"/>
              </a:spcBef>
              <a:spcAft>
                <a:spcPct val="0"/>
              </a:spcAft>
            </a:pPr>
            <a:r>
              <a:rPr lang="en-US" altLang="vi-VN" sz="2100" b="1">
                <a:solidFill>
                  <a:srgbClr val="000000"/>
                </a:solidFill>
              </a:rPr>
              <a:t>B.</a:t>
            </a:r>
            <a:r>
              <a:rPr lang="vi-VN" altLang="en-US" sz="2100">
                <a:solidFill>
                  <a:srgbClr val="C00000"/>
                </a:solidFill>
                <a:latin typeface="Times New Roman" panose="02020603050405020304" pitchFamily="18" charset="0"/>
                <a:cs typeface="Times New Roman" panose="02020603050405020304" pitchFamily="18" charset="0"/>
              </a:rPr>
              <a:t> </a:t>
            </a:r>
            <a:r>
              <a:rPr lang="en-US" altLang="en-US" sz="2100">
                <a:solidFill>
                  <a:srgbClr val="C00000"/>
                </a:solidFill>
                <a:latin typeface="Times New Roman" panose="02020603050405020304" pitchFamily="18" charset="0"/>
                <a:cs typeface="Times New Roman" panose="02020603050405020304" pitchFamily="18" charset="0"/>
              </a:rPr>
              <a:t>Vì chú đang đùa với cái chết</a:t>
            </a:r>
            <a:r>
              <a:rPr lang="vi-VN" altLang="en-US" sz="2100">
                <a:solidFill>
                  <a:srgbClr val="C00000"/>
                </a:solidFill>
                <a:latin typeface="Times New Roman" panose="02020603050405020304" pitchFamily="18" charset="0"/>
                <a:cs typeface="Times New Roman" panose="02020603050405020304" pitchFamily="18" charset="0"/>
              </a:rPr>
              <a:t>.</a:t>
            </a:r>
            <a:r>
              <a:rPr lang="en-US" altLang="vi-VN" sz="2100" b="1">
                <a:solidFill>
                  <a:srgbClr val="000000"/>
                </a:solidFill>
              </a:rPr>
              <a:t> </a:t>
            </a:r>
          </a:p>
        </p:txBody>
      </p:sp>
      <p:sp>
        <p:nvSpPr>
          <p:cNvPr id="24601" name="Text Box 33"/>
          <p:cNvSpPr txBox="1">
            <a:spLocks noChangeArrowheads="1"/>
          </p:cNvSpPr>
          <p:nvPr/>
        </p:nvSpPr>
        <p:spPr bwMode="auto">
          <a:xfrm>
            <a:off x="1121569" y="3362325"/>
            <a:ext cx="685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800100" indent="-34290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600075" lvl="1" indent="-257175" defTabSz="685800" eaLnBrk="1" fontAlgn="base" hangingPunct="1">
              <a:spcBef>
                <a:spcPct val="50000"/>
              </a:spcBef>
              <a:spcAft>
                <a:spcPct val="0"/>
              </a:spcAft>
            </a:pPr>
            <a:r>
              <a:rPr lang="en-US" altLang="vi-VN" sz="1350" b="1">
                <a:solidFill>
                  <a:srgbClr val="000000"/>
                </a:solidFill>
              </a:rPr>
              <a:t>	</a:t>
            </a:r>
            <a:r>
              <a:rPr lang="en-US" altLang="vi-VN" sz="2100" b="1">
                <a:solidFill>
                  <a:srgbClr val="000000"/>
                </a:solidFill>
                <a:latin typeface="Times New Roman" panose="02020603050405020304" pitchFamily="18" charset="0"/>
                <a:cs typeface="Times New Roman" panose="02020603050405020304" pitchFamily="18" charset="0"/>
              </a:rPr>
              <a:t>C</a:t>
            </a:r>
            <a:r>
              <a:rPr lang="en-US" altLang="vi-VN" sz="2100">
                <a:solidFill>
                  <a:srgbClr val="000000"/>
                </a:solidFill>
                <a:latin typeface="Times New Roman" panose="02020603050405020304" pitchFamily="18" charset="0"/>
                <a:cs typeface="Times New Roman" panose="02020603050405020304" pitchFamily="18" charset="0"/>
              </a:rPr>
              <a:t>.   Vì chú rất dũng cảm,có phép như thiên thần mà đạn giặc không đụng tới được.</a:t>
            </a:r>
            <a:endParaRPr lang="vi-VN" altLang="en-US" sz="135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467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nodePh="1">
                                  <p:stCondLst>
                                    <p:cond delay="0"/>
                                  </p:stCondLst>
                                  <p:endCondLst>
                                    <p:cond evt="begin" delay="0">
                                      <p:tn val="5"/>
                                    </p:cond>
                                  </p:endCondLst>
                                  <p:iterate type="lt">
                                    <p:tmPct val="4000"/>
                                  </p:iterate>
                                  <p:childTnLst>
                                    <p:set>
                                      <p:cBhvr>
                                        <p:cTn id="6" dur="500" fill="hold"/>
                                        <p:tgtEl>
                                          <p:spTgt spid="366594"/>
                                        </p:tgtEl>
                                        <p:attrNameLst>
                                          <p:attrName>style.textDecorationUnderline</p:attrName>
                                        </p:attrNameLst>
                                      </p:cBhvr>
                                      <p:to>
                                        <p:strVal val="true"/>
                                      </p:to>
                                    </p:set>
                                  </p:childTnLst>
                                </p:cTn>
                              </p:par>
                              <p:par>
                                <p:cTn id="7" presetID="23" presetClass="entr" presetSubtype="16" repeatCount="indefinite" fill="remove" nodeType="withEffect">
                                  <p:stCondLst>
                                    <p:cond delay="0"/>
                                  </p:stCondLst>
                                  <p:childTnLst>
                                    <p:set>
                                      <p:cBhvr>
                                        <p:cTn id="8" dur="1" fill="hold">
                                          <p:stCondLst>
                                            <p:cond delay="0"/>
                                          </p:stCondLst>
                                        </p:cTn>
                                        <p:tgtEl>
                                          <p:spTgt spid="21"/>
                                        </p:tgtEl>
                                        <p:attrNameLst>
                                          <p:attrName>style.visibility</p:attrName>
                                        </p:attrNameLst>
                                      </p:cBhvr>
                                      <p:to>
                                        <p:strVal val="visible"/>
                                      </p:to>
                                    </p:set>
                                    <p:anim calcmode="lin" valueType="num">
                                      <p:cBhvr>
                                        <p:cTn id="9" dur="5000" fill="hold"/>
                                        <p:tgtEl>
                                          <p:spTgt spid="21"/>
                                        </p:tgtEl>
                                        <p:attrNameLst>
                                          <p:attrName>ppt_w</p:attrName>
                                        </p:attrNameLst>
                                      </p:cBhvr>
                                      <p:tavLst>
                                        <p:tav tm="0">
                                          <p:val>
                                            <p:fltVal val="0"/>
                                          </p:val>
                                        </p:tav>
                                        <p:tav tm="100000">
                                          <p:val>
                                            <p:strVal val="#ppt_w"/>
                                          </p:val>
                                        </p:tav>
                                      </p:tavLst>
                                    </p:anim>
                                    <p:anim calcmode="lin" valueType="num">
                                      <p:cBhvr>
                                        <p:cTn id="10" dur="5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subTnLst>
                                    <p:audio>
                                      <p:cMediaNode vol="9000">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6" fill="hold" nodeType="afterGroup">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subTnLst>
                                    <p:audio>
                                      <p:cMediaNode vol="9000">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0" fill="hold" nodeType="afterGroup">
                            <p:stCondLst>
                              <p:cond delay="1500"/>
                            </p:stCondLst>
                            <p:childTnLst>
                              <p:par>
                                <p:cTn id="21" presetID="10" presetClass="entr" presetSubtype="0"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subTnLst>
                                    <p:audio>
                                      <p:cMediaNode vol="9000">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par>
                          <p:cTn id="24" fill="hold" nodeType="afterGroup">
                            <p:stCondLst>
                              <p:cond delay="2500"/>
                            </p:stCondLst>
                            <p:childTnLst>
                              <p:par>
                                <p:cTn id="25" presetID="10" presetClass="entr" presetSubtype="0" fill="hold" grpId="0" nodeType="after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subTnLst>
                                    <p:audio>
                                      <p:cMediaNode vol="9000">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28" fill="hold" nodeType="afterGroup">
                            <p:stCondLst>
                              <p:cond delay="3500"/>
                            </p:stCondLst>
                            <p:childTnLst>
                              <p:par>
                                <p:cTn id="29" presetID="10" presetClass="entr" presetSubtype="0" fill="hold" grpId="0" nodeType="after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subTnLst>
                                    <p:audio>
                                      <p:cMediaNode vol="9000">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2" fill="hold" nodeType="afterGroup">
                            <p:stCondLst>
                              <p:cond delay="4500"/>
                            </p:stCondLst>
                            <p:childTnLst>
                              <p:par>
                                <p:cTn id="33" presetID="10" presetClass="entr" presetSubtype="0" fill="hold" grpId="0" nodeType="afterEffect">
                                  <p:stCondLst>
                                    <p:cond delay="5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subTnLst>
                                    <p:audio>
                                      <p:cMediaNode vol="9000">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6" fill="hold" nodeType="afterGroup">
                            <p:stCondLst>
                              <p:cond delay="5500"/>
                            </p:stCondLst>
                            <p:childTnLst>
                              <p:par>
                                <p:cTn id="37" presetID="10" presetClass="entr" presetSubtype="0" fill="hold" grpId="0" nodeType="after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subTnLst>
                                    <p:audio>
                                      <p:cMediaNode vol="9000">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0" fill="hold" nodeType="afterGroup">
                            <p:stCondLst>
                              <p:cond delay="6500"/>
                            </p:stCondLst>
                            <p:childTnLst>
                              <p:par>
                                <p:cTn id="41" presetID="10" presetClass="entr" presetSubtype="0" fill="hold" grpId="0" nodeType="after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subTnLst>
                                    <p:audio>
                                      <p:cMediaNode vol="9000">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4" fill="hold" nodeType="afterGroup">
                            <p:stCondLst>
                              <p:cond delay="7500"/>
                            </p:stCondLst>
                            <p:childTnLst>
                              <p:par>
                                <p:cTn id="45" presetID="10" presetClass="entr" presetSubtype="0" fill="hold" grpId="0" nodeType="after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subTnLst>
                                    <p:audio>
                                      <p:cMediaNode vol="9000">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par>
                          <p:cTn id="48" fill="hold" nodeType="afterGroup">
                            <p:stCondLst>
                              <p:cond delay="8500"/>
                            </p:stCondLst>
                            <p:childTnLst>
                              <p:par>
                                <p:cTn id="49" presetID="10" presetClass="entr" presetSubtype="0" fill="hold" grpId="0" nodeType="afterEffect">
                                  <p:stCondLst>
                                    <p:cond delay="5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subTnLst>
                                    <p:audio>
                                      <p:cMediaNode vol="9000">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2" fill="hold" nodeType="afterGroup">
                            <p:stCondLst>
                              <p:cond delay="9500"/>
                            </p:stCondLst>
                            <p:childTnLst>
                              <p:par>
                                <p:cTn id="53" presetID="10" presetClass="entr" presetSubtype="0" fill="hold" grpId="0" nodeType="afterEffect">
                                  <p:stCondLst>
                                    <p:cond delay="50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subTnLst>
                                    <p:audio>
                                      <p:cMediaNode>
                                        <p:cTn display="0" masterRel="sameClick">
                                          <p:stCondLst>
                                            <p:cond evt="begin" delay="0">
                                              <p:tn val="53"/>
                                            </p:cond>
                                          </p:stCondLst>
                                          <p:endCondLst>
                                            <p:cond evt="onStopAudio" delay="0">
                                              <p:tgtEl>
                                                <p:sldTgt/>
                                              </p:tgtEl>
                                            </p:cond>
                                          </p:endCondLst>
                                        </p:cTn>
                                        <p:tgtEl>
                                          <p:sndTgt r:embed="rId4" name="BELL.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randombar(horizontal)">
                                      <p:cBhvr>
                                        <p:cTn id="60" dur="500"/>
                                        <p:tgtEl>
                                          <p:spTgt spid="95"/>
                                        </p:tgtEl>
                                      </p:cBhvr>
                                    </p:animEffect>
                                  </p:childTnLst>
                                </p:cTn>
                              </p:par>
                              <p:par>
                                <p:cTn id="61" presetID="35" presetClass="emph" presetSubtype="0" repeatCount="indefinite" fill="hold" grpId="1" nodeType="withEffect">
                                  <p:stCondLst>
                                    <p:cond delay="0"/>
                                  </p:stCondLst>
                                  <p:childTnLst>
                                    <p:anim calcmode="discrete" valueType="str">
                                      <p:cBhvr>
                                        <p:cTn id="62" dur="500" fill="hold"/>
                                        <p:tgtEl>
                                          <p:spTgt spid="95"/>
                                        </p:tgtEl>
                                        <p:attrNameLst>
                                          <p:attrName>style.visibility</p:attrName>
                                        </p:attrNameLst>
                                      </p:cBhvr>
                                      <p:tavLst>
                                        <p:tav tm="0">
                                          <p:val>
                                            <p:strVal val="hidden"/>
                                          </p:val>
                                        </p:tav>
                                        <p:tav tm="50000">
                                          <p:val>
                                            <p:strVal val="visible"/>
                                          </p:val>
                                        </p:tav>
                                      </p:tavLst>
                                    </p:anim>
                                  </p:childTnLst>
                                </p:cTn>
                              </p:par>
                            </p:childTnLst>
                          </p:cTn>
                        </p:par>
                        <p:par>
                          <p:cTn id="63" fill="hold" nodeType="afterGroup">
                            <p:stCondLst>
                              <p:cond delay="500"/>
                            </p:stCondLst>
                            <p:childTnLst>
                              <p:par>
                                <p:cTn id="64" presetID="1" presetClass="entr" presetSubtype="0" fill="hold" nodeType="afterEffect">
                                  <p:stCondLst>
                                    <p:cond delay="0"/>
                                  </p:stCondLst>
                                  <p:childTnLst>
                                    <p:set>
                                      <p:cBhvr>
                                        <p:cTn id="65" dur="1" fill="hold">
                                          <p:stCondLst>
                                            <p:cond delay="0"/>
                                          </p:stCondLst>
                                        </p:cTn>
                                        <p:tgtEl>
                                          <p:spTgt spid="36661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95" grpId="0" animBg="1"/>
      <p:bldP spid="95" grpId="1"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13855" y="93517"/>
            <a:ext cx="9144000" cy="5143500"/>
          </a:xfrm>
          <a:prstGeom prst="rect">
            <a:avLst/>
          </a:prstGeom>
        </p:spPr>
      </p:pic>
      <p:sp>
        <p:nvSpPr>
          <p:cNvPr id="6" name="TextBox 5"/>
          <p:cNvSpPr txBox="1"/>
          <p:nvPr/>
        </p:nvSpPr>
        <p:spPr>
          <a:xfrm>
            <a:off x="1004289" y="361950"/>
            <a:ext cx="7924800" cy="1169551"/>
          </a:xfrm>
          <a:prstGeom prst="rect">
            <a:avLst/>
          </a:prstGeom>
          <a:noFill/>
        </p:spPr>
        <p:txBody>
          <a:bodyPr wrap="square" rtlCol="0">
            <a:spAutoFit/>
          </a:bodyPr>
          <a:lstStyle/>
          <a:p>
            <a:r>
              <a:rPr lang="en-US" sz="3500" dirty="0" err="1">
                <a:latin typeface="Arial" panose="020B0604020202020204" pitchFamily="34" charset="0"/>
                <a:cs typeface="Arial" panose="020B0604020202020204" pitchFamily="34" charset="0"/>
              </a:rPr>
              <a:t>Câu</a:t>
            </a:r>
            <a:r>
              <a:rPr lang="en-US" sz="3500" dirty="0">
                <a:latin typeface="Arial" panose="020B0604020202020204" pitchFamily="34" charset="0"/>
                <a:cs typeface="Arial" panose="020B0604020202020204" pitchFamily="34" charset="0"/>
              </a:rPr>
              <a:t> </a:t>
            </a:r>
            <a:r>
              <a:rPr lang="en-US" sz="3500" dirty="0" smtClean="0">
                <a:latin typeface="Arial" panose="020B0604020202020204" pitchFamily="34" charset="0"/>
                <a:cs typeface="Arial" panose="020B0604020202020204" pitchFamily="34" charset="0"/>
              </a:rPr>
              <a:t>4: </a:t>
            </a:r>
            <a:r>
              <a:rPr lang="en-US" sz="3500" dirty="0" err="1" smtClean="0">
                <a:latin typeface="Arial" panose="020B0604020202020204" pitchFamily="34" charset="0"/>
                <a:cs typeface="Arial" panose="020B0604020202020204" pitchFamily="34" charset="0"/>
              </a:rPr>
              <a:t>Em</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có</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cảm</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nghĩ</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gì</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về</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nhân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vật</a:t>
            </a:r>
            <a:r>
              <a:rPr lang="en-US" sz="3500" dirty="0" smtClean="0">
                <a:latin typeface="Arial" panose="020B0604020202020204" pitchFamily="34" charset="0"/>
                <a:cs typeface="Arial" panose="020B0604020202020204" pitchFamily="34" charset="0"/>
              </a:rPr>
              <a:t> Ga-</a:t>
            </a:r>
            <a:r>
              <a:rPr lang="en-US" sz="3500" dirty="0" err="1" smtClean="0">
                <a:latin typeface="Arial" panose="020B0604020202020204" pitchFamily="34" charset="0"/>
                <a:cs typeface="Arial" panose="020B0604020202020204" pitchFamily="34" charset="0"/>
              </a:rPr>
              <a:t>vrốt</a:t>
            </a:r>
            <a:r>
              <a:rPr lang="en-US" sz="3500" dirty="0" smtClean="0">
                <a:latin typeface="Arial" panose="020B0604020202020204" pitchFamily="34" charset="0"/>
                <a:cs typeface="Arial" panose="020B0604020202020204" pitchFamily="34" charset="0"/>
              </a:rPr>
              <a:t> ?</a:t>
            </a:r>
            <a:endParaRPr lang="en-US" sz="3500" dirty="0">
              <a:latin typeface="Arial" panose="020B0604020202020204" pitchFamily="34" charset="0"/>
              <a:cs typeface="Arial" panose="020B0604020202020204" pitchFamily="34" charset="0"/>
            </a:endParaRPr>
          </a:p>
        </p:txBody>
      </p:sp>
      <p:sp>
        <p:nvSpPr>
          <p:cNvPr id="8" name="TextBox 7"/>
          <p:cNvSpPr txBox="1"/>
          <p:nvPr/>
        </p:nvSpPr>
        <p:spPr>
          <a:xfrm>
            <a:off x="381000" y="1733550"/>
            <a:ext cx="8305800" cy="2785378"/>
          </a:xfrm>
          <a:prstGeom prst="rect">
            <a:avLst/>
          </a:prstGeom>
          <a:noFill/>
        </p:spPr>
        <p:txBody>
          <a:bodyPr wrap="square" rtlCol="0">
            <a:spAutoFit/>
          </a:bodyPr>
          <a:lstStyle/>
          <a:p>
            <a:pPr algn="just"/>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Vì</a:t>
            </a:r>
            <a:r>
              <a:rPr lang="en-US" sz="3500" dirty="0" smtClean="0">
                <a:solidFill>
                  <a:srgbClr val="FF0000"/>
                </a:solidFill>
                <a:latin typeface="Arial" panose="020B0604020202020204" pitchFamily="34" charset="0"/>
                <a:cs typeface="Arial" panose="020B0604020202020204" pitchFamily="34" charset="0"/>
              </a:rPr>
              <a:t> </a:t>
            </a:r>
            <a:r>
              <a:rPr lang="en-US" sz="3500" dirty="0" err="1">
                <a:solidFill>
                  <a:srgbClr val="FF0000"/>
                </a:solidFill>
                <a:latin typeface="Arial" panose="020B0604020202020204" pitchFamily="34" charset="0"/>
                <a:cs typeface="Arial" panose="020B0604020202020204" pitchFamily="34" charset="0"/>
              </a:rPr>
              <a:t>Ga</a:t>
            </a:r>
            <a:r>
              <a:rPr lang="en-US" sz="3500" dirty="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vrốt</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là</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một</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thiếu</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niên</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anh</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hùng</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không</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sợ</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nguy</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hiểm</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đến</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thân</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mình</a:t>
            </a:r>
            <a:r>
              <a:rPr lang="en-US" sz="3500" dirty="0" smtClean="0">
                <a:solidFill>
                  <a:srgbClr val="FF0000"/>
                </a:solidFill>
                <a:latin typeface="Arial" panose="020B0604020202020204" pitchFamily="34" charset="0"/>
                <a:cs typeface="Arial" panose="020B0604020202020204" pitchFamily="34" charset="0"/>
              </a:rPr>
              <a:t>, lo </a:t>
            </a:r>
            <a:r>
              <a:rPr lang="en-US" sz="3500" dirty="0" err="1" smtClean="0">
                <a:solidFill>
                  <a:srgbClr val="FF0000"/>
                </a:solidFill>
                <a:latin typeface="Arial" panose="020B0604020202020204" pitchFamily="34" charset="0"/>
                <a:cs typeface="Arial" panose="020B0604020202020204" pitchFamily="34" charset="0"/>
              </a:rPr>
              <a:t>cho</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nghĩa</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quân</a:t>
            </a:r>
            <a:r>
              <a:rPr lang="en-US" sz="3500" dirty="0" smtClean="0">
                <a:solidFill>
                  <a:srgbClr val="FF0000"/>
                </a:solidFill>
                <a:latin typeface="Arial" panose="020B0604020202020204" pitchFamily="34" charset="0"/>
                <a:cs typeface="Arial" panose="020B0604020202020204" pitchFamily="34" charset="0"/>
              </a:rPr>
              <a:t>.</a:t>
            </a:r>
          </a:p>
          <a:p>
            <a:pPr algn="just"/>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Rất</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khâm</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phục</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lòng</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dũng</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cảm</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của</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Ga</a:t>
            </a:r>
            <a:r>
              <a:rPr lang="en-US" sz="3500" dirty="0" smtClean="0">
                <a:solidFill>
                  <a:srgbClr val="FF0000"/>
                </a:solidFill>
                <a:latin typeface="Arial" panose="020B0604020202020204" pitchFamily="34" charset="0"/>
                <a:cs typeface="Arial" panose="020B0604020202020204" pitchFamily="34" charset="0"/>
              </a:rPr>
              <a:t>- </a:t>
            </a:r>
            <a:r>
              <a:rPr lang="en-US" sz="3500" dirty="0" err="1" smtClean="0">
                <a:solidFill>
                  <a:srgbClr val="FF0000"/>
                </a:solidFill>
                <a:latin typeface="Arial" panose="020B0604020202020204" pitchFamily="34" charset="0"/>
                <a:cs typeface="Arial" panose="020B0604020202020204" pitchFamily="34" charset="0"/>
              </a:rPr>
              <a:t>vrốt</a:t>
            </a:r>
            <a:r>
              <a:rPr lang="en-US" sz="3500" dirty="0" smtClean="0">
                <a:solidFill>
                  <a:srgbClr val="FF0000"/>
                </a:solidFill>
                <a:latin typeface="Arial" panose="020B0604020202020204" pitchFamily="34" charset="0"/>
                <a:cs typeface="Arial" panose="020B0604020202020204" pitchFamily="34" charset="0"/>
              </a:rPr>
              <a:t>.</a:t>
            </a:r>
            <a:endParaRPr lang="en-US" sz="35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6927" y="20782"/>
            <a:ext cx="9144000" cy="5143500"/>
          </a:xfrm>
          <a:prstGeom prst="rect">
            <a:avLst/>
          </a:prstGeom>
        </p:spPr>
      </p:pic>
      <p:sp>
        <p:nvSpPr>
          <p:cNvPr id="6" name="TextBox 5"/>
          <p:cNvSpPr txBox="1"/>
          <p:nvPr/>
        </p:nvSpPr>
        <p:spPr>
          <a:xfrm>
            <a:off x="449943" y="1310217"/>
            <a:ext cx="8686800" cy="707886"/>
          </a:xfrm>
          <a:prstGeom prst="rect">
            <a:avLst/>
          </a:prstGeom>
          <a:noFill/>
        </p:spPr>
        <p:txBody>
          <a:bodyPr wrap="square" rtlCol="0">
            <a:spAutoFit/>
          </a:bodyPr>
          <a:lstStyle/>
          <a:p>
            <a:pPr marL="571500" indent="-571500">
              <a:buFont typeface="Wingdings" panose="05000000000000000000" pitchFamily="2" charset="2"/>
              <a:buChar char="v"/>
            </a:pPr>
            <a:r>
              <a:rPr lang="en-US" sz="4000" dirty="0" err="1" smtClean="0">
                <a:latin typeface="Arial" panose="020B0604020202020204" pitchFamily="34" charset="0"/>
                <a:cs typeface="Arial" panose="020B0604020202020204" pitchFamily="34" charset="0"/>
              </a:rPr>
              <a:t>Nêu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nội</a:t>
            </a:r>
            <a:r>
              <a:rPr lang="en-US" sz="4000" dirty="0" smtClean="0">
                <a:latin typeface="Arial" panose="020B0604020202020204" pitchFamily="34" charset="0"/>
                <a:cs typeface="Arial" panose="020B0604020202020204" pitchFamily="34" charset="0"/>
              </a:rPr>
              <a:t> dung </a:t>
            </a:r>
            <a:r>
              <a:rPr lang="en-US" sz="4000" dirty="0" err="1" smtClean="0">
                <a:latin typeface="Arial" panose="020B0604020202020204" pitchFamily="34" charset="0"/>
                <a:cs typeface="Arial" panose="020B0604020202020204" pitchFamily="34" charset="0"/>
              </a:rPr>
              <a:t>chính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đoạn</a:t>
            </a:r>
            <a:r>
              <a:rPr lang="en-US" sz="4000" dirty="0" smtClean="0">
                <a:latin typeface="Arial" panose="020B0604020202020204" pitchFamily="34" charset="0"/>
                <a:cs typeface="Arial" panose="020B0604020202020204" pitchFamily="34" charset="0"/>
              </a:rPr>
              <a:t> 3?</a:t>
            </a: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768927" y="2266950"/>
            <a:ext cx="7620000" cy="1323439"/>
          </a:xfrm>
          <a:prstGeom prst="rect">
            <a:avLst/>
          </a:prstGeom>
          <a:noFill/>
        </p:spPr>
        <p:txBody>
          <a:bodyPr wrap="square" rtlCol="0">
            <a:spAutoFit/>
          </a:bodyPr>
          <a:lstStyle/>
          <a:p>
            <a:r>
              <a:rPr lang="en-US" sz="4000" u="sng" dirty="0">
                <a:solidFill>
                  <a:srgbClr val="FF0000"/>
                </a:solidFill>
                <a:latin typeface="Arial" panose="020B0604020202020204" pitchFamily="34" charset="0"/>
                <a:cs typeface="Arial" panose="020B0604020202020204" pitchFamily="34" charset="0"/>
              </a:rPr>
              <a:t>Ý</a:t>
            </a:r>
            <a:r>
              <a:rPr lang="en-US" sz="4000" u="sng" dirty="0" smtClean="0">
                <a:solidFill>
                  <a:srgbClr val="FF0000"/>
                </a:solidFill>
                <a:latin typeface="Arial" panose="020B0604020202020204" pitchFamily="34" charset="0"/>
                <a:cs typeface="Arial" panose="020B0604020202020204" pitchFamily="34" charset="0"/>
              </a:rPr>
              <a:t> 3</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Hình</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ảnh</a:t>
            </a:r>
            <a:r>
              <a:rPr lang="en-US" sz="4000" dirty="0" smtClean="0">
                <a:solidFill>
                  <a:srgbClr val="FF0000"/>
                </a:solidFill>
                <a:latin typeface="Arial" panose="020B0604020202020204" pitchFamily="34" charset="0"/>
                <a:cs typeface="Arial" panose="020B0604020202020204" pitchFamily="34" charset="0"/>
              </a:rPr>
              <a:t> Ga-</a:t>
            </a:r>
            <a:r>
              <a:rPr lang="en-US" sz="4000" dirty="0" err="1" smtClean="0">
                <a:solidFill>
                  <a:srgbClr val="FF0000"/>
                </a:solidFill>
                <a:latin typeface="Arial" panose="020B0604020202020204" pitchFamily="34" charset="0"/>
                <a:cs typeface="Arial" panose="020B0604020202020204" pitchFamily="34" charset="0"/>
              </a:rPr>
              <a:t>vrốt</a:t>
            </a:r>
            <a:r>
              <a:rPr lang="en-US" sz="4000" dirty="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đẹp</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như</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thiên</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thần</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trong</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mưa</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đạn</a:t>
            </a:r>
            <a:r>
              <a:rPr lang="en-US" sz="4000"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38100" y="54427"/>
            <a:ext cx="9144000" cy="5143500"/>
          </a:xfrm>
          <a:prstGeom prst="rect">
            <a:avLst/>
          </a:prstGeom>
        </p:spPr>
      </p:pic>
      <p:sp>
        <p:nvSpPr>
          <p:cNvPr id="8" name="TextBox 7"/>
          <p:cNvSpPr txBox="1"/>
          <p:nvPr/>
        </p:nvSpPr>
        <p:spPr>
          <a:xfrm>
            <a:off x="692727" y="3497145"/>
            <a:ext cx="8458200" cy="1477328"/>
          </a:xfrm>
          <a:prstGeom prst="rect">
            <a:avLst/>
          </a:prstGeom>
          <a:noFill/>
        </p:spPr>
        <p:txBody>
          <a:bodyPr wrap="square" rtlCol="0">
            <a:spAutoFit/>
          </a:bodyPr>
          <a:lstStyle/>
          <a:p>
            <a:r>
              <a:rPr lang="en-US" sz="4500" dirty="0" err="1" smtClean="0">
                <a:solidFill>
                  <a:srgbClr val="FF0000"/>
                </a:solidFill>
                <a:latin typeface="Arial" panose="020B0604020202020204" pitchFamily="34" charset="0"/>
                <a:cs typeface="Arial" panose="020B0604020202020204" pitchFamily="34" charset="0"/>
              </a:rPr>
              <a:t>Nội</a:t>
            </a:r>
            <a:r>
              <a:rPr lang="en-US" sz="4500" dirty="0" smtClean="0">
                <a:solidFill>
                  <a:srgbClr val="FF0000"/>
                </a:solidFill>
                <a:latin typeface="Arial" panose="020B0604020202020204" pitchFamily="34" charset="0"/>
                <a:cs typeface="Arial" panose="020B0604020202020204" pitchFamily="34" charset="0"/>
              </a:rPr>
              <a:t> dung: </a:t>
            </a:r>
            <a:r>
              <a:rPr lang="en-US" sz="4500" dirty="0" err="1" smtClean="0">
                <a:solidFill>
                  <a:srgbClr val="FF0000"/>
                </a:solidFill>
                <a:latin typeface="Arial" panose="020B0604020202020204" pitchFamily="34" charset="0"/>
                <a:cs typeface="Arial" panose="020B0604020202020204" pitchFamily="34" charset="0"/>
              </a:rPr>
              <a:t>Ca</a:t>
            </a:r>
            <a:r>
              <a:rPr lang="en-US" sz="4500" dirty="0" smtClean="0">
                <a:solidFill>
                  <a:srgbClr val="FF0000"/>
                </a:solidFill>
                <a:latin typeface="Arial" panose="020B0604020202020204" pitchFamily="34" charset="0"/>
                <a:cs typeface="Arial" panose="020B0604020202020204" pitchFamily="34" charset="0"/>
              </a:rPr>
              <a:t> </a:t>
            </a:r>
            <a:r>
              <a:rPr lang="en-US" sz="4500" dirty="0" err="1" smtClean="0">
                <a:solidFill>
                  <a:srgbClr val="FF0000"/>
                </a:solidFill>
                <a:latin typeface="Arial" panose="020B0604020202020204" pitchFamily="34" charset="0"/>
                <a:cs typeface="Arial" panose="020B0604020202020204" pitchFamily="34" charset="0"/>
              </a:rPr>
              <a:t>ngợi</a:t>
            </a:r>
            <a:r>
              <a:rPr lang="en-US" sz="4500" dirty="0" smtClean="0">
                <a:solidFill>
                  <a:srgbClr val="FF0000"/>
                </a:solidFill>
                <a:latin typeface="Arial" panose="020B0604020202020204" pitchFamily="34" charset="0"/>
                <a:cs typeface="Arial" panose="020B0604020202020204" pitchFamily="34" charset="0"/>
              </a:rPr>
              <a:t> </a:t>
            </a:r>
            <a:r>
              <a:rPr lang="en-US" sz="4500" dirty="0" err="1" smtClean="0">
                <a:solidFill>
                  <a:srgbClr val="FF0000"/>
                </a:solidFill>
                <a:latin typeface="Arial" panose="020B0604020202020204" pitchFamily="34" charset="0"/>
                <a:cs typeface="Arial" panose="020B0604020202020204" pitchFamily="34" charset="0"/>
              </a:rPr>
              <a:t>lòng</a:t>
            </a:r>
            <a:r>
              <a:rPr lang="en-US" sz="4500" dirty="0" smtClean="0">
                <a:solidFill>
                  <a:srgbClr val="FF0000"/>
                </a:solidFill>
                <a:latin typeface="Arial" panose="020B0604020202020204" pitchFamily="34" charset="0"/>
                <a:cs typeface="Arial" panose="020B0604020202020204" pitchFamily="34" charset="0"/>
              </a:rPr>
              <a:t> </a:t>
            </a:r>
            <a:r>
              <a:rPr lang="en-US" sz="4500" dirty="0" err="1" smtClean="0">
                <a:solidFill>
                  <a:srgbClr val="FF0000"/>
                </a:solidFill>
                <a:latin typeface="Arial" panose="020B0604020202020204" pitchFamily="34" charset="0"/>
                <a:cs typeface="Arial" panose="020B0604020202020204" pitchFamily="34" charset="0"/>
              </a:rPr>
              <a:t>dũng</a:t>
            </a:r>
            <a:r>
              <a:rPr lang="en-US" sz="4500" dirty="0" smtClean="0">
                <a:solidFill>
                  <a:srgbClr val="FF0000"/>
                </a:solidFill>
                <a:latin typeface="Arial" panose="020B0604020202020204" pitchFamily="34" charset="0"/>
                <a:cs typeface="Arial" panose="020B0604020202020204" pitchFamily="34" charset="0"/>
              </a:rPr>
              <a:t> </a:t>
            </a:r>
            <a:r>
              <a:rPr lang="en-US" sz="4500" dirty="0" err="1" smtClean="0">
                <a:solidFill>
                  <a:srgbClr val="FF0000"/>
                </a:solidFill>
                <a:latin typeface="Arial" panose="020B0604020202020204" pitchFamily="34" charset="0"/>
                <a:cs typeface="Arial" panose="020B0604020202020204" pitchFamily="34" charset="0"/>
              </a:rPr>
              <a:t>cảm</a:t>
            </a:r>
            <a:r>
              <a:rPr lang="en-US" sz="4500" dirty="0" smtClean="0">
                <a:solidFill>
                  <a:srgbClr val="FF0000"/>
                </a:solidFill>
                <a:latin typeface="Arial" panose="020B0604020202020204" pitchFamily="34" charset="0"/>
                <a:cs typeface="Arial" panose="020B0604020202020204" pitchFamily="34" charset="0"/>
              </a:rPr>
              <a:t> </a:t>
            </a:r>
            <a:r>
              <a:rPr lang="en-US" sz="4500" dirty="0" err="1" smtClean="0">
                <a:solidFill>
                  <a:srgbClr val="FF0000"/>
                </a:solidFill>
                <a:latin typeface="Arial" panose="020B0604020202020204" pitchFamily="34" charset="0"/>
                <a:cs typeface="Arial" panose="020B0604020202020204" pitchFamily="34" charset="0"/>
              </a:rPr>
              <a:t>của</a:t>
            </a:r>
            <a:r>
              <a:rPr lang="en-US" sz="4500" dirty="0" smtClean="0">
                <a:solidFill>
                  <a:srgbClr val="FF0000"/>
                </a:solidFill>
                <a:latin typeface="Arial" panose="020B0604020202020204" pitchFamily="34" charset="0"/>
                <a:cs typeface="Arial" panose="020B0604020202020204" pitchFamily="34" charset="0"/>
              </a:rPr>
              <a:t> </a:t>
            </a:r>
            <a:r>
              <a:rPr lang="en-US" sz="4500" dirty="0" err="1" smtClean="0">
                <a:solidFill>
                  <a:srgbClr val="FF0000"/>
                </a:solidFill>
                <a:latin typeface="Arial" panose="020B0604020202020204" pitchFamily="34" charset="0"/>
                <a:cs typeface="Arial" panose="020B0604020202020204" pitchFamily="34" charset="0"/>
              </a:rPr>
              <a:t>chú</a:t>
            </a:r>
            <a:r>
              <a:rPr lang="en-US" sz="4500" dirty="0" smtClean="0">
                <a:solidFill>
                  <a:srgbClr val="FF0000"/>
                </a:solidFill>
                <a:latin typeface="Arial" panose="020B0604020202020204" pitchFamily="34" charset="0"/>
                <a:cs typeface="Arial" panose="020B0604020202020204" pitchFamily="34" charset="0"/>
              </a:rPr>
              <a:t> </a:t>
            </a:r>
            <a:r>
              <a:rPr lang="en-US" sz="4500" dirty="0" err="1" smtClean="0">
                <a:solidFill>
                  <a:srgbClr val="FF0000"/>
                </a:solidFill>
                <a:latin typeface="Arial" panose="020B0604020202020204" pitchFamily="34" charset="0"/>
                <a:cs typeface="Arial" panose="020B0604020202020204" pitchFamily="34" charset="0"/>
              </a:rPr>
              <a:t>bé</a:t>
            </a:r>
            <a:r>
              <a:rPr lang="en-US" sz="4500" dirty="0" smtClean="0">
                <a:solidFill>
                  <a:srgbClr val="FF0000"/>
                </a:solidFill>
                <a:latin typeface="Arial" panose="020B0604020202020204" pitchFamily="34" charset="0"/>
                <a:cs typeface="Arial" panose="020B0604020202020204" pitchFamily="34" charset="0"/>
              </a:rPr>
              <a:t> </a:t>
            </a:r>
            <a:r>
              <a:rPr lang="en-US" sz="4500" dirty="0" err="1" smtClean="0">
                <a:solidFill>
                  <a:srgbClr val="FF0000"/>
                </a:solidFill>
                <a:latin typeface="Arial" panose="020B0604020202020204" pitchFamily="34" charset="0"/>
                <a:cs typeface="Arial" panose="020B0604020202020204" pitchFamily="34" charset="0"/>
              </a:rPr>
              <a:t>Ga-vrốt</a:t>
            </a:r>
            <a:r>
              <a:rPr lang="en-US" sz="4500" dirty="0" smtClean="0">
                <a:solidFill>
                  <a:srgbClr val="FF0000"/>
                </a:solidFill>
                <a:latin typeface="Arial" panose="020B0604020202020204" pitchFamily="34" charset="0"/>
                <a:cs typeface="Arial" panose="020B0604020202020204" pitchFamily="34" charset="0"/>
              </a:rPr>
              <a:t>.</a:t>
            </a:r>
            <a:endParaRPr lang="en-US" sz="45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707241" y="877728"/>
            <a:ext cx="8115300" cy="492443"/>
          </a:xfrm>
          <a:prstGeom prst="rect">
            <a:avLst/>
          </a:prstGeom>
          <a:noFill/>
        </p:spPr>
        <p:txBody>
          <a:bodyPr wrap="square" rtlCol="0">
            <a:spAutoFit/>
          </a:bodyPr>
          <a:lstStyle/>
          <a:p>
            <a:r>
              <a:rPr lang="vi-VN" sz="2600" dirty="0" smtClean="0">
                <a:latin typeface="Arial" panose="020B0604020202020204" pitchFamily="34" charset="0"/>
                <a:cs typeface="Arial" panose="020B0604020202020204" pitchFamily="34" charset="0"/>
              </a:rPr>
              <a:t>- Ý</a:t>
            </a:r>
            <a:r>
              <a:rPr lang="en-US" sz="2600" dirty="0" smtClean="0">
                <a:latin typeface="Arial" panose="020B0604020202020204" pitchFamily="34" charset="0"/>
                <a:cs typeface="Arial" panose="020B0604020202020204" pitchFamily="34" charset="0"/>
              </a:rPr>
              <a:t> 1: Cho </a:t>
            </a:r>
            <a:r>
              <a:rPr lang="en-US" sz="2600" dirty="0" err="1" smtClean="0">
                <a:latin typeface="Arial" panose="020B0604020202020204" pitchFamily="34" charset="0"/>
                <a:cs typeface="Arial" panose="020B0604020202020204" pitchFamily="34" charset="0"/>
              </a:rPr>
              <a:t>biết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lí</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do Ga-</a:t>
            </a:r>
            <a:r>
              <a:rPr lang="en-US" sz="2600" dirty="0" err="1">
                <a:latin typeface="Arial" panose="020B0604020202020204" pitchFamily="34" charset="0"/>
                <a:cs typeface="Arial" panose="020B0604020202020204" pitchFamily="34" charset="0"/>
              </a:rPr>
              <a:t>vrốt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ngoài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chiến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lũy</a:t>
            </a:r>
            <a:r>
              <a:rPr lang="en-US" sz="2600" dirty="0">
                <a:latin typeface="Arial" panose="020B0604020202020204" pitchFamily="34" charset="0"/>
                <a:cs typeface="Arial" panose="020B0604020202020204" pitchFamily="34" charset="0"/>
              </a:rPr>
              <a:t>. </a:t>
            </a:r>
          </a:p>
        </p:txBody>
      </p:sp>
      <p:sp>
        <p:nvSpPr>
          <p:cNvPr id="11" name="TextBox 10"/>
          <p:cNvSpPr txBox="1"/>
          <p:nvPr/>
        </p:nvSpPr>
        <p:spPr>
          <a:xfrm>
            <a:off x="653143" y="1487328"/>
            <a:ext cx="7696200" cy="492443"/>
          </a:xfrm>
          <a:prstGeom prst="rect">
            <a:avLst/>
          </a:prstGeom>
          <a:noFill/>
        </p:spPr>
        <p:txBody>
          <a:bodyPr wrap="square" rtlCol="0">
            <a:spAutoFit/>
          </a:bodyPr>
          <a:lstStyle/>
          <a:p>
            <a:r>
              <a:rPr lang="vi-VN" sz="2600" dirty="0" smtClean="0">
                <a:latin typeface="Arial" panose="020B0604020202020204" pitchFamily="34" charset="0"/>
                <a:cs typeface="Arial" panose="020B0604020202020204" pitchFamily="34" charset="0"/>
              </a:rPr>
              <a:t>- Ý</a:t>
            </a:r>
            <a:r>
              <a:rPr lang="en-US" sz="2600" dirty="0" smtClean="0">
                <a:latin typeface="Arial" panose="020B0604020202020204" pitchFamily="34" charset="0"/>
                <a:cs typeface="Arial" panose="020B0604020202020204" pitchFamily="34" charset="0"/>
              </a:rPr>
              <a:t> 2: </a:t>
            </a:r>
            <a:r>
              <a:rPr lang="en-US" sz="2600" dirty="0" err="1">
                <a:latin typeface="Arial" panose="020B0604020202020204" pitchFamily="34" charset="0"/>
                <a:cs typeface="Arial" panose="020B0604020202020204" pitchFamily="34" charset="0"/>
              </a:rPr>
              <a:t>Lòng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cảm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chú</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bé</a:t>
            </a:r>
            <a:r>
              <a:rPr lang="en-US" sz="2600" dirty="0">
                <a:latin typeface="Arial" panose="020B0604020202020204" pitchFamily="34" charset="0"/>
                <a:cs typeface="Arial" panose="020B0604020202020204" pitchFamily="34" charset="0"/>
              </a:rPr>
              <a:t> Ga-</a:t>
            </a:r>
            <a:r>
              <a:rPr lang="en-US" sz="2600" dirty="0" err="1">
                <a:latin typeface="Arial" panose="020B0604020202020204" pitchFamily="34" charset="0"/>
                <a:cs typeface="Arial" panose="020B0604020202020204" pitchFamily="34" charset="0"/>
              </a:rPr>
              <a:t>vrốt</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664029" y="1956050"/>
            <a:ext cx="8001000" cy="892552"/>
          </a:xfrm>
          <a:prstGeom prst="rect">
            <a:avLst/>
          </a:prstGeom>
          <a:noFill/>
        </p:spPr>
        <p:txBody>
          <a:bodyPr wrap="square" rtlCol="0">
            <a:spAutoFit/>
          </a:bodyPr>
          <a:lstStyle/>
          <a:p>
            <a:r>
              <a:rPr lang="vi-VN" sz="2600" dirty="0" smtClean="0">
                <a:latin typeface="Arial" panose="020B0604020202020204" pitchFamily="34" charset="0"/>
                <a:cs typeface="Arial" panose="020B0604020202020204" pitchFamily="34" charset="0"/>
              </a:rPr>
              <a:t>- Ý</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3: </a:t>
            </a:r>
            <a:r>
              <a:rPr lang="en-US" sz="2600" dirty="0" err="1">
                <a:latin typeface="Arial" panose="020B0604020202020204" pitchFamily="34" charset="0"/>
                <a:cs typeface="Arial" panose="020B0604020202020204" pitchFamily="34" charset="0"/>
              </a:rPr>
              <a:t>Hình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ảnh</a:t>
            </a:r>
            <a:r>
              <a:rPr lang="en-US" sz="2600" dirty="0">
                <a:latin typeface="Arial" panose="020B0604020202020204" pitchFamily="34" charset="0"/>
                <a:cs typeface="Arial" panose="020B0604020202020204" pitchFamily="34" charset="0"/>
              </a:rPr>
              <a:t> Ga-</a:t>
            </a:r>
            <a:r>
              <a:rPr lang="en-US" sz="2600" dirty="0" err="1">
                <a:latin typeface="Arial" panose="020B0604020202020204" pitchFamily="34" charset="0"/>
                <a:cs typeface="Arial" panose="020B0604020202020204" pitchFamily="34" charset="0"/>
              </a:rPr>
              <a:t>vrốt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đẹp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như</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thần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mưa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đạn</a:t>
            </a:r>
            <a:r>
              <a:rPr lang="en-US" dirty="0">
                <a:latin typeface="Arial" panose="020B0604020202020204" pitchFamily="34" charset="0"/>
                <a:cs typeface="Arial" panose="020B0604020202020204" pitchFamily="34" charset="0"/>
              </a:rPr>
              <a:t>.</a:t>
            </a:r>
          </a:p>
        </p:txBody>
      </p:sp>
      <p:sp>
        <p:nvSpPr>
          <p:cNvPr id="15" name="Right Arrow 14"/>
          <p:cNvSpPr/>
          <p:nvPr/>
        </p:nvSpPr>
        <p:spPr>
          <a:xfrm>
            <a:off x="195943" y="3850294"/>
            <a:ext cx="457200" cy="50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64771" y="2836535"/>
            <a:ext cx="6738257" cy="49244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600" smtClean="0">
                <a:latin typeface="Arial" panose="020B0604020202020204" pitchFamily="34" charset="0"/>
                <a:cs typeface="Arial" panose="020B0604020202020204" pitchFamily="34" charset="0"/>
              </a:rPr>
              <a:t>Qua bài học này em học được điều gì ? </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2"/>
          <a:stretch>
            <a:fillRect/>
          </a:stretch>
        </p:blipFill>
        <p:spPr>
          <a:xfrm>
            <a:off x="1143000" y="0"/>
            <a:ext cx="6858000" cy="5143500"/>
          </a:xfrm>
          <a:prstGeom prst="rect">
            <a:avLst/>
          </a:prstGeom>
        </p:spPr>
      </p:pic>
      <p:sp>
        <p:nvSpPr>
          <p:cNvPr id="29697" name="Rectangle 1"/>
          <p:cNvSpPr>
            <a:spLocks noChangeArrowheads="1"/>
          </p:cNvSpPr>
          <p:nvPr/>
        </p:nvSpPr>
        <p:spPr bwMode="auto">
          <a:xfrm>
            <a:off x="2678168" y="285751"/>
            <a:ext cx="3650750" cy="48474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2700" b="1" dirty="0">
                <a:solidFill>
                  <a:srgbClr val="FF0000"/>
                </a:solidFill>
                <a:latin typeface="Times New Roman" pitchFamily="18" charset="0"/>
                <a:ea typeface="Times New Roman" pitchFamily="18" charset="0"/>
                <a:cs typeface="Times New Roman" pitchFamily="18" charset="0"/>
              </a:rPr>
              <a:t>      </a:t>
            </a:r>
            <a:r>
              <a:rPr lang="en-US" sz="2700" b="1" dirty="0" err="1">
                <a:solidFill>
                  <a:srgbClr val="FF0000"/>
                </a:solidFill>
                <a:latin typeface="Times New Roman" pitchFamily="18" charset="0"/>
                <a:ea typeface="Times New Roman" pitchFamily="18" charset="0"/>
                <a:cs typeface="Times New Roman" pitchFamily="18" charset="0"/>
              </a:rPr>
              <a:t>Luyện</a:t>
            </a:r>
            <a:r>
              <a:rPr lang="en-US" sz="2700" b="1" dirty="0">
                <a:solidFill>
                  <a:srgbClr val="FF0000"/>
                </a:solidFill>
                <a:latin typeface="Times New Roman" pitchFamily="18" charset="0"/>
                <a:ea typeface="Times New Roman" pitchFamily="18" charset="0"/>
                <a:cs typeface="Times New Roman" pitchFamily="18" charset="0"/>
              </a:rPr>
              <a:t> </a:t>
            </a:r>
            <a:r>
              <a:rPr lang="en-US" sz="2700" b="1" dirty="0" err="1">
                <a:solidFill>
                  <a:srgbClr val="FF0000"/>
                </a:solidFill>
                <a:latin typeface="Times New Roman" pitchFamily="18" charset="0"/>
                <a:ea typeface="Times New Roman" pitchFamily="18" charset="0"/>
                <a:cs typeface="Times New Roman" pitchFamily="18" charset="0"/>
              </a:rPr>
              <a:t>đọc</a:t>
            </a:r>
            <a:r>
              <a:rPr lang="en-US" sz="2700" b="1" dirty="0">
                <a:solidFill>
                  <a:srgbClr val="FF0000"/>
                </a:solidFill>
                <a:latin typeface="Times New Roman" pitchFamily="18" charset="0"/>
                <a:ea typeface="Times New Roman" pitchFamily="18" charset="0"/>
                <a:cs typeface="Times New Roman" pitchFamily="18" charset="0"/>
              </a:rPr>
              <a:t> </a:t>
            </a:r>
            <a:r>
              <a:rPr lang="en-US" sz="2700" b="1" dirty="0" err="1">
                <a:solidFill>
                  <a:srgbClr val="FF0000"/>
                </a:solidFill>
                <a:latin typeface="Times New Roman" pitchFamily="18" charset="0"/>
                <a:ea typeface="Times New Roman" pitchFamily="18" charset="0"/>
                <a:cs typeface="Times New Roman" pitchFamily="18" charset="0"/>
              </a:rPr>
              <a:t>diễn</a:t>
            </a:r>
            <a:r>
              <a:rPr lang="en-US" sz="2700" b="1" dirty="0">
                <a:solidFill>
                  <a:srgbClr val="FF0000"/>
                </a:solidFill>
                <a:latin typeface="Times New Roman" pitchFamily="18" charset="0"/>
                <a:ea typeface="Times New Roman" pitchFamily="18" charset="0"/>
                <a:cs typeface="Times New Roman" pitchFamily="18" charset="0"/>
              </a:rPr>
              <a:t> </a:t>
            </a:r>
            <a:r>
              <a:rPr lang="en-US" sz="2700" b="1" dirty="0" err="1">
                <a:solidFill>
                  <a:srgbClr val="FF0000"/>
                </a:solidFill>
                <a:latin typeface="Times New Roman" pitchFamily="18" charset="0"/>
                <a:ea typeface="Times New Roman" pitchFamily="18" charset="0"/>
                <a:cs typeface="Times New Roman" pitchFamily="18" charset="0"/>
              </a:rPr>
              <a:t>cảm</a:t>
            </a:r>
            <a:endParaRPr lang="en-US" sz="2700" b="1" dirty="0">
              <a:solidFill>
                <a:srgbClr val="FF0000"/>
              </a:solidFill>
              <a:latin typeface="Times New Roman" pitchFamily="18" charset="0"/>
              <a:cs typeface="Times New Roman" pitchFamily="18" charset="0"/>
            </a:endParaRPr>
          </a:p>
        </p:txBody>
      </p:sp>
      <p:sp>
        <p:nvSpPr>
          <p:cNvPr id="29698" name="Rectangle 2"/>
          <p:cNvSpPr>
            <a:spLocks noChangeArrowheads="1"/>
          </p:cNvSpPr>
          <p:nvPr/>
        </p:nvSpPr>
        <p:spPr bwMode="auto">
          <a:xfrm>
            <a:off x="1543050" y="1103847"/>
            <a:ext cx="5783458" cy="318548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a:r>
              <a:rPr lang="en-US" sz="2250" dirty="0">
                <a:solidFill>
                  <a:srgbClr val="0070C0"/>
                </a:solidFill>
                <a:latin typeface="Calibri"/>
              </a:rPr>
              <a:t>      </a:t>
            </a:r>
            <a:r>
              <a:rPr lang="vi-VN" sz="2250" dirty="0">
                <a:solidFill>
                  <a:srgbClr val="0070C0"/>
                </a:solidFill>
                <a:latin typeface="Times New Roman" panose="02020603050405020304" pitchFamily="18" charset="0"/>
              </a:rPr>
              <a:t>Ga-vrốt dốc bảy, tám bao đạn đầu tiên không có gì nguy hiểm lắm. Em </a:t>
            </a:r>
            <a:r>
              <a:rPr lang="vi-VN" sz="2250" dirty="0">
                <a:solidFill>
                  <a:srgbClr val="FF0000"/>
                </a:solidFill>
                <a:latin typeface="Times New Roman" panose="02020603050405020304" pitchFamily="18" charset="0"/>
              </a:rPr>
              <a:t>nằm xuống rồi lại đứng thẳng lên</a:t>
            </a:r>
            <a:r>
              <a:rPr lang="vi-VN" sz="2250" dirty="0">
                <a:solidFill>
                  <a:srgbClr val="0070C0"/>
                </a:solidFill>
                <a:latin typeface="Times New Roman" panose="02020603050405020304" pitchFamily="18" charset="0"/>
              </a:rPr>
              <a:t>, </a:t>
            </a:r>
            <a:r>
              <a:rPr lang="vi-VN" sz="2250" dirty="0">
                <a:solidFill>
                  <a:srgbClr val="FF0000"/>
                </a:solidFill>
                <a:latin typeface="Times New Roman" panose="02020603050405020304" pitchFamily="18" charset="0"/>
              </a:rPr>
              <a:t>ẩn</a:t>
            </a:r>
            <a:r>
              <a:rPr lang="vi-VN" sz="2250" dirty="0">
                <a:solidFill>
                  <a:srgbClr val="0070C0"/>
                </a:solidFill>
                <a:latin typeface="Times New Roman" panose="02020603050405020304" pitchFamily="18" charset="0"/>
              </a:rPr>
              <a:t> vào một góc cửa, rồi lại </a:t>
            </a:r>
            <a:r>
              <a:rPr lang="vi-VN" sz="2250" dirty="0">
                <a:solidFill>
                  <a:srgbClr val="FF0000"/>
                </a:solidFill>
                <a:latin typeface="Times New Roman" panose="02020603050405020304" pitchFamily="18" charset="0"/>
              </a:rPr>
              <a:t>phốc ra</a:t>
            </a:r>
            <a:r>
              <a:rPr lang="vi-VN" sz="2250" dirty="0">
                <a:solidFill>
                  <a:srgbClr val="0070C0"/>
                </a:solidFill>
                <a:latin typeface="Times New Roman" panose="02020603050405020304" pitchFamily="18" charset="0"/>
              </a:rPr>
              <a:t>, </a:t>
            </a:r>
            <a:r>
              <a:rPr lang="vi-VN" sz="2250" dirty="0">
                <a:solidFill>
                  <a:srgbClr val="FF0000"/>
                </a:solidFill>
                <a:latin typeface="Times New Roman" panose="02020603050405020304" pitchFamily="18" charset="0"/>
              </a:rPr>
              <a:t>tới</a:t>
            </a:r>
            <a:r>
              <a:rPr lang="vi-VN" sz="2250" dirty="0">
                <a:solidFill>
                  <a:srgbClr val="0070C0"/>
                </a:solidFill>
                <a:latin typeface="Times New Roman" panose="02020603050405020304" pitchFamily="18" charset="0"/>
              </a:rPr>
              <a:t>, </a:t>
            </a:r>
            <a:r>
              <a:rPr lang="vi-VN" sz="2250" dirty="0">
                <a:solidFill>
                  <a:srgbClr val="FF0000"/>
                </a:solidFill>
                <a:latin typeface="Times New Roman" panose="02020603050405020304" pitchFamily="18" charset="0"/>
              </a:rPr>
              <a:t>lui</a:t>
            </a:r>
            <a:r>
              <a:rPr lang="vi-VN" sz="2250" dirty="0">
                <a:solidFill>
                  <a:srgbClr val="0070C0"/>
                </a:solidFill>
                <a:latin typeface="Times New Roman" panose="02020603050405020304" pitchFamily="18" charset="0"/>
              </a:rPr>
              <a:t>, </a:t>
            </a:r>
            <a:r>
              <a:rPr lang="vi-VN" sz="2250" dirty="0">
                <a:solidFill>
                  <a:srgbClr val="FF0000"/>
                </a:solidFill>
                <a:latin typeface="Times New Roman" panose="02020603050405020304" pitchFamily="18" charset="0"/>
              </a:rPr>
              <a:t>dốc cạn </a:t>
            </a:r>
            <a:r>
              <a:rPr lang="vi-VN" sz="2250" dirty="0">
                <a:solidFill>
                  <a:srgbClr val="0070C0"/>
                </a:solidFill>
                <a:latin typeface="Times New Roman" panose="02020603050405020304" pitchFamily="18" charset="0"/>
              </a:rPr>
              <a:t>các bao đạn và chất đầy giỏ.</a:t>
            </a:r>
          </a:p>
          <a:p>
            <a:pPr algn="just" defTabSz="685800"/>
            <a:r>
              <a:rPr lang="vi-VN" sz="2250" dirty="0">
                <a:solidFill>
                  <a:srgbClr val="0070C0"/>
                </a:solidFill>
                <a:latin typeface="Times New Roman" panose="02020603050405020304" pitchFamily="18" charset="0"/>
              </a:rPr>
              <a:t>   Nghĩa quân mắt </a:t>
            </a:r>
            <a:r>
              <a:rPr lang="vi-VN" sz="2250" dirty="0">
                <a:solidFill>
                  <a:srgbClr val="FF0000"/>
                </a:solidFill>
                <a:latin typeface="Times New Roman" panose="02020603050405020304" pitchFamily="18" charset="0"/>
              </a:rPr>
              <a:t>không rời </a:t>
            </a:r>
            <a:r>
              <a:rPr lang="vi-VN" sz="2250" dirty="0">
                <a:solidFill>
                  <a:srgbClr val="0070C0"/>
                </a:solidFill>
                <a:latin typeface="Times New Roman" panose="02020603050405020304" pitchFamily="18" charset="0"/>
              </a:rPr>
              <a:t>cậu bé. Đó không phải là một em nhỏ, không phải là một con người nữa, mà là một </a:t>
            </a:r>
            <a:r>
              <a:rPr lang="vi-VN" sz="2250" dirty="0">
                <a:solidFill>
                  <a:srgbClr val="FF0000"/>
                </a:solidFill>
                <a:latin typeface="Times New Roman" panose="02020603050405020304" pitchFamily="18" charset="0"/>
              </a:rPr>
              <a:t>thiên thần</a:t>
            </a:r>
            <a:r>
              <a:rPr lang="vi-VN" sz="2250" dirty="0">
                <a:solidFill>
                  <a:srgbClr val="0070C0"/>
                </a:solidFill>
                <a:latin typeface="Times New Roman" panose="02020603050405020304" pitchFamily="18" charset="0"/>
              </a:rPr>
              <a:t>. Đạn </a:t>
            </a:r>
            <a:r>
              <a:rPr lang="vi-VN" sz="2250" dirty="0">
                <a:solidFill>
                  <a:srgbClr val="FF0000"/>
                </a:solidFill>
                <a:latin typeface="Times New Roman" panose="02020603050405020304" pitchFamily="18" charset="0"/>
              </a:rPr>
              <a:t>bắn</a:t>
            </a:r>
            <a:r>
              <a:rPr lang="vi-VN" sz="2250" dirty="0">
                <a:solidFill>
                  <a:srgbClr val="0070C0"/>
                </a:solidFill>
                <a:latin typeface="Times New Roman" panose="02020603050405020304" pitchFamily="18" charset="0"/>
              </a:rPr>
              <a:t> theo em, em </a:t>
            </a:r>
            <a:r>
              <a:rPr lang="vi-VN" sz="2250" dirty="0">
                <a:solidFill>
                  <a:srgbClr val="FF0000"/>
                </a:solidFill>
                <a:latin typeface="Times New Roman" panose="02020603050405020304" pitchFamily="18" charset="0"/>
              </a:rPr>
              <a:t>nhanh hơn </a:t>
            </a:r>
            <a:r>
              <a:rPr lang="vi-VN" sz="2250" dirty="0">
                <a:solidFill>
                  <a:srgbClr val="0070C0"/>
                </a:solidFill>
                <a:latin typeface="Times New Roman" panose="02020603050405020304" pitchFamily="18" charset="0"/>
              </a:rPr>
              <a:t>đạn. Em chơi trò </a:t>
            </a:r>
            <a:r>
              <a:rPr lang="vi-VN" sz="2250" dirty="0">
                <a:solidFill>
                  <a:srgbClr val="FF0000"/>
                </a:solidFill>
                <a:latin typeface="Times New Roman" panose="02020603050405020304" pitchFamily="18" charset="0"/>
              </a:rPr>
              <a:t>ú tim </a:t>
            </a:r>
            <a:r>
              <a:rPr lang="vi-VN" sz="2250" dirty="0">
                <a:solidFill>
                  <a:srgbClr val="0070C0"/>
                </a:solidFill>
                <a:latin typeface="Times New Roman" panose="02020603050405020304" pitchFamily="18" charset="0"/>
              </a:rPr>
              <a:t>với cái chết một cách thật </a:t>
            </a:r>
            <a:r>
              <a:rPr lang="vi-VN" sz="2250" dirty="0">
                <a:solidFill>
                  <a:srgbClr val="FF0000"/>
                </a:solidFill>
                <a:latin typeface="Times New Roman" panose="02020603050405020304" pitchFamily="18" charset="0"/>
              </a:rPr>
              <a:t>ghê rợn</a:t>
            </a:r>
            <a:r>
              <a:rPr lang="en-US" sz="2250" dirty="0">
                <a:solidFill>
                  <a:srgbClr val="FF0000"/>
                </a:solidFill>
                <a:latin typeface="Calibri"/>
              </a:rPr>
              <a:t>.</a:t>
            </a:r>
            <a:endParaRPr lang="en-US" sz="2250" dirty="0">
              <a:solidFill>
                <a:srgbClr val="FF0000"/>
              </a:solidFill>
              <a:latin typeface="Calibri"/>
              <a:cs typeface="Times New Roman" pitchFamily="18" charset="0"/>
            </a:endParaRPr>
          </a:p>
        </p:txBody>
      </p:sp>
    </p:spTree>
    <p:extLst>
      <p:ext uri="{BB962C8B-B14F-4D97-AF65-F5344CB8AC3E}">
        <p14:creationId xmlns:p14="http://schemas.microsoft.com/office/powerpoint/2010/main" val="365464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blinds(horizontal)">
                                      <p:cBhvr>
                                        <p:cTn id="7" dur="5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diamond(in)">
                                      <p:cBhvr>
                                        <p:cTn id="12"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m-dong-nha-sach-truc-tuyen_1.jpg"/>
          <p:cNvPicPr>
            <a:picLocks noChangeAspect="1"/>
          </p:cNvPicPr>
          <p:nvPr/>
        </p:nvPicPr>
        <p:blipFill>
          <a:blip r:embed="rId2" cstate="print"/>
          <a:stretch>
            <a:fillRect/>
          </a:stretch>
        </p:blipFill>
        <p:spPr>
          <a:xfrm>
            <a:off x="1842" y="0"/>
            <a:ext cx="4112958" cy="2514600"/>
          </a:xfrm>
          <a:prstGeom prst="rect">
            <a:avLst/>
          </a:prstGeom>
        </p:spPr>
      </p:pic>
      <p:pic>
        <p:nvPicPr>
          <p:cNvPr id="6" name="Picture 5" descr="lí tự trọng.jpg"/>
          <p:cNvPicPr>
            <a:picLocks noChangeAspect="1"/>
          </p:cNvPicPr>
          <p:nvPr/>
        </p:nvPicPr>
        <p:blipFill>
          <a:blip r:embed="rId3"/>
          <a:stretch>
            <a:fillRect/>
          </a:stretch>
        </p:blipFill>
        <p:spPr>
          <a:xfrm>
            <a:off x="0" y="2571750"/>
            <a:ext cx="4114800" cy="2571750"/>
          </a:xfrm>
          <a:prstGeom prst="rect">
            <a:avLst/>
          </a:prstGeom>
        </p:spPr>
      </p:pic>
      <p:pic>
        <p:nvPicPr>
          <p:cNvPr id="7" name="Picture 6" descr="lươm.jpg"/>
          <p:cNvPicPr>
            <a:picLocks noChangeAspect="1"/>
          </p:cNvPicPr>
          <p:nvPr/>
        </p:nvPicPr>
        <p:blipFill>
          <a:blip r:embed="rId4"/>
          <a:stretch>
            <a:fillRect/>
          </a:stretch>
        </p:blipFill>
        <p:spPr>
          <a:xfrm>
            <a:off x="4191000" y="2571750"/>
            <a:ext cx="4953000" cy="2571750"/>
          </a:xfrm>
          <a:prstGeom prst="rect">
            <a:avLst/>
          </a:prstGeom>
        </p:spPr>
      </p:pic>
      <p:pic>
        <p:nvPicPr>
          <p:cNvPr id="8" name="Picture 7" descr="Chi_Vo_Thi_Sau.jpg"/>
          <p:cNvPicPr>
            <a:picLocks noChangeAspect="1"/>
          </p:cNvPicPr>
          <p:nvPr/>
        </p:nvPicPr>
        <p:blipFill>
          <a:blip r:embed="rId5"/>
          <a:stretch>
            <a:fillRect/>
          </a:stretch>
        </p:blipFill>
        <p:spPr>
          <a:xfrm>
            <a:off x="4191000" y="0"/>
            <a:ext cx="49530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048" y="1140142"/>
            <a:ext cx="2143125" cy="1607344"/>
          </a:xfrm>
          <a:prstGeom prst="rect">
            <a:avLst/>
          </a:prstGeom>
        </p:spPr>
      </p:pic>
      <p:sp>
        <p:nvSpPr>
          <p:cNvPr id="8" name="Hexagon 7"/>
          <p:cNvSpPr/>
          <p:nvPr/>
        </p:nvSpPr>
        <p:spPr>
          <a:xfrm>
            <a:off x="236887" y="1418749"/>
            <a:ext cx="2055116" cy="1328738"/>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a:ln w="6600">
                  <a:solidFill>
                    <a:srgbClr val="ED7D31"/>
                  </a:solidFill>
                  <a:prstDash val="solid"/>
                </a:ln>
                <a:solidFill>
                  <a:srgbClr val="FFFFFF"/>
                </a:solidFill>
                <a:effectLst>
                  <a:outerShdw dist="38100" dir="2700000" algn="tl" rotWithShape="0">
                    <a:srgbClr val="ED7D31"/>
                  </a:outerShdw>
                </a:effectLst>
              </a:rPr>
              <a:t>Ong</a:t>
            </a:r>
            <a:endParaRPr lang="en-US" sz="4950">
              <a:solidFill>
                <a:prstClr val="white"/>
              </a:solidFill>
            </a:endParaRPr>
          </a:p>
        </p:txBody>
      </p:sp>
      <p:sp>
        <p:nvSpPr>
          <p:cNvPr id="9" name="Hexagon 8"/>
          <p:cNvSpPr/>
          <p:nvPr/>
        </p:nvSpPr>
        <p:spPr>
          <a:xfrm>
            <a:off x="1853945" y="754380"/>
            <a:ext cx="2055116" cy="1328738"/>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a:ln w="6600">
                  <a:solidFill>
                    <a:srgbClr val="ED7D31"/>
                  </a:solidFill>
                  <a:prstDash val="solid"/>
                </a:ln>
                <a:solidFill>
                  <a:srgbClr val="FFFFFF"/>
                </a:solidFill>
                <a:effectLst>
                  <a:outerShdw dist="38100" dir="2700000" algn="tl" rotWithShape="0">
                    <a:srgbClr val="ED7D31"/>
                  </a:outerShdw>
                </a:effectLst>
              </a:rPr>
              <a:t>non</a:t>
            </a:r>
            <a:endParaRPr lang="en-US" sz="4950">
              <a:solidFill>
                <a:prstClr val="white"/>
              </a:solidFill>
            </a:endParaRPr>
          </a:p>
        </p:txBody>
      </p:sp>
      <p:sp>
        <p:nvSpPr>
          <p:cNvPr id="10" name="Hexagon 9"/>
          <p:cNvSpPr/>
          <p:nvPr/>
        </p:nvSpPr>
        <p:spPr>
          <a:xfrm>
            <a:off x="5088061" y="2083117"/>
            <a:ext cx="2055116" cy="1328738"/>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a:ln w="6600">
                  <a:solidFill>
                    <a:srgbClr val="ED7D31"/>
                  </a:solidFill>
                  <a:prstDash val="solid"/>
                </a:ln>
                <a:solidFill>
                  <a:srgbClr val="FFFFFF"/>
                </a:solidFill>
                <a:effectLst>
                  <a:outerShdw dist="38100" dir="2700000" algn="tl" rotWithShape="0">
                    <a:srgbClr val="ED7D31"/>
                  </a:outerShdw>
                </a:effectLst>
              </a:rPr>
              <a:t>việc</a:t>
            </a:r>
          </a:p>
        </p:txBody>
      </p:sp>
      <p:sp>
        <p:nvSpPr>
          <p:cNvPr id="13" name="Hexagon 12"/>
          <p:cNvSpPr/>
          <p:nvPr/>
        </p:nvSpPr>
        <p:spPr>
          <a:xfrm>
            <a:off x="3471003" y="1418749"/>
            <a:ext cx="2055116" cy="1328738"/>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a:ln w="6600">
                  <a:solidFill>
                    <a:srgbClr val="ED7D31"/>
                  </a:solidFill>
                  <a:prstDash val="solid"/>
                </a:ln>
                <a:solidFill>
                  <a:srgbClr val="FFFFFF"/>
                </a:solidFill>
                <a:effectLst>
                  <a:outerShdw dist="38100" dir="2700000" algn="tl" rotWithShape="0">
                    <a:srgbClr val="ED7D31"/>
                  </a:outerShdw>
                </a:effectLst>
              </a:rPr>
              <a:t>học</a:t>
            </a:r>
            <a:endParaRPr lang="en-US" sz="4950">
              <a:solidFill>
                <a:prstClr val="white"/>
              </a:solidFill>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6965" y="2576038"/>
            <a:ext cx="1987529" cy="1497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23" y="2773547"/>
            <a:ext cx="2200752" cy="16505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648" y="642938"/>
            <a:ext cx="2143125" cy="1607344"/>
          </a:xfrm>
          <a:prstGeom prst="rect">
            <a:avLst/>
          </a:prstGeom>
        </p:spPr>
      </p:pic>
      <p:sp>
        <p:nvSpPr>
          <p:cNvPr id="8" name="Speech Bubble: Rectangle with Corners Rounded 7"/>
          <p:cNvSpPr/>
          <p:nvPr/>
        </p:nvSpPr>
        <p:spPr>
          <a:xfrm>
            <a:off x="1120618" y="915269"/>
            <a:ext cx="5880259" cy="904399"/>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b="1" dirty="0" err="1" smtClean="0">
                <a:solidFill>
                  <a:prstClr val="white"/>
                </a:solidFill>
                <a:latin typeface="Times New Roman" panose="02020603050405020304" pitchFamily="18" charset="0"/>
                <a:cs typeface="Times New Roman" panose="02020603050405020304" pitchFamily="18" charset="0"/>
              </a:rPr>
              <a:t>Câu</a:t>
            </a:r>
            <a:r>
              <a:rPr lang="en-US" sz="2800" b="1" dirty="0" smtClean="0">
                <a:solidFill>
                  <a:prstClr val="white"/>
                </a:solidFill>
                <a:latin typeface="Times New Roman" panose="02020603050405020304" pitchFamily="18" charset="0"/>
                <a:cs typeface="Times New Roman" panose="02020603050405020304" pitchFamily="18" charset="0"/>
              </a:rPr>
              <a:t> 1 </a:t>
            </a:r>
            <a:r>
              <a:rPr lang="en-US" sz="2800" b="1" dirty="0" err="1" smtClean="0">
                <a:solidFill>
                  <a:prstClr val="white"/>
                </a:solidFill>
                <a:latin typeface="Times New Roman" panose="02020603050405020304" pitchFamily="18" charset="0"/>
                <a:cs typeface="Times New Roman" panose="02020603050405020304" pitchFamily="18" charset="0"/>
              </a:rPr>
              <a:t>Nhà</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văn</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Huy</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gô</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là</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người</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nước</a:t>
            </a:r>
            <a:r>
              <a:rPr lang="en-US" sz="2800" b="1" dirty="0" smtClean="0">
                <a:solidFill>
                  <a:prstClr val="white"/>
                </a:solidFill>
                <a:latin typeface="Times New Roman" panose="02020603050405020304" pitchFamily="18" charset="0"/>
                <a:cs typeface="Times New Roman" panose="02020603050405020304" pitchFamily="18" charset="0"/>
              </a:rPr>
              <a:t> </a:t>
            </a:r>
            <a:r>
              <a:rPr lang="en-US" sz="2800" b="1" dirty="0" err="1" smtClean="0">
                <a:solidFill>
                  <a:prstClr val="white"/>
                </a:solidFill>
                <a:latin typeface="Times New Roman" panose="02020603050405020304" pitchFamily="18" charset="0"/>
                <a:cs typeface="Times New Roman" panose="02020603050405020304" pitchFamily="18" charset="0"/>
              </a:rPr>
              <a:t>nào</a:t>
            </a:r>
            <a:r>
              <a:rPr lang="en-US" sz="2800" b="1" dirty="0" smtClean="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98" y="1256997"/>
            <a:ext cx="1200530" cy="904399"/>
          </a:xfrm>
          <a:prstGeom prst="rect">
            <a:avLst/>
          </a:prstGeom>
        </p:spPr>
      </p:pic>
      <p:sp>
        <p:nvSpPr>
          <p:cNvPr id="19" name="Rectangle: Rounded Corners 18"/>
          <p:cNvSpPr/>
          <p:nvPr/>
        </p:nvSpPr>
        <p:spPr>
          <a:xfrm>
            <a:off x="1248130" y="2300018"/>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a:solidFill>
                  <a:srgbClr val="002060"/>
                </a:solidFill>
                <a:latin typeface="Times New Roman" panose="02020603050405020304" pitchFamily="18" charset="0"/>
                <a:cs typeface="Times New Roman" panose="02020603050405020304" pitchFamily="18" charset="0"/>
              </a:rPr>
              <a:t>A. </a:t>
            </a:r>
            <a:r>
              <a:rPr lang="en-US" sz="2400" dirty="0" err="1" smtClean="0">
                <a:solidFill>
                  <a:srgbClr val="002060"/>
                </a:solidFill>
                <a:latin typeface="Times New Roman" panose="02020603050405020304" pitchFamily="18" charset="0"/>
                <a:cs typeface="Times New Roman" panose="02020603050405020304" pitchFamily="18" charset="0"/>
              </a:rPr>
              <a:t>Mỹ</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1240015" y="2773548"/>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B. </a:t>
            </a:r>
            <a:r>
              <a:rPr lang="en-US" sz="2400" dirty="0" smtClean="0">
                <a:solidFill>
                  <a:srgbClr val="002060"/>
                </a:solidFill>
                <a:latin typeface="Times New Roman" panose="02020603050405020304" pitchFamily="18" charset="0"/>
                <a:cs typeface="Times New Roman" panose="02020603050405020304" pitchFamily="18" charset="0"/>
              </a:rPr>
              <a:t>Anh</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3" name="Rectangle: Rounded Corners 22"/>
          <p:cNvSpPr/>
          <p:nvPr/>
        </p:nvSpPr>
        <p:spPr>
          <a:xfrm>
            <a:off x="6076576" y="2161395"/>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rgbClr val="002060"/>
                </a:solidFill>
                <a:latin typeface="Times New Roman" panose="02020603050405020304" pitchFamily="18" charset="0"/>
                <a:cs typeface="Times New Roman" panose="02020603050405020304" pitchFamily="18" charset="0"/>
              </a:rPr>
              <a:t>C. </a:t>
            </a:r>
            <a:r>
              <a:rPr lang="en-US" sz="2100" dirty="0" err="1" smtClean="0">
                <a:solidFill>
                  <a:srgbClr val="002060"/>
                </a:solidFill>
                <a:latin typeface="Times New Roman" panose="02020603050405020304" pitchFamily="18" charset="0"/>
                <a:cs typeface="Times New Roman" panose="02020603050405020304" pitchFamily="18" charset="0"/>
              </a:rPr>
              <a:t>Pháp</a:t>
            </a:r>
            <a:endParaRPr lang="en-US" sz="2100" dirty="0">
              <a:solidFill>
                <a:srgbClr val="00206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0876" y="3010313"/>
            <a:ext cx="2200752" cy="1650564"/>
          </a:xfrm>
          <a:prstGeom prst="rect">
            <a:avLst/>
          </a:prstGeom>
        </p:spPr>
      </p:pic>
      <p:sp>
        <p:nvSpPr>
          <p:cNvPr id="25" name="Rectangle: Rounded Corners 24"/>
          <p:cNvSpPr/>
          <p:nvPr/>
        </p:nvSpPr>
        <p:spPr>
          <a:xfrm>
            <a:off x="6076576" y="2739886"/>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100" dirty="0">
                <a:solidFill>
                  <a:srgbClr val="002060"/>
                </a:solidFill>
                <a:latin typeface="Times New Roman" panose="02020603050405020304" pitchFamily="18" charset="0"/>
                <a:cs typeface="Times New Roman" panose="02020603050405020304" pitchFamily="18" charset="0"/>
              </a:rPr>
              <a:t>D. </a:t>
            </a:r>
            <a:r>
              <a:rPr lang="en-US" sz="2100" dirty="0" err="1" smtClean="0">
                <a:solidFill>
                  <a:srgbClr val="002060"/>
                </a:solidFill>
                <a:latin typeface="Times New Roman" panose="02020603050405020304" pitchFamily="18" charset="0"/>
                <a:cs typeface="Times New Roman" panose="02020603050405020304" pitchFamily="18" charset="0"/>
              </a:rPr>
              <a:t>Hà</a:t>
            </a:r>
            <a:r>
              <a:rPr lang="en-US" sz="2100" dirty="0" smtClean="0">
                <a:solidFill>
                  <a:srgbClr val="002060"/>
                </a:solidFill>
                <a:latin typeface="Times New Roman" panose="02020603050405020304" pitchFamily="18" charset="0"/>
                <a:cs typeface="Times New Roman" panose="02020603050405020304" pitchFamily="18" charset="0"/>
              </a:rPr>
              <a:t> Lan</a:t>
            </a:r>
            <a:endParaRPr lang="en-US" sz="21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3"/>
                                        </p:tgtEl>
                                        <p:attrNameLst>
                                          <p:attrName>fillcolor</p:attrName>
                                        </p:attrNameLst>
                                      </p:cBhvr>
                                      <p:to>
                                        <a:srgbClr val="FF0000"/>
                                      </p:to>
                                    </p:animClr>
                                    <p:set>
                                      <p:cBhvr>
                                        <p:cTn id="28" dur="2000" fill="hold"/>
                                        <p:tgtEl>
                                          <p:spTgt spid="23"/>
                                        </p:tgtEl>
                                        <p:attrNameLst>
                                          <p:attrName>fill.type</p:attrName>
                                        </p:attrNameLst>
                                      </p:cBhvr>
                                      <p:to>
                                        <p:strVal val="solid"/>
                                      </p:to>
                                    </p:set>
                                    <p:set>
                                      <p:cBhvr>
                                        <p:cTn id="29" dur="2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23" y="2773547"/>
            <a:ext cx="2200752" cy="16505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648" y="642938"/>
            <a:ext cx="2143125" cy="1607344"/>
          </a:xfrm>
          <a:prstGeom prst="rect">
            <a:avLst/>
          </a:prstGeom>
        </p:spPr>
      </p:pic>
      <p:sp>
        <p:nvSpPr>
          <p:cNvPr id="8" name="Speech Bubble: Rectangle with Corners Rounded 7"/>
          <p:cNvSpPr/>
          <p:nvPr/>
        </p:nvSpPr>
        <p:spPr>
          <a:xfrm>
            <a:off x="1120618" y="915269"/>
            <a:ext cx="5880259" cy="904399"/>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b="1" dirty="0" err="1" smtClean="0">
                <a:solidFill>
                  <a:schemeClr val="tx1"/>
                </a:solidFill>
                <a:latin typeface="Times New Roman" panose="02020603050405020304" pitchFamily="18" charset="0"/>
                <a:cs typeface="Times New Roman" panose="02020603050405020304" pitchFamily="18" charset="0"/>
              </a:rPr>
              <a:t>Câu</a:t>
            </a:r>
            <a:r>
              <a:rPr lang="en-US" sz="2800" b="1" dirty="0" smtClean="0">
                <a:solidFill>
                  <a:schemeClr val="tx1"/>
                </a:solidFill>
                <a:latin typeface="Times New Roman" panose="02020603050405020304" pitchFamily="18" charset="0"/>
                <a:cs typeface="Times New Roman" panose="02020603050405020304" pitchFamily="18" charset="0"/>
              </a:rPr>
              <a:t> 2: </a:t>
            </a:r>
            <a:r>
              <a:rPr lang="en-US" sz="2800" b="1" dirty="0" err="1" smtClean="0">
                <a:solidFill>
                  <a:schemeClr val="tx1"/>
                </a:solidFill>
                <a:latin typeface="Times New Roman" panose="02020603050405020304" pitchFamily="18" charset="0"/>
                <a:cs typeface="Times New Roman" panose="02020603050405020304" pitchFamily="18" charset="0"/>
              </a:rPr>
              <a:t>Nhân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vật</a:t>
            </a:r>
            <a:r>
              <a:rPr lang="en-US" sz="2800" b="1" dirty="0" smtClean="0">
                <a:solidFill>
                  <a:schemeClr val="tx1"/>
                </a:solidFill>
                <a:latin typeface="Times New Roman" panose="02020603050405020304" pitchFamily="18" charset="0"/>
                <a:cs typeface="Times New Roman" panose="02020603050405020304" pitchFamily="18" charset="0"/>
              </a:rPr>
              <a:t> Ga – </a:t>
            </a:r>
            <a:r>
              <a:rPr lang="en-US" sz="2800" b="1" dirty="0" err="1" smtClean="0">
                <a:solidFill>
                  <a:schemeClr val="tx1"/>
                </a:solidFill>
                <a:latin typeface="Times New Roman" panose="02020603050405020304" pitchFamily="18" charset="0"/>
                <a:cs typeface="Times New Roman" panose="02020603050405020304" pitchFamily="18" charset="0"/>
              </a:rPr>
              <a:t>vrốt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trong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bài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người</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73" y="1544671"/>
            <a:ext cx="1200530" cy="904399"/>
          </a:xfrm>
          <a:prstGeom prst="rect">
            <a:avLst/>
          </a:prstGeom>
        </p:spPr>
      </p:pic>
      <p:sp>
        <p:nvSpPr>
          <p:cNvPr id="19" name="Rectangle: Rounded Corners 18"/>
          <p:cNvSpPr/>
          <p:nvPr/>
        </p:nvSpPr>
        <p:spPr>
          <a:xfrm>
            <a:off x="1224003" y="2334986"/>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a:solidFill>
                  <a:srgbClr val="002060"/>
                </a:solidFill>
                <a:latin typeface="Times New Roman" panose="02020603050405020304" pitchFamily="18" charset="0"/>
                <a:cs typeface="Times New Roman" panose="02020603050405020304" pitchFamily="18" charset="0"/>
              </a:rPr>
              <a:t>A. </a:t>
            </a:r>
            <a:r>
              <a:rPr lang="en-US" sz="2400" dirty="0" err="1" smtClean="0">
                <a:solidFill>
                  <a:srgbClr val="002060"/>
                </a:solidFill>
                <a:latin typeface="Times New Roman" panose="02020603050405020304" pitchFamily="18" charset="0"/>
                <a:cs typeface="Times New Roman" panose="02020603050405020304" pitchFamily="18" charset="0"/>
              </a:rPr>
              <a:t>Xấu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xa</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1240015" y="2773548"/>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B. </a:t>
            </a:r>
            <a:r>
              <a:rPr lang="en-US" sz="2400" dirty="0" err="1" smtClean="0">
                <a:solidFill>
                  <a:srgbClr val="002060"/>
                </a:solidFill>
                <a:latin typeface="Times New Roman" panose="02020603050405020304" pitchFamily="18" charset="0"/>
                <a:cs typeface="Times New Roman" panose="02020603050405020304" pitchFamily="18" charset="0"/>
              </a:rPr>
              <a:t>Yếu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đuối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3" name="Rectangle: Rounded Corners 22"/>
          <p:cNvSpPr/>
          <p:nvPr/>
        </p:nvSpPr>
        <p:spPr>
          <a:xfrm>
            <a:off x="5943604" y="2842811"/>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smtClean="0">
                <a:solidFill>
                  <a:srgbClr val="002060"/>
                </a:solidFill>
                <a:latin typeface="Times New Roman" panose="02020603050405020304" pitchFamily="18" charset="0"/>
                <a:cs typeface="Times New Roman" panose="02020603050405020304" pitchFamily="18" charset="0"/>
              </a:rPr>
              <a:t>D. </a:t>
            </a:r>
            <a:r>
              <a:rPr lang="en-US" sz="2100" dirty="0" err="1" smtClean="0">
                <a:solidFill>
                  <a:srgbClr val="002060"/>
                </a:solidFill>
                <a:latin typeface="Times New Roman" panose="02020603050405020304" pitchFamily="18" charset="0"/>
                <a:cs typeface="Times New Roman" panose="02020603050405020304" pitchFamily="18" charset="0"/>
              </a:rPr>
              <a:t>Dũng</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cảm</a:t>
            </a:r>
            <a:endParaRPr lang="en-US" sz="2100" dirty="0">
              <a:solidFill>
                <a:srgbClr val="00206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248" y="2836956"/>
            <a:ext cx="2200752" cy="1650564"/>
          </a:xfrm>
          <a:prstGeom prst="rect">
            <a:avLst/>
          </a:prstGeom>
        </p:spPr>
      </p:pic>
      <p:sp>
        <p:nvSpPr>
          <p:cNvPr id="25" name="Rectangle: Rounded Corners 24"/>
          <p:cNvSpPr/>
          <p:nvPr/>
        </p:nvSpPr>
        <p:spPr>
          <a:xfrm>
            <a:off x="5962990" y="2338934"/>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100" dirty="0">
                <a:solidFill>
                  <a:srgbClr val="002060"/>
                </a:solidFill>
                <a:latin typeface="Times New Roman" panose="02020603050405020304" pitchFamily="18" charset="0"/>
                <a:cs typeface="Times New Roman" panose="02020603050405020304" pitchFamily="18" charset="0"/>
              </a:rPr>
              <a:t>C</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Nhát</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gan</a:t>
            </a:r>
            <a:endParaRPr lang="en-US" sz="21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mph" presetSubtype="0" fill="hold" grpId="1" nodeType="clickEffect">
                                  <p:stCondLst>
                                    <p:cond delay="0"/>
                                  </p:stCondLst>
                                  <p:childTnLst>
                                    <p:animClr clrSpc="hsl" dir="cw">
                                      <p:cBhvr override="childStyle">
                                        <p:cTn id="24" dur="500" fill="hold"/>
                                        <p:tgtEl>
                                          <p:spTgt spid="23"/>
                                        </p:tgtEl>
                                        <p:attrNameLst>
                                          <p:attrName>style.color</p:attrName>
                                        </p:attrNameLst>
                                      </p:cBhvr>
                                      <p:by>
                                        <p:hsl h="0" s="-12549" l="-25098"/>
                                      </p:by>
                                    </p:animClr>
                                    <p:animClr clrSpc="hsl" dir="cw">
                                      <p:cBhvr>
                                        <p:cTn id="25" dur="500" fill="hold"/>
                                        <p:tgtEl>
                                          <p:spTgt spid="23"/>
                                        </p:tgtEl>
                                        <p:attrNameLst>
                                          <p:attrName>fillcolor</p:attrName>
                                        </p:attrNameLst>
                                      </p:cBhvr>
                                      <p:by>
                                        <p:hsl h="0" s="-12549" l="-25098"/>
                                      </p:by>
                                    </p:animClr>
                                    <p:animClr clrSpc="hsl" dir="cw">
                                      <p:cBhvr>
                                        <p:cTn id="26" dur="500" fill="hold"/>
                                        <p:tgtEl>
                                          <p:spTgt spid="23"/>
                                        </p:tgtEl>
                                        <p:attrNameLst>
                                          <p:attrName>stroke.color</p:attrName>
                                        </p:attrNameLst>
                                      </p:cBhvr>
                                      <p:by>
                                        <p:hsl h="0" s="-12549" l="-25098"/>
                                      </p:by>
                                    </p:animClr>
                                    <p:set>
                                      <p:cBhvr>
                                        <p:cTn id="27" dur="5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3" grpId="1"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 vốt.png"/>
          <p:cNvPicPr>
            <a:picLocks noChangeAspect="1"/>
          </p:cNvPicPr>
          <p:nvPr/>
        </p:nvPicPr>
        <p:blipFill>
          <a:blip r:embed="rId2"/>
          <a:stretch>
            <a:fillRect/>
          </a:stretch>
        </p:blipFill>
        <p:spPr>
          <a:xfrm>
            <a:off x="0" y="1428750"/>
            <a:ext cx="9144000" cy="3714750"/>
          </a:xfrm>
          <a:prstGeom prst="rect">
            <a:avLst/>
          </a:prstGeom>
        </p:spPr>
      </p:pic>
      <p:sp>
        <p:nvSpPr>
          <p:cNvPr id="5" name="Rectangle 4"/>
          <p:cNvSpPr/>
          <p:nvPr/>
        </p:nvSpPr>
        <p:spPr>
          <a:xfrm>
            <a:off x="838200" y="0"/>
            <a:ext cx="7239000" cy="1861185"/>
          </a:xfrm>
          <a:prstGeom prst="rect">
            <a:avLst/>
          </a:prstGeom>
        </p:spPr>
        <p:txBody>
          <a:bodyPr wrap="square">
            <a:spAutoFit/>
          </a:bodyPr>
          <a:lstStyle/>
          <a:p>
            <a:pPr lvl="0" algn="ctr" eaLnBrk="0" fontAlgn="base" hangingPunct="0">
              <a:spcBef>
                <a:spcPct val="0"/>
              </a:spcBef>
              <a:spcAft>
                <a:spcPct val="0"/>
              </a:spcAft>
            </a:pPr>
            <a:r>
              <a:rPr lang="en-US" sz="3000" b="1" dirty="0" err="1" smtClean="0">
                <a:latin typeface="Times New Roman" panose="02020603050405020304" pitchFamily="18" charset="0"/>
                <a:cs typeface="Times New Roman" panose="02020603050405020304" pitchFamily="18" charset="0"/>
              </a:rPr>
              <a:t>Thứ</a:t>
            </a:r>
            <a:r>
              <a:rPr lang="en-US" sz="3000" b="1" dirty="0" smtClean="0">
                <a:latin typeface="Times New Roman" panose="02020603050405020304" pitchFamily="18" charset="0"/>
                <a:cs typeface="Times New Roman" panose="02020603050405020304" pitchFamily="18" charset="0"/>
              </a:rPr>
              <a:t> </a:t>
            </a:r>
            <a:r>
              <a:rPr lang="vi-VN" sz="3000" b="1" dirty="0" smtClean="0">
                <a:latin typeface="Times New Roman" panose="02020603050405020304" pitchFamily="18" charset="0"/>
                <a:cs typeface="Times New Roman" panose="02020603050405020304" pitchFamily="18" charset="0"/>
              </a:rPr>
              <a:t>năm </a:t>
            </a:r>
            <a:r>
              <a:rPr lang="en-US" sz="3000" b="1" dirty="0" err="1" smtClean="0">
                <a:latin typeface="Times New Roman" panose="02020603050405020304" pitchFamily="18" charset="0"/>
                <a:cs typeface="Times New Roman" panose="02020603050405020304" pitchFamily="18" charset="0"/>
              </a:rPr>
              <a:t>ngày</a:t>
            </a:r>
            <a:r>
              <a:rPr lang="en-US" sz="3000" b="1" dirty="0" smtClean="0">
                <a:latin typeface="Times New Roman" panose="02020603050405020304" pitchFamily="18" charset="0"/>
                <a:cs typeface="Times New Roman" panose="02020603050405020304" pitchFamily="18" charset="0"/>
              </a:rPr>
              <a:t> 17 </a:t>
            </a:r>
            <a:r>
              <a:rPr lang="en-US" sz="3000" b="1" dirty="0" err="1" smtClean="0">
                <a:latin typeface="Times New Roman" panose="02020603050405020304" pitchFamily="18" charset="0"/>
                <a:cs typeface="Times New Roman" panose="02020603050405020304" pitchFamily="18" charset="0"/>
              </a:rPr>
              <a:t>tháng</a:t>
            </a:r>
            <a:r>
              <a:rPr lang="en-US" sz="3000" b="1" dirty="0" smtClean="0">
                <a:latin typeface="Times New Roman" panose="02020603050405020304" pitchFamily="18" charset="0"/>
                <a:cs typeface="Times New Roman" panose="02020603050405020304" pitchFamily="18" charset="0"/>
              </a:rPr>
              <a:t> 3 </a:t>
            </a:r>
            <a:r>
              <a:rPr lang="en-US" sz="3000" b="1" dirty="0" err="1" smtClean="0">
                <a:latin typeface="Times New Roman" panose="02020603050405020304" pitchFamily="18" charset="0"/>
                <a:cs typeface="Times New Roman" panose="02020603050405020304" pitchFamily="18" charset="0"/>
              </a:rPr>
              <a:t>năm</a:t>
            </a:r>
            <a:r>
              <a:rPr lang="en-US" sz="3000" b="1" dirty="0" smtClean="0">
                <a:latin typeface="Times New Roman" panose="02020603050405020304" pitchFamily="18" charset="0"/>
                <a:cs typeface="Times New Roman" panose="02020603050405020304" pitchFamily="18" charset="0"/>
              </a:rPr>
              <a:t> 2022</a:t>
            </a:r>
          </a:p>
          <a:p>
            <a:pPr lvl="0" algn="ctr" eaLnBrk="0" fontAlgn="base" hangingPunct="0">
              <a:spcBef>
                <a:spcPct val="0"/>
              </a:spcBef>
              <a:spcAft>
                <a:spcPct val="0"/>
              </a:spcAft>
            </a:pPr>
            <a:r>
              <a:rPr lang="en-US" sz="3000" b="1" u="sng" dirty="0" err="1" smtClean="0">
                <a:latin typeface="Times New Roman" panose="02020603050405020304" pitchFamily="18" charset="0"/>
                <a:cs typeface="Times New Roman" panose="02020603050405020304" pitchFamily="18" charset="0"/>
              </a:rPr>
              <a:t>Tập</a:t>
            </a:r>
            <a:r>
              <a:rPr lang="en-US" sz="3000" b="1" u="sng" dirty="0" smtClean="0">
                <a:latin typeface="Times New Roman" panose="02020603050405020304" pitchFamily="18" charset="0"/>
                <a:cs typeface="Times New Roman" panose="02020603050405020304" pitchFamily="18" charset="0"/>
              </a:rPr>
              <a:t> </a:t>
            </a:r>
            <a:r>
              <a:rPr lang="en-US" sz="3000" b="1" u="sng" dirty="0" err="1" smtClean="0">
                <a:latin typeface="Times New Roman" panose="02020603050405020304" pitchFamily="18" charset="0"/>
                <a:cs typeface="Times New Roman" panose="02020603050405020304" pitchFamily="18" charset="0"/>
              </a:rPr>
              <a:t>đọc</a:t>
            </a:r>
            <a:r>
              <a:rPr lang="en-US" sz="3000" b="1" u="sng" dirty="0" smtClean="0">
                <a:latin typeface="Times New Roman" panose="02020603050405020304" pitchFamily="18" charset="0"/>
                <a:cs typeface="Times New Roman" panose="02020603050405020304" pitchFamily="18" charset="0"/>
              </a:rPr>
              <a:t> </a:t>
            </a:r>
          </a:p>
          <a:p>
            <a:pPr lvl="0" algn="ctr" eaLnBrk="0" fontAlgn="base" hangingPunct="0">
              <a:spcBef>
                <a:spcPct val="0"/>
              </a:spcBef>
              <a:spcAft>
                <a:spcPct val="0"/>
              </a:spcAft>
            </a:pPr>
            <a:r>
              <a:rPr lang="en-US" sz="3200" b="1" dirty="0" smtClean="0">
                <a:latin typeface="Times New Roman" panose="02020603050405020304" pitchFamily="18" charset="0"/>
                <a:cs typeface="Times New Roman" panose="02020603050405020304" pitchFamily="18" charset="0"/>
              </a:rPr>
              <a:t>GA- VRỐT NGOÀI CHIẾN LUỸ </a:t>
            </a:r>
          </a:p>
          <a:p>
            <a:pPr lvl="0" algn="r" eaLnBrk="0" fontAlgn="base" hangingPunct="0">
              <a:spcBef>
                <a:spcPct val="0"/>
              </a:spcBef>
              <a:spcAft>
                <a:spcPct val="0"/>
              </a:spcAft>
            </a:pPr>
            <a:r>
              <a:rPr lang="en-US" sz="2300" b="1" dirty="0" smtClean="0">
                <a:latin typeface="Times New Roman" panose="02020603050405020304" pitchFamily="18" charset="0"/>
                <a:cs typeface="Times New Roman" panose="02020603050405020304" pitchFamily="18" charset="0"/>
              </a:rPr>
              <a:t>Theo </a:t>
            </a:r>
            <a:r>
              <a:rPr lang="en-US" sz="2300" b="1" dirty="0" err="1" smtClean="0">
                <a:latin typeface="Times New Roman" panose="02020603050405020304" pitchFamily="18" charset="0"/>
                <a:cs typeface="Times New Roman" panose="02020603050405020304" pitchFamily="18" charset="0"/>
              </a:rPr>
              <a:t>Huy</a:t>
            </a:r>
            <a:r>
              <a:rPr lang="en-US" sz="2300" b="1" dirty="0" smtClean="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a:t>
            </a:r>
            <a:r>
              <a:rPr lang="en-US" sz="2300" b="1" dirty="0" err="1" smtClean="0">
                <a:latin typeface="Times New Roman" panose="02020603050405020304" pitchFamily="18" charset="0"/>
                <a:cs typeface="Times New Roman" panose="02020603050405020304" pitchFamily="18" charset="0"/>
              </a:rPr>
              <a:t>ô</a:t>
            </a:r>
            <a:endParaRPr lang="en-US" sz="23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23" y="2773547"/>
            <a:ext cx="2200752" cy="16505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648" y="642938"/>
            <a:ext cx="2143125" cy="1607344"/>
          </a:xfrm>
          <a:prstGeom prst="rect">
            <a:avLst/>
          </a:prstGeom>
        </p:spPr>
      </p:pic>
      <p:sp>
        <p:nvSpPr>
          <p:cNvPr id="8" name="Speech Bubble: Rectangle with Corners Rounded 7"/>
          <p:cNvSpPr/>
          <p:nvPr/>
        </p:nvSpPr>
        <p:spPr>
          <a:xfrm>
            <a:off x="1120618" y="915269"/>
            <a:ext cx="5880259" cy="904399"/>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3: Ga – </a:t>
            </a:r>
            <a:r>
              <a:rPr lang="en-US" sz="2400" b="1" dirty="0" err="1" smtClean="0">
                <a:solidFill>
                  <a:prstClr val="white"/>
                </a:solidFill>
                <a:latin typeface="Times New Roman" panose="02020603050405020304" pitchFamily="18" charset="0"/>
                <a:cs typeface="Times New Roman" panose="02020603050405020304" pitchFamily="18" charset="0"/>
              </a:rPr>
              <a:t>vrốt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trong</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bài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đã</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nhặt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cái</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gì</a:t>
            </a:r>
            <a:r>
              <a:rPr lang="en-US" sz="2400" b="1" dirty="0" smtClean="0">
                <a:solidFill>
                  <a:prstClr val="white"/>
                </a:solidFill>
                <a:latin typeface="Times New Roman" panose="02020603050405020304" pitchFamily="18" charset="0"/>
                <a:cs typeface="Times New Roman" panose="02020603050405020304" pitchFamily="18" charset="0"/>
              </a:rPr>
              <a:t> ?</a:t>
            </a:r>
            <a:endParaRPr lang="en-US" sz="2400" b="1" dirty="0">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73" y="1544671"/>
            <a:ext cx="1200530" cy="904399"/>
          </a:xfrm>
          <a:prstGeom prst="rect">
            <a:avLst/>
          </a:prstGeom>
        </p:spPr>
      </p:pic>
      <p:sp>
        <p:nvSpPr>
          <p:cNvPr id="19" name="Rectangle: Rounded Corners 18"/>
          <p:cNvSpPr/>
          <p:nvPr/>
        </p:nvSpPr>
        <p:spPr>
          <a:xfrm>
            <a:off x="6045330" y="2266357"/>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a:solidFill>
                  <a:srgbClr val="002060"/>
                </a:solidFill>
                <a:latin typeface="Times New Roman" panose="02020603050405020304" pitchFamily="18" charset="0"/>
                <a:cs typeface="Times New Roman" panose="02020603050405020304" pitchFamily="18" charset="0"/>
              </a:rPr>
              <a:t>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Bông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gòn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1240015" y="2773548"/>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B</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Súng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3" name="Rectangle: Rounded Corners 22"/>
          <p:cNvSpPr/>
          <p:nvPr/>
        </p:nvSpPr>
        <p:spPr>
          <a:xfrm>
            <a:off x="1224003" y="2250281"/>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smtClean="0">
                <a:solidFill>
                  <a:srgbClr val="002060"/>
                </a:solidFill>
                <a:latin typeface="Times New Roman" panose="02020603050405020304" pitchFamily="18" charset="0"/>
                <a:cs typeface="Times New Roman" panose="02020603050405020304" pitchFamily="18" charset="0"/>
              </a:rPr>
              <a:t>A. </a:t>
            </a:r>
            <a:r>
              <a:rPr lang="en-US" sz="2100" dirty="0" err="1" smtClean="0">
                <a:solidFill>
                  <a:srgbClr val="002060"/>
                </a:solidFill>
                <a:latin typeface="Times New Roman" panose="02020603050405020304" pitchFamily="18" charset="0"/>
                <a:cs typeface="Times New Roman" panose="02020603050405020304" pitchFamily="18" charset="0"/>
              </a:rPr>
              <a:t>Đạn</a:t>
            </a:r>
            <a:endParaRPr lang="en-US" sz="2100" dirty="0">
              <a:solidFill>
                <a:srgbClr val="00206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248" y="2836956"/>
            <a:ext cx="2200752" cy="1650564"/>
          </a:xfrm>
          <a:prstGeom prst="rect">
            <a:avLst/>
          </a:prstGeom>
        </p:spPr>
      </p:pic>
      <p:sp>
        <p:nvSpPr>
          <p:cNvPr id="25" name="Rectangle: Rounded Corners 24"/>
          <p:cNvSpPr/>
          <p:nvPr/>
        </p:nvSpPr>
        <p:spPr>
          <a:xfrm>
            <a:off x="6076576" y="2739886"/>
            <a:ext cx="2080634" cy="473529"/>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a:solidFill>
                  <a:srgbClr val="002060"/>
                </a:solidFill>
                <a:latin typeface="Times New Roman" panose="02020603050405020304" pitchFamily="18" charset="0"/>
                <a:cs typeface="Times New Roman" panose="02020603050405020304" pitchFamily="18" charset="0"/>
              </a:rPr>
              <a:t>D. </a:t>
            </a:r>
            <a:r>
              <a:rPr lang="en-US" sz="2400" dirty="0" err="1" smtClean="0">
                <a:solidFill>
                  <a:srgbClr val="002060"/>
                </a:solidFill>
                <a:latin typeface="Times New Roman" panose="02020603050405020304" pitchFamily="18" charset="0"/>
                <a:cs typeface="Times New Roman" panose="02020603050405020304" pitchFamily="18" charset="0"/>
              </a:rPr>
              <a:t>Gạch</a:t>
            </a:r>
            <a:endParaRPr lang="en-US"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3"/>
                                        </p:tgtEl>
                                        <p:attrNameLst>
                                          <p:attrName>fillcolor</p:attrName>
                                        </p:attrNameLst>
                                      </p:cBhvr>
                                      <p:to>
                                        <a:srgbClr val="00B050"/>
                                      </p:to>
                                    </p:animClr>
                                    <p:set>
                                      <p:cBhvr>
                                        <p:cTn id="25" dur="2000" fill="hold"/>
                                        <p:tgtEl>
                                          <p:spTgt spid="23"/>
                                        </p:tgtEl>
                                        <p:attrNameLst>
                                          <p:attrName>fill.type</p:attrName>
                                        </p:attrNameLst>
                                      </p:cBhvr>
                                      <p:to>
                                        <p:strVal val="solid"/>
                                      </p:to>
                                    </p:set>
                                    <p:set>
                                      <p:cBhvr>
                                        <p:cTn id="26" dur="2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i-hinh-nen-slide-powerpoint-dep-1.jpg"/>
          <p:cNvPicPr>
            <a:picLocks noChangeAspect="1"/>
          </p:cNvPicPr>
          <p:nvPr/>
        </p:nvPicPr>
        <p:blipFill>
          <a:blip r:embed="rId2"/>
          <a:stretch>
            <a:fillRect/>
          </a:stretch>
        </p:blipFill>
        <p:spPr>
          <a:xfrm>
            <a:off x="1143000" y="0"/>
            <a:ext cx="6858000" cy="5143500"/>
          </a:xfrm>
          <a:prstGeom prst="rect">
            <a:avLst/>
          </a:prstGeom>
        </p:spPr>
      </p:pic>
      <p:sp>
        <p:nvSpPr>
          <p:cNvPr id="4" name="Rectangle 3"/>
          <p:cNvSpPr/>
          <p:nvPr/>
        </p:nvSpPr>
        <p:spPr>
          <a:xfrm>
            <a:off x="2663844" y="971551"/>
            <a:ext cx="1540807" cy="507831"/>
          </a:xfrm>
          <a:prstGeom prst="rect">
            <a:avLst/>
          </a:prstGeom>
        </p:spPr>
        <p:txBody>
          <a:bodyPr wrap="none">
            <a:spAutoFit/>
          </a:bodyPr>
          <a:lstStyle/>
          <a:p>
            <a:pPr algn="ctr" defTabSz="685800"/>
            <a:r>
              <a:rPr lang="en-US" sz="2700" b="1" dirty="0" err="1">
                <a:solidFill>
                  <a:prstClr val="black"/>
                </a:solidFill>
                <a:latin typeface="Times New Roman" pitchFamily="18" charset="0"/>
                <a:cs typeface="Times New Roman" pitchFamily="18" charset="0"/>
              </a:rPr>
              <a:t>DẶN</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DÒ</a:t>
            </a:r>
            <a:endParaRPr lang="en-US" sz="2700" b="1" dirty="0">
              <a:solidFill>
                <a:prstClr val="black"/>
              </a:solidFill>
              <a:latin typeface="Times New Roman" pitchFamily="18" charset="0"/>
              <a:cs typeface="Times New Roman" pitchFamily="18" charset="0"/>
            </a:endParaRPr>
          </a:p>
        </p:txBody>
      </p:sp>
      <p:sp>
        <p:nvSpPr>
          <p:cNvPr id="5" name="Text Box 11"/>
          <p:cNvSpPr txBox="1"/>
          <p:nvPr/>
        </p:nvSpPr>
        <p:spPr>
          <a:xfrm>
            <a:off x="2114551" y="1771650"/>
            <a:ext cx="2914649" cy="1869743"/>
          </a:xfrm>
          <a:prstGeom prst="rect">
            <a:avLst/>
          </a:prstGeom>
          <a:noFill/>
          <a:ln w="9525">
            <a:noFill/>
          </a:ln>
        </p:spPr>
        <p:txBody>
          <a:bodyPr wrap="square">
            <a:spAutoFit/>
          </a:bodyPr>
          <a:lstStyle/>
          <a:p>
            <a:pPr algn="just" defTabSz="685800">
              <a:spcBef>
                <a:spcPct val="50000"/>
              </a:spcBef>
              <a:buFontTx/>
              <a:buChar char="-"/>
            </a:pP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Rèn</a:t>
            </a: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đọc</a:t>
            </a: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bài</a:t>
            </a: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nhiều</a:t>
            </a: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lần</a:t>
            </a: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trả</a:t>
            </a: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lời</a:t>
            </a: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lại</a:t>
            </a: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các</a:t>
            </a: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câu</a:t>
            </a: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hỏi</a:t>
            </a: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cuối</a:t>
            </a: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bài</a:t>
            </a:r>
            <a:r>
              <a:rPr lang="en-US" altLang="vi-VN" sz="2100" b="1" i="1" dirty="0">
                <a:solidFill>
                  <a:srgbClr val="0000FF"/>
                </a:solidFill>
                <a:latin typeface="Times New Roman" panose="02020603050405020304" pitchFamily="18" charset="0"/>
              </a:rPr>
              <a:t>.</a:t>
            </a:r>
          </a:p>
          <a:p>
            <a:pPr defTabSz="685800">
              <a:spcBef>
                <a:spcPct val="50000"/>
              </a:spcBef>
              <a:buFontTx/>
              <a:buChar char="-"/>
            </a:pPr>
            <a:r>
              <a:rPr lang="en-US" altLang="vi-VN" sz="2100" b="1" i="1" dirty="0">
                <a:solidFill>
                  <a:srgbClr val="0000FF"/>
                </a:solidFill>
                <a:latin typeface="Times New Roman" panose="02020603050405020304" pitchFamily="18" charset="0"/>
              </a:rPr>
              <a:t>Chuẩn </a:t>
            </a:r>
            <a:r>
              <a:rPr lang="en-US" altLang="vi-VN" sz="2100" b="1" i="1" dirty="0" err="1">
                <a:solidFill>
                  <a:srgbClr val="0000FF"/>
                </a:solidFill>
                <a:latin typeface="Times New Roman" panose="02020603050405020304" pitchFamily="18" charset="0"/>
              </a:rPr>
              <a:t>bị</a:t>
            </a:r>
            <a:r>
              <a:rPr lang="en-US" altLang="vi-VN" sz="2100" b="1" i="1" dirty="0">
                <a:solidFill>
                  <a:srgbClr val="0000FF"/>
                </a:solidFill>
                <a:latin typeface="Times New Roman" panose="02020603050405020304" pitchFamily="18" charset="0"/>
              </a:rPr>
              <a:t> </a:t>
            </a:r>
            <a:r>
              <a:rPr lang="en-US" altLang="vi-VN" sz="2100" b="1" i="1" dirty="0" err="1">
                <a:solidFill>
                  <a:srgbClr val="0000FF"/>
                </a:solidFill>
                <a:latin typeface="Times New Roman" panose="02020603050405020304" pitchFamily="18" charset="0"/>
              </a:rPr>
              <a:t>bài</a:t>
            </a:r>
            <a:r>
              <a:rPr lang="en-US" altLang="vi-VN" sz="2100" b="1" i="1" dirty="0">
                <a:solidFill>
                  <a:srgbClr val="0000FF"/>
                </a:solidFill>
                <a:latin typeface="Times New Roman" panose="02020603050405020304" pitchFamily="18" charset="0"/>
              </a:rPr>
              <a:t> </a:t>
            </a:r>
            <a:r>
              <a:rPr lang="en-US" altLang="vi-VN" sz="2100" b="1" i="1" dirty="0">
                <a:solidFill>
                  <a:srgbClr val="C00000"/>
                </a:solidFill>
                <a:latin typeface="Times New Roman" panose="02020603050405020304" pitchFamily="18" charset="0"/>
              </a:rPr>
              <a:t>“</a:t>
            </a:r>
            <a:r>
              <a:rPr lang="en-US" altLang="vi-VN" sz="2100" b="1" i="1" dirty="0" err="1">
                <a:solidFill>
                  <a:srgbClr val="C00000"/>
                </a:solidFill>
                <a:latin typeface="Times New Roman" panose="02020603050405020304" pitchFamily="18" charset="0"/>
              </a:rPr>
              <a:t>Dù</a:t>
            </a:r>
            <a:r>
              <a:rPr lang="en-US" altLang="vi-VN" sz="2100" b="1" i="1" dirty="0">
                <a:solidFill>
                  <a:srgbClr val="C00000"/>
                </a:solidFill>
                <a:latin typeface="Times New Roman" panose="02020603050405020304" pitchFamily="18" charset="0"/>
              </a:rPr>
              <a:t> </a:t>
            </a:r>
            <a:r>
              <a:rPr lang="en-US" altLang="vi-VN" sz="2100" b="1" i="1" dirty="0" err="1">
                <a:solidFill>
                  <a:srgbClr val="C00000"/>
                </a:solidFill>
                <a:latin typeface="Times New Roman" panose="02020603050405020304" pitchFamily="18" charset="0"/>
              </a:rPr>
              <a:t>sao</a:t>
            </a:r>
            <a:r>
              <a:rPr lang="en-US" altLang="vi-VN" sz="2100" b="1" i="1" dirty="0">
                <a:solidFill>
                  <a:srgbClr val="C00000"/>
                </a:solidFill>
                <a:latin typeface="Times New Roman" panose="02020603050405020304" pitchFamily="18" charset="0"/>
              </a:rPr>
              <a:t> </a:t>
            </a:r>
            <a:r>
              <a:rPr lang="en-US" altLang="vi-VN" sz="2100" b="1" i="1" dirty="0" err="1">
                <a:solidFill>
                  <a:srgbClr val="C00000"/>
                </a:solidFill>
                <a:latin typeface="Times New Roman" panose="02020603050405020304" pitchFamily="18" charset="0"/>
              </a:rPr>
              <a:t>Trái</a:t>
            </a:r>
            <a:r>
              <a:rPr lang="en-US" altLang="vi-VN" sz="2100" b="1" i="1" dirty="0">
                <a:solidFill>
                  <a:srgbClr val="C00000"/>
                </a:solidFill>
                <a:latin typeface="Times New Roman" panose="02020603050405020304" pitchFamily="18" charset="0"/>
              </a:rPr>
              <a:t> </a:t>
            </a:r>
            <a:r>
              <a:rPr lang="en-US" altLang="vi-VN" sz="2100" b="1" i="1" dirty="0" err="1">
                <a:solidFill>
                  <a:srgbClr val="C00000"/>
                </a:solidFill>
                <a:latin typeface="Times New Roman" panose="02020603050405020304" pitchFamily="18" charset="0"/>
              </a:rPr>
              <a:t>Đất</a:t>
            </a:r>
            <a:r>
              <a:rPr lang="en-US" altLang="vi-VN" sz="2100" b="1" i="1" dirty="0">
                <a:solidFill>
                  <a:srgbClr val="C00000"/>
                </a:solidFill>
                <a:latin typeface="Times New Roman" panose="02020603050405020304" pitchFamily="18" charset="0"/>
              </a:rPr>
              <a:t> </a:t>
            </a:r>
            <a:r>
              <a:rPr lang="en-US" altLang="vi-VN" sz="2100" b="1" i="1" dirty="0" err="1">
                <a:solidFill>
                  <a:srgbClr val="C00000"/>
                </a:solidFill>
                <a:latin typeface="Times New Roman" panose="02020603050405020304" pitchFamily="18" charset="0"/>
              </a:rPr>
              <a:t>vẫn</a:t>
            </a:r>
            <a:r>
              <a:rPr lang="en-US" altLang="vi-VN" sz="2100" b="1" i="1" dirty="0">
                <a:solidFill>
                  <a:srgbClr val="C00000"/>
                </a:solidFill>
                <a:latin typeface="Times New Roman" panose="02020603050405020304" pitchFamily="18" charset="0"/>
              </a:rPr>
              <a:t> quay”</a:t>
            </a:r>
          </a:p>
        </p:txBody>
      </p:sp>
    </p:spTree>
    <p:extLst>
      <p:ext uri="{BB962C8B-B14F-4D97-AF65-F5344CB8AC3E}">
        <p14:creationId xmlns:p14="http://schemas.microsoft.com/office/powerpoint/2010/main" val="138103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1543050"/>
            <a:ext cx="3733800" cy="3046988"/>
          </a:xfrm>
          <a:prstGeom prst="rect">
            <a:avLst/>
          </a:prstGeom>
          <a:solidFill>
            <a:srgbClr val="FFFF66"/>
          </a:solid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Victor Hugo (</a:t>
            </a:r>
            <a:r>
              <a:rPr lang="vi-VN" sz="2400" dirty="0" smtClean="0">
                <a:latin typeface="Times New Roman" panose="02020603050405020304" pitchFamily="18" charset="0"/>
                <a:cs typeface="Times New Roman" panose="02020603050405020304" pitchFamily="18" charset="0"/>
              </a:rPr>
              <a:t>Vích-to Hu</a:t>
            </a:r>
            <a:r>
              <a:rPr lang="en-US" sz="2400" dirty="0" smtClean="0">
                <a:latin typeface="Times New Roman" panose="02020603050405020304" pitchFamily="18" charset="0"/>
                <a:cs typeface="Times New Roman" panose="02020603050405020304" pitchFamily="18" charset="0"/>
              </a:rPr>
              <a:t>y</a:t>
            </a:r>
            <a:r>
              <a:rPr lang="vi-VN" sz="2400" dirty="0" smtClean="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ô</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là </a:t>
            </a:r>
            <a:r>
              <a:rPr lang="vi-VN" sz="2000" dirty="0">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nhà văn, nhà thơ, nhà viết kịch thuộc chủ nghĩa dã nam nổi tiếng của Pháp. Ông cũng đồng thời là một nhà chính trị, một trí thức dấn thân tiêu biểu của thế kỷ XIX</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25581" y="1504950"/>
            <a:ext cx="4398819" cy="3428999"/>
          </a:xfrm>
          <a:prstGeom prst="rect">
            <a:avLst/>
          </a:prstGeom>
        </p:spPr>
      </p:pic>
      <p:sp>
        <p:nvSpPr>
          <p:cNvPr id="5" name="TextBox 4"/>
          <p:cNvSpPr txBox="1"/>
          <p:nvPr/>
        </p:nvSpPr>
        <p:spPr>
          <a:xfrm>
            <a:off x="124690" y="287390"/>
            <a:ext cx="48006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eaLnBrk="0" fontAlgn="base" hangingPunct="0">
              <a:spcBef>
                <a:spcPct val="0"/>
              </a:spcBef>
              <a:spcAft>
                <a:spcPct val="0"/>
              </a:spcAft>
            </a:pPr>
            <a:r>
              <a:rPr lang="en-US" sz="3600" b="1" smtClean="0">
                <a:latin typeface="Times New Roman" panose="02020603050405020304" pitchFamily="18" charset="0"/>
                <a:cs typeface="Times New Roman" panose="02020603050405020304" pitchFamily="18" charset="0"/>
              </a:rPr>
              <a:t>Khám phá</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86" y="2984"/>
            <a:ext cx="9144000" cy="5262979"/>
          </a:xfrm>
          <a:prstGeom prst="rect">
            <a:avLst/>
          </a:prstGeom>
        </p:spPr>
        <p:txBody>
          <a:bodyPr wrap="square">
            <a:spAutoFit/>
          </a:bodyPr>
          <a:lstStyle/>
          <a:p>
            <a:pPr algn="just"/>
            <a:r>
              <a:rPr lang="vi-VN" sz="1500" dirty="0" smtClean="0">
                <a:solidFill>
                  <a:srgbClr val="C00000"/>
                </a:solidFill>
                <a:latin typeface="+mj-lt"/>
              </a:rPr>
              <a:t>  </a:t>
            </a:r>
            <a:r>
              <a:rPr lang="vi-VN" sz="1600" dirty="0" smtClean="0">
                <a:solidFill>
                  <a:srgbClr val="C00000"/>
                </a:solidFill>
                <a:latin typeface="+mj-lt"/>
              </a:rPr>
              <a:t> Ăng-giôn-ra nói:</a:t>
            </a:r>
          </a:p>
          <a:p>
            <a:pPr algn="just"/>
            <a:r>
              <a:rPr lang="vi-VN" sz="1600" dirty="0" smtClean="0">
                <a:solidFill>
                  <a:srgbClr val="C00000"/>
                </a:solidFill>
                <a:latin typeface="+mj-lt"/>
              </a:rPr>
              <a:t>- Chừng mười lăm phút nữa thì chiến lũy chúng ta không còn quá mười viên đạn.</a:t>
            </a:r>
          </a:p>
          <a:p>
            <a:pPr algn="just"/>
            <a:r>
              <a:rPr lang="vi-VN" sz="1600" dirty="0" smtClean="0">
                <a:solidFill>
                  <a:srgbClr val="C00000"/>
                </a:solidFill>
                <a:latin typeface="+mj-lt"/>
              </a:rPr>
              <a:t>   Ga-vrốt nghe rõ câu nói đó.</a:t>
            </a:r>
          </a:p>
          <a:p>
            <a:pPr algn="just"/>
            <a:r>
              <a:rPr lang="vi-VN" sz="1600" dirty="0" smtClean="0">
                <a:solidFill>
                  <a:srgbClr val="C00000"/>
                </a:solidFill>
                <a:latin typeface="+mj-lt"/>
              </a:rPr>
              <a:t>   Một lát sau, người ta thấy bóng cậu bé thấp thoáng ngoài đường phố, dưới làn mưa đạn.</a:t>
            </a:r>
          </a:p>
          <a:p>
            <a:pPr algn="just"/>
            <a:r>
              <a:rPr lang="vi-VN" sz="1600" dirty="0" smtClean="0">
                <a:solidFill>
                  <a:srgbClr val="C00000"/>
                </a:solidFill>
                <a:latin typeface="+mj-lt"/>
              </a:rPr>
              <a:t>   Thì ra Ga-vrốt đã lấy một cái giỏ đựng chai trong quán ra khỏi chiến lũy. Nó dốc vào miệng giỏ những chiếc bao đầy đạn của bọn lính chết gần chiến lũy.</a:t>
            </a:r>
          </a:p>
          <a:p>
            <a:pPr algn="just"/>
            <a:r>
              <a:rPr lang="vi-VN" sz="1600" dirty="0" smtClean="0">
                <a:solidFill>
                  <a:srgbClr val="C00000"/>
                </a:solidFill>
                <a:latin typeface="+mj-lt"/>
              </a:rPr>
              <a:t>- Cậu làm trò gì đấy? - Cuốc-phây-rắc hỏi.</a:t>
            </a:r>
          </a:p>
          <a:p>
            <a:pPr algn="just"/>
            <a:r>
              <a:rPr lang="vi-VN" sz="1600" dirty="0" smtClean="0">
                <a:solidFill>
                  <a:srgbClr val="C00000"/>
                </a:solidFill>
                <a:latin typeface="+mj-lt"/>
              </a:rPr>
              <a:t>- Em nhặt cho đầy giỏ đây!</a:t>
            </a:r>
          </a:p>
          <a:p>
            <a:pPr algn="just"/>
            <a:r>
              <a:rPr lang="vi-VN" sz="1600" dirty="0" smtClean="0">
                <a:solidFill>
                  <a:srgbClr val="C00000"/>
                </a:solidFill>
                <a:latin typeface="+mj-lt"/>
              </a:rPr>
              <a:t>- Cậu không thấy đạn réo à?</a:t>
            </a:r>
          </a:p>
          <a:p>
            <a:pPr algn="just"/>
            <a:r>
              <a:rPr lang="vi-VN" sz="1600" dirty="0" smtClean="0">
                <a:solidFill>
                  <a:srgbClr val="C00000"/>
                </a:solidFill>
                <a:latin typeface="+mj-lt"/>
              </a:rPr>
              <a:t>   Ga-vrốt trả lời:</a:t>
            </a:r>
          </a:p>
          <a:p>
            <a:pPr algn="just"/>
            <a:r>
              <a:rPr lang="vi-VN" sz="1600" dirty="0" smtClean="0">
                <a:solidFill>
                  <a:srgbClr val="C00000"/>
                </a:solidFill>
                <a:latin typeface="+mj-lt"/>
              </a:rPr>
              <a:t>- Có chứ, nó rơi như mưa ấy. Nhưng làm sao nào?</a:t>
            </a:r>
          </a:p>
          <a:p>
            <a:pPr algn="just"/>
            <a:r>
              <a:rPr lang="vi-VN" sz="1600" dirty="0" smtClean="0">
                <a:solidFill>
                  <a:srgbClr val="C00000"/>
                </a:solidFill>
                <a:latin typeface="+mj-lt"/>
              </a:rPr>
              <a:t>   Cuốc-phây-rắc thét lên:</a:t>
            </a:r>
          </a:p>
          <a:p>
            <a:pPr algn="just"/>
            <a:r>
              <a:rPr lang="vi-VN" sz="1600" dirty="0" smtClean="0">
                <a:solidFill>
                  <a:srgbClr val="C00000"/>
                </a:solidFill>
                <a:latin typeface="+mj-lt"/>
              </a:rPr>
              <a:t>- Vào ngay!</a:t>
            </a:r>
          </a:p>
          <a:p>
            <a:pPr algn="just"/>
            <a:r>
              <a:rPr lang="vi-VN" sz="1600" dirty="0" smtClean="0">
                <a:solidFill>
                  <a:srgbClr val="C00000"/>
                </a:solidFill>
                <a:latin typeface="+mj-lt"/>
              </a:rPr>
              <a:t>- Tí ti thôi! Ga-vrốt nói.</a:t>
            </a:r>
          </a:p>
          <a:p>
            <a:pPr algn="just"/>
            <a:r>
              <a:rPr lang="vi-VN" sz="1600" dirty="0" smtClean="0">
                <a:solidFill>
                  <a:srgbClr val="C00000"/>
                </a:solidFill>
                <a:latin typeface="+mj-lt"/>
              </a:rPr>
              <a:t>   Ngoài đường, lửa khói mịt mù. Điều đó rất có lợi cho Ga-vrốt. Dười màn khói và với thân hình bé nhỏ, cậu bé có thể tiến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p>
          <a:p>
            <a:pPr algn="just"/>
            <a:r>
              <a:rPr lang="vi-VN" sz="1600" dirty="0" smtClean="0">
                <a:solidFill>
                  <a:srgbClr val="C00000"/>
                </a:solidFill>
                <a:latin typeface="+mj-lt"/>
              </a:rPr>
              <a:t>   Nghĩa quân mắt không rời cậu bé. Đó không phải là một em nhỏ, không phải là một con người nữa, mà là một thiên thần. Đạn bắn theo em, em nhanh hơn đạn. Em chơi trò ú tim với cái chết một cách thật ghê rợn.</a:t>
            </a:r>
          </a:p>
          <a:p>
            <a:pPr algn="r"/>
            <a:r>
              <a:rPr lang="vi-VN" sz="1600" dirty="0" smtClean="0">
                <a:solidFill>
                  <a:srgbClr val="C00000"/>
                </a:solidFill>
                <a:latin typeface="+mj-lt"/>
              </a:rPr>
              <a:t>Theo </a:t>
            </a:r>
            <a:r>
              <a:rPr lang="vi-VN" sz="1600" b="1" dirty="0" smtClean="0">
                <a:solidFill>
                  <a:srgbClr val="C00000"/>
                </a:solidFill>
                <a:latin typeface="+mj-lt"/>
              </a:rPr>
              <a:t>Huy-</a:t>
            </a:r>
            <a:r>
              <a:rPr lang="en-US" sz="1600" b="1" dirty="0">
                <a:solidFill>
                  <a:srgbClr val="C00000"/>
                </a:solidFill>
                <a:latin typeface="+mj-lt"/>
              </a:rPr>
              <a:t>g</a:t>
            </a:r>
            <a:r>
              <a:rPr lang="vi-VN" sz="1600" b="1" dirty="0" smtClean="0">
                <a:solidFill>
                  <a:srgbClr val="C00000"/>
                </a:solidFill>
                <a:latin typeface="+mj-lt"/>
              </a:rPr>
              <a:t>ô</a:t>
            </a:r>
            <a:endParaRPr lang="vi-VN" sz="1600" dirty="0" smtClean="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additive="base">
                                        <p:cTn id="5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 calcmode="lin" valueType="num">
                                      <p:cBhvr additive="base">
                                        <p:cTn id="6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additive="base">
                                        <p:cTn id="6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0" y="0"/>
            <a:ext cx="9144000" cy="5143500"/>
          </a:xfrm>
          <a:prstGeom prst="rect">
            <a:avLst/>
          </a:prstGeom>
        </p:spPr>
      </p:pic>
      <p:sp>
        <p:nvSpPr>
          <p:cNvPr id="5" name="TextBox 4"/>
          <p:cNvSpPr txBox="1"/>
          <p:nvPr/>
        </p:nvSpPr>
        <p:spPr>
          <a:xfrm>
            <a:off x="685800" y="590550"/>
            <a:ext cx="716280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chia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đoạn</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42900" y="1428750"/>
            <a:ext cx="8458200" cy="2554545"/>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Bài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được</a:t>
            </a:r>
            <a:r>
              <a:rPr lang="en-US" sz="3200" dirty="0" smtClean="0">
                <a:solidFill>
                  <a:srgbClr val="FF0000"/>
                </a:solidFill>
                <a:latin typeface="Times New Roman" panose="02020603050405020304" pitchFamily="18" charset="0"/>
                <a:cs typeface="Times New Roman" panose="02020603050405020304" pitchFamily="18" charset="0"/>
              </a:rPr>
              <a:t> chia </a:t>
            </a:r>
            <a:r>
              <a:rPr lang="en-US" sz="3200" dirty="0" err="1" smtClean="0">
                <a:solidFill>
                  <a:srgbClr val="FF0000"/>
                </a:solidFill>
                <a:latin typeface="Times New Roman" panose="02020603050405020304" pitchFamily="18" charset="0"/>
                <a:cs typeface="Times New Roman" panose="02020603050405020304" pitchFamily="18" charset="0"/>
              </a:rPr>
              <a:t>làm</a:t>
            </a:r>
            <a:r>
              <a:rPr lang="en-US" sz="3200" dirty="0" smtClean="0">
                <a:solidFill>
                  <a:srgbClr val="FF0000"/>
                </a:solidFill>
                <a:latin typeface="Times New Roman" panose="02020603050405020304" pitchFamily="18" charset="0"/>
                <a:cs typeface="Times New Roman" panose="02020603050405020304" pitchFamily="18" charset="0"/>
              </a:rPr>
              <a:t> 3 </a:t>
            </a:r>
            <a:r>
              <a:rPr lang="en-US" sz="3200" dirty="0" err="1" smtClean="0">
                <a:solidFill>
                  <a:srgbClr val="FF0000"/>
                </a:solidFill>
                <a:latin typeface="Times New Roman" panose="02020603050405020304" pitchFamily="18" charset="0"/>
                <a:cs typeface="Times New Roman" panose="02020603050405020304" pitchFamily="18" charset="0"/>
              </a:rPr>
              <a:t>đoạn</a:t>
            </a:r>
            <a:r>
              <a:rPr lang="en-US" sz="3200" dirty="0" smtClean="0">
                <a:solidFill>
                  <a:srgbClr val="FF0000"/>
                </a:solidFill>
                <a:latin typeface="Times New Roman" panose="02020603050405020304" pitchFamily="18" charset="0"/>
                <a:cs typeface="Times New Roman" panose="02020603050405020304" pitchFamily="18" charset="0"/>
              </a:rPr>
              <a:t>: </a:t>
            </a:r>
          </a:p>
          <a:p>
            <a:r>
              <a:rPr lang="en-US" sz="3200" dirty="0" err="1" smtClean="0">
                <a:solidFill>
                  <a:srgbClr val="FF0000"/>
                </a:solidFill>
                <a:latin typeface="Times New Roman" panose="02020603050405020304" pitchFamily="18" charset="0"/>
                <a:cs typeface="Times New Roman" panose="02020603050405020304" pitchFamily="18" charset="0"/>
              </a:rPr>
              <a:t>Đoạn</a:t>
            </a:r>
            <a:r>
              <a:rPr lang="en-US" sz="3200" dirty="0" smtClean="0">
                <a:solidFill>
                  <a:srgbClr val="FF0000"/>
                </a:solidFill>
                <a:latin typeface="Times New Roman" panose="02020603050405020304" pitchFamily="18" charset="0"/>
                <a:cs typeface="Times New Roman" panose="02020603050405020304" pitchFamily="18" charset="0"/>
              </a:rPr>
              <a:t> 1: </a:t>
            </a:r>
            <a:r>
              <a:rPr lang="en-US" sz="3200" dirty="0" err="1" smtClean="0">
                <a:solidFill>
                  <a:srgbClr val="FF0000"/>
                </a:solidFill>
                <a:latin typeface="Times New Roman" panose="02020603050405020304" pitchFamily="18" charset="0"/>
                <a:cs typeface="Times New Roman" panose="02020603050405020304" pitchFamily="18" charset="0"/>
              </a:rPr>
              <a:t>Từ</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Ăng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a:t>
            </a:r>
            <a:r>
              <a:rPr lang="en-US" sz="3200" dirty="0" err="1" smtClean="0">
                <a:solidFill>
                  <a:srgbClr val="FF0000"/>
                </a:solidFill>
                <a:latin typeface="Times New Roman" panose="02020603050405020304" pitchFamily="18" charset="0"/>
                <a:cs typeface="Times New Roman" panose="02020603050405020304" pitchFamily="18" charset="0"/>
              </a:rPr>
              <a:t>iôn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đến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làn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mưa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đạn</a:t>
            </a:r>
            <a:r>
              <a:rPr lang="en-US" sz="3200" dirty="0" smtClean="0">
                <a:solidFill>
                  <a:srgbClr val="FF0000"/>
                </a:solidFill>
                <a:latin typeface="Times New Roman" panose="02020603050405020304" pitchFamily="18" charset="0"/>
                <a:cs typeface="Times New Roman" panose="02020603050405020304" pitchFamily="18" charset="0"/>
              </a:rPr>
              <a:t> </a:t>
            </a:r>
          </a:p>
          <a:p>
            <a:r>
              <a:rPr lang="en-US" sz="3200" dirty="0" err="1" smtClean="0">
                <a:solidFill>
                  <a:srgbClr val="FF0000"/>
                </a:solidFill>
                <a:latin typeface="Times New Roman" panose="02020603050405020304" pitchFamily="18" charset="0"/>
                <a:cs typeface="Times New Roman" panose="02020603050405020304" pitchFamily="18" charset="0"/>
              </a:rPr>
              <a:t>Đoạn</a:t>
            </a:r>
            <a:r>
              <a:rPr lang="en-US" sz="3200" dirty="0" smtClean="0">
                <a:solidFill>
                  <a:srgbClr val="FF0000"/>
                </a:solidFill>
                <a:latin typeface="Times New Roman" panose="02020603050405020304" pitchFamily="18" charset="0"/>
                <a:cs typeface="Times New Roman" panose="02020603050405020304" pitchFamily="18" charset="0"/>
              </a:rPr>
              <a:t> 2: </a:t>
            </a:r>
            <a:r>
              <a:rPr lang="en-US" sz="3200" dirty="0" err="1" smtClean="0">
                <a:solidFill>
                  <a:srgbClr val="FF0000"/>
                </a:solidFill>
                <a:latin typeface="Times New Roman" panose="02020603050405020304" pitchFamily="18" charset="0"/>
                <a:cs typeface="Times New Roman" panose="02020603050405020304" pitchFamily="18" charset="0"/>
              </a:rPr>
              <a:t>Thì</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ra</a:t>
            </a:r>
            <a:r>
              <a:rPr lang="en-US" sz="3200" dirty="0" smtClean="0">
                <a:solidFill>
                  <a:srgbClr val="FF0000"/>
                </a:solidFill>
                <a:latin typeface="Times New Roman" panose="02020603050405020304" pitchFamily="18" charset="0"/>
                <a:cs typeface="Times New Roman" panose="02020603050405020304" pitchFamily="18" charset="0"/>
              </a:rPr>
              <a:t> Ga- </a:t>
            </a:r>
            <a:r>
              <a:rPr lang="en-US" sz="3200" dirty="0" err="1">
                <a:solidFill>
                  <a:srgbClr val="FF0000"/>
                </a:solidFill>
                <a:latin typeface="Times New Roman" panose="02020603050405020304" pitchFamily="18" charset="0"/>
                <a:cs typeface="Times New Roman" panose="02020603050405020304" pitchFamily="18" charset="0"/>
              </a:rPr>
              <a:t>v</a:t>
            </a:r>
            <a:r>
              <a:rPr lang="en-US" sz="3200" dirty="0" err="1" smtClean="0">
                <a:solidFill>
                  <a:srgbClr val="FF0000"/>
                </a:solidFill>
                <a:latin typeface="Times New Roman" panose="02020603050405020304" pitchFamily="18" charset="0"/>
                <a:cs typeface="Times New Roman" panose="02020603050405020304" pitchFamily="18" charset="0"/>
              </a:rPr>
              <a:t>rốt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đến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Ga- </a:t>
            </a:r>
            <a:r>
              <a:rPr lang="en-US" sz="3200" dirty="0" err="1">
                <a:solidFill>
                  <a:srgbClr val="FF0000"/>
                </a:solidFill>
                <a:latin typeface="Times New Roman" panose="02020603050405020304" pitchFamily="18" charset="0"/>
                <a:cs typeface="Times New Roman" panose="02020603050405020304" pitchFamily="18" charset="0"/>
              </a:rPr>
              <a:t>v</a:t>
            </a:r>
            <a:r>
              <a:rPr lang="en-US" sz="3200" dirty="0" err="1" smtClean="0">
                <a:solidFill>
                  <a:srgbClr val="FF0000"/>
                </a:solidFill>
                <a:latin typeface="Times New Roman" panose="02020603050405020304" pitchFamily="18" charset="0"/>
                <a:cs typeface="Times New Roman" panose="02020603050405020304" pitchFamily="18" charset="0"/>
              </a:rPr>
              <a:t>rốt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nói</a:t>
            </a:r>
            <a:r>
              <a:rPr lang="en-US" sz="3200" dirty="0" smtClean="0">
                <a:solidFill>
                  <a:srgbClr val="FF0000"/>
                </a:solidFill>
                <a:latin typeface="Times New Roman" panose="02020603050405020304" pitchFamily="18" charset="0"/>
                <a:cs typeface="Times New Roman" panose="02020603050405020304" pitchFamily="18" charset="0"/>
              </a:rPr>
              <a:t> </a:t>
            </a:r>
          </a:p>
          <a:p>
            <a:r>
              <a:rPr lang="en-US" sz="3200" dirty="0" err="1" smtClean="0">
                <a:solidFill>
                  <a:srgbClr val="FF0000"/>
                </a:solidFill>
                <a:latin typeface="Times New Roman" panose="02020603050405020304" pitchFamily="18" charset="0"/>
                <a:cs typeface="Times New Roman" panose="02020603050405020304" pitchFamily="18" charset="0"/>
              </a:rPr>
              <a:t>Đoạn</a:t>
            </a:r>
            <a:r>
              <a:rPr lang="en-US" sz="3200" dirty="0" smtClean="0">
                <a:solidFill>
                  <a:srgbClr val="FF0000"/>
                </a:solidFill>
                <a:latin typeface="Times New Roman" panose="02020603050405020304" pitchFamily="18" charset="0"/>
                <a:cs typeface="Times New Roman" panose="02020603050405020304" pitchFamily="18" charset="0"/>
              </a:rPr>
              <a:t> 3: </a:t>
            </a:r>
            <a:r>
              <a:rPr lang="en-US" sz="3200" dirty="0" err="1" smtClean="0">
                <a:solidFill>
                  <a:srgbClr val="FF0000"/>
                </a:solidFill>
                <a:latin typeface="Times New Roman" panose="02020603050405020304" pitchFamily="18" charset="0"/>
                <a:cs typeface="Times New Roman" panose="02020603050405020304" pitchFamily="18" charset="0"/>
              </a:rPr>
              <a:t>Ngoài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đường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đến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thật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ghê</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rợn</a:t>
            </a:r>
            <a:r>
              <a:rPr lang="en-US" sz="3200" dirty="0" smtClean="0">
                <a:solidFill>
                  <a:srgbClr val="FF0000"/>
                </a:solidFill>
                <a:latin typeface="Times New Roman" panose="02020603050405020304" pitchFamily="18" charset="0"/>
                <a:cs typeface="Times New Roman" panose="02020603050405020304" pitchFamily="18" charset="0"/>
              </a:rPr>
              <a:t> </a:t>
            </a:r>
          </a:p>
          <a:p>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err="1" smtClean="0">
                <a:solidFill>
                  <a:srgbClr val="FF0000"/>
                </a:solidFill>
                <a:latin typeface="Times New Roman" panose="02020603050405020304" pitchFamily="18" charset="0"/>
                <a:cs typeface="Times New Roman" panose="02020603050405020304" pitchFamily="18" charset="0"/>
              </a:rPr>
              <a:t>đoạn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còn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lại</a:t>
            </a:r>
            <a:r>
              <a:rPr lang="en-US" sz="3200" dirty="0" smtClean="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86" y="2984"/>
            <a:ext cx="9144000" cy="538609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5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  </a:t>
            </a:r>
            <a:r>
              <a:rPr kumimoji="0" lang="vi-VN" sz="1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1</a:t>
            </a:r>
            <a:r>
              <a:rPr kumimoji="0" lang="vi-VN" sz="15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a:t>
            </a:r>
            <a:r>
              <a:rPr kumimoji="0" lang="vi-VN"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Ăng-giôn-ra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Chừng mười lăm phút nữa thì chiến lũy chúng ta không còn quá mười viên đạn.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Ga-vrốt nghe rõ câu nói đó.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   Một lát sau, người ta thấy bóng cậu bé thấp thoáng ngoài đường phố, dưới làn mưa đạn</a:t>
            </a:r>
            <a:r>
              <a:rPr kumimoji="0" lang="vi-VN" sz="16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  </a:t>
            </a:r>
            <a:r>
              <a:rPr kumimoji="0" lang="vi-VN" b="1" i="0" u="none" strike="noStrike" kern="1200" cap="none" spc="0" normalizeH="0" baseline="0" noProof="0" dirty="0" smtClean="0">
                <a:ln>
                  <a:noFill/>
                </a:ln>
                <a:effectLst/>
                <a:uLnTx/>
                <a:uFillTx/>
                <a:latin typeface="Times New Roman" panose="02020603050405020304" pitchFamily="18" charset="0"/>
                <a:ea typeface="+mn-ea"/>
                <a:cs typeface="+mn-cs"/>
              </a:rPr>
              <a:t>2.</a:t>
            </a:r>
            <a:r>
              <a:rPr kumimoji="0" lang="vi-VN" sz="1600" b="0" i="0" u="none" strike="noStrike" kern="1200" cap="none" spc="0" normalizeH="0" baseline="0" noProof="0" dirty="0" smtClean="0">
                <a:ln>
                  <a:noFill/>
                </a:ln>
                <a:effectLst/>
                <a:uLnTx/>
                <a:uFillTx/>
                <a:latin typeface="Times New Roman" panose="02020603050405020304" pitchFamily="18" charset="0"/>
                <a:ea typeface="+mn-ea"/>
                <a:cs typeface="+mn-cs"/>
              </a:rPr>
              <a:t> Thì ra Ga-vrốt đã lấy một cái giỏ đựng chai trong quán ra khỏi chiến lũy. Nó dốc vào miệng giỏ những chiếc bao đầy đạn của bọn lính chết gần chiến lũy.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effectLst/>
                <a:uLnTx/>
                <a:uFillTx/>
                <a:latin typeface="Times New Roman" panose="02020603050405020304" pitchFamily="18" charset="0"/>
                <a:ea typeface="+mn-ea"/>
                <a:cs typeface="+mn-cs"/>
              </a:rPr>
              <a:t>- Cậu làm trò gì đấy? - Cuốc-phây-rắc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effectLst/>
                <a:uLnTx/>
                <a:uFillTx/>
                <a:latin typeface="Times New Roman" panose="02020603050405020304" pitchFamily="18" charset="0"/>
                <a:ea typeface="+mn-ea"/>
                <a:cs typeface="+mn-cs"/>
              </a:rPr>
              <a:t>- Em nhặt cho đầy giỏ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effectLst/>
                <a:uLnTx/>
                <a:uFillTx/>
                <a:latin typeface="Times New Roman" panose="02020603050405020304" pitchFamily="18" charset="0"/>
                <a:ea typeface="+mn-ea"/>
                <a:cs typeface="+mn-cs"/>
              </a:rPr>
              <a:t>- Cậu không thấy đạn réo 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effectLst/>
                <a:uLnTx/>
                <a:uFillTx/>
                <a:latin typeface="Times New Roman" panose="02020603050405020304" pitchFamily="18" charset="0"/>
                <a:ea typeface="+mn-ea"/>
                <a:cs typeface="+mn-cs"/>
              </a:rPr>
              <a:t>   Ga-vrốt trả 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effectLst/>
                <a:uLnTx/>
                <a:uFillTx/>
                <a:latin typeface="Times New Roman" panose="02020603050405020304" pitchFamily="18" charset="0"/>
                <a:ea typeface="+mn-ea"/>
                <a:cs typeface="+mn-cs"/>
              </a:rPr>
              <a:t>- Có chứ, nó rơi như mưa ấy. Nhưng làm sao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effectLst/>
                <a:uLnTx/>
                <a:uFillTx/>
                <a:latin typeface="Times New Roman" panose="02020603050405020304" pitchFamily="18" charset="0"/>
                <a:ea typeface="+mn-ea"/>
                <a:cs typeface="+mn-cs"/>
              </a:rPr>
              <a:t>   Cuốc-phây-rắc thét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effectLst/>
                <a:uLnTx/>
                <a:uFillTx/>
                <a:latin typeface="Times New Roman" panose="02020603050405020304" pitchFamily="18" charset="0"/>
                <a:ea typeface="+mn-ea"/>
                <a:cs typeface="+mn-cs"/>
              </a:rPr>
              <a:t>- Vào ngay!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effectLst/>
                <a:uLnTx/>
                <a:uFillTx/>
                <a:latin typeface="Times New Roman" panose="02020603050405020304" pitchFamily="18" charset="0"/>
                <a:ea typeface="+mn-ea"/>
                <a:cs typeface="+mn-cs"/>
              </a:rPr>
              <a:t>- Tí ti thôi! Ga-vrốt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  </a:t>
            </a:r>
            <a:r>
              <a:rPr kumimoji="0" lang="vi-VN" sz="1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3</a:t>
            </a:r>
            <a:r>
              <a:rPr kumimoji="0" lang="vi-VN" sz="16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Ngoài đường, lửa khói mịt mù. Điều đó rất có lợi cho Ga-vrốt. Dười màn khói và với thân hình bé nhỏ, cậu bé có thể tiến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mn-cs"/>
              </a:rPr>
              <a:t>   Nghĩa quân mắt không rời cậu bé. Đó không phải là một em nhỏ, không phải là một con người nữa, mà là một thiên thần. Đạn bắn theo em, em nhanh hơn đạn. Em chơi trò ú tim với cái chết một cách thật ghê rợn.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Theo </a:t>
            </a:r>
            <a:r>
              <a:rPr kumimoji="0" lang="vi-VN" sz="16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Huy-</a:t>
            </a:r>
            <a:r>
              <a:rPr kumimoji="0" lang="en-US" sz="1600" b="1" i="0" u="none" strike="noStrike" kern="1200" cap="none" spc="0" normalizeH="0" baseline="0" noProof="0" dirty="0">
                <a:ln>
                  <a:noFill/>
                </a:ln>
                <a:solidFill>
                  <a:srgbClr val="C00000"/>
                </a:solidFill>
                <a:effectLst/>
                <a:uLnTx/>
                <a:uFillTx/>
                <a:latin typeface="Calibri"/>
                <a:ea typeface="+mn-ea"/>
                <a:cs typeface="+mn-cs"/>
              </a:rPr>
              <a:t>g</a:t>
            </a:r>
            <a:r>
              <a:rPr kumimoji="0" lang="vi-VN" sz="16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ô</a:t>
            </a:r>
            <a:endParaRPr kumimoji="0" lang="vi-VN" sz="16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6364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additive="base">
                                        <p:cTn id="5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 calcmode="lin" valueType="num">
                                      <p:cBhvr additive="base">
                                        <p:cTn id="6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additive="base">
                                        <p:cTn id="6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f9f67cdc384ea0a29f3943a16201251.jpg"/>
          <p:cNvPicPr>
            <a:picLocks noChangeAspect="1"/>
          </p:cNvPicPr>
          <p:nvPr/>
        </p:nvPicPr>
        <p:blipFill>
          <a:blip r:embed="rId2"/>
          <a:stretch>
            <a:fillRect/>
          </a:stretch>
        </p:blipFill>
        <p:spPr>
          <a:xfrm>
            <a:off x="0" y="-4536"/>
            <a:ext cx="9144000" cy="5143500"/>
          </a:xfrm>
          <a:prstGeom prst="rect">
            <a:avLst/>
          </a:prstGeom>
        </p:spPr>
      </p:pic>
      <p:sp>
        <p:nvSpPr>
          <p:cNvPr id="5" name="TextBox 4"/>
          <p:cNvSpPr txBox="1"/>
          <p:nvPr/>
        </p:nvSpPr>
        <p:spPr>
          <a:xfrm>
            <a:off x="2514600" y="346860"/>
            <a:ext cx="71628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LUYỆN ĐỌC </a:t>
            </a:r>
            <a:r>
              <a:rPr lang="vi-VN" sz="2800" b="1" dirty="0" smtClean="0">
                <a:solidFill>
                  <a:srgbClr val="FF0000"/>
                </a:solidFill>
                <a:latin typeface="Times New Roman" panose="02020603050405020304" pitchFamily="18" charset="0"/>
                <a:cs typeface="Times New Roman" panose="02020603050405020304" pitchFamily="18" charset="0"/>
              </a:rPr>
              <a:t>TỪ KHÓ</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09600" y="1504950"/>
            <a:ext cx="7772400" cy="2862322"/>
          </a:xfrm>
          <a:prstGeom prst="rect">
            <a:avLst/>
          </a:prstGeom>
          <a:noFill/>
        </p:spPr>
        <p:txBody>
          <a:bodyPr wrap="square" rtlCol="0">
            <a:spAutoFit/>
          </a:bodyPr>
          <a:lstStyle/>
          <a:p>
            <a:pPr marL="285750" indent="-285750">
              <a:buFontTx/>
              <a:buChar char="-"/>
            </a:pPr>
            <a:r>
              <a:rPr lang="en-US" sz="3600" dirty="0" err="1" smtClean="0">
                <a:latin typeface="Times New Roman" panose="02020603050405020304" pitchFamily="18" charset="0"/>
                <a:cs typeface="Times New Roman" panose="02020603050405020304" pitchFamily="18" charset="0"/>
              </a:rPr>
              <a:t>Ga</a:t>
            </a:r>
            <a:r>
              <a:rPr lang="en-US" sz="3600" dirty="0" smtClean="0">
                <a:latin typeface="Times New Roman" panose="02020603050405020304" pitchFamily="18" charset="0"/>
                <a:cs typeface="Times New Roman" panose="02020603050405020304" pitchFamily="18" charset="0"/>
              </a:rPr>
              <a:t> - </a:t>
            </a:r>
            <a:r>
              <a:rPr lang="en-US" sz="3600" dirty="0" err="1" smtClean="0">
                <a:latin typeface="Times New Roman" panose="02020603050405020304" pitchFamily="18" charset="0"/>
                <a:cs typeface="Times New Roman" panose="02020603050405020304" pitchFamily="18" charset="0"/>
              </a:rPr>
              <a:t>vrốt</a:t>
            </a:r>
            <a:endParaRPr lang="en-US" sz="3600" dirty="0" smtClean="0">
              <a:latin typeface="Times New Roman" panose="02020603050405020304" pitchFamily="18" charset="0"/>
              <a:cs typeface="Times New Roman" panose="02020603050405020304" pitchFamily="18" charset="0"/>
            </a:endParaRPr>
          </a:p>
          <a:p>
            <a:endParaRPr lang="en-US" sz="3600" dirty="0" smtClean="0">
              <a:latin typeface="Times New Roman" panose="02020603050405020304" pitchFamily="18" charset="0"/>
              <a:cs typeface="Times New Roman" panose="02020603050405020304" pitchFamily="18" charset="0"/>
            </a:endParaRPr>
          </a:p>
          <a:p>
            <a:pPr marL="285750" indent="-285750">
              <a:buFontTx/>
              <a:buChar char="-"/>
            </a:pPr>
            <a:r>
              <a:rPr lang="en-US" sz="3600" dirty="0" err="1" smtClean="0">
                <a:latin typeface="Times New Roman" panose="02020603050405020304" pitchFamily="18" charset="0"/>
                <a:cs typeface="Times New Roman" panose="02020603050405020304" pitchFamily="18" charset="0"/>
              </a:rPr>
              <a:t>Ăng</a:t>
            </a:r>
            <a:r>
              <a:rPr lang="en-US" sz="3600" dirty="0" smtClean="0">
                <a:latin typeface="Times New Roman" panose="02020603050405020304" pitchFamily="18" charset="0"/>
                <a:cs typeface="Times New Roman" panose="02020603050405020304" pitchFamily="18" charset="0"/>
              </a:rPr>
              <a:t> - </a:t>
            </a:r>
            <a:r>
              <a:rPr lang="en-US" sz="3600" dirty="0" err="1" smtClean="0">
                <a:latin typeface="Times New Roman" panose="02020603050405020304" pitchFamily="18" charset="0"/>
                <a:cs typeface="Times New Roman" panose="02020603050405020304" pitchFamily="18" charset="0"/>
              </a:rPr>
              <a:t>giôn</a:t>
            </a:r>
            <a:r>
              <a:rPr lang="en-US" sz="3600" dirty="0" smtClean="0">
                <a:latin typeface="Times New Roman" panose="02020603050405020304" pitchFamily="18" charset="0"/>
                <a:cs typeface="Times New Roman" panose="02020603050405020304" pitchFamily="18" charset="0"/>
              </a:rPr>
              <a:t> - </a:t>
            </a:r>
            <a:r>
              <a:rPr lang="en-US" sz="3600" dirty="0" err="1" smtClean="0">
                <a:latin typeface="Times New Roman" panose="02020603050405020304" pitchFamily="18" charset="0"/>
                <a:cs typeface="Times New Roman" panose="02020603050405020304" pitchFamily="18" charset="0"/>
              </a:rPr>
              <a:t>ra</a:t>
            </a:r>
            <a:endParaRPr lang="en-US" sz="3600" dirty="0" smtClean="0">
              <a:latin typeface="Times New Roman" panose="02020603050405020304" pitchFamily="18" charset="0"/>
              <a:cs typeface="Times New Roman" panose="02020603050405020304" pitchFamily="18" charset="0"/>
            </a:endParaRPr>
          </a:p>
          <a:p>
            <a:endParaRPr lang="en-US" sz="3600" dirty="0" smtClean="0">
              <a:latin typeface="Times New Roman" panose="02020603050405020304" pitchFamily="18" charset="0"/>
              <a:cs typeface="Times New Roman" panose="02020603050405020304" pitchFamily="18" charset="0"/>
            </a:endParaRPr>
          </a:p>
          <a:p>
            <a:pPr marL="285750" indent="-285750">
              <a:buFontTx/>
              <a:buChar char="-"/>
            </a:pPr>
            <a:r>
              <a:rPr lang="en-US" sz="3600" dirty="0" err="1" smtClean="0">
                <a:latin typeface="Times New Roman" panose="02020603050405020304" pitchFamily="18" charset="0"/>
                <a:cs typeface="Times New Roman" panose="02020603050405020304" pitchFamily="18" charset="0"/>
              </a:rPr>
              <a:t>Cuốc</a:t>
            </a:r>
            <a:r>
              <a:rPr lang="en-US" sz="3600" dirty="0" smtClean="0">
                <a:latin typeface="Times New Roman" panose="02020603050405020304" pitchFamily="18" charset="0"/>
                <a:cs typeface="Times New Roman" panose="02020603050405020304" pitchFamily="18" charset="0"/>
              </a:rPr>
              <a:t> - </a:t>
            </a:r>
            <a:r>
              <a:rPr lang="en-US" sz="3600" dirty="0" err="1" smtClean="0">
                <a:latin typeface="Times New Roman" panose="02020603050405020304" pitchFamily="18" charset="0"/>
                <a:cs typeface="Times New Roman" panose="02020603050405020304" pitchFamily="18" charset="0"/>
              </a:rPr>
              <a:t>phây</a:t>
            </a:r>
            <a:r>
              <a:rPr lang="en-US" sz="3600" dirty="0" smtClean="0">
                <a:latin typeface="Times New Roman" panose="02020603050405020304" pitchFamily="18" charset="0"/>
                <a:cs typeface="Times New Roman" panose="02020603050405020304" pitchFamily="18" charset="0"/>
              </a:rPr>
              <a:t> - </a:t>
            </a:r>
            <a:r>
              <a:rPr lang="en-US" sz="3600" dirty="0" err="1" smtClean="0">
                <a:latin typeface="Times New Roman" panose="02020603050405020304" pitchFamily="18" charset="0"/>
                <a:cs typeface="Times New Roman" panose="02020603050405020304" pitchFamily="18" charset="0"/>
              </a:rPr>
              <a:t>rắc</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314450" y="1371600"/>
            <a:ext cx="657225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0"/>
              </a:spcBef>
              <a:spcAft>
                <a:spcPct val="0"/>
              </a:spcAft>
            </a:pPr>
            <a:r>
              <a:rPr lang="vi-VN" altLang="en-US" sz="2625" b="1" dirty="0">
                <a:solidFill>
                  <a:srgbClr val="080808"/>
                </a:solidFill>
                <a:latin typeface="Times New Roman" panose="02020603050405020304" pitchFamily="18" charset="0"/>
                <a:cs typeface="Times New Roman" panose="02020603050405020304" pitchFamily="18" charset="0"/>
              </a:rPr>
              <a:t>- </a:t>
            </a:r>
            <a:r>
              <a:rPr lang="vi-VN" altLang="en-US" sz="2625" b="1" dirty="0" smtClean="0">
                <a:solidFill>
                  <a:srgbClr val="080808"/>
                </a:solidFill>
                <a:latin typeface="Times New Roman" panose="02020603050405020304" pitchFamily="18" charset="0"/>
                <a:cs typeface="Times New Roman" panose="02020603050405020304" pitchFamily="18" charset="0"/>
              </a:rPr>
              <a:t>Cậu làm trò gì đấy? </a:t>
            </a:r>
            <a:endParaRPr lang="en-US" altLang="en-US" sz="2625" b="1" dirty="0">
              <a:solidFill>
                <a:srgbClr val="080808"/>
              </a:solidFill>
              <a:latin typeface="Times New Roman" panose="02020603050405020304" pitchFamily="18" charset="0"/>
              <a:cs typeface="Times New Roman" panose="02020603050405020304" pitchFamily="18" charset="0"/>
            </a:endParaRPr>
          </a:p>
          <a:p>
            <a:pPr defTabSz="685800" fontAlgn="base">
              <a:spcBef>
                <a:spcPct val="0"/>
              </a:spcBef>
              <a:spcAft>
                <a:spcPct val="0"/>
              </a:spcAft>
            </a:pPr>
            <a:endParaRPr lang="en-US" altLang="en-US" sz="2625" b="1" dirty="0">
              <a:solidFill>
                <a:srgbClr val="0000CC"/>
              </a:solidFill>
              <a:latin typeface="Times New Roman" panose="02020603050405020304" pitchFamily="18" charset="0"/>
              <a:cs typeface="Times New Roman" panose="02020603050405020304" pitchFamily="18" charset="0"/>
            </a:endParaRPr>
          </a:p>
          <a:p>
            <a:pPr defTabSz="685800" fontAlgn="base">
              <a:spcBef>
                <a:spcPct val="0"/>
              </a:spcBef>
              <a:spcAft>
                <a:spcPct val="0"/>
              </a:spcAft>
            </a:pPr>
            <a:endParaRPr lang="en-US" altLang="en-US" sz="2625" b="1" dirty="0">
              <a:solidFill>
                <a:srgbClr val="0000CC"/>
              </a:solidFill>
              <a:latin typeface="Times New Roman" panose="02020603050405020304" pitchFamily="18" charset="0"/>
              <a:cs typeface="Times New Roman" panose="02020603050405020304" pitchFamily="18" charset="0"/>
            </a:endParaRPr>
          </a:p>
          <a:p>
            <a:pPr defTabSz="685800" fontAlgn="base">
              <a:spcBef>
                <a:spcPct val="0"/>
              </a:spcBef>
              <a:spcAft>
                <a:spcPct val="0"/>
              </a:spcAft>
            </a:pPr>
            <a:r>
              <a:rPr lang="vi-VN" altLang="en-US" sz="2625" b="1" dirty="0">
                <a:solidFill>
                  <a:srgbClr val="080808"/>
                </a:solidFill>
                <a:latin typeface="Times New Roman" panose="02020603050405020304" pitchFamily="18" charset="0"/>
                <a:cs typeface="Times New Roman" panose="02020603050405020304" pitchFamily="18" charset="0"/>
              </a:rPr>
              <a:t>- </a:t>
            </a:r>
            <a:r>
              <a:rPr lang="vi-VN" altLang="en-US" sz="2625" b="1" dirty="0" smtClean="0">
                <a:solidFill>
                  <a:srgbClr val="080808"/>
                </a:solidFill>
                <a:latin typeface="Times New Roman" panose="02020603050405020304" pitchFamily="18" charset="0"/>
                <a:cs typeface="Times New Roman" panose="02020603050405020304" pitchFamily="18" charset="0"/>
              </a:rPr>
              <a:t>Vào ngay? </a:t>
            </a:r>
            <a:endParaRPr lang="en-US" altLang="en-US" sz="2625" b="1" dirty="0">
              <a:solidFill>
                <a:srgbClr val="080808"/>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1421266" y="1885950"/>
            <a:ext cx="4445448"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0"/>
              </a:spcBef>
              <a:spcAft>
                <a:spcPct val="0"/>
              </a:spcAft>
            </a:pPr>
            <a:r>
              <a:rPr lang="vi-VN" altLang="en-US" sz="2625" b="1" dirty="0">
                <a:solidFill>
                  <a:srgbClr val="0000CC"/>
                </a:solidFill>
                <a:latin typeface="Times New Roman" panose="02020603050405020304" pitchFamily="18" charset="0"/>
                <a:cs typeface="Times New Roman" panose="02020603050405020304" pitchFamily="18" charset="0"/>
              </a:rPr>
              <a:t>(</a:t>
            </a:r>
            <a:r>
              <a:rPr lang="vi-VN" altLang="en-US" sz="2625" b="1">
                <a:solidFill>
                  <a:srgbClr val="0000CC"/>
                </a:solidFill>
                <a:latin typeface="Times New Roman" panose="02020603050405020304" pitchFamily="18" charset="0"/>
                <a:cs typeface="Times New Roman" panose="02020603050405020304" pitchFamily="18" charset="0"/>
              </a:rPr>
              <a:t>giọng </a:t>
            </a:r>
            <a:r>
              <a:rPr lang="vi-VN" altLang="en-US" sz="2625" b="1" smtClean="0">
                <a:solidFill>
                  <a:srgbClr val="0000CC"/>
                </a:solidFill>
                <a:latin typeface="Times New Roman" panose="02020603050405020304" pitchFamily="18" charset="0"/>
                <a:cs typeface="Times New Roman" panose="02020603050405020304" pitchFamily="18" charset="0"/>
              </a:rPr>
              <a:t>hoảng hốt, ngạc nhiên)</a:t>
            </a:r>
            <a:endParaRPr lang="en-US" altLang="en-US" sz="2625" b="1" dirty="0">
              <a:solidFill>
                <a:srgbClr val="0000CC"/>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600200" y="3257550"/>
            <a:ext cx="370486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685800" fontAlgn="base">
              <a:spcBef>
                <a:spcPct val="0"/>
              </a:spcBef>
              <a:spcAft>
                <a:spcPct val="0"/>
              </a:spcAft>
            </a:pPr>
            <a:r>
              <a:rPr lang="vi-VN" altLang="en-US" sz="2625" b="1" dirty="0">
                <a:solidFill>
                  <a:srgbClr val="0000CC"/>
                </a:solidFill>
                <a:latin typeface="Times New Roman" panose="02020603050405020304" pitchFamily="18" charset="0"/>
                <a:cs typeface="Times New Roman" panose="02020603050405020304" pitchFamily="18" charset="0"/>
              </a:rPr>
              <a:t>(</a:t>
            </a:r>
            <a:r>
              <a:rPr lang="vi-VN" altLang="en-US" sz="2625" b="1">
                <a:solidFill>
                  <a:srgbClr val="0000CC"/>
                </a:solidFill>
                <a:latin typeface="Times New Roman" panose="02020603050405020304" pitchFamily="18" charset="0"/>
                <a:cs typeface="Times New Roman" panose="02020603050405020304" pitchFamily="18" charset="0"/>
              </a:rPr>
              <a:t>giọng </a:t>
            </a:r>
            <a:r>
              <a:rPr lang="vi-VN" altLang="en-US" sz="2625" b="1" smtClean="0">
                <a:solidFill>
                  <a:srgbClr val="0000CC"/>
                </a:solidFill>
                <a:latin typeface="Times New Roman" panose="02020603050405020304" pitchFamily="18" charset="0"/>
                <a:cs typeface="Times New Roman" panose="02020603050405020304" pitchFamily="18" charset="0"/>
              </a:rPr>
              <a:t>quát lơn, lo lắng) </a:t>
            </a:r>
            <a:endParaRPr lang="en-US" altLang="en-US" sz="2625" b="1" dirty="0">
              <a:solidFill>
                <a:srgbClr val="0000CC"/>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2571750" y="114301"/>
            <a:ext cx="3600450" cy="645319"/>
          </a:xfrm>
          <a:prstGeom prst="rect">
            <a:avLst/>
          </a:prstGeom>
          <a:noFill/>
          <a:ln w="9525">
            <a:noFill/>
            <a:miter lim="800000"/>
            <a:headEnd/>
            <a:tailEnd/>
          </a:ln>
        </p:spPr>
        <p:txBody>
          <a:bodyPr/>
          <a:lstStyle/>
          <a:p>
            <a:pPr marL="257175" indent="-257175" defTabSz="685800" fontAlgn="base">
              <a:spcBef>
                <a:spcPct val="20000"/>
              </a:spcBef>
              <a:spcAft>
                <a:spcPct val="0"/>
              </a:spcAft>
              <a:defRPr/>
            </a:pPr>
            <a:r>
              <a:rPr lang="en-US" sz="3000" b="1" kern="0" dirty="0">
                <a:solidFill>
                  <a:srgbClr val="FF0000"/>
                </a:solidFill>
                <a:latin typeface="Times New Roman" pitchFamily="18" charset="0"/>
                <a:cs typeface="Times New Roman" pitchFamily="18" charset="0"/>
              </a:rPr>
              <a:t>LUYỆN ĐỌC CÂU</a:t>
            </a:r>
          </a:p>
        </p:txBody>
      </p:sp>
    </p:spTree>
    <p:extLst>
      <p:ext uri="{BB962C8B-B14F-4D97-AF65-F5344CB8AC3E}">
        <p14:creationId xmlns:p14="http://schemas.microsoft.com/office/powerpoint/2010/main" val="4024698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3&quot;/&gt;&lt;property id=&quot;20307&quot; value=&quot;258&quot;/&gt;&lt;/object&gt;&lt;object type=&quot;3&quot; unique_id=&quot;10005&quot;&gt;&lt;property id=&quot;20148&quot; value=&quot;5&quot;/&gt;&lt;property id=&quot;20300&quot; value=&quot;Slide 4&quot;/&gt;&lt;property id=&quot;20307&quot; value=&quot;259&quot;/&gt;&lt;/object&gt;&lt;object type=&quot;3&quot; unique_id=&quot;10006&quot;&gt;&lt;property id=&quot;20148&quot; value=&quot;5&quot;/&gt;&lt;property id=&quot;20300&quot; value=&quot;Slide 5&quot;/&gt;&lt;property id=&quot;20307&quot; value=&quot;261&quot;/&gt;&lt;/object&gt;&lt;object type=&quot;3&quot; unique_id=&quot;10007&quot;&gt;&lt;property id=&quot;20148&quot; value=&quot;5&quot;/&gt;&lt;property id=&quot;20300&quot; value=&quot;Slide 6&quot;/&gt;&lt;property id=&quot;20307&quot; value=&quot;265&quot;/&gt;&lt;/object&gt;&lt;object type=&quot;3&quot; unique_id=&quot;10008&quot;&gt;&lt;property id=&quot;20148&quot; value=&quot;5&quot;/&gt;&lt;property id=&quot;20300&quot; value=&quot;Slide 7&quot;/&gt;&lt;property id=&quot;20307&quot; value=&quot;262&quot;/&gt;&lt;/object&gt;&lt;object type=&quot;3&quot; unique_id=&quot;10009&quot;&gt;&lt;property id=&quot;20148&quot; value=&quot;5&quot;/&gt;&lt;property id=&quot;20300&quot; value=&quot;Slide 8&quot;/&gt;&lt;property id=&quot;20307&quot; value=&quot;260&quot;/&gt;&lt;/object&gt;&lt;object type=&quot;3&quot; unique_id=&quot;10010&quot;&gt;&lt;property id=&quot;20148&quot; value=&quot;5&quot;/&gt;&lt;property id=&quot;20300&quot; value=&quot;Slide 9&quot;/&gt;&lt;property id=&quot;20307&quot; value=&quot;266&quot;/&gt;&lt;/object&gt;&lt;object type=&quot;3&quot; unique_id=&quot;10011&quot;&gt;&lt;property id=&quot;20148&quot; value=&quot;5&quot;/&gt;&lt;property id=&quot;20300&quot; value=&quot;Slide 10&quot;/&gt;&lt;property id=&quot;20307&quot; value=&quot;267&quot;/&gt;&lt;/object&gt;&lt;object type=&quot;3&quot; unique_id=&quot;10012&quot;&gt;&lt;property id=&quot;20148&quot; value=&quot;5&quot;/&gt;&lt;property id=&quot;20300&quot; value=&quot;Slide 11&quot;/&gt;&lt;property id=&quot;20307&quot; value=&quot;268&quot;/&gt;&lt;/object&gt;&lt;object type=&quot;3&quot; unique_id=&quot;10013&quot;&gt;&lt;property id=&quot;20148&quot; value=&quot;5&quot;/&gt;&lt;property id=&quot;20300&quot; value=&quot;Slide 12&quot;/&gt;&lt;property id=&quot;20307&quot; value=&quot;269&quot;/&gt;&lt;/object&gt;&lt;object type=&quot;3&quot; unique_id=&quot;10014&quot;&gt;&lt;property id=&quot;20148&quot; value=&quot;5&quot;/&gt;&lt;property id=&quot;20300&quot; value=&quot;Slide 13&quot;/&gt;&lt;property id=&quot;20307&quot; value=&quot;271&quot;/&gt;&lt;/object&gt;&lt;object type=&quot;3&quot; unique_id=&quot;10015&quot;&gt;&lt;property id=&quot;20148&quot; value=&quot;5&quot;/&gt;&lt;property id=&quot;20300&quot; value=&quot;Slide 14&quot;/&gt;&lt;property id=&quot;20307&quot; value=&quot;272&quot;/&gt;&lt;/object&gt;&lt;object type=&quot;3&quot; unique_id=&quot;10016&quot;&gt;&lt;property id=&quot;20148&quot; value=&quot;5&quot;/&gt;&lt;property id=&quot;20300&quot; value=&quot;Slide 15&quot;/&gt;&lt;property id=&quot;20307&quot; value=&quot;275&quot;/&gt;&lt;/object&gt;&lt;object type=&quot;3&quot; unique_id=&quot;10018&quot;&gt;&lt;property id=&quot;20148&quot; value=&quot;5&quot;/&gt;&lt;property id=&quot;20300&quot; value=&quot;Slide 21&quot;/&gt;&lt;property id=&quot;20307&quot; value=&quot;274&quot;/&gt;&lt;/object&gt;&lt;object type=&quot;3&quot; unique_id=&quot;10464&quot;&gt;&lt;property id=&quot;20148&quot; value=&quot;5&quot;/&gt;&lt;property id=&quot;20300&quot; value=&quot;Slide 2&quot;/&gt;&lt;property id=&quot;20307&quot; value=&quot;276&quot;/&gt;&lt;/object&gt;&lt;object type=&quot;3&quot; unique_id=&quot;10465&quot;&gt;&lt;property id=&quot;20148&quot; value=&quot;5&quot;/&gt;&lt;property id=&quot;20300&quot; value=&quot;Slide 16&quot;/&gt;&lt;property id=&quot;20307&quot; value=&quot;280&quot;/&gt;&lt;/object&gt;&lt;object type=&quot;3&quot; unique_id=&quot;10466&quot;&gt;&lt;property id=&quot;20148&quot; value=&quot;5&quot;/&gt;&lt;property id=&quot;20300&quot; value=&quot;Slide 17&quot;/&gt;&lt;property id=&quot;20307&quot; value=&quot;284&quot;/&gt;&lt;/object&gt;&lt;object type=&quot;3&quot; unique_id=&quot;10467&quot;&gt;&lt;property id=&quot;20148&quot; value=&quot;5&quot;/&gt;&lt;property id=&quot;20300&quot; value=&quot;Slide 18&quot;/&gt;&lt;property id=&quot;20307&quot; value=&quot;285&quot;/&gt;&lt;/object&gt;&lt;object type=&quot;3&quot; unique_id=&quot;10468&quot;&gt;&lt;property id=&quot;20148&quot; value=&quot;5&quot;/&gt;&lt;property id=&quot;20300&quot; value=&quot;Slide 19&quot;/&gt;&lt;property id=&quot;20307&quot; value=&quot;286&quot;/&gt;&lt;/object&gt;&lt;object type=&quot;3&quot; unique_id=&quot;10469&quot;&gt;&lt;property id=&quot;20148&quot; value=&quot;5&quot;/&gt;&lt;property id=&quot;20300&quot; value=&quot;Slide 20&quot;/&gt;&lt;property id=&quot;20307&quot; value=&quot;277&quot;/&gt;&lt;/object&gt;&lt;/object&gt;&lt;object type=&quot;8&quot; unique_id=&quot;1003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00TGp_globalcity_light_ani">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756</Words>
  <Application>Microsoft Office PowerPoint</Application>
  <PresentationFormat>On-screen Show (16:9)</PresentationFormat>
  <Paragraphs>151</Paragraphs>
  <Slides>31</Slides>
  <Notes>3</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31</vt:i4>
      </vt:variant>
    </vt:vector>
  </HeadingPairs>
  <TitlesOfParts>
    <vt:vector size="53" baseType="lpstr">
      <vt:lpstr>Arial</vt:lpstr>
      <vt:lpstr>Calibri</vt:lpstr>
      <vt:lpstr>Calibri Light</vt:lpstr>
      <vt:lpstr>Comic Sans MS</vt:lpstr>
      <vt:lpstr>等线</vt:lpstr>
      <vt:lpstr>等线 Light</vt:lpstr>
      <vt:lpstr>DigifaceWide</vt:lpstr>
      <vt:lpstr>Tahoma</vt:lpstr>
      <vt:lpstr>Times New Roman</vt:lpstr>
      <vt:lpstr>Verdana</vt:lpstr>
      <vt:lpstr>Wingdings</vt:lpstr>
      <vt:lpstr>Office Theme</vt:lpstr>
      <vt:lpstr>1_Office Theme</vt:lpstr>
      <vt:lpstr>2_Office Theme</vt:lpstr>
      <vt:lpstr>Default Design</vt:lpstr>
      <vt:lpstr>1_Default Design</vt:lpstr>
      <vt:lpstr>2_Default Design</vt:lpstr>
      <vt:lpstr>3_Office Theme</vt:lpstr>
      <vt:lpstr>4_Office Theme</vt:lpstr>
      <vt:lpstr>Office 主题​​</vt:lpstr>
      <vt:lpstr>1_Office 主题​​</vt:lpstr>
      <vt:lpstr>400TGp_globalcity_light_ani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Rong Thien</dc:creator>
  <cp:lastModifiedBy>ADMIN</cp:lastModifiedBy>
  <cp:revision>83</cp:revision>
  <dcterms:created xsi:type="dcterms:W3CDTF">2020-04-18T07:28:00Z</dcterms:created>
  <dcterms:modified xsi:type="dcterms:W3CDTF">2022-03-11T13:01:21Z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FDCA1F321F98409C9219BDAFCC68515D</vt:lpwstr>
  </property>
  <property fmtid="{D5CDD505-2E9C-101B-9397-08002B2CF9AE}" pid="3" name="KSOProductBuildVer">
    <vt:lpwstr>1033-11.2.0.10463</vt:lpwstr>
  </property>
</Properties>
</file>