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ags/tag5.xml" ContentType="application/vnd.openxmlformats-officedocument.presentationml.tags+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ags/tag6.xml" ContentType="application/vnd.openxmlformats-officedocument.presentationml.tags+xml"/>
  <Override PartName="/ppt/notesSlides/notesSlide3.xml" ContentType="application/vnd.openxmlformats-officedocument.presentationml.notesSlide+xml"/>
  <Override PartName="/ppt/theme/themeOverride6.xml" ContentType="application/vnd.openxmlformats-officedocument.themeOverride+xml"/>
  <Override PartName="/ppt/tags/tag7.xml" ContentType="application/vnd.openxmlformats-officedocument.presentationml.tags+xml"/>
  <Override PartName="/ppt/notesSlides/notesSlide4.xml" ContentType="application/vnd.openxmlformats-officedocument.presentationml.notesSlide+xml"/>
  <Override PartName="/ppt/theme/themeOverride7.xml" ContentType="application/vnd.openxmlformats-officedocument.themeOverride+xml"/>
  <Override PartName="/ppt/tags/tag8.xml" ContentType="application/vnd.openxmlformats-officedocument.presentationml.tags+xml"/>
  <Override PartName="/ppt/notesSlides/notesSlide5.xml" ContentType="application/vnd.openxmlformats-officedocument.presentationml.notesSlide+xml"/>
  <Override PartName="/ppt/theme/themeOverride8.xml" ContentType="application/vnd.openxmlformats-officedocument.themeOverride+xml"/>
  <Override PartName="/ppt/tags/tag9.xml" ContentType="application/vnd.openxmlformats-officedocument.presentationml.tags+xml"/>
  <Override PartName="/ppt/notesSlides/notesSlide6.xml" ContentType="application/vnd.openxmlformats-officedocument.presentationml.notesSlide+xml"/>
  <Override PartName="/ppt/theme/themeOverride9.xml" ContentType="application/vnd.openxmlformats-officedocument.themeOverride+xml"/>
  <Override PartName="/ppt/tags/tag10.xml" ContentType="application/vnd.openxmlformats-officedocument.presentationml.tags+xml"/>
  <Override PartName="/ppt/notesSlides/notesSlide7.xml" ContentType="application/vnd.openxmlformats-officedocument.presentationml.notesSlide+xml"/>
  <Override PartName="/ppt/theme/themeOverride10.xml" ContentType="application/vnd.openxmlformats-officedocument.themeOverride+xml"/>
  <Override PartName="/ppt/tags/tag11.xml" ContentType="application/vnd.openxmlformats-officedocument.presentationml.tags+xml"/>
  <Override PartName="/ppt/notesSlides/notesSlide8.xml" ContentType="application/vnd.openxmlformats-officedocument.presentationml.notesSlide+xml"/>
  <Override PartName="/ppt/theme/themeOverride11.xml" ContentType="application/vnd.openxmlformats-officedocument.themeOverride+xml"/>
  <Override PartName="/ppt/tags/tag12.xml" ContentType="application/vnd.openxmlformats-officedocument.presentationml.tags+xml"/>
  <Override PartName="/ppt/notesSlides/notesSlide9.xml" ContentType="application/vnd.openxmlformats-officedocument.presentationml.notesSlide+xml"/>
  <Override PartName="/ppt/theme/themeOverride12.xml" ContentType="application/vnd.openxmlformats-officedocument.themeOverr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59" r:id="rId2"/>
  </p:sldMasterIdLst>
  <p:notesMasterIdLst>
    <p:notesMasterId r:id="rId37"/>
  </p:notesMasterIdLst>
  <p:sldIdLst>
    <p:sldId id="279" r:id="rId3"/>
    <p:sldId id="282" r:id="rId4"/>
    <p:sldId id="281" r:id="rId5"/>
    <p:sldId id="269" r:id="rId6"/>
    <p:sldId id="284" r:id="rId7"/>
    <p:sldId id="285" r:id="rId8"/>
    <p:sldId id="288" r:id="rId9"/>
    <p:sldId id="287" r:id="rId10"/>
    <p:sldId id="291" r:id="rId11"/>
    <p:sldId id="289" r:id="rId12"/>
    <p:sldId id="292" r:id="rId13"/>
    <p:sldId id="293" r:id="rId14"/>
    <p:sldId id="259" r:id="rId15"/>
    <p:sldId id="295" r:id="rId16"/>
    <p:sldId id="290" r:id="rId17"/>
    <p:sldId id="257" r:id="rId18"/>
    <p:sldId id="297" r:id="rId19"/>
    <p:sldId id="301" r:id="rId20"/>
    <p:sldId id="302" r:id="rId21"/>
    <p:sldId id="303" r:id="rId22"/>
    <p:sldId id="304" r:id="rId23"/>
    <p:sldId id="305" r:id="rId24"/>
    <p:sldId id="306" r:id="rId25"/>
    <p:sldId id="307" r:id="rId26"/>
    <p:sldId id="309" r:id="rId27"/>
    <p:sldId id="311" r:id="rId28"/>
    <p:sldId id="312" r:id="rId29"/>
    <p:sldId id="313" r:id="rId30"/>
    <p:sldId id="314" r:id="rId31"/>
    <p:sldId id="315" r:id="rId32"/>
    <p:sldId id="317" r:id="rId33"/>
    <p:sldId id="299" r:id="rId34"/>
    <p:sldId id="268" r:id="rId35"/>
    <p:sldId id="300" r:id="rId36"/>
  </p:sldIdLst>
  <p:sldSz cx="12192000" cy="6858000"/>
  <p:notesSz cx="6858000" cy="9144000"/>
  <p:embeddedFontLst>
    <p:embeddedFont>
      <p:font typeface="黑体" panose="02010609060101010101" pitchFamily="49" charset="-122"/>
      <p:regular r:id="rId38"/>
    </p:embeddedFont>
    <p:embeddedFont>
      <p:font typeface="Amazone" panose="03020702060507090A04" pitchFamily="66" charset="0"/>
      <p:regular r:id="rId39"/>
    </p:embeddedFont>
    <p:embeddedFont>
      <p:font typeface="Calibri" panose="020F0502020204030204" pitchFamily="34" charset="0"/>
      <p:regular r:id="rId40"/>
      <p:bold r:id="rId41"/>
      <p:italic r:id="rId42"/>
      <p:boldItalic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8F9"/>
    <a:srgbClr val="FF0066"/>
    <a:srgbClr val="FF6600"/>
    <a:srgbClr val="FFFF66"/>
    <a:srgbClr val="FFCCFF"/>
    <a:srgbClr val="FF7C80"/>
    <a:srgbClr val="00FF99"/>
    <a:srgbClr val="8AD0F2"/>
    <a:srgbClr val="CF341F"/>
    <a:srgbClr val="E873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p:scale>
          <a:sx n="70" d="100"/>
          <a:sy n="70" d="100"/>
        </p:scale>
        <p:origin x="420" y="1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253138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A8354-A9B4-4787-B239-E3F6EEF350EE}" type="slidenum">
              <a:rPr lang="zh-CN" altLang="en-US" smtClean="0"/>
              <a:t>4</a:t>
            </a:fld>
            <a:endParaRPr lang="zh-CN" altLang="en-US"/>
          </a:p>
        </p:txBody>
      </p:sp>
    </p:spTree>
    <p:extLst>
      <p:ext uri="{BB962C8B-B14F-4D97-AF65-F5344CB8AC3E}">
        <p14:creationId xmlns:p14="http://schemas.microsoft.com/office/powerpoint/2010/main" val="3969151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86021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25</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26</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27</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28</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29</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30</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lvl1pPr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marL="1600200" indent="-228600"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eaLnBrk="1" hangingPunct="1">
              <a:defRPr/>
            </a:pPr>
            <a:fld id="{576EB46D-0CE8-469C-964C-5CE65CBF1879}" type="slidenum">
              <a:rPr lang="en-US" altLang="en-US" sz="1200" smtClean="0">
                <a:latin typeface="Arial" pitchFamily="34" charset="0"/>
              </a:rPr>
              <a:pPr eaLnBrk="1" hangingPunct="1">
                <a:defRPr/>
              </a:pPr>
              <a:t>31</a:t>
            </a:fld>
            <a:endParaRPr lang="en-US" altLang="en-US" sz="1200">
              <a:latin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vi-VN" altLang="en-US"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A8354-A9B4-4787-B239-E3F6EEF350EE}" type="slidenum">
              <a:rPr lang="zh-CN" altLang="en-US" smtClean="0"/>
              <a:t>33</a:t>
            </a:fld>
            <a:endParaRPr lang="zh-CN" altLang="en-US"/>
          </a:p>
        </p:txBody>
      </p:sp>
    </p:spTree>
    <p:extLst>
      <p:ext uri="{BB962C8B-B14F-4D97-AF65-F5344CB8AC3E}">
        <p14:creationId xmlns:p14="http://schemas.microsoft.com/office/powerpoint/2010/main" val="148703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94527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00991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5118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84651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99711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121207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700699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297971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2022/3/5</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484429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327378" y="4450645"/>
            <a:ext cx="3375377"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3771900" y="2486379"/>
            <a:ext cx="3390899"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3771900" y="330200"/>
            <a:ext cx="3390899"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327378" y="330200"/>
            <a:ext cx="3375377"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D9E56-A08A-42B8-9415-31C1FD993424}"/>
              </a:ext>
            </a:extLst>
          </p:cNvPr>
          <p:cNvSpPr>
            <a:spLocks noGrp="1"/>
          </p:cNvSpPr>
          <p:nvPr>
            <p:ph type="dt" sz="half" idx="10"/>
          </p:nvPr>
        </p:nvSpPr>
        <p:spPr/>
        <p:txBody>
          <a:bodyPr/>
          <a:lstStyle/>
          <a:p>
            <a:fld id="{D997B5FA-0921-464F-AAE1-844C04324D75}" type="datetimeFigureOut">
              <a:rPr lang="zh-CN" altLang="en-US" smtClean="0"/>
              <a:t>2022/3/5</a:t>
            </a:fld>
            <a:endParaRPr lang="zh-CN" altLang="en-US" dirty="0"/>
          </a:p>
        </p:txBody>
      </p:sp>
      <p:sp>
        <p:nvSpPr>
          <p:cNvPr id="3" name="Footer Placeholder 2">
            <a:extLst>
              <a:ext uri="{FF2B5EF4-FFF2-40B4-BE49-F238E27FC236}">
                <a16:creationId xmlns:a16="http://schemas.microsoft.com/office/drawing/2014/main" id="{9BF6EF80-122C-4F05-ACA1-9527B27256EF}"/>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39138F09-9F96-483C-8CF9-C9E195C433ED}"/>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0132453"/>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D9E56-A08A-42B8-9415-31C1FD993424}"/>
              </a:ext>
            </a:extLst>
          </p:cNvPr>
          <p:cNvSpPr>
            <a:spLocks noGrp="1"/>
          </p:cNvSpPr>
          <p:nvPr>
            <p:ph type="dt" sz="half" idx="10"/>
          </p:nvPr>
        </p:nvSpPr>
        <p:spPr/>
        <p:txBody>
          <a:bodyPr/>
          <a:lstStyle/>
          <a:p>
            <a:fld id="{D997B5FA-0921-464F-AAE1-844C04324D75}" type="datetimeFigureOut">
              <a:rPr lang="zh-CN" altLang="en-US" smtClean="0"/>
              <a:t>2022/3/5</a:t>
            </a:fld>
            <a:endParaRPr lang="zh-CN" altLang="en-US" dirty="0"/>
          </a:p>
        </p:txBody>
      </p:sp>
      <p:sp>
        <p:nvSpPr>
          <p:cNvPr id="3" name="Footer Placeholder 2">
            <a:extLst>
              <a:ext uri="{FF2B5EF4-FFF2-40B4-BE49-F238E27FC236}">
                <a16:creationId xmlns:a16="http://schemas.microsoft.com/office/drawing/2014/main" id="{9BF6EF80-122C-4F05-ACA1-9527B27256EF}"/>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39138F09-9F96-483C-8CF9-C9E195C433ED}"/>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634733"/>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9611081"/>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9834446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37369533"/>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2022/3/5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8447879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10" Type="http://schemas.openxmlformats.org/officeDocument/2006/relationships/image" Target="../media/image2.png"/><Relationship Id="rId4" Type="http://schemas.openxmlformats.org/officeDocument/2006/relationships/theme" Target="../theme/theme1.xml"/><Relationship Id="rId9"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png"/><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theme" Target="../theme/theme2.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2022/3/5</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22">
            <a:extLst>
              <a:ext uri="{FF2B5EF4-FFF2-40B4-BE49-F238E27FC236}">
                <a16:creationId xmlns:a16="http://schemas.microsoft.com/office/drawing/2014/main" id="{BE9A32C4-BC85-4664-81A3-2FB85F2BD1D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636956" y="-8471010"/>
            <a:ext cx="1428956" cy="1143110"/>
          </a:xfrm>
          <a:prstGeom prst="rect">
            <a:avLst/>
          </a:prstGeom>
        </p:spPr>
      </p:pic>
      <p:pic>
        <p:nvPicPr>
          <p:cNvPr id="24" name="Picture 23">
            <a:extLst>
              <a:ext uri="{FF2B5EF4-FFF2-40B4-BE49-F238E27FC236}">
                <a16:creationId xmlns:a16="http://schemas.microsoft.com/office/drawing/2014/main" id="{35700CCB-7947-4C7E-9EF4-4A4F3470B02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692644" y="-7899455"/>
            <a:ext cx="1428956" cy="1143110"/>
          </a:xfrm>
          <a:prstGeom prst="rect">
            <a:avLst/>
          </a:prstGeom>
        </p:spPr>
      </p:pic>
      <p:pic>
        <p:nvPicPr>
          <p:cNvPr id="25" name="Picture 24">
            <a:extLst>
              <a:ext uri="{FF2B5EF4-FFF2-40B4-BE49-F238E27FC236}">
                <a16:creationId xmlns:a16="http://schemas.microsoft.com/office/drawing/2014/main" id="{61037384-EA99-43AE-8CCF-5C11982790E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692644" y="18110145"/>
            <a:ext cx="1428956" cy="1143110"/>
          </a:xfrm>
          <a:prstGeom prst="rect">
            <a:avLst/>
          </a:prstGeom>
        </p:spPr>
      </p:pic>
      <p:pic>
        <p:nvPicPr>
          <p:cNvPr id="26" name="Picture 25">
            <a:extLst>
              <a:ext uri="{FF2B5EF4-FFF2-40B4-BE49-F238E27FC236}">
                <a16:creationId xmlns:a16="http://schemas.microsoft.com/office/drawing/2014/main" id="{80E40F0A-01E3-4626-AE2B-CC32170B966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065912" y="16967035"/>
            <a:ext cx="1428956" cy="1143110"/>
          </a:xfrm>
          <a:prstGeom prst="rect">
            <a:avLst/>
          </a:prstGeom>
        </p:spPr>
      </p:pic>
      <p:sp>
        <p:nvSpPr>
          <p:cNvPr id="27" name="Rectangle 26">
            <a:extLst>
              <a:ext uri="{FF2B5EF4-FFF2-40B4-BE49-F238E27FC236}">
                <a16:creationId xmlns:a16="http://schemas.microsoft.com/office/drawing/2014/main" id="{AA937854-498A-440F-8958-8E9A1930A68A}"/>
              </a:ext>
            </a:extLst>
          </p:cNvPr>
          <p:cNvSpPr/>
          <p:nvPr userDrawn="1"/>
        </p:nvSpPr>
        <p:spPr>
          <a:xfrm rot="16200000">
            <a:off x="-342287" y="326217"/>
            <a:ext cx="995785" cy="400110"/>
          </a:xfrm>
          <a:prstGeom prst="rect">
            <a:avLst/>
          </a:prstGeom>
          <a:noFill/>
        </p:spPr>
        <p:txBody>
          <a:bodyPr wrap="none" lIns="91440" tIns="45720" rIns="91440" bIns="45720">
            <a:spAutoFit/>
          </a:bodyPr>
          <a:lstStyle/>
          <a:p>
            <a:pPr algn="ctr"/>
            <a:r>
              <a:rPr lang="en-US" sz="2000" b="0" cap="none" spc="0">
                <a:ln w="0"/>
                <a:solidFill>
                  <a:srgbClr val="C7E8F9"/>
                </a:solidFill>
                <a:effectLst>
                  <a:outerShdw blurRad="38100" dist="19050" dir="2700000" algn="tl" rotWithShape="0">
                    <a:schemeClr val="dk1">
                      <a:alpha val="40000"/>
                    </a:schemeClr>
                  </a:outerShdw>
                </a:effectLst>
                <a:latin typeface="UTM Ambrose" panose="02040603050506020204" pitchFamily="18" charset="0"/>
              </a:rPr>
              <a:t>KTUTS</a:t>
            </a:r>
          </a:p>
        </p:txBody>
      </p:sp>
      <p:sp>
        <p:nvSpPr>
          <p:cNvPr id="13" name="TextBox 12">
            <a:extLst>
              <a:ext uri="{FF2B5EF4-FFF2-40B4-BE49-F238E27FC236}">
                <a16:creationId xmlns:a16="http://schemas.microsoft.com/office/drawing/2014/main" id="{A29B2213-BB92-466A-B69A-3A841ADD0F40}"/>
              </a:ext>
            </a:extLst>
          </p:cNvPr>
          <p:cNvSpPr txBox="1"/>
          <p:nvPr userDrawn="1"/>
        </p:nvSpPr>
        <p:spPr>
          <a:xfrm>
            <a:off x="2880780" y="9496078"/>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9"/>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4" name="Picture 1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6667" y="9145091"/>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72" r:id="rId2"/>
    <p:sldLayoutId id="2147483678" r:id="rId3"/>
  </p:sldLayoutIdLst>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组 1"/>
          <p:cNvPicPr>
            <a:picLocks noChangeAspect="1"/>
          </p:cNvPicPr>
          <p:nvPr userDrawn="1"/>
        </p:nvPicPr>
        <p:blipFill>
          <a:blip r:embed="rId10"/>
          <a:srcRect l="47944" t="25415" r="225" b="-268"/>
          <a:stretch>
            <a:fillRect/>
          </a:stretch>
        </p:blipFill>
        <p:spPr>
          <a:xfrm>
            <a:off x="-44450" y="-33655"/>
            <a:ext cx="12239625" cy="7428230"/>
          </a:xfrm>
          <a:prstGeom prst="rect">
            <a:avLst/>
          </a:prstGeom>
        </p:spPr>
      </p:pic>
      <p:pic>
        <p:nvPicPr>
          <p:cNvPr id="8" name="图片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flipV="1">
            <a:off x="10940551" y="-351881"/>
            <a:ext cx="1550943" cy="1376045"/>
          </a:xfrm>
          <a:prstGeom prst="rect">
            <a:avLst/>
          </a:prstGeom>
        </p:spPr>
      </p:pic>
      <p:pic>
        <p:nvPicPr>
          <p:cNvPr id="9" name="图片 8" descr="1_22"/>
          <p:cNvPicPr>
            <a:picLocks noChangeAspect="1"/>
          </p:cNvPicPr>
          <p:nvPr userDrawn="1"/>
        </p:nvPicPr>
        <p:blipFill>
          <a:blip r:embed="rId12"/>
          <a:srcRect r="76672"/>
          <a:stretch>
            <a:fillRect/>
          </a:stretch>
        </p:blipFill>
        <p:spPr>
          <a:xfrm>
            <a:off x="-44450" y="5391785"/>
            <a:ext cx="1134745" cy="1499235"/>
          </a:xfrm>
          <a:prstGeom prst="rect">
            <a:avLst/>
          </a:prstGeom>
        </p:spPr>
      </p:pic>
      <p:pic>
        <p:nvPicPr>
          <p:cNvPr id="14" name="图片 13" descr="1_22"/>
          <p:cNvPicPr>
            <a:picLocks noChangeAspect="1"/>
          </p:cNvPicPr>
          <p:nvPr userDrawn="1"/>
        </p:nvPicPr>
        <p:blipFill>
          <a:blip r:embed="rId12"/>
          <a:srcRect l="76756" t="-838" r="-84" b="838"/>
          <a:stretch>
            <a:fillRect/>
          </a:stretch>
        </p:blipFill>
        <p:spPr>
          <a:xfrm>
            <a:off x="10237470" y="4305935"/>
            <a:ext cx="1957705" cy="2585085"/>
          </a:xfrm>
          <a:prstGeom prst="rect">
            <a:avLst/>
          </a:prstGeom>
        </p:spPr>
      </p:pic>
      <p:pic>
        <p:nvPicPr>
          <p:cNvPr id="20" name="Picture 19">
            <a:extLst>
              <a:ext uri="{FF2B5EF4-FFF2-40B4-BE49-F238E27FC236}">
                <a16:creationId xmlns:a16="http://schemas.microsoft.com/office/drawing/2014/main" id="{E7855752-918E-4E90-9F53-F03D61B011E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36956" y="-8471010"/>
            <a:ext cx="1428956" cy="1143110"/>
          </a:xfrm>
          <a:prstGeom prst="rect">
            <a:avLst/>
          </a:prstGeom>
        </p:spPr>
      </p:pic>
      <p:pic>
        <p:nvPicPr>
          <p:cNvPr id="21" name="Picture 20">
            <a:extLst>
              <a:ext uri="{FF2B5EF4-FFF2-40B4-BE49-F238E27FC236}">
                <a16:creationId xmlns:a16="http://schemas.microsoft.com/office/drawing/2014/main" id="{6152E2DC-6485-431C-92F9-3E65EDF130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692644" y="-7899455"/>
            <a:ext cx="1428956" cy="1143110"/>
          </a:xfrm>
          <a:prstGeom prst="rect">
            <a:avLst/>
          </a:prstGeom>
        </p:spPr>
      </p:pic>
      <p:pic>
        <p:nvPicPr>
          <p:cNvPr id="22" name="Picture 21">
            <a:extLst>
              <a:ext uri="{FF2B5EF4-FFF2-40B4-BE49-F238E27FC236}">
                <a16:creationId xmlns:a16="http://schemas.microsoft.com/office/drawing/2014/main" id="{EABE1C24-F8A9-471A-AF5E-A61F68CB4E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692644" y="18110145"/>
            <a:ext cx="1428956" cy="1143110"/>
          </a:xfrm>
          <a:prstGeom prst="rect">
            <a:avLst/>
          </a:prstGeom>
        </p:spPr>
      </p:pic>
      <p:pic>
        <p:nvPicPr>
          <p:cNvPr id="23" name="Picture 22">
            <a:extLst>
              <a:ext uri="{FF2B5EF4-FFF2-40B4-BE49-F238E27FC236}">
                <a16:creationId xmlns:a16="http://schemas.microsoft.com/office/drawing/2014/main" id="{43D145D1-B717-4E3E-A550-CFC5E01A85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65912" y="16967035"/>
            <a:ext cx="1428956" cy="1143110"/>
          </a:xfrm>
          <a:prstGeom prst="rect">
            <a:avLst/>
          </a:prstGeom>
        </p:spPr>
      </p:pic>
      <p:sp>
        <p:nvSpPr>
          <p:cNvPr id="24" name="Rectangle 23">
            <a:extLst>
              <a:ext uri="{FF2B5EF4-FFF2-40B4-BE49-F238E27FC236}">
                <a16:creationId xmlns:a16="http://schemas.microsoft.com/office/drawing/2014/main" id="{15D42F77-848D-4B2D-ADBD-F6530ED0375B}"/>
              </a:ext>
            </a:extLst>
          </p:cNvPr>
          <p:cNvSpPr/>
          <p:nvPr userDrawn="1"/>
        </p:nvSpPr>
        <p:spPr>
          <a:xfrm rot="16200000">
            <a:off x="-342287" y="326217"/>
            <a:ext cx="995785" cy="400110"/>
          </a:xfrm>
          <a:prstGeom prst="rect">
            <a:avLst/>
          </a:prstGeom>
          <a:noFill/>
        </p:spPr>
        <p:txBody>
          <a:bodyPr wrap="none" lIns="91440" tIns="45720" rIns="91440" bIns="45720">
            <a:spAutoFit/>
          </a:bodyPr>
          <a:lstStyle/>
          <a:p>
            <a:pPr algn="ctr"/>
            <a:r>
              <a:rPr lang="en-US" sz="2000" b="0" cap="none" spc="0">
                <a:ln w="0"/>
                <a:solidFill>
                  <a:srgbClr val="C7E8F9"/>
                </a:solidFill>
                <a:effectLst>
                  <a:outerShdw blurRad="38100" dist="19050" dir="2700000" algn="tl" rotWithShape="0">
                    <a:schemeClr val="dk1">
                      <a:alpha val="40000"/>
                    </a:schemeClr>
                  </a:outerShdw>
                </a:effectLst>
                <a:latin typeface="UTM Ambrose" panose="02040603050506020204" pitchFamily="18" charset="0"/>
              </a:rPr>
              <a:t>KTUTS</a:t>
            </a:r>
          </a:p>
        </p:txBody>
      </p:sp>
      <p:sp>
        <p:nvSpPr>
          <p:cNvPr id="11" name="TextBox 10">
            <a:extLst>
              <a:ext uri="{FF2B5EF4-FFF2-40B4-BE49-F238E27FC236}">
                <a16:creationId xmlns:a16="http://schemas.microsoft.com/office/drawing/2014/main" id="{A29B2213-BB92-466A-B69A-3A841ADD0F40}"/>
              </a:ext>
            </a:extLst>
          </p:cNvPr>
          <p:cNvSpPr txBox="1"/>
          <p:nvPr userDrawn="1"/>
        </p:nvSpPr>
        <p:spPr>
          <a:xfrm>
            <a:off x="2880780" y="9496078"/>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76667" y="9145091"/>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6" r:id="rId2"/>
    <p:sldLayoutId id="2147483677" r:id="rId3"/>
    <p:sldLayoutId id="2147483676" r:id="rId4"/>
    <p:sldLayoutId id="2147483675" r:id="rId5"/>
    <p:sldLayoutId id="2147483674" r:id="rId6"/>
    <p:sldLayoutId id="2147483673" r:id="rId7"/>
    <p:sldLayoutId id="2147483670" r:id="rId8"/>
  </p:sldLayoutIdLst>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9.emf"/><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hemeOverride" Target="../theme/themeOverride5.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hemeOverride" Target="../theme/themeOverride6.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hemeOverride" Target="../theme/themeOverride7.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emf"/><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9.xml"/><Relationship Id="rId1" Type="http://schemas.openxmlformats.org/officeDocument/2006/relationships/themeOverride" Target="../theme/themeOverride8.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themeOverride" Target="../theme/themeOverride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11.xml"/><Relationship Id="rId1" Type="http://schemas.openxmlformats.org/officeDocument/2006/relationships/themeOverride" Target="../theme/themeOverride10.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36.jpeg"/><Relationship Id="rId4" Type="http://schemas.openxmlformats.org/officeDocument/2006/relationships/notesSlide" Target="../notesSlides/notesSlide8.xml"/><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12.xml"/><Relationship Id="rId1" Type="http://schemas.openxmlformats.org/officeDocument/2006/relationships/themeOverride" Target="../theme/themeOverride1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13.xml"/><Relationship Id="rId1" Type="http://schemas.openxmlformats.org/officeDocument/2006/relationships/themeOverride" Target="../theme/themeOverride1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emf"/><Relationship Id="rId4" Type="http://schemas.microsoft.com/office/2007/relationships/hdphoto" Target="../media/hdphoto1.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9.emf"/><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hemeOverride" Target="../theme/themeOverride14.xml"/><Relationship Id="rId5" Type="http://schemas.openxmlformats.org/officeDocument/2006/relationships/image" Target="../media/image15.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9.emf"/><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6EABB-536B-49D0-816F-FEE1439C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64" y="-191895"/>
            <a:ext cx="14433206" cy="7879849"/>
          </a:xfrm>
          <a:prstGeom prst="rect">
            <a:avLst/>
          </a:prstGeom>
        </p:spPr>
      </p:pic>
      <p:pic>
        <p:nvPicPr>
          <p:cNvPr id="5" name="Picture 4">
            <a:extLst>
              <a:ext uri="{FF2B5EF4-FFF2-40B4-BE49-F238E27FC236}">
                <a16:creationId xmlns:a16="http://schemas.microsoft.com/office/drawing/2014/main" id="{ADF5CE6D-C340-442D-A1E1-4302B23B3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73" y="-95779"/>
            <a:ext cx="3944454" cy="1505843"/>
          </a:xfrm>
          <a:prstGeom prst="rect">
            <a:avLst/>
          </a:prstGeom>
        </p:spPr>
      </p:pic>
      <p:sp>
        <p:nvSpPr>
          <p:cNvPr id="2" name="TextBox 1">
            <a:extLst>
              <a:ext uri="{FF2B5EF4-FFF2-40B4-BE49-F238E27FC236}">
                <a16:creationId xmlns:a16="http://schemas.microsoft.com/office/drawing/2014/main" id="{0CBCFB24-8DE3-4636-9BF7-4D5E24F9A8FC}"/>
              </a:ext>
            </a:extLst>
          </p:cNvPr>
          <p:cNvSpPr txBox="1"/>
          <p:nvPr/>
        </p:nvSpPr>
        <p:spPr>
          <a:xfrm>
            <a:off x="4079653" y="1410064"/>
            <a:ext cx="6169815" cy="3785652"/>
          </a:xfrm>
          <a:prstGeom prst="rect">
            <a:avLst/>
          </a:prstGeom>
          <a:noFill/>
        </p:spPr>
        <p:txBody>
          <a:bodyPr wrap="square" rtlCol="0">
            <a:spAutoFit/>
          </a:bodyPr>
          <a:lstStyle/>
          <a:p>
            <a:pPr algn="ctr"/>
            <a:r>
              <a:rPr lang="en-US" sz="6000" b="1" dirty="0" err="1">
                <a:solidFill>
                  <a:srgbClr val="C00000"/>
                </a:solidFill>
                <a:latin typeface="Amazone" panose="03020702060507090A04" pitchFamily="66" charset="0"/>
              </a:rPr>
              <a:t>Chủ</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ngữ</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trong</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câu</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kể</a:t>
            </a:r>
            <a:r>
              <a:rPr lang="en-US" sz="6000" b="1" dirty="0">
                <a:solidFill>
                  <a:srgbClr val="C00000"/>
                </a:solidFill>
                <a:latin typeface="Amazone" panose="03020702060507090A04" pitchFamily="66" charset="0"/>
              </a:rPr>
              <a:t> Ai </a:t>
            </a:r>
            <a:r>
              <a:rPr lang="en-US" sz="6000" b="1" dirty="0" err="1">
                <a:solidFill>
                  <a:srgbClr val="C00000"/>
                </a:solidFill>
                <a:latin typeface="Amazone" panose="03020702060507090A04" pitchFamily="66" charset="0"/>
              </a:rPr>
              <a:t>là</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gì</a:t>
            </a:r>
            <a:r>
              <a:rPr lang="en-US" sz="6000" b="1" dirty="0">
                <a:solidFill>
                  <a:srgbClr val="C00000"/>
                </a:solidFill>
                <a:latin typeface="Amazone" panose="03020702060507090A04" pitchFamily="66" charset="0"/>
              </a:rPr>
              <a:t>?</a:t>
            </a:r>
          </a:p>
          <a:p>
            <a:pPr algn="ctr"/>
            <a:r>
              <a:rPr lang="en-US" sz="6000" b="1" dirty="0" err="1">
                <a:solidFill>
                  <a:srgbClr val="C00000"/>
                </a:solidFill>
                <a:latin typeface="Amazone" panose="03020702060507090A04" pitchFamily="66" charset="0"/>
              </a:rPr>
              <a:t>Luyện</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tập</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về</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câu</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kể</a:t>
            </a:r>
            <a:r>
              <a:rPr lang="en-US" sz="6000" b="1" dirty="0">
                <a:solidFill>
                  <a:srgbClr val="C00000"/>
                </a:solidFill>
                <a:latin typeface="Amazone" panose="03020702060507090A04" pitchFamily="66" charset="0"/>
              </a:rPr>
              <a:t> Ai </a:t>
            </a:r>
            <a:r>
              <a:rPr lang="en-US" sz="6000" b="1" dirty="0" err="1">
                <a:solidFill>
                  <a:srgbClr val="C00000"/>
                </a:solidFill>
                <a:latin typeface="Amazone" panose="03020702060507090A04" pitchFamily="66" charset="0"/>
              </a:rPr>
              <a:t>là</a:t>
            </a:r>
            <a:r>
              <a:rPr lang="en-US" sz="6000" b="1" dirty="0">
                <a:solidFill>
                  <a:srgbClr val="C00000"/>
                </a:solidFill>
                <a:latin typeface="Amazone" panose="03020702060507090A04" pitchFamily="66" charset="0"/>
              </a:rPr>
              <a:t> </a:t>
            </a:r>
            <a:r>
              <a:rPr lang="en-US" sz="6000" b="1" dirty="0" err="1">
                <a:solidFill>
                  <a:srgbClr val="C00000"/>
                </a:solidFill>
                <a:latin typeface="Amazone" panose="03020702060507090A04" pitchFamily="66" charset="0"/>
              </a:rPr>
              <a:t>gì</a:t>
            </a:r>
            <a:r>
              <a:rPr lang="en-US" sz="6000" b="1" dirty="0">
                <a:solidFill>
                  <a:srgbClr val="C00000"/>
                </a:solidFill>
                <a:latin typeface="Amazone" panose="03020702060507090A04" pitchFamily="66" charset="0"/>
              </a:rPr>
              <a:t>?</a:t>
            </a:r>
          </a:p>
        </p:txBody>
      </p:sp>
    </p:spTree>
    <p:extLst>
      <p:ext uri="{BB962C8B-B14F-4D97-AF65-F5344CB8AC3E}">
        <p14:creationId xmlns:p14="http://schemas.microsoft.com/office/powerpoint/2010/main" val="331286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3D9F2-FC38-4A7E-8596-8EC1F28FF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344242" y="158332"/>
            <a:ext cx="544939" cy="760554"/>
          </a:xfrm>
          <a:prstGeom prst="rect">
            <a:avLst/>
          </a:prstGeom>
          <a:effectLst>
            <a:softEdge rad="127000"/>
          </a:effectLst>
        </p:spPr>
      </p:pic>
      <p:pic>
        <p:nvPicPr>
          <p:cNvPr id="5" name="Picture 4">
            <a:extLst>
              <a:ext uri="{FF2B5EF4-FFF2-40B4-BE49-F238E27FC236}">
                <a16:creationId xmlns:a16="http://schemas.microsoft.com/office/drawing/2014/main" id="{A0C62E68-7F75-44F3-878E-237345EAC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8551" y="6391909"/>
            <a:ext cx="1512920" cy="1123658"/>
          </a:xfrm>
          <a:prstGeom prst="rect">
            <a:avLst/>
          </a:prstGeom>
          <a:effectLst>
            <a:softEdge rad="482600"/>
          </a:effectLst>
        </p:spPr>
      </p:pic>
      <p:pic>
        <p:nvPicPr>
          <p:cNvPr id="4" name="Picture 3">
            <a:extLst>
              <a:ext uri="{FF2B5EF4-FFF2-40B4-BE49-F238E27FC236}">
                <a16:creationId xmlns:a16="http://schemas.microsoft.com/office/drawing/2014/main" id="{0828A482-1B50-46E1-815D-0B78BC9058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899" y="342900"/>
            <a:ext cx="5041402" cy="5041402"/>
          </a:xfrm>
          <a:prstGeom prst="rect">
            <a:avLst/>
          </a:prstGeom>
        </p:spPr>
      </p:pic>
      <p:sp>
        <p:nvSpPr>
          <p:cNvPr id="10" name="Rectangle 9">
            <a:extLst>
              <a:ext uri="{FF2B5EF4-FFF2-40B4-BE49-F238E27FC236}">
                <a16:creationId xmlns:a16="http://schemas.microsoft.com/office/drawing/2014/main" id="{67A75788-703E-457D-968E-ECA1C9AEF08D}"/>
              </a:ext>
            </a:extLst>
          </p:cNvPr>
          <p:cNvSpPr/>
          <p:nvPr/>
        </p:nvSpPr>
        <p:spPr>
          <a:xfrm>
            <a:off x="7850736" y="1944511"/>
            <a:ext cx="3678608" cy="1938992"/>
          </a:xfrm>
          <a:prstGeom prst="rect">
            <a:avLst/>
          </a:prstGeom>
          <a:noFill/>
        </p:spPr>
        <p:txBody>
          <a:bodyPr wrap="square" lIns="91440" tIns="45720" rIns="91440" bIns="45720">
            <a:spAutoFit/>
          </a:bodyPr>
          <a:lstStyle/>
          <a:p>
            <a:pPr algn="ctr"/>
            <a:r>
              <a:rPr lang="en-US" sz="4000">
                <a:ln w="0"/>
                <a:solidFill>
                  <a:schemeClr val="accent4">
                    <a:lumMod val="50000"/>
                  </a:schemeClr>
                </a:solidFill>
                <a:latin typeface="Times New Roman" panose="02020603050405020304" pitchFamily="18" charset="0"/>
                <a:cs typeface="Times New Roman" panose="02020603050405020304" pitchFamily="18" charset="0"/>
              </a:rPr>
              <a:t>1. C</a:t>
            </a:r>
            <a:r>
              <a:rPr lang="vi-VN" sz="4000">
                <a:ln w="0"/>
                <a:solidFill>
                  <a:schemeClr val="accent4">
                    <a:lumMod val="50000"/>
                  </a:schemeClr>
                </a:solidFill>
                <a:latin typeface="Times New Roman" panose="02020603050405020304" pitchFamily="18" charset="0"/>
                <a:cs typeface="Times New Roman" panose="02020603050405020304" pitchFamily="18" charset="0"/>
              </a:rPr>
              <a:t>âu nào </a:t>
            </a:r>
            <a:br>
              <a:rPr lang="en-US" sz="4000">
                <a:ln w="0"/>
                <a:solidFill>
                  <a:schemeClr val="accent4">
                    <a:lumMod val="50000"/>
                  </a:schemeClr>
                </a:solidFill>
                <a:latin typeface="Times New Roman" panose="02020603050405020304" pitchFamily="18" charset="0"/>
                <a:cs typeface="Times New Roman" panose="02020603050405020304" pitchFamily="18" charset="0"/>
              </a:rPr>
            </a:br>
            <a:r>
              <a:rPr lang="vi-VN" sz="4000">
                <a:ln w="0"/>
                <a:solidFill>
                  <a:schemeClr val="accent4">
                    <a:lumMod val="50000"/>
                  </a:schemeClr>
                </a:solidFill>
                <a:latin typeface="Times New Roman" panose="02020603050405020304" pitchFamily="18" charset="0"/>
                <a:cs typeface="Times New Roman" panose="02020603050405020304" pitchFamily="18" charset="0"/>
              </a:rPr>
              <a:t>có dạng </a:t>
            </a:r>
            <a:endParaRPr lang="en-US" sz="4000">
              <a:ln w="0"/>
              <a:solidFill>
                <a:schemeClr val="accent4">
                  <a:lumMod val="50000"/>
                </a:schemeClr>
              </a:solidFill>
              <a:latin typeface="Times New Roman" panose="02020603050405020304" pitchFamily="18" charset="0"/>
              <a:cs typeface="Times New Roman" panose="02020603050405020304" pitchFamily="18" charset="0"/>
            </a:endParaRPr>
          </a:p>
          <a:p>
            <a:pPr algn="ctr"/>
            <a:r>
              <a:rPr lang="vi-VN" sz="4000" b="1">
                <a:ln w="0"/>
                <a:solidFill>
                  <a:schemeClr val="accent5">
                    <a:lumMod val="75000"/>
                  </a:schemeClr>
                </a:solidFill>
                <a:latin typeface="Times New Roman" panose="02020603050405020304" pitchFamily="18" charset="0"/>
                <a:cs typeface="Times New Roman" panose="02020603050405020304" pitchFamily="18" charset="0"/>
              </a:rPr>
              <a:t>Ai là gì?</a:t>
            </a:r>
          </a:p>
        </p:txBody>
      </p:sp>
      <p:sp>
        <p:nvSpPr>
          <p:cNvPr id="11" name="Rectangle 10">
            <a:extLst>
              <a:ext uri="{FF2B5EF4-FFF2-40B4-BE49-F238E27FC236}">
                <a16:creationId xmlns:a16="http://schemas.microsoft.com/office/drawing/2014/main" id="{F99717FA-D250-454D-973E-7AC4570FC857}"/>
              </a:ext>
            </a:extLst>
          </p:cNvPr>
          <p:cNvSpPr/>
          <p:nvPr/>
        </p:nvSpPr>
        <p:spPr>
          <a:xfrm>
            <a:off x="315156" y="342900"/>
            <a:ext cx="7914444" cy="5142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D633F69-2E46-4BB3-9DA9-3495F204A945}"/>
              </a:ext>
            </a:extLst>
          </p:cNvPr>
          <p:cNvSpPr/>
          <p:nvPr/>
        </p:nvSpPr>
        <p:spPr>
          <a:xfrm>
            <a:off x="1394847" y="1255363"/>
            <a:ext cx="4262034" cy="4339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A1AC372-8A9B-44C8-9FA9-58F588A286EA}"/>
              </a:ext>
            </a:extLst>
          </p:cNvPr>
          <p:cNvSpPr/>
          <p:nvPr/>
        </p:nvSpPr>
        <p:spPr>
          <a:xfrm>
            <a:off x="1394847" y="1658020"/>
            <a:ext cx="3156145" cy="4339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6E13C00-BB23-417C-B199-AD4CB96B0102}"/>
              </a:ext>
            </a:extLst>
          </p:cNvPr>
          <p:cNvSpPr/>
          <p:nvPr/>
        </p:nvSpPr>
        <p:spPr>
          <a:xfrm>
            <a:off x="1394847" y="2091673"/>
            <a:ext cx="3394129" cy="4339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1219A24-3822-4F8D-9936-F833A73584A6}"/>
              </a:ext>
            </a:extLst>
          </p:cNvPr>
          <p:cNvSpPr/>
          <p:nvPr/>
        </p:nvSpPr>
        <p:spPr>
          <a:xfrm>
            <a:off x="774915" y="4059959"/>
            <a:ext cx="6800666" cy="4339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AD7BA2-6EFB-4D13-BE2A-915DB2DAC615}"/>
              </a:ext>
            </a:extLst>
          </p:cNvPr>
          <p:cNvSpPr/>
          <p:nvPr/>
        </p:nvSpPr>
        <p:spPr>
          <a:xfrm>
            <a:off x="368673" y="4462616"/>
            <a:ext cx="3056452" cy="4339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6B0EDED-8A86-4B0E-92F2-4952D8D95D2C}"/>
              </a:ext>
            </a:extLst>
          </p:cNvPr>
          <p:cNvSpPr/>
          <p:nvPr/>
        </p:nvSpPr>
        <p:spPr>
          <a:xfrm>
            <a:off x="315156" y="538609"/>
            <a:ext cx="7260425" cy="4869418"/>
          </a:xfrm>
          <a:prstGeom prst="roundRect">
            <a:avLst/>
          </a:prstGeom>
          <a:noFill/>
          <a:ln w="53975">
            <a:solidFill>
              <a:srgbClr val="00B050"/>
            </a:solidFill>
            <a:prstDash val="sysDot"/>
          </a:ln>
        </p:spPr>
        <p:txBody>
          <a:bodyPr wrap="square" lIns="91440" tIns="45720" rIns="91440" bIns="45720">
            <a:spAutoFit/>
          </a:bodyPr>
          <a:lstStyle/>
          <a:p>
            <a:r>
              <a:rPr lang="vi-VN" sz="2800">
                <a:ln w="0"/>
                <a:solidFill>
                  <a:schemeClr val="accent6">
                    <a:lumMod val="75000"/>
                  </a:schemeClr>
                </a:solidFill>
                <a:latin typeface="Times New Roman" panose="02020603050405020304" pitchFamily="18" charset="0"/>
                <a:cs typeface="Times New Roman" panose="02020603050405020304" pitchFamily="18" charset="0"/>
              </a:rPr>
              <a:t>Đọc các câu sau:</a:t>
            </a:r>
          </a:p>
          <a:p>
            <a:r>
              <a:rPr lang="vi-VN" sz="2800">
                <a:ln w="0"/>
                <a:solidFill>
                  <a:schemeClr val="accent6">
                    <a:lumMod val="75000"/>
                  </a:schemeClr>
                </a:solidFill>
                <a:latin typeface="Times New Roman" panose="02020603050405020304" pitchFamily="18" charset="0"/>
                <a:cs typeface="Times New Roman" panose="02020603050405020304" pitchFamily="18" charset="0"/>
              </a:rPr>
              <a:t>a</a:t>
            </a:r>
            <a:r>
              <a:rPr lang="en-US" sz="2800">
                <a:ln w="0"/>
                <a:solidFill>
                  <a:schemeClr val="accent6">
                    <a:lumMod val="75000"/>
                  </a:schemeClr>
                </a:solidFill>
                <a:latin typeface="Times New Roman" panose="02020603050405020304" pitchFamily="18" charset="0"/>
                <a:cs typeface="Times New Roman" panose="02020603050405020304" pitchFamily="18" charset="0"/>
              </a:rPr>
              <a:t>)</a:t>
            </a:r>
            <a:r>
              <a:rPr lang="vi-VN" sz="2800">
                <a:ln w="0"/>
                <a:solidFill>
                  <a:schemeClr val="accent6">
                    <a:lumMod val="75000"/>
                  </a:schemeClr>
                </a:solidFill>
                <a:latin typeface="Times New Roman" panose="02020603050405020304" pitchFamily="18" charset="0"/>
                <a:cs typeface="Times New Roman" panose="02020603050405020304" pitchFamily="18" charset="0"/>
              </a:rPr>
              <a:t> </a:t>
            </a:r>
            <a:r>
              <a:rPr lang="en-US" sz="2800">
                <a:ln w="0"/>
                <a:solidFill>
                  <a:schemeClr val="accent6">
                    <a:lumMod val="75000"/>
                  </a:schemeClr>
                </a:solidFill>
                <a:latin typeface="Times New Roman" panose="02020603050405020304" pitchFamily="18" charset="0"/>
                <a:cs typeface="Times New Roman" panose="02020603050405020304" pitchFamily="18" charset="0"/>
              </a:rPr>
              <a:t>	</a:t>
            </a:r>
            <a:r>
              <a:rPr lang="vi-VN" sz="2800" b="1">
                <a:ln w="0"/>
                <a:solidFill>
                  <a:schemeClr val="accent6">
                    <a:lumMod val="75000"/>
                  </a:schemeClr>
                </a:solidFill>
                <a:latin typeface="Times New Roman" panose="02020603050405020304" pitchFamily="18" charset="0"/>
                <a:cs typeface="Times New Roman" panose="02020603050405020304" pitchFamily="18" charset="0"/>
              </a:rPr>
              <a:t>Ruộng rẫy là chiến trường</a:t>
            </a:r>
          </a:p>
          <a:p>
            <a:r>
              <a:rPr lang="en-US" sz="2800" b="1">
                <a:ln w="0"/>
                <a:solidFill>
                  <a:schemeClr val="accent6">
                    <a:lumMod val="75000"/>
                  </a:schemeClr>
                </a:solidFill>
                <a:latin typeface="Times New Roman" panose="02020603050405020304" pitchFamily="18" charset="0"/>
                <a:cs typeface="Times New Roman" panose="02020603050405020304" pitchFamily="18" charset="0"/>
              </a:rPr>
              <a:t>	</a:t>
            </a:r>
            <a:r>
              <a:rPr lang="vi-VN" sz="2800" b="1">
                <a:ln w="0"/>
                <a:solidFill>
                  <a:schemeClr val="accent6">
                    <a:lumMod val="75000"/>
                  </a:schemeClr>
                </a:solidFill>
                <a:latin typeface="Times New Roman" panose="02020603050405020304" pitchFamily="18" charset="0"/>
                <a:cs typeface="Times New Roman" panose="02020603050405020304" pitchFamily="18" charset="0"/>
              </a:rPr>
              <a:t>Cuốc cày là vũ khí</a:t>
            </a:r>
          </a:p>
          <a:p>
            <a:r>
              <a:rPr lang="en-US" sz="2800" b="1">
                <a:ln w="0"/>
                <a:solidFill>
                  <a:schemeClr val="accent6">
                    <a:lumMod val="75000"/>
                  </a:schemeClr>
                </a:solidFill>
                <a:latin typeface="Times New Roman" panose="02020603050405020304" pitchFamily="18" charset="0"/>
                <a:cs typeface="Times New Roman" panose="02020603050405020304" pitchFamily="18" charset="0"/>
              </a:rPr>
              <a:t>	</a:t>
            </a:r>
            <a:r>
              <a:rPr lang="vi-VN" sz="2800" b="1">
                <a:ln w="0"/>
                <a:solidFill>
                  <a:schemeClr val="accent6">
                    <a:lumMod val="75000"/>
                  </a:schemeClr>
                </a:solidFill>
                <a:latin typeface="Times New Roman" panose="02020603050405020304" pitchFamily="18" charset="0"/>
                <a:cs typeface="Times New Roman" panose="02020603050405020304" pitchFamily="18" charset="0"/>
              </a:rPr>
              <a:t>Nhà nông là chiến sĩ</a:t>
            </a:r>
          </a:p>
          <a:p>
            <a:r>
              <a:rPr lang="en-US" sz="2800" b="1">
                <a:ln w="0"/>
                <a:solidFill>
                  <a:schemeClr val="accent6">
                    <a:lumMod val="75000"/>
                  </a:schemeClr>
                </a:solidFill>
                <a:latin typeface="Times New Roman" panose="02020603050405020304" pitchFamily="18" charset="0"/>
                <a:cs typeface="Times New Roman" panose="02020603050405020304" pitchFamily="18" charset="0"/>
              </a:rPr>
              <a:t>	</a:t>
            </a:r>
            <a:r>
              <a:rPr lang="vi-VN" sz="2800" b="1">
                <a:ln w="0"/>
                <a:solidFill>
                  <a:schemeClr val="accent6">
                    <a:lumMod val="75000"/>
                  </a:schemeClr>
                </a:solidFill>
                <a:latin typeface="Times New Roman" panose="02020603050405020304" pitchFamily="18" charset="0"/>
                <a:cs typeface="Times New Roman" panose="02020603050405020304" pitchFamily="18" charset="0"/>
              </a:rPr>
              <a:t>Hậu phương thi đua với tiền phương.</a:t>
            </a:r>
          </a:p>
          <a:p>
            <a:pPr algn="r"/>
            <a:r>
              <a:rPr lang="vi-VN" sz="2800">
                <a:ln w="0"/>
                <a:solidFill>
                  <a:schemeClr val="accent6">
                    <a:lumMod val="75000"/>
                  </a:schemeClr>
                </a:solidFill>
                <a:latin typeface="Times New Roman" panose="02020603050405020304" pitchFamily="18" charset="0"/>
                <a:cs typeface="Times New Roman" panose="02020603050405020304" pitchFamily="18" charset="0"/>
              </a:rPr>
              <a:t>HỒ CHÍ MINH</a:t>
            </a: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66F59C8-2C06-4E7E-B40F-C172743252DD}"/>
              </a:ext>
            </a:extLst>
          </p:cNvPr>
          <p:cNvSpPr/>
          <p:nvPr/>
        </p:nvSpPr>
        <p:spPr>
          <a:xfrm>
            <a:off x="315156" y="3612773"/>
            <a:ext cx="7666667" cy="2677656"/>
          </a:xfrm>
          <a:prstGeom prst="rect">
            <a:avLst/>
          </a:prstGeom>
          <a:noFill/>
        </p:spPr>
        <p:txBody>
          <a:bodyPr wrap="square" lIns="91440" tIns="45720" rIns="91440" bIns="45720">
            <a:spAutoFit/>
          </a:bodyPr>
          <a:lstStyle/>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a:p>
            <a:r>
              <a:rPr lang="vi-VN" sz="2800">
                <a:ln w="0"/>
                <a:solidFill>
                  <a:schemeClr val="accent6">
                    <a:lumMod val="75000"/>
                  </a:schemeClr>
                </a:solidFill>
                <a:latin typeface="Times New Roman" panose="02020603050405020304" pitchFamily="18" charset="0"/>
                <a:cs typeface="Times New Roman" panose="02020603050405020304" pitchFamily="18" charset="0"/>
              </a:rPr>
              <a:t>b</a:t>
            </a:r>
            <a:r>
              <a:rPr lang="en-US" sz="2800">
                <a:ln w="0"/>
                <a:solidFill>
                  <a:schemeClr val="accent6">
                    <a:lumMod val="75000"/>
                  </a:schemeClr>
                </a:solidFill>
                <a:latin typeface="Times New Roman" panose="02020603050405020304" pitchFamily="18" charset="0"/>
                <a:cs typeface="Times New Roman" panose="02020603050405020304" pitchFamily="18" charset="0"/>
              </a:rPr>
              <a:t>)</a:t>
            </a:r>
            <a:r>
              <a:rPr lang="vi-VN" sz="2800">
                <a:ln w="0"/>
                <a:solidFill>
                  <a:schemeClr val="accent6">
                    <a:lumMod val="75000"/>
                  </a:schemeClr>
                </a:solidFill>
                <a:latin typeface="Times New Roman" panose="02020603050405020304" pitchFamily="18" charset="0"/>
                <a:cs typeface="Times New Roman" panose="02020603050405020304" pitchFamily="18" charset="0"/>
              </a:rPr>
              <a:t> </a:t>
            </a:r>
            <a:r>
              <a:rPr lang="vi-VN" sz="2800" b="1">
                <a:ln w="0"/>
                <a:solidFill>
                  <a:schemeClr val="accent6">
                    <a:lumMod val="75000"/>
                  </a:schemeClr>
                </a:solidFill>
                <a:latin typeface="Times New Roman" panose="02020603050405020304" pitchFamily="18" charset="0"/>
                <a:cs typeface="Times New Roman" panose="02020603050405020304" pitchFamily="18" charset="0"/>
              </a:rPr>
              <a:t>Kim Đồng và các bạn anh là những đội viên đầu tiên của Đội ta</a:t>
            </a:r>
            <a:r>
              <a:rPr lang="en-US" sz="2800" b="1">
                <a:ln w="0"/>
                <a:solidFill>
                  <a:schemeClr val="accent6">
                    <a:lumMod val="75000"/>
                  </a:schemeClr>
                </a:solidFill>
                <a:latin typeface="Times New Roman" panose="02020603050405020304" pitchFamily="18" charset="0"/>
                <a:cs typeface="Times New Roman" panose="02020603050405020304" pitchFamily="18" charset="0"/>
              </a:rPr>
              <a:t>.</a:t>
            </a:r>
            <a:endParaRPr lang="vi-VN" sz="2800" b="1">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2800">
              <a:ln w="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C3C82F2-467E-4196-A989-4E8FA6ED753E}"/>
              </a:ext>
            </a:extLst>
          </p:cNvPr>
          <p:cNvSpPr/>
          <p:nvPr/>
        </p:nvSpPr>
        <p:spPr>
          <a:xfrm>
            <a:off x="0" y="-2108840"/>
            <a:ext cx="3678608" cy="1938992"/>
          </a:xfrm>
          <a:prstGeom prst="rect">
            <a:avLst/>
          </a:prstGeom>
          <a:noFill/>
        </p:spPr>
        <p:txBody>
          <a:bodyPr wrap="square" lIns="91440" tIns="45720" rIns="91440" bIns="45720">
            <a:spAutoFit/>
          </a:bodyPr>
          <a:lstStyle/>
          <a:p>
            <a:pPr algn="ctr"/>
            <a:r>
              <a:rPr lang="en-US" sz="4000">
                <a:ln w="0"/>
                <a:solidFill>
                  <a:schemeClr val="accent4">
                    <a:lumMod val="50000"/>
                  </a:schemeClr>
                </a:solidFill>
                <a:latin typeface="Times New Roman" panose="02020603050405020304" pitchFamily="18" charset="0"/>
                <a:cs typeface="Times New Roman" panose="02020603050405020304" pitchFamily="18" charset="0"/>
              </a:rPr>
              <a:t>2. Xác định chủ ngữ các câu vừa tìm được.</a:t>
            </a:r>
            <a:endParaRPr lang="vi-VN" sz="4000" b="1">
              <a:ln w="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62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accel="44000" fill="hold" grpId="0" nodeType="withEffect" p14:presetBounceEnd="66000">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14:bounceEnd="66000">
                                          <p:cBhvr additive="base">
                                            <p:cTn id="10" dur="500" fill="hold"/>
                                            <p:tgtEl>
                                              <p:spTgt spid="10"/>
                                            </p:tgtEl>
                                            <p:attrNameLst>
                                              <p:attrName>ppt_x</p:attrName>
                                            </p:attrNameLst>
                                          </p:cBhvr>
                                          <p:tavLst>
                                            <p:tav tm="0">
                                              <p:val>
                                                <p:strVal val="1+#ppt_w/2"/>
                                              </p:val>
                                            </p:tav>
                                            <p:tav tm="100000">
                                              <p:val>
                                                <p:strVal val="#ppt_x"/>
                                              </p:val>
                                            </p:tav>
                                          </p:tavLst>
                                        </p:anim>
                                        <p:anim calcmode="lin" valueType="num" p14:bounceEnd="66000">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out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outVertical)">
                                          <p:cBhvr>
                                            <p:cTn id="31" dur="500"/>
                                            <p:tgtEl>
                                              <p:spTgt spid="14"/>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Vertical)">
                                          <p:cBhvr>
                                            <p:cTn id="34" dur="500"/>
                                            <p:tgtEl>
                                              <p:spTgt spid="15"/>
                                            </p:tgtEl>
                                          </p:cBhvr>
                                        </p:animEffect>
                                      </p:childTnLst>
                                    </p:cTn>
                                  </p:par>
                                  <p:par>
                                    <p:cTn id="35" presetID="2" presetClass="entr" presetSubtype="2" accel="44000" fill="hold" grpId="0" nodeType="withEffect" p14:presetBounceEnd="66000">
                                      <p:stCondLst>
                                        <p:cond delay="0"/>
                                      </p:stCondLst>
                                      <p:iterate type="wd">
                                        <p:tmPct val="10000"/>
                                      </p:iterate>
                                      <p:childTnLst>
                                        <p:set>
                                          <p:cBhvr>
                                            <p:cTn id="36" dur="1" fill="hold">
                                              <p:stCondLst>
                                                <p:cond delay="0"/>
                                              </p:stCondLst>
                                            </p:cTn>
                                            <p:tgtEl>
                                              <p:spTgt spid="19"/>
                                            </p:tgtEl>
                                            <p:attrNameLst>
                                              <p:attrName>style.visibility</p:attrName>
                                            </p:attrNameLst>
                                          </p:cBhvr>
                                          <p:to>
                                            <p:strVal val="visible"/>
                                          </p:to>
                                        </p:set>
                                        <p:anim calcmode="lin" valueType="num" p14:bounceEnd="66000">
                                          <p:cBhvr additive="base">
                                            <p:cTn id="37" dur="500" fill="hold"/>
                                            <p:tgtEl>
                                              <p:spTgt spid="19"/>
                                            </p:tgtEl>
                                            <p:attrNameLst>
                                              <p:attrName>ppt_x</p:attrName>
                                            </p:attrNameLst>
                                          </p:cBhvr>
                                          <p:tavLst>
                                            <p:tav tm="0">
                                              <p:val>
                                                <p:strVal val="1+#ppt_w/2"/>
                                              </p:val>
                                            </p:tav>
                                            <p:tav tm="100000">
                                              <p:val>
                                                <p:strVal val="#ppt_x"/>
                                              </p:val>
                                            </p:tav>
                                          </p:tavLst>
                                        </p:anim>
                                        <p:anim calcmode="lin" valueType="num" p14:bounceEnd="66000">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2" grpId="0" animBg="1"/>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accel="44000" fill="hold" grpId="0" nodeType="withEffect">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out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outVertical)">
                                          <p:cBhvr>
                                            <p:cTn id="31" dur="500"/>
                                            <p:tgtEl>
                                              <p:spTgt spid="14"/>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Vertical)">
                                          <p:cBhvr>
                                            <p:cTn id="34" dur="500"/>
                                            <p:tgtEl>
                                              <p:spTgt spid="15"/>
                                            </p:tgtEl>
                                          </p:cBhvr>
                                        </p:animEffect>
                                      </p:childTnLst>
                                    </p:cTn>
                                  </p:par>
                                  <p:par>
                                    <p:cTn id="35" presetID="2" presetClass="entr" presetSubtype="2" accel="44000" fill="hold" grpId="0" nodeType="withEffect">
                                      <p:stCondLst>
                                        <p:cond delay="0"/>
                                      </p:stCondLst>
                                      <p:iterate type="wd">
                                        <p:tmPct val="10000"/>
                                      </p:iterate>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2" grpId="0" animBg="1"/>
          <p:bldP spid="13" grpId="0" animBg="1"/>
          <p:bldP spid="14" grpId="0" animBg="1"/>
          <p:bldP spid="15" grpId="0" animBg="1"/>
          <p:bldP spid="1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28A482-1B50-46E1-815D-0B78BC9058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927" y="-892247"/>
            <a:ext cx="5041402" cy="5041402"/>
          </a:xfrm>
          <a:prstGeom prst="rect">
            <a:avLst/>
          </a:prstGeom>
        </p:spPr>
      </p:pic>
      <p:sp>
        <p:nvSpPr>
          <p:cNvPr id="10" name="Rectangle 9">
            <a:extLst>
              <a:ext uri="{FF2B5EF4-FFF2-40B4-BE49-F238E27FC236}">
                <a16:creationId xmlns:a16="http://schemas.microsoft.com/office/drawing/2014/main" id="{67A75788-703E-457D-968E-ECA1C9AEF08D}"/>
              </a:ext>
            </a:extLst>
          </p:cNvPr>
          <p:cNvSpPr/>
          <p:nvPr/>
        </p:nvSpPr>
        <p:spPr>
          <a:xfrm>
            <a:off x="399910" y="709364"/>
            <a:ext cx="3678608" cy="1938992"/>
          </a:xfrm>
          <a:prstGeom prst="rect">
            <a:avLst/>
          </a:prstGeom>
          <a:noFill/>
        </p:spPr>
        <p:txBody>
          <a:bodyPr wrap="square" lIns="91440" tIns="45720" rIns="91440" bIns="45720">
            <a:spAutoFit/>
          </a:bodyPr>
          <a:lstStyle/>
          <a:p>
            <a:pPr algn="ctr"/>
            <a:r>
              <a:rPr lang="en-US" sz="4000">
                <a:ln w="0"/>
                <a:solidFill>
                  <a:schemeClr val="accent4">
                    <a:lumMod val="50000"/>
                  </a:schemeClr>
                </a:solidFill>
                <a:latin typeface="Times New Roman" panose="02020603050405020304" pitchFamily="18" charset="0"/>
                <a:cs typeface="Times New Roman" panose="02020603050405020304" pitchFamily="18" charset="0"/>
              </a:rPr>
              <a:t>2. Xác định </a:t>
            </a:r>
            <a:br>
              <a:rPr lang="en-US" sz="4000">
                <a:ln w="0"/>
                <a:solidFill>
                  <a:schemeClr val="accent4">
                    <a:lumMod val="50000"/>
                  </a:schemeClr>
                </a:solidFill>
                <a:latin typeface="Times New Roman" panose="02020603050405020304" pitchFamily="18" charset="0"/>
                <a:cs typeface="Times New Roman" panose="02020603050405020304" pitchFamily="18" charset="0"/>
              </a:rPr>
            </a:br>
            <a:r>
              <a:rPr lang="en-US" sz="4000">
                <a:ln w="0"/>
                <a:solidFill>
                  <a:schemeClr val="accent4">
                    <a:lumMod val="50000"/>
                  </a:schemeClr>
                </a:solidFill>
                <a:latin typeface="Times New Roman" panose="02020603050405020304" pitchFamily="18" charset="0"/>
                <a:cs typeface="Times New Roman" panose="02020603050405020304" pitchFamily="18" charset="0"/>
              </a:rPr>
              <a:t>chủ ngữ các câu vừa tìm được.</a:t>
            </a:r>
            <a:endParaRPr lang="vi-VN" sz="4000" b="1">
              <a:ln w="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99717FA-D250-454D-973E-7AC4570FC857}"/>
              </a:ext>
            </a:extLst>
          </p:cNvPr>
          <p:cNvSpPr/>
          <p:nvPr/>
        </p:nvSpPr>
        <p:spPr>
          <a:xfrm>
            <a:off x="315156" y="342900"/>
            <a:ext cx="7914444" cy="5142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6B0EDED-8A86-4B0E-92F2-4952D8D95D2C}"/>
              </a:ext>
            </a:extLst>
          </p:cNvPr>
          <p:cNvSpPr/>
          <p:nvPr/>
        </p:nvSpPr>
        <p:spPr>
          <a:xfrm>
            <a:off x="3533957" y="232373"/>
            <a:ext cx="8258133" cy="7833563"/>
          </a:xfrm>
          <a:prstGeom prst="roundRect">
            <a:avLst/>
          </a:prstGeom>
          <a:noFill/>
          <a:ln w="53975">
            <a:noFill/>
            <a:prstDash val="sysDot"/>
          </a:ln>
        </p:spPr>
        <p:txBody>
          <a:bodyPr wrap="square" lIns="91440" tIns="45720" rIns="91440" bIns="45720">
            <a:spAutoFit/>
          </a:bodyPr>
          <a:lstStyle/>
          <a:p>
            <a:pPr>
              <a:lnSpc>
                <a:spcPct val="150000"/>
              </a:lnSpc>
            </a:pPr>
            <a:r>
              <a:rPr lang="en-US" sz="4400">
                <a:ln w="0"/>
                <a:solidFill>
                  <a:schemeClr val="accent6">
                    <a:lumMod val="75000"/>
                  </a:schemeClr>
                </a:solidFill>
                <a:latin typeface="Times New Roman" panose="02020603050405020304" pitchFamily="18" charset="0"/>
                <a:cs typeface="Times New Roman" panose="02020603050405020304" pitchFamily="18" charset="0"/>
              </a:rPr>
              <a:t>	</a:t>
            </a:r>
            <a:r>
              <a:rPr lang="vi-VN" sz="4400" b="1">
                <a:ln w="0"/>
                <a:solidFill>
                  <a:schemeClr val="accent6">
                    <a:lumMod val="75000"/>
                  </a:schemeClr>
                </a:solidFill>
                <a:latin typeface="Times New Roman" panose="02020603050405020304" pitchFamily="18" charset="0"/>
                <a:cs typeface="Times New Roman" panose="02020603050405020304" pitchFamily="18" charset="0"/>
              </a:rPr>
              <a:t>Ruộng rẫy là chiến trường</a:t>
            </a:r>
          </a:p>
          <a:p>
            <a:pPr>
              <a:lnSpc>
                <a:spcPct val="150000"/>
              </a:lnSpc>
            </a:pPr>
            <a:r>
              <a:rPr lang="en-US" sz="4400" b="1">
                <a:ln w="0"/>
                <a:solidFill>
                  <a:schemeClr val="accent6">
                    <a:lumMod val="75000"/>
                  </a:schemeClr>
                </a:solidFill>
                <a:latin typeface="Times New Roman" panose="02020603050405020304" pitchFamily="18" charset="0"/>
                <a:cs typeface="Times New Roman" panose="02020603050405020304" pitchFamily="18" charset="0"/>
              </a:rPr>
              <a:t>	</a:t>
            </a:r>
            <a:r>
              <a:rPr lang="vi-VN" sz="4400" b="1">
                <a:ln w="0"/>
                <a:solidFill>
                  <a:schemeClr val="accent6">
                    <a:lumMod val="75000"/>
                  </a:schemeClr>
                </a:solidFill>
                <a:latin typeface="Times New Roman" panose="02020603050405020304" pitchFamily="18" charset="0"/>
                <a:cs typeface="Times New Roman" panose="02020603050405020304" pitchFamily="18" charset="0"/>
              </a:rPr>
              <a:t>Cuốc cày là vũ khí</a:t>
            </a:r>
          </a:p>
          <a:p>
            <a:pPr>
              <a:lnSpc>
                <a:spcPct val="150000"/>
              </a:lnSpc>
            </a:pPr>
            <a:r>
              <a:rPr lang="en-US" sz="4400" b="1">
                <a:ln w="0"/>
                <a:solidFill>
                  <a:schemeClr val="accent6">
                    <a:lumMod val="75000"/>
                  </a:schemeClr>
                </a:solidFill>
                <a:latin typeface="Times New Roman" panose="02020603050405020304" pitchFamily="18" charset="0"/>
                <a:cs typeface="Times New Roman" panose="02020603050405020304" pitchFamily="18" charset="0"/>
              </a:rPr>
              <a:t>	</a:t>
            </a:r>
            <a:r>
              <a:rPr lang="vi-VN" sz="4400" b="1">
                <a:ln w="0"/>
                <a:solidFill>
                  <a:schemeClr val="accent6">
                    <a:lumMod val="75000"/>
                  </a:schemeClr>
                </a:solidFill>
                <a:latin typeface="Times New Roman" panose="02020603050405020304" pitchFamily="18" charset="0"/>
                <a:cs typeface="Times New Roman" panose="02020603050405020304" pitchFamily="18" charset="0"/>
              </a:rPr>
              <a:t>Nhà nông là chiến sĩ</a:t>
            </a:r>
          </a:p>
          <a:p>
            <a:pPr>
              <a:lnSpc>
                <a:spcPct val="150000"/>
              </a:lnSpc>
            </a:pPr>
            <a:r>
              <a:rPr lang="en-US" sz="4400" b="1">
                <a:ln w="0"/>
                <a:solidFill>
                  <a:schemeClr val="accent6">
                    <a:lumMod val="75000"/>
                  </a:schemeClr>
                </a:solidFill>
                <a:latin typeface="Times New Roman" panose="02020603050405020304" pitchFamily="18" charset="0"/>
                <a:cs typeface="Times New Roman" panose="02020603050405020304" pitchFamily="18" charset="0"/>
              </a:rPr>
              <a:t>	</a:t>
            </a: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66F59C8-2C06-4E7E-B40F-C172743252DD}"/>
              </a:ext>
            </a:extLst>
          </p:cNvPr>
          <p:cNvSpPr/>
          <p:nvPr/>
        </p:nvSpPr>
        <p:spPr>
          <a:xfrm>
            <a:off x="964745" y="2870504"/>
            <a:ext cx="10543014" cy="6064674"/>
          </a:xfrm>
          <a:prstGeom prst="rect">
            <a:avLst/>
          </a:prstGeom>
          <a:noFill/>
        </p:spPr>
        <p:txBody>
          <a:bodyPr wrap="square" lIns="91440" tIns="45720" rIns="91440" bIns="45720">
            <a:spAutoFit/>
          </a:bodyPr>
          <a:lstStyle/>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r>
              <a:rPr lang="vi-VN" sz="4400" b="1">
                <a:ln w="0"/>
                <a:solidFill>
                  <a:schemeClr val="accent6">
                    <a:lumMod val="75000"/>
                  </a:schemeClr>
                </a:solidFill>
                <a:latin typeface="Times New Roman" panose="02020603050405020304" pitchFamily="18" charset="0"/>
                <a:cs typeface="Times New Roman" panose="02020603050405020304" pitchFamily="18" charset="0"/>
              </a:rPr>
              <a:t>Kim Đồng và các bạn anh là những đội viên đầu tiên của Đội ta</a:t>
            </a:r>
            <a:r>
              <a:rPr lang="en-US" sz="4400" b="1">
                <a:ln w="0"/>
                <a:solidFill>
                  <a:schemeClr val="accent6">
                    <a:lumMod val="75000"/>
                  </a:schemeClr>
                </a:solidFill>
                <a:latin typeface="Times New Roman" panose="02020603050405020304" pitchFamily="18" charset="0"/>
                <a:cs typeface="Times New Roman" panose="02020603050405020304" pitchFamily="18" charset="0"/>
              </a:rPr>
              <a:t>.</a:t>
            </a:r>
            <a:endParaRPr lang="vi-VN" sz="4400" b="1">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vi-VN" sz="4400">
              <a:ln w="0"/>
              <a:solidFill>
                <a:schemeClr val="accent6">
                  <a:lumMod val="75000"/>
                </a:schemeClr>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E597F507-702E-444F-899F-BC18D7270300}"/>
              </a:ext>
            </a:extLst>
          </p:cNvPr>
          <p:cNvCxnSpPr>
            <a:cxnSpLocks/>
          </p:cNvCxnSpPr>
          <p:nvPr/>
        </p:nvCxnSpPr>
        <p:spPr>
          <a:xfrm>
            <a:off x="4983133" y="1575567"/>
            <a:ext cx="2506239" cy="0"/>
          </a:xfrm>
          <a:prstGeom prst="line">
            <a:avLst/>
          </a:prstGeom>
          <a:ln w="28575" cmpd="sng">
            <a:solidFill>
              <a:srgbClr val="FFFF00"/>
            </a:solidFill>
          </a:ln>
          <a:effectLst>
            <a:glow rad="76200">
              <a:schemeClr val="accent6"/>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B20FEC-F0CE-40C5-9701-D5C57B942432}"/>
              </a:ext>
            </a:extLst>
          </p:cNvPr>
          <p:cNvCxnSpPr>
            <a:cxnSpLocks/>
          </p:cNvCxnSpPr>
          <p:nvPr/>
        </p:nvCxnSpPr>
        <p:spPr>
          <a:xfrm>
            <a:off x="4968618" y="2562538"/>
            <a:ext cx="2041782" cy="0"/>
          </a:xfrm>
          <a:prstGeom prst="line">
            <a:avLst/>
          </a:prstGeom>
          <a:ln w="28575" cmpd="sng">
            <a:solidFill>
              <a:srgbClr val="FFFF00"/>
            </a:solidFill>
          </a:ln>
          <a:effectLst>
            <a:glow rad="76200">
              <a:schemeClr val="accent6"/>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FAD307-4816-409C-A45B-77E2C43C5253}"/>
              </a:ext>
            </a:extLst>
          </p:cNvPr>
          <p:cNvCxnSpPr>
            <a:cxnSpLocks/>
          </p:cNvCxnSpPr>
          <p:nvPr/>
        </p:nvCxnSpPr>
        <p:spPr>
          <a:xfrm>
            <a:off x="4951738" y="3578537"/>
            <a:ext cx="2288524" cy="0"/>
          </a:xfrm>
          <a:prstGeom prst="line">
            <a:avLst/>
          </a:prstGeom>
          <a:ln w="28575" cmpd="sng">
            <a:solidFill>
              <a:srgbClr val="FFFF00"/>
            </a:solidFill>
          </a:ln>
          <a:effectLst>
            <a:glow rad="76200">
              <a:schemeClr val="accent6"/>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96049B-5461-4D98-BE63-43412D205257}"/>
              </a:ext>
            </a:extLst>
          </p:cNvPr>
          <p:cNvCxnSpPr>
            <a:cxnSpLocks/>
          </p:cNvCxnSpPr>
          <p:nvPr/>
        </p:nvCxnSpPr>
        <p:spPr>
          <a:xfrm>
            <a:off x="1035672" y="4829219"/>
            <a:ext cx="6297738" cy="0"/>
          </a:xfrm>
          <a:prstGeom prst="line">
            <a:avLst/>
          </a:prstGeom>
          <a:ln w="28575" cmpd="sng">
            <a:solidFill>
              <a:srgbClr val="FFFF00"/>
            </a:solidFill>
          </a:ln>
          <a:effectLst>
            <a:glow rad="76200">
              <a:schemeClr val="accent6"/>
            </a:glow>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DBB62DF-B213-4363-8B39-54C29667A082}"/>
              </a:ext>
            </a:extLst>
          </p:cNvPr>
          <p:cNvSpPr/>
          <p:nvPr/>
        </p:nvSpPr>
        <p:spPr>
          <a:xfrm>
            <a:off x="4278914" y="468995"/>
            <a:ext cx="3678608" cy="584775"/>
          </a:xfrm>
          <a:prstGeom prst="rect">
            <a:avLst/>
          </a:prstGeom>
          <a:noFill/>
        </p:spPr>
        <p:txBody>
          <a:bodyPr wrap="square" lIns="91440" tIns="45720" rIns="91440" bIns="45720">
            <a:spAutoFit/>
          </a:bodyPr>
          <a:lstStyle/>
          <a:p>
            <a:pPr algn="ctr"/>
            <a:r>
              <a:rPr lang="en-US" sz="3200" b="1">
                <a:ln w="0"/>
                <a:solidFill>
                  <a:schemeClr val="bg1"/>
                </a:solidFill>
                <a:effectLst>
                  <a:glow rad="114300">
                    <a:srgbClr val="E10E98"/>
                  </a:glow>
                </a:effectLst>
                <a:latin typeface="Times New Roman" panose="02020603050405020304" pitchFamily="18" charset="0"/>
                <a:cs typeface="Times New Roman" panose="02020603050405020304" pitchFamily="18" charset="0"/>
              </a:rPr>
              <a:t>Danh từ</a:t>
            </a:r>
            <a:endParaRPr lang="vi-VN" sz="3200" b="1">
              <a:ln w="0"/>
              <a:solidFill>
                <a:schemeClr val="bg1"/>
              </a:solidFill>
              <a:effectLst>
                <a:glow rad="114300">
                  <a:srgbClr val="E10E98"/>
                </a:glow>
              </a:effectLst>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6FCA1555-AB4A-48BA-AC99-E6347EAE247D}"/>
              </a:ext>
            </a:extLst>
          </p:cNvPr>
          <p:cNvSpPr/>
          <p:nvPr/>
        </p:nvSpPr>
        <p:spPr>
          <a:xfrm>
            <a:off x="4764016" y="1585887"/>
            <a:ext cx="3678608" cy="523220"/>
          </a:xfrm>
          <a:prstGeom prst="rect">
            <a:avLst/>
          </a:prstGeom>
          <a:noFill/>
        </p:spPr>
        <p:txBody>
          <a:bodyPr wrap="square" lIns="91440" tIns="45720" rIns="91440" bIns="45720">
            <a:spAutoFit/>
          </a:bodyPr>
          <a:lstStyle/>
          <a:p>
            <a:pPr algn="ctr"/>
            <a:r>
              <a:rPr lang="en-US" sz="2800" b="1">
                <a:ln w="0"/>
                <a:solidFill>
                  <a:schemeClr val="bg1"/>
                </a:solidFill>
                <a:effectLst>
                  <a:glow rad="114300">
                    <a:srgbClr val="E10E98"/>
                  </a:glow>
                </a:effectLst>
                <a:latin typeface="Times New Roman" panose="02020603050405020304" pitchFamily="18" charset="0"/>
                <a:cs typeface="Times New Roman" panose="02020603050405020304" pitchFamily="18" charset="0"/>
              </a:rPr>
              <a:t>Danh từ</a:t>
            </a:r>
            <a:endParaRPr lang="vi-VN" sz="2800" b="1">
              <a:ln w="0"/>
              <a:solidFill>
                <a:schemeClr val="bg1"/>
              </a:solidFill>
              <a:effectLst>
                <a:glow rad="114300">
                  <a:srgbClr val="E10E98"/>
                </a:glow>
              </a:effectLst>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210247B8-D7ED-4D99-91EF-6FF9C99F54DD}"/>
              </a:ext>
            </a:extLst>
          </p:cNvPr>
          <p:cNvSpPr/>
          <p:nvPr/>
        </p:nvSpPr>
        <p:spPr>
          <a:xfrm>
            <a:off x="4284688" y="2540921"/>
            <a:ext cx="3678608" cy="523220"/>
          </a:xfrm>
          <a:prstGeom prst="rect">
            <a:avLst/>
          </a:prstGeom>
          <a:noFill/>
        </p:spPr>
        <p:txBody>
          <a:bodyPr wrap="square" lIns="91440" tIns="45720" rIns="91440" bIns="45720">
            <a:spAutoFit/>
          </a:bodyPr>
          <a:lstStyle/>
          <a:p>
            <a:pPr algn="ctr"/>
            <a:r>
              <a:rPr lang="en-US" sz="2800" b="1">
                <a:ln w="0"/>
                <a:solidFill>
                  <a:schemeClr val="bg1"/>
                </a:solidFill>
                <a:effectLst>
                  <a:glow rad="114300">
                    <a:srgbClr val="E10E98"/>
                  </a:glow>
                </a:effectLst>
                <a:latin typeface="Times New Roman" panose="02020603050405020304" pitchFamily="18" charset="0"/>
                <a:cs typeface="Times New Roman" panose="02020603050405020304" pitchFamily="18" charset="0"/>
              </a:rPr>
              <a:t>Danh từ</a:t>
            </a:r>
            <a:endParaRPr lang="vi-VN" sz="2800" b="1">
              <a:ln w="0"/>
              <a:solidFill>
                <a:schemeClr val="bg1"/>
              </a:solidFill>
              <a:effectLst>
                <a:glow rad="114300">
                  <a:srgbClr val="E10E98"/>
                </a:glow>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9DC482EE-2A3A-4E9B-8DAC-0FFBEDFA1EF0}"/>
              </a:ext>
            </a:extLst>
          </p:cNvPr>
          <p:cNvSpPr/>
          <p:nvPr/>
        </p:nvSpPr>
        <p:spPr>
          <a:xfrm>
            <a:off x="1805932" y="3789056"/>
            <a:ext cx="4945963" cy="523220"/>
          </a:xfrm>
          <a:prstGeom prst="rect">
            <a:avLst/>
          </a:prstGeom>
          <a:noFill/>
        </p:spPr>
        <p:txBody>
          <a:bodyPr wrap="square" lIns="91440" tIns="45720" rIns="91440" bIns="45720">
            <a:spAutoFit/>
          </a:bodyPr>
          <a:lstStyle/>
          <a:p>
            <a:pPr algn="ctr"/>
            <a:r>
              <a:rPr lang="en-US" sz="2800" b="1">
                <a:ln w="0"/>
                <a:solidFill>
                  <a:schemeClr val="bg1"/>
                </a:solidFill>
                <a:effectLst>
                  <a:glow rad="114300">
                    <a:srgbClr val="E10E98"/>
                  </a:glow>
                </a:effectLst>
                <a:latin typeface="Times New Roman" panose="02020603050405020304" pitchFamily="18" charset="0"/>
                <a:cs typeface="Times New Roman" panose="02020603050405020304" pitchFamily="18" charset="0"/>
              </a:rPr>
              <a:t> Cụm danh từ (có cả tên riêng)</a:t>
            </a:r>
            <a:endParaRPr lang="vi-VN" sz="2800" b="1">
              <a:ln w="0"/>
              <a:solidFill>
                <a:schemeClr val="bg1"/>
              </a:solidFill>
              <a:effectLst>
                <a:glow rad="114300">
                  <a:srgbClr val="E10E98"/>
                </a:glow>
              </a:effectLst>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7D4AAA8B-AFB2-4DA7-BBAF-3233FE332E0E}"/>
              </a:ext>
            </a:extLst>
          </p:cNvPr>
          <p:cNvSpPr/>
          <p:nvPr/>
        </p:nvSpPr>
        <p:spPr>
          <a:xfrm>
            <a:off x="328228" y="680240"/>
            <a:ext cx="3678608" cy="1938992"/>
          </a:xfrm>
          <a:prstGeom prst="rect">
            <a:avLst/>
          </a:prstGeom>
          <a:noFill/>
        </p:spPr>
        <p:txBody>
          <a:bodyPr wrap="square" lIns="91440" tIns="45720" rIns="91440" bIns="45720">
            <a:spAutoFit/>
          </a:bodyPr>
          <a:lstStyle/>
          <a:p>
            <a:pPr algn="ctr"/>
            <a:r>
              <a:rPr lang="en-US" sz="4000">
                <a:ln w="0"/>
                <a:solidFill>
                  <a:schemeClr val="accent4">
                    <a:lumMod val="50000"/>
                  </a:schemeClr>
                </a:solidFill>
                <a:latin typeface="Times New Roman" panose="02020603050405020304" pitchFamily="18" charset="0"/>
                <a:cs typeface="Times New Roman" panose="02020603050405020304" pitchFamily="18" charset="0"/>
              </a:rPr>
              <a:t>3. Chủ ngữ do</a:t>
            </a:r>
            <a:br>
              <a:rPr lang="en-US" sz="4000">
                <a:ln w="0"/>
                <a:solidFill>
                  <a:schemeClr val="accent4">
                    <a:lumMod val="50000"/>
                  </a:schemeClr>
                </a:solidFill>
                <a:latin typeface="Times New Roman" panose="02020603050405020304" pitchFamily="18" charset="0"/>
                <a:cs typeface="Times New Roman" panose="02020603050405020304" pitchFamily="18" charset="0"/>
              </a:rPr>
            </a:br>
            <a:r>
              <a:rPr lang="en-US" sz="4000">
                <a:ln w="0"/>
                <a:solidFill>
                  <a:schemeClr val="accent4">
                    <a:lumMod val="50000"/>
                  </a:schemeClr>
                </a:solidFill>
                <a:latin typeface="Times New Roman" panose="02020603050405020304" pitchFamily="18" charset="0"/>
                <a:cs typeface="Times New Roman" panose="02020603050405020304" pitchFamily="18" charset="0"/>
              </a:rPr>
              <a:t> từ ngữ nào </a:t>
            </a:r>
            <a:br>
              <a:rPr lang="en-US" sz="4000">
                <a:ln w="0"/>
                <a:solidFill>
                  <a:schemeClr val="accent4">
                    <a:lumMod val="50000"/>
                  </a:schemeClr>
                </a:solidFill>
                <a:latin typeface="Times New Roman" panose="02020603050405020304" pitchFamily="18" charset="0"/>
                <a:cs typeface="Times New Roman" panose="02020603050405020304" pitchFamily="18" charset="0"/>
              </a:rPr>
            </a:br>
            <a:r>
              <a:rPr lang="en-US" sz="4000">
                <a:ln w="0"/>
                <a:solidFill>
                  <a:schemeClr val="accent4">
                    <a:lumMod val="50000"/>
                  </a:schemeClr>
                </a:solidFill>
                <a:latin typeface="Times New Roman" panose="02020603050405020304" pitchFamily="18" charset="0"/>
                <a:cs typeface="Times New Roman" panose="02020603050405020304" pitchFamily="18" charset="0"/>
              </a:rPr>
              <a:t>tạo thành?</a:t>
            </a:r>
            <a:endParaRPr lang="vi-VN" sz="4000" b="1">
              <a:ln w="0"/>
              <a:solidFill>
                <a:schemeClr val="accent5">
                  <a:lumMod val="75000"/>
                </a:schemeClr>
              </a:solidFill>
              <a:latin typeface="Times New Roman" panose="02020603050405020304" pitchFamily="18"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7B0485FA-3616-40AC-B5F2-01AF15D570AE}"/>
              </a:ext>
            </a:extLst>
          </p:cNvPr>
          <p:cNvCxnSpPr>
            <a:cxnSpLocks/>
          </p:cNvCxnSpPr>
          <p:nvPr/>
        </p:nvCxnSpPr>
        <p:spPr>
          <a:xfrm flipH="1">
            <a:off x="7470128" y="783676"/>
            <a:ext cx="120845" cy="70532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D589AA9-C8F6-4C27-8E46-51C8D4559573}"/>
              </a:ext>
            </a:extLst>
          </p:cNvPr>
          <p:cNvCxnSpPr>
            <a:cxnSpLocks/>
          </p:cNvCxnSpPr>
          <p:nvPr/>
        </p:nvCxnSpPr>
        <p:spPr>
          <a:xfrm flipH="1">
            <a:off x="7106235" y="1889645"/>
            <a:ext cx="120845" cy="70532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CEDD15-723A-4198-8BF9-601E1B506DA6}"/>
              </a:ext>
            </a:extLst>
          </p:cNvPr>
          <p:cNvCxnSpPr>
            <a:cxnSpLocks/>
          </p:cNvCxnSpPr>
          <p:nvPr/>
        </p:nvCxnSpPr>
        <p:spPr>
          <a:xfrm flipH="1">
            <a:off x="7252568" y="2890932"/>
            <a:ext cx="120845" cy="70532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DD04FD-14D1-46ED-89ED-098CFA88B1CF}"/>
              </a:ext>
            </a:extLst>
          </p:cNvPr>
          <p:cNvCxnSpPr>
            <a:cxnSpLocks/>
          </p:cNvCxnSpPr>
          <p:nvPr/>
        </p:nvCxnSpPr>
        <p:spPr>
          <a:xfrm flipH="1">
            <a:off x="7272987" y="4056923"/>
            <a:ext cx="120845" cy="70532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3092080-08CD-4CA2-8BDA-4EB8C78C6BF3}"/>
              </a:ext>
            </a:extLst>
          </p:cNvPr>
          <p:cNvSpPr/>
          <p:nvPr/>
        </p:nvSpPr>
        <p:spPr>
          <a:xfrm>
            <a:off x="438150" y="5861791"/>
            <a:ext cx="11315700" cy="769441"/>
          </a:xfrm>
          <a:prstGeom prst="rect">
            <a:avLst/>
          </a:prstGeom>
          <a:noFill/>
        </p:spPr>
        <p:txBody>
          <a:bodyPr wrap="square" lIns="91440" tIns="45720" rIns="91440" bIns="45720">
            <a:spAutoFit/>
          </a:bodyPr>
          <a:lstStyle/>
          <a:p>
            <a:pPr algn="ctr"/>
            <a:r>
              <a:rPr lang="en-US" sz="4400" b="1">
                <a:ln w="0"/>
                <a:solidFill>
                  <a:schemeClr val="bg1"/>
                </a:solidFill>
                <a:effectLst>
                  <a:glow rad="114300">
                    <a:srgbClr val="E10E98"/>
                  </a:glow>
                </a:effectLst>
                <a:latin typeface="Times New Roman" panose="02020603050405020304" pitchFamily="18" charset="0"/>
                <a:cs typeface="Times New Roman" panose="02020603050405020304" pitchFamily="18" charset="0"/>
              </a:rPr>
              <a:t>Chủ ngữ trả lời cho câu hỏi Ai? hoặc Cái gì?</a:t>
            </a:r>
          </a:p>
        </p:txBody>
      </p:sp>
    </p:spTree>
    <p:extLst>
      <p:ext uri="{BB962C8B-B14F-4D97-AF65-F5344CB8AC3E}">
        <p14:creationId xmlns:p14="http://schemas.microsoft.com/office/powerpoint/2010/main" val="3408852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2" presetClass="entr" presetSubtype="2" accel="44000" fill="hold" grpId="0" nodeType="withEffect" p14:presetBounceEnd="66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6000">
                                          <p:cBhvr additive="base">
                                            <p:cTn id="17" dur="500" fill="hold"/>
                                            <p:tgtEl>
                                              <p:spTgt spid="10"/>
                                            </p:tgtEl>
                                            <p:attrNameLst>
                                              <p:attrName>ppt_x</p:attrName>
                                            </p:attrNameLst>
                                          </p:cBhvr>
                                          <p:tavLst>
                                            <p:tav tm="0">
                                              <p:val>
                                                <p:strVal val="1+#ppt_w/2"/>
                                              </p:val>
                                            </p:tav>
                                            <p:tav tm="100000">
                                              <p:val>
                                                <p:strVal val="#ppt_x"/>
                                              </p:val>
                                            </p:tav>
                                          </p:tavLst>
                                        </p:anim>
                                        <p:anim calcmode="lin" valueType="num" p14:bounceEnd="66000">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par>
                              <p:cTn id="27" fill="hold">
                                <p:stCondLst>
                                  <p:cond delay="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18"/>
                                            </p:tgtEl>
                                          </p:cBhvr>
                                        </p:animEffect>
                                        <p:animScale>
                                          <p:cBhvr>
                                            <p:cTn id="30" dur="250" autoRev="1" fill="hold"/>
                                            <p:tgtEl>
                                              <p:spTgt spid="18"/>
                                            </p:tgtEl>
                                          </p:cBhvr>
                                          <p:by x="105000" y="105000"/>
                                        </p:animScale>
                                      </p:childTnLst>
                                    </p:cTn>
                                  </p:par>
                                  <p:par>
                                    <p:cTn id="31" presetID="16" presetClass="entr" presetSubtype="21"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500"/>
                                </p:stCondLst>
                                <p:childTnLst>
                                  <p:par>
                                    <p:cTn id="40" presetID="26" presetClass="emph" presetSubtype="0" repeatCount="indefinite" fill="hold" nodeType="after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16" presetClass="entr" presetSubtype="21"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par>
                              <p:cTn id="51" fill="hold">
                                <p:stCondLst>
                                  <p:cond delay="500"/>
                                </p:stCondLst>
                                <p:childTnLst>
                                  <p:par>
                                    <p:cTn id="52" presetID="26" presetClass="emph" presetSubtype="0" repeatCount="indefinite" fill="hold" nodeType="after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16" presetClass="entr" presetSubtype="21"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par>
                              <p:cTn id="63" fill="hold">
                                <p:stCondLst>
                                  <p:cond delay="500"/>
                                </p:stCondLst>
                                <p:childTnLst>
                                  <p:par>
                                    <p:cTn id="64" presetID="26" presetClass="emph" presetSubtype="0" repeatCount="indefinite" fill="hold" nodeType="after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2" presetClass="entr" presetSubtype="2" accel="44000" fill="hold" grpId="0" nodeType="withEffect" p14:presetBounceEnd="66000">
                                      <p:stCondLst>
                                        <p:cond delay="0"/>
                                      </p:stCondLst>
                                      <p:iterate type="wd">
                                        <p:tmPct val="10000"/>
                                      </p:iterate>
                                      <p:childTnLst>
                                        <p:set>
                                          <p:cBhvr>
                                            <p:cTn id="73" dur="1" fill="hold">
                                              <p:stCondLst>
                                                <p:cond delay="0"/>
                                              </p:stCondLst>
                                            </p:cTn>
                                            <p:tgtEl>
                                              <p:spTgt spid="35"/>
                                            </p:tgtEl>
                                            <p:attrNameLst>
                                              <p:attrName>style.visibility</p:attrName>
                                            </p:attrNameLst>
                                          </p:cBhvr>
                                          <p:to>
                                            <p:strVal val="visible"/>
                                          </p:to>
                                        </p:set>
                                        <p:anim calcmode="lin" valueType="num" p14:bounceEnd="66000">
                                          <p:cBhvr additive="base">
                                            <p:cTn id="74" dur="500" fill="hold"/>
                                            <p:tgtEl>
                                              <p:spTgt spid="35"/>
                                            </p:tgtEl>
                                            <p:attrNameLst>
                                              <p:attrName>ppt_x</p:attrName>
                                            </p:attrNameLst>
                                          </p:cBhvr>
                                          <p:tavLst>
                                            <p:tav tm="0">
                                              <p:val>
                                                <p:strVal val="1+#ppt_w/2"/>
                                              </p:val>
                                            </p:tav>
                                            <p:tav tm="100000">
                                              <p:val>
                                                <p:strVal val="#ppt_x"/>
                                              </p:val>
                                            </p:tav>
                                          </p:tavLst>
                                        </p:anim>
                                        <p:anim calcmode="lin" valueType="num" p14:bounceEnd="66000">
                                          <p:cBhvr additive="base">
                                            <p:cTn id="7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42"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outHorizontal)">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42"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outHorizontal)">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42"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outHorizontal)">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42"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barn(outHorizontal)">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42"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outHorizontal)">
                                          <p:cBhvr>
                                            <p:cTn id="10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 grpId="0"/>
          <p:bldP spid="9" grpId="0"/>
          <p:bldP spid="28" grpId="0"/>
          <p:bldP spid="30" grpId="0"/>
          <p:bldP spid="32" grpId="0"/>
          <p:bldP spid="34" grpId="0"/>
          <p:bldP spid="35"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2" presetClass="entr" presetSubtype="2" accel="44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par>
                              <p:cTn id="27" fill="hold">
                                <p:stCondLst>
                                  <p:cond delay="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18"/>
                                            </p:tgtEl>
                                          </p:cBhvr>
                                        </p:animEffect>
                                        <p:animScale>
                                          <p:cBhvr>
                                            <p:cTn id="30" dur="250" autoRev="1" fill="hold"/>
                                            <p:tgtEl>
                                              <p:spTgt spid="18"/>
                                            </p:tgtEl>
                                          </p:cBhvr>
                                          <p:by x="105000" y="105000"/>
                                        </p:animScale>
                                      </p:childTnLst>
                                    </p:cTn>
                                  </p:par>
                                  <p:par>
                                    <p:cTn id="31" presetID="16" presetClass="entr" presetSubtype="21"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500"/>
                                </p:stCondLst>
                                <p:childTnLst>
                                  <p:par>
                                    <p:cTn id="40" presetID="26" presetClass="emph" presetSubtype="0" repeatCount="indefinite" fill="hold" nodeType="after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16" presetClass="entr" presetSubtype="21"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par>
                              <p:cTn id="51" fill="hold">
                                <p:stCondLst>
                                  <p:cond delay="500"/>
                                </p:stCondLst>
                                <p:childTnLst>
                                  <p:par>
                                    <p:cTn id="52" presetID="26" presetClass="emph" presetSubtype="0" repeatCount="indefinite" fill="hold" nodeType="after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16" presetClass="entr" presetSubtype="21"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par>
                              <p:cTn id="63" fill="hold">
                                <p:stCondLst>
                                  <p:cond delay="500"/>
                                </p:stCondLst>
                                <p:childTnLst>
                                  <p:par>
                                    <p:cTn id="64" presetID="26" presetClass="emph" presetSubtype="0" repeatCount="indefinite" fill="hold" nodeType="after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2" presetClass="entr" presetSubtype="2" accel="44000" fill="hold" grpId="0" nodeType="withEffect">
                                      <p:stCondLst>
                                        <p:cond delay="0"/>
                                      </p:stCondLst>
                                      <p:iterate type="wd">
                                        <p:tmPct val="10000"/>
                                      </p:iterate>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1+#ppt_w/2"/>
                                              </p:val>
                                            </p:tav>
                                            <p:tav tm="100000">
                                              <p:val>
                                                <p:strVal val="#ppt_x"/>
                                              </p:val>
                                            </p:tav>
                                          </p:tavLst>
                                        </p:anim>
                                        <p:anim calcmode="lin" valueType="num">
                                          <p:cBhvr additive="base">
                                            <p:cTn id="7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42"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outHorizontal)">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42"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outHorizontal)">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42"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outHorizontal)">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42"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barn(outHorizontal)">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42"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outHorizontal)">
                                          <p:cBhvr>
                                            <p:cTn id="10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 grpId="0"/>
          <p:bldP spid="9" grpId="0"/>
          <p:bldP spid="28" grpId="0"/>
          <p:bldP spid="30" grpId="0"/>
          <p:bldP spid="32" grpId="0"/>
          <p:bldP spid="34" grpId="0"/>
          <p:bldP spid="35" grpId="0"/>
          <p:bldP spid="4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4EA0F-6CB6-40F3-9F1D-6D42F135B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08" y="745761"/>
            <a:ext cx="6385808" cy="6385808"/>
          </a:xfrm>
          <a:prstGeom prst="rect">
            <a:avLst/>
          </a:prstGeom>
        </p:spPr>
      </p:pic>
      <p:pic>
        <p:nvPicPr>
          <p:cNvPr id="5" name="Picture 4">
            <a:extLst>
              <a:ext uri="{FF2B5EF4-FFF2-40B4-BE49-F238E27FC236}">
                <a16:creationId xmlns:a16="http://schemas.microsoft.com/office/drawing/2014/main" id="{60FEAED3-E8F4-40BB-88FF-4A95D1FA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48" y="-246882"/>
            <a:ext cx="7378452" cy="7378452"/>
          </a:xfrm>
          <a:prstGeom prst="rect">
            <a:avLst/>
          </a:prstGeom>
        </p:spPr>
      </p:pic>
      <p:sp>
        <p:nvSpPr>
          <p:cNvPr id="6" name="Rectangle 5">
            <a:extLst>
              <a:ext uri="{FF2B5EF4-FFF2-40B4-BE49-F238E27FC236}">
                <a16:creationId xmlns:a16="http://schemas.microsoft.com/office/drawing/2014/main" id="{48CB7E63-73D3-471A-8756-FB43446CB64F}"/>
              </a:ext>
            </a:extLst>
          </p:cNvPr>
          <p:cNvSpPr/>
          <p:nvPr/>
        </p:nvSpPr>
        <p:spPr>
          <a:xfrm>
            <a:off x="5936748" y="1090411"/>
            <a:ext cx="3379451" cy="4391587"/>
          </a:xfrm>
          <a:prstGeom prst="rect">
            <a:avLst/>
          </a:prstGeom>
          <a:noFill/>
          <a:effectLst>
            <a:glow rad="127000">
              <a:schemeClr val="accent1">
                <a:lumMod val="75000"/>
              </a:schemeClr>
            </a:glow>
          </a:effectLst>
        </p:spPr>
        <p:txBody>
          <a:bodyPr wrap="none" lIns="91440" tIns="45720" rIns="91440" bIns="45720">
            <a:spAutoFit/>
          </a:bodyPr>
          <a:lstStyle/>
          <a:p>
            <a:pPr algn="ctr">
              <a:lnSpc>
                <a:spcPct val="150000"/>
              </a:lnSpc>
            </a:pPr>
            <a:r>
              <a:rPr lang="en-US" sz="4800" b="0" cap="none" spc="0" dirty="0" err="1">
                <a:ln w="0"/>
                <a:solidFill>
                  <a:srgbClr val="00466B"/>
                </a:solidFill>
                <a:latin typeface="Times New Roman" panose="02020603050405020304" pitchFamily="18" charset="0"/>
                <a:cs typeface="Times New Roman" panose="02020603050405020304" pitchFamily="18" charset="0"/>
              </a:rPr>
              <a:t>Vai</a:t>
            </a:r>
            <a:r>
              <a:rPr lang="en-US" sz="4800" b="0" cap="none" spc="0" dirty="0">
                <a:ln w="0"/>
                <a:solidFill>
                  <a:srgbClr val="00466B"/>
                </a:solidFill>
                <a:latin typeface="Times New Roman" panose="02020603050405020304" pitchFamily="18" charset="0"/>
                <a:cs typeface="Times New Roman" panose="02020603050405020304" pitchFamily="18" charset="0"/>
              </a:rPr>
              <a:t> </a:t>
            </a:r>
            <a:r>
              <a:rPr lang="en-US" sz="4800" b="0" cap="none" spc="0" dirty="0" err="1">
                <a:ln w="0"/>
                <a:solidFill>
                  <a:srgbClr val="00466B"/>
                </a:solidFill>
                <a:latin typeface="Times New Roman" panose="02020603050405020304" pitchFamily="18" charset="0"/>
                <a:cs typeface="Times New Roman" panose="02020603050405020304" pitchFamily="18" charset="0"/>
              </a:rPr>
              <a:t>trò</a:t>
            </a:r>
            <a:r>
              <a:rPr lang="en-US" sz="4800" b="0" cap="none" spc="0" dirty="0">
                <a:ln w="0"/>
                <a:solidFill>
                  <a:srgbClr val="00466B"/>
                </a:solidFill>
                <a:latin typeface="Times New Roman" panose="02020603050405020304" pitchFamily="18" charset="0"/>
                <a:cs typeface="Times New Roman" panose="02020603050405020304" pitchFamily="18" charset="0"/>
              </a:rPr>
              <a:t> </a:t>
            </a:r>
            <a:r>
              <a:rPr lang="en-US" sz="4800" b="0" cap="none" spc="0" dirty="0" err="1">
                <a:ln w="0"/>
                <a:solidFill>
                  <a:srgbClr val="00466B"/>
                </a:solidFill>
                <a:latin typeface="Times New Roman" panose="02020603050405020304" pitchFamily="18" charset="0"/>
                <a:cs typeface="Times New Roman" panose="02020603050405020304" pitchFamily="18" charset="0"/>
              </a:rPr>
              <a:t>của</a:t>
            </a:r>
            <a:r>
              <a:rPr lang="en-US" sz="4800" b="0" cap="none" spc="0" dirty="0">
                <a:ln w="0"/>
                <a:solidFill>
                  <a:srgbClr val="00466B"/>
                </a:solidFill>
                <a:latin typeface="Times New Roman" panose="02020603050405020304" pitchFamily="18" charset="0"/>
                <a:cs typeface="Times New Roman" panose="02020603050405020304" pitchFamily="18" charset="0"/>
              </a:rPr>
              <a:t> </a:t>
            </a:r>
            <a:br>
              <a:rPr lang="en-US" sz="4800" b="0" cap="none" spc="0" dirty="0">
                <a:ln w="0"/>
                <a:solidFill>
                  <a:srgbClr val="00466B"/>
                </a:solidFill>
                <a:latin typeface="Times New Roman" panose="02020603050405020304" pitchFamily="18" charset="0"/>
                <a:cs typeface="Times New Roman" panose="02020603050405020304" pitchFamily="18" charset="0"/>
              </a:rPr>
            </a:br>
            <a:r>
              <a:rPr lang="en-US" sz="4800" b="0" cap="none" spc="0" dirty="0" err="1">
                <a:ln w="0"/>
                <a:solidFill>
                  <a:srgbClr val="00466B"/>
                </a:solidFill>
                <a:effectLst>
                  <a:glow rad="355600">
                    <a:schemeClr val="bg1"/>
                  </a:glow>
                </a:effectLst>
                <a:latin typeface="Times New Roman" panose="02020603050405020304" pitchFamily="18" charset="0"/>
                <a:cs typeface="Times New Roman" panose="02020603050405020304" pitchFamily="18" charset="0"/>
              </a:rPr>
              <a:t>chủ</a:t>
            </a:r>
            <a:r>
              <a:rPr lang="en-US" sz="4800" b="0" cap="none" spc="0" dirty="0">
                <a:ln w="0"/>
                <a:solidFill>
                  <a:srgbClr val="00466B"/>
                </a:solidFill>
                <a:effectLst>
                  <a:glow rad="355600">
                    <a:schemeClr val="bg1"/>
                  </a:glow>
                </a:effectLst>
                <a:latin typeface="Times New Roman" panose="02020603050405020304" pitchFamily="18" charset="0"/>
                <a:cs typeface="Times New Roman" panose="02020603050405020304" pitchFamily="18" charset="0"/>
              </a:rPr>
              <a:t> </a:t>
            </a:r>
            <a:r>
              <a:rPr lang="en-US" sz="4800" b="0" cap="none" spc="0" dirty="0" err="1">
                <a:ln w="0"/>
                <a:solidFill>
                  <a:srgbClr val="00466B"/>
                </a:solidFill>
                <a:effectLst>
                  <a:glow rad="355600">
                    <a:schemeClr val="bg1"/>
                  </a:glow>
                </a:effectLst>
                <a:latin typeface="Times New Roman" panose="02020603050405020304" pitchFamily="18" charset="0"/>
                <a:cs typeface="Times New Roman" panose="02020603050405020304" pitchFamily="18" charset="0"/>
              </a:rPr>
              <a:t>ngữ</a:t>
            </a:r>
            <a:r>
              <a:rPr lang="en-US" sz="4800" b="0" cap="none" spc="0" dirty="0">
                <a:ln w="0"/>
                <a:solidFill>
                  <a:srgbClr val="00466B"/>
                </a:solidFill>
                <a:effectLst>
                  <a:glow rad="355600">
                    <a:schemeClr val="bg1"/>
                  </a:glow>
                </a:effectLst>
                <a:latin typeface="Times New Roman" panose="02020603050405020304" pitchFamily="18" charset="0"/>
                <a:cs typeface="Times New Roman" panose="02020603050405020304" pitchFamily="18" charset="0"/>
              </a:rPr>
              <a:t> </a:t>
            </a:r>
            <a:br>
              <a:rPr lang="en-US" sz="4800" b="0" cap="none" spc="0" dirty="0">
                <a:ln w="0"/>
                <a:solidFill>
                  <a:srgbClr val="00466B"/>
                </a:solidFill>
                <a:latin typeface="Times New Roman" panose="02020603050405020304" pitchFamily="18" charset="0"/>
                <a:cs typeface="Times New Roman" panose="02020603050405020304" pitchFamily="18" charset="0"/>
              </a:rPr>
            </a:br>
            <a:r>
              <a:rPr lang="en-US" sz="4800" b="0" cap="none" spc="0" dirty="0" err="1">
                <a:ln w="0"/>
                <a:solidFill>
                  <a:srgbClr val="00466B"/>
                </a:solidFill>
                <a:latin typeface="Times New Roman" panose="02020603050405020304" pitchFamily="18" charset="0"/>
                <a:cs typeface="Times New Roman" panose="02020603050405020304" pitchFamily="18" charset="0"/>
              </a:rPr>
              <a:t>trong</a:t>
            </a:r>
            <a:r>
              <a:rPr lang="en-US" sz="4800" b="0" cap="none" spc="0" dirty="0">
                <a:ln w="0"/>
                <a:solidFill>
                  <a:srgbClr val="00466B"/>
                </a:solidFill>
                <a:latin typeface="Times New Roman" panose="02020603050405020304" pitchFamily="18" charset="0"/>
                <a:cs typeface="Times New Roman" panose="02020603050405020304" pitchFamily="18" charset="0"/>
              </a:rPr>
              <a:t> </a:t>
            </a:r>
            <a:r>
              <a:rPr lang="en-US" sz="4800" b="0" cap="none" spc="0" dirty="0" err="1">
                <a:ln w="0"/>
                <a:solidFill>
                  <a:srgbClr val="00466B"/>
                </a:solidFill>
                <a:latin typeface="Times New Roman" panose="02020603050405020304" pitchFamily="18" charset="0"/>
                <a:cs typeface="Times New Roman" panose="02020603050405020304" pitchFamily="18" charset="0"/>
              </a:rPr>
              <a:t>câu</a:t>
            </a:r>
            <a:r>
              <a:rPr lang="en-US" sz="4800" b="0" cap="none" spc="0" dirty="0">
                <a:ln w="0"/>
                <a:solidFill>
                  <a:srgbClr val="00466B"/>
                </a:solidFill>
                <a:latin typeface="Times New Roman" panose="02020603050405020304" pitchFamily="18" charset="0"/>
                <a:cs typeface="Times New Roman" panose="02020603050405020304" pitchFamily="18" charset="0"/>
              </a:rPr>
              <a:t> </a:t>
            </a:r>
            <a:r>
              <a:rPr lang="en-US" sz="4800" b="0" cap="none" spc="0" dirty="0" err="1">
                <a:ln w="0"/>
                <a:solidFill>
                  <a:srgbClr val="00466B"/>
                </a:solidFill>
                <a:latin typeface="Times New Roman" panose="02020603050405020304" pitchFamily="18" charset="0"/>
                <a:cs typeface="Times New Roman" panose="02020603050405020304" pitchFamily="18" charset="0"/>
              </a:rPr>
              <a:t>kể</a:t>
            </a:r>
            <a:r>
              <a:rPr lang="en-US" sz="4800" b="0" cap="none" spc="0" dirty="0">
                <a:ln w="0"/>
                <a:solidFill>
                  <a:srgbClr val="00466B"/>
                </a:solidFill>
                <a:latin typeface="Times New Roman" panose="02020603050405020304" pitchFamily="18" charset="0"/>
                <a:cs typeface="Times New Roman" panose="02020603050405020304" pitchFamily="18" charset="0"/>
              </a:rPr>
              <a:t> </a:t>
            </a:r>
            <a:br>
              <a:rPr lang="en-US" sz="4800" b="0" cap="none" spc="0" dirty="0">
                <a:ln w="0"/>
                <a:solidFill>
                  <a:srgbClr val="00466B"/>
                </a:solidFill>
                <a:latin typeface="Times New Roman" panose="02020603050405020304" pitchFamily="18" charset="0"/>
                <a:cs typeface="Times New Roman" panose="02020603050405020304" pitchFamily="18" charset="0"/>
              </a:rPr>
            </a:b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Ai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là</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gì</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9249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par>
                          <p:cTn id="12" fill="hold">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lgGrid">
          <a:fgClr>
            <a:schemeClr val="bg1"/>
          </a:fgClr>
          <a:bgClr>
            <a:schemeClr val="accent1">
              <a:lumMod val="20000"/>
              <a:lumOff val="80000"/>
            </a:schemeClr>
          </a:bgClr>
        </a:pattFill>
        <a:effectLst/>
      </p:bgPr>
    </p:bg>
    <p:spTree>
      <p:nvGrpSpPr>
        <p:cNvPr id="1" name=""/>
        <p:cNvGrpSpPr/>
        <p:nvPr/>
      </p:nvGrpSpPr>
      <p:grpSpPr>
        <a:xfrm>
          <a:off x="0" y="0"/>
          <a:ext cx="0" cy="0"/>
          <a:chOff x="0" y="0"/>
          <a:chExt cx="0" cy="0"/>
        </a:xfrm>
      </p:grpSpPr>
      <p:grpSp>
        <p:nvGrpSpPr>
          <p:cNvPr id="2" name="组合 1"/>
          <p:cNvGrpSpPr/>
          <p:nvPr/>
        </p:nvGrpSpPr>
        <p:grpSpPr>
          <a:xfrm>
            <a:off x="0" y="1099494"/>
            <a:ext cx="12504737" cy="5462270"/>
            <a:chOff x="0" y="804854"/>
            <a:chExt cx="12504737" cy="5462270"/>
          </a:xfrm>
        </p:grpSpPr>
        <p:grpSp>
          <p:nvGrpSpPr>
            <p:cNvPr id="4" name="组合 3"/>
            <p:cNvGrpSpPr/>
            <p:nvPr/>
          </p:nvGrpSpPr>
          <p:grpSpPr>
            <a:xfrm>
              <a:off x="0" y="1847273"/>
              <a:ext cx="12192000" cy="4049204"/>
              <a:chOff x="0" y="1847273"/>
              <a:chExt cx="12192000" cy="4049204"/>
            </a:xfrm>
          </p:grpSpPr>
          <p:sp>
            <p:nvSpPr>
              <p:cNvPr id="19" name="矩形 18"/>
              <p:cNvSpPr/>
              <p:nvPr/>
            </p:nvSpPr>
            <p:spPr>
              <a:xfrm>
                <a:off x="0" y="2001300"/>
                <a:ext cx="12192000" cy="3895177"/>
              </a:xfrm>
              <a:prstGeom prst="rect">
                <a:avLst/>
              </a:prstGeom>
              <a:solidFill>
                <a:srgbClr val="8AD0F2">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29"/>
              <p:cNvSpPr/>
              <p:nvPr/>
            </p:nvSpPr>
            <p:spPr>
              <a:xfrm>
                <a:off x="0" y="1847273"/>
                <a:ext cx="12192000" cy="15402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1" name="图片 30" descr="C:\Users\Administrator\Desktop\8743bb601744860e56fac01b9c4b8147.png8743bb601744860e56fac01b9c4b8147"/>
            <p:cNvPicPr>
              <a:picLocks noChangeAspect="1"/>
            </p:cNvPicPr>
            <p:nvPr/>
          </p:nvPicPr>
          <p:blipFill>
            <a:blip r:embed="rId5"/>
            <a:srcRect/>
            <a:stretch>
              <a:fillRect/>
            </a:stretch>
          </p:blipFill>
          <p:spPr>
            <a:xfrm>
              <a:off x="7970202" y="804854"/>
              <a:ext cx="4534535" cy="5462270"/>
            </a:xfrm>
            <a:prstGeom prst="rect">
              <a:avLst/>
            </a:prstGeom>
          </p:spPr>
        </p:pic>
      </p:grpSp>
      <p:pic>
        <p:nvPicPr>
          <p:cNvPr id="9" name="图片 8" descr="1_22"/>
          <p:cNvPicPr>
            <a:picLocks noChangeAspect="1"/>
          </p:cNvPicPr>
          <p:nvPr/>
        </p:nvPicPr>
        <p:blipFill>
          <a:blip r:embed="rId6"/>
          <a:srcRect r="76672"/>
          <a:stretch>
            <a:fillRect/>
          </a:stretch>
        </p:blipFill>
        <p:spPr>
          <a:xfrm>
            <a:off x="-44450" y="5391785"/>
            <a:ext cx="1134745" cy="1499235"/>
          </a:xfrm>
          <a:prstGeom prst="rect">
            <a:avLst/>
          </a:prstGeom>
        </p:spPr>
      </p:pic>
      <p:pic>
        <p:nvPicPr>
          <p:cNvPr id="14" name="图片 13" descr="1_22"/>
          <p:cNvPicPr>
            <a:picLocks noChangeAspect="1"/>
          </p:cNvPicPr>
          <p:nvPr/>
        </p:nvPicPr>
        <p:blipFill>
          <a:blip r:embed="rId6"/>
          <a:srcRect l="76756" t="-838" r="-84" b="838"/>
          <a:stretch>
            <a:fillRect/>
          </a:stretch>
        </p:blipFill>
        <p:spPr>
          <a:xfrm>
            <a:off x="10237470" y="4305935"/>
            <a:ext cx="1957705" cy="2585085"/>
          </a:xfrm>
          <a:prstGeom prst="rect">
            <a:avLst/>
          </a:prstGeom>
        </p:spPr>
      </p:pic>
      <p:sp>
        <p:nvSpPr>
          <p:cNvPr id="10" name="Rectangle 9">
            <a:extLst>
              <a:ext uri="{FF2B5EF4-FFF2-40B4-BE49-F238E27FC236}">
                <a16:creationId xmlns:a16="http://schemas.microsoft.com/office/drawing/2014/main" id="{8B1A0117-09CA-4A04-8051-2F5356D0149B}"/>
              </a:ext>
            </a:extLst>
          </p:cNvPr>
          <p:cNvSpPr/>
          <p:nvPr/>
        </p:nvSpPr>
        <p:spPr>
          <a:xfrm>
            <a:off x="3457061" y="586679"/>
            <a:ext cx="4057521" cy="1555234"/>
          </a:xfrm>
          <a:prstGeom prst="rect">
            <a:avLst/>
          </a:prstGeom>
          <a:noFill/>
        </p:spPr>
        <p:txBody>
          <a:bodyPr wrap="none" lIns="91440" tIns="45720" rIns="91440" bIns="45720">
            <a:spAutoFit/>
          </a:bodyPr>
          <a:lstStyle/>
          <a:p>
            <a:pPr algn="ctr">
              <a:lnSpc>
                <a:spcPct val="150000"/>
              </a:lnSpc>
            </a:pPr>
            <a:r>
              <a:rPr lang="en-US" sz="7200" b="0" cap="none" spc="0" dirty="0">
                <a:ln w="0"/>
                <a:solidFill>
                  <a:srgbClr val="40799C"/>
                </a:solidFill>
                <a:latin typeface="Times New Roman" panose="02020603050405020304" pitchFamily="18" charset="0"/>
                <a:cs typeface="Times New Roman" panose="02020603050405020304" pitchFamily="18" charset="0"/>
              </a:rPr>
              <a:t>GHI NHỚ</a:t>
            </a:r>
          </a:p>
        </p:txBody>
      </p:sp>
      <p:sp>
        <p:nvSpPr>
          <p:cNvPr id="11" name="Rectangle 10">
            <a:extLst>
              <a:ext uri="{FF2B5EF4-FFF2-40B4-BE49-F238E27FC236}">
                <a16:creationId xmlns:a16="http://schemas.microsoft.com/office/drawing/2014/main" id="{F1459047-7BD2-4EBF-98E8-60E555973025}"/>
              </a:ext>
            </a:extLst>
          </p:cNvPr>
          <p:cNvSpPr>
            <a:spLocks noChangeAspect="1"/>
          </p:cNvSpPr>
          <p:nvPr/>
        </p:nvSpPr>
        <p:spPr>
          <a:xfrm>
            <a:off x="687126" y="2280930"/>
            <a:ext cx="8115911" cy="3872983"/>
          </a:xfrm>
          <a:prstGeom prst="rect">
            <a:avLst/>
          </a:prstGeom>
          <a:noFill/>
        </p:spPr>
        <p:txBody>
          <a:bodyPr wrap="square" lIns="91440" tIns="45720" rIns="91440" bIns="45720">
            <a:spAutoFit/>
          </a:bodyPr>
          <a:lstStyle/>
          <a:p>
            <a:pPr>
              <a:lnSpc>
                <a:spcPct val="150000"/>
              </a:lnSpc>
            </a:pPr>
            <a:r>
              <a:rPr lang="en-US" sz="2800" b="0" cap="none" spc="0" dirty="0">
                <a:ln w="0"/>
                <a:solidFill>
                  <a:srgbClr val="CF341F"/>
                </a:solidFill>
                <a:latin typeface="Times New Roman" panose="02020603050405020304" pitchFamily="18" charset="0"/>
                <a:cs typeface="Times New Roman" panose="02020603050405020304" pitchFamily="18" charset="0"/>
              </a:rPr>
              <a:t>1. </a:t>
            </a:r>
            <a:r>
              <a:rPr lang="en-US" sz="2800" b="0" cap="none" spc="0" dirty="0" err="1">
                <a:ln w="0"/>
                <a:solidFill>
                  <a:srgbClr val="CF341F"/>
                </a:solidFill>
                <a:latin typeface="Times New Roman" panose="02020603050405020304" pitchFamily="18" charset="0"/>
                <a:cs typeface="Times New Roman" panose="02020603050405020304" pitchFamily="18" charset="0"/>
              </a:rPr>
              <a:t>Chủ</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ngữ</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trong</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câu</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kể</a:t>
            </a:r>
            <a:r>
              <a:rPr lang="en-US" sz="2800" b="0" cap="none" spc="0" dirty="0">
                <a:ln w="0"/>
                <a:solidFill>
                  <a:srgbClr val="CF341F"/>
                </a:solidFill>
                <a:latin typeface="Times New Roman" panose="02020603050405020304" pitchFamily="18" charset="0"/>
                <a:cs typeface="Times New Roman" panose="02020603050405020304" pitchFamily="18" charset="0"/>
              </a:rPr>
              <a:t> Ai </a:t>
            </a:r>
            <a:r>
              <a:rPr lang="en-US" sz="2800" b="0" cap="none" spc="0" dirty="0" err="1">
                <a:ln w="0"/>
                <a:solidFill>
                  <a:srgbClr val="CF341F"/>
                </a:solidFill>
                <a:latin typeface="Times New Roman" panose="02020603050405020304" pitchFamily="18" charset="0"/>
                <a:cs typeface="Times New Roman" panose="02020603050405020304" pitchFamily="18" charset="0"/>
              </a:rPr>
              <a:t>là</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gì</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chỉ</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sự</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vật</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được</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giới</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thiệu</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nhận</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định</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ở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vị</a:t>
            </a:r>
            <a:r>
              <a:rPr lang="en-US" sz="2800" b="0" cap="none" spc="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ngữ</a:t>
            </a:r>
            <a:r>
              <a:rPr lang="en-US" sz="2800" b="0" cap="none" spc="0" dirty="0">
                <a:ln w="0"/>
                <a:solidFill>
                  <a:schemeClr val="accent4">
                    <a:lumMod val="75000"/>
                  </a:schemeClr>
                </a:solidFill>
                <a:latin typeface="Times New Roman" panose="02020603050405020304" pitchFamily="18" charset="0"/>
                <a:cs typeface="Times New Roman" panose="02020603050405020304" pitchFamily="18" charset="0"/>
              </a:rPr>
              <a:t>.</a:t>
            </a:r>
          </a:p>
          <a:p>
            <a:pPr>
              <a:lnSpc>
                <a:spcPct val="150000"/>
              </a:lnSpc>
            </a:pPr>
            <a:r>
              <a:rPr lang="en-US" sz="2800" dirty="0">
                <a:ln w="0"/>
                <a:solidFill>
                  <a:srgbClr val="CF341F"/>
                </a:solidFill>
                <a:latin typeface="Times New Roman" panose="02020603050405020304" pitchFamily="18" charset="0"/>
                <a:cs typeface="Times New Roman" panose="02020603050405020304" pitchFamily="18" charset="0"/>
              </a:rPr>
              <a:t>2. </a:t>
            </a:r>
            <a:r>
              <a:rPr lang="en-US" sz="2800" dirty="0" err="1">
                <a:ln w="0"/>
                <a:solidFill>
                  <a:srgbClr val="CF341F"/>
                </a:solidFill>
                <a:latin typeface="Times New Roman" panose="02020603050405020304" pitchFamily="18" charset="0"/>
                <a:cs typeface="Times New Roman" panose="02020603050405020304" pitchFamily="18" charset="0"/>
              </a:rPr>
              <a:t>Chủ</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rgbClr val="CF341F"/>
                </a:solidFill>
                <a:latin typeface="Times New Roman" panose="02020603050405020304" pitchFamily="18" charset="0"/>
                <a:cs typeface="Times New Roman" panose="02020603050405020304" pitchFamily="18" charset="0"/>
              </a:rPr>
              <a:t>ngữ</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rgbClr val="CF341F"/>
                </a:solidFill>
                <a:latin typeface="Times New Roman" panose="02020603050405020304" pitchFamily="18" charset="0"/>
                <a:cs typeface="Times New Roman" panose="02020603050405020304" pitchFamily="18" charset="0"/>
              </a:rPr>
              <a:t>trả</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rgbClr val="CF341F"/>
                </a:solidFill>
                <a:latin typeface="Times New Roman" panose="02020603050405020304" pitchFamily="18" charset="0"/>
                <a:cs typeface="Times New Roman" panose="02020603050405020304" pitchFamily="18" charset="0"/>
              </a:rPr>
              <a:t>lời</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rgbClr val="CF341F"/>
                </a:solidFill>
                <a:latin typeface="Times New Roman" panose="02020603050405020304" pitchFamily="18" charset="0"/>
                <a:cs typeface="Times New Roman" panose="02020603050405020304" pitchFamily="18" charset="0"/>
              </a:rPr>
              <a:t>cho</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rgbClr val="CF341F"/>
                </a:solidFill>
                <a:latin typeface="Times New Roman" panose="02020603050405020304" pitchFamily="18" charset="0"/>
                <a:cs typeface="Times New Roman" panose="02020603050405020304" pitchFamily="18" charset="0"/>
              </a:rPr>
              <a:t>câu</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rgbClr val="CF341F"/>
                </a:solidFill>
                <a:latin typeface="Times New Roman" panose="02020603050405020304" pitchFamily="18" charset="0"/>
                <a:cs typeface="Times New Roman" panose="02020603050405020304" pitchFamily="18" charset="0"/>
              </a:rPr>
              <a:t>hỏi</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Ai? </a:t>
            </a:r>
            <a:r>
              <a:rPr lang="en-US" sz="2800" dirty="0" err="1">
                <a:ln w="0"/>
                <a:solidFill>
                  <a:srgbClr val="CF341F"/>
                </a:solidFill>
                <a:latin typeface="Times New Roman" panose="02020603050405020304" pitchFamily="18" charset="0"/>
                <a:cs typeface="Times New Roman" panose="02020603050405020304" pitchFamily="18" charset="0"/>
              </a:rPr>
              <a:t>hoặc</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Con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gì</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a:t>
            </a:r>
            <a:r>
              <a:rPr lang="en-US" sz="2800" dirty="0">
                <a:ln w="0"/>
                <a:solidFill>
                  <a:srgbClr val="CF341F"/>
                </a:solidFill>
                <a:latin typeface="Times New Roman" panose="02020603050405020304" pitchFamily="18" charset="0"/>
                <a:cs typeface="Times New Roman" panose="02020603050405020304" pitchFamily="18" charset="0"/>
              </a:rPr>
              <a:t>,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Cái</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gì</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a:t>
            </a:r>
          </a:p>
          <a:p>
            <a:pPr>
              <a:lnSpc>
                <a:spcPct val="150000"/>
              </a:lnSpc>
            </a:pPr>
            <a:r>
              <a:rPr lang="en-US" sz="2800" b="0" cap="none" spc="0" dirty="0">
                <a:ln w="0"/>
                <a:solidFill>
                  <a:srgbClr val="CF341F"/>
                </a:solidFill>
                <a:latin typeface="Times New Roman" panose="02020603050405020304" pitchFamily="18" charset="0"/>
                <a:cs typeface="Times New Roman" panose="02020603050405020304" pitchFamily="18" charset="0"/>
              </a:rPr>
              <a:t>3. </a:t>
            </a:r>
            <a:r>
              <a:rPr lang="en-US" sz="2800" b="0" cap="none" spc="0" dirty="0" err="1">
                <a:ln w="0"/>
                <a:solidFill>
                  <a:srgbClr val="CF341F"/>
                </a:solidFill>
                <a:latin typeface="Times New Roman" panose="02020603050405020304" pitchFamily="18" charset="0"/>
                <a:cs typeface="Times New Roman" panose="02020603050405020304" pitchFamily="18" charset="0"/>
              </a:rPr>
              <a:t>Chủ</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ngữ</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thường</a:t>
            </a:r>
            <a:r>
              <a:rPr lang="en-US" sz="2800" b="0" cap="none" spc="0" dirty="0">
                <a:ln w="0"/>
                <a:solidFill>
                  <a:srgbClr val="CF341F"/>
                </a:solidFill>
                <a:latin typeface="Times New Roman" panose="02020603050405020304" pitchFamily="18" charset="0"/>
                <a:cs typeface="Times New Roman" panose="02020603050405020304" pitchFamily="18" charset="0"/>
              </a:rPr>
              <a:t> do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danh</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từ</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b="0" cap="none" spc="0" dirty="0">
                <a:ln w="0"/>
                <a:solidFill>
                  <a:srgbClr val="CF341F"/>
                </a:solidFill>
                <a:latin typeface="Times New Roman" panose="02020603050405020304" pitchFamily="18" charset="0"/>
                <a:cs typeface="Times New Roman" panose="02020603050405020304" pitchFamily="18" charset="0"/>
              </a:rPr>
              <a:t>(</a:t>
            </a:r>
            <a:r>
              <a:rPr lang="en-US" sz="2800" b="0" cap="none" spc="0" dirty="0" err="1">
                <a:ln w="0"/>
                <a:solidFill>
                  <a:srgbClr val="CF341F"/>
                </a:solidFill>
                <a:latin typeface="Times New Roman" panose="02020603050405020304" pitchFamily="18" charset="0"/>
                <a:cs typeface="Times New Roman" panose="02020603050405020304" pitchFamily="18" charset="0"/>
              </a:rPr>
              <a:t>hoặc</a:t>
            </a:r>
            <a:r>
              <a:rPr lang="en-US" sz="2800" b="0" cap="none" spc="0" dirty="0">
                <a:ln w="0"/>
                <a:solidFill>
                  <a:srgbClr val="CF341F"/>
                </a:solidFill>
                <a:latin typeface="Times New Roman" panose="02020603050405020304" pitchFamily="18" charset="0"/>
                <a:cs typeface="Times New Roman" panose="02020603050405020304" pitchFamily="18" charset="0"/>
              </a:rPr>
              <a:t> </a:t>
            </a:r>
            <a:br>
              <a:rPr lang="en-US" sz="2800" b="0" cap="none" spc="0" dirty="0">
                <a:ln w="0"/>
                <a:solidFill>
                  <a:srgbClr val="CF341F"/>
                </a:solidFill>
                <a:latin typeface="Times New Roman" panose="02020603050405020304" pitchFamily="18" charset="0"/>
                <a:cs typeface="Times New Roman" panose="02020603050405020304" pitchFamily="18" charset="0"/>
              </a:rPr>
            </a:b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cụm</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danh</a:t>
            </a:r>
            <a:r>
              <a:rPr lang="en-US" sz="2800" dirty="0">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 </a:t>
            </a:r>
            <a:r>
              <a:rPr lang="en-US" sz="2800" dirty="0" err="1">
                <a:ln w="0"/>
                <a:solidFill>
                  <a:schemeClr val="accent4">
                    <a:lumMod val="75000"/>
                  </a:schemeClr>
                </a:solidFill>
                <a:effectLst>
                  <a:glow rad="876300">
                    <a:schemeClr val="bg1">
                      <a:alpha val="40000"/>
                    </a:schemeClr>
                  </a:glow>
                </a:effectLst>
                <a:latin typeface="Times New Roman" panose="02020603050405020304" pitchFamily="18" charset="0"/>
                <a:cs typeface="Times New Roman" panose="02020603050405020304" pitchFamily="18" charset="0"/>
              </a:rPr>
              <a:t>từ</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tạo</a:t>
            </a:r>
            <a:r>
              <a:rPr lang="en-US" sz="2800" b="0" cap="none" spc="0" dirty="0">
                <a:ln w="0"/>
                <a:solidFill>
                  <a:srgbClr val="CF341F"/>
                </a:solidFill>
                <a:latin typeface="Times New Roman" panose="02020603050405020304" pitchFamily="18" charset="0"/>
                <a:cs typeface="Times New Roman" panose="02020603050405020304" pitchFamily="18" charset="0"/>
              </a:rPr>
              <a:t> </a:t>
            </a:r>
            <a:r>
              <a:rPr lang="en-US" sz="2800" b="0" cap="none" spc="0" dirty="0" err="1">
                <a:ln w="0"/>
                <a:solidFill>
                  <a:srgbClr val="CF341F"/>
                </a:solidFill>
                <a:latin typeface="Times New Roman" panose="02020603050405020304" pitchFamily="18" charset="0"/>
                <a:cs typeface="Times New Roman" panose="02020603050405020304" pitchFamily="18" charset="0"/>
              </a:rPr>
              <a:t>thành</a:t>
            </a:r>
            <a:r>
              <a:rPr lang="en-US" sz="2800" b="0" cap="none" spc="0" dirty="0">
                <a:ln w="0"/>
                <a:solidFill>
                  <a:srgbClr val="CF341F"/>
                </a:solidFill>
                <a:latin typeface="Times New Roman" panose="02020603050405020304" pitchFamily="18" charset="0"/>
                <a:cs typeface="Times New Roman" panose="02020603050405020304" pitchFamily="18" charset="0"/>
              </a:rPr>
              <a:t>.</a:t>
            </a:r>
          </a:p>
        </p:txBody>
      </p:sp>
    </p:spTree>
    <p:custDataLst>
      <p:tags r:id="rId2"/>
    </p:custData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accel="44000" fill="hold" grpId="0" nodeType="withEffect" p14:presetBounceEnd="66000">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14:bounceEnd="66000">
                                          <p:cBhvr additive="base">
                                            <p:cTn id="10" dur="500" fill="hold"/>
                                            <p:tgtEl>
                                              <p:spTgt spid="10"/>
                                            </p:tgtEl>
                                            <p:attrNameLst>
                                              <p:attrName>ppt_x</p:attrName>
                                            </p:attrNameLst>
                                          </p:cBhvr>
                                          <p:tavLst>
                                            <p:tav tm="0">
                                              <p:val>
                                                <p:strVal val="0-#ppt_w/2"/>
                                              </p:val>
                                            </p:tav>
                                            <p:tav tm="100000">
                                              <p:val>
                                                <p:strVal val="#ppt_x"/>
                                              </p:val>
                                            </p:tav>
                                          </p:tavLst>
                                        </p:anim>
                                        <p:anim calcmode="lin" valueType="num" p14:bounceEnd="66000">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4" accel="44000" fill="hold" grpId="0" nodeType="withEffect" p14:presetBounceEnd="66000">
                                      <p:stCondLst>
                                        <p:cond delay="0"/>
                                      </p:stCondLst>
                                      <p:iterate type="wd">
                                        <p:tmPct val="10000"/>
                                      </p:iterate>
                                      <p:childTnLst>
                                        <p:set>
                                          <p:cBhvr>
                                            <p:cTn id="13" dur="1" fill="hold">
                                              <p:stCondLst>
                                                <p:cond delay="0"/>
                                              </p:stCondLst>
                                            </p:cTn>
                                            <p:tgtEl>
                                              <p:spTgt spid="11"/>
                                            </p:tgtEl>
                                            <p:attrNameLst>
                                              <p:attrName>style.visibility</p:attrName>
                                            </p:attrNameLst>
                                          </p:cBhvr>
                                          <p:to>
                                            <p:strVal val="visible"/>
                                          </p:to>
                                        </p:set>
                                        <p:anim calcmode="lin" valueType="num" p14:bounceEnd="66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 presetClass="entr" presetSubtype="8" accel="44000" fill="hold" grpId="0" nodeType="withEffect">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4" accel="44000" fill="hold" grpId="0" nodeType="withEffect">
                                      <p:stCondLst>
                                        <p:cond delay="0"/>
                                      </p:stCondLst>
                                      <p:iterate type="wd">
                                        <p:tmPct val="10000"/>
                                      </p:iterate>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9782577-5A44-4D9C-8092-F3315E67FF9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LightScreen gridSize="0"/>
                    </a14:imgEffect>
                  </a14:imgLayer>
                </a14:imgProps>
              </a:ext>
              <a:ext uri="{28A0092B-C50C-407E-A947-70E740481C1C}">
                <a14:useLocalDpi xmlns:a14="http://schemas.microsoft.com/office/drawing/2010/main" val="0"/>
              </a:ext>
            </a:extLst>
          </a:blip>
          <a:stretch>
            <a:fillRect/>
          </a:stretch>
        </p:blipFill>
        <p:spPr>
          <a:xfrm>
            <a:off x="7749393" y="1349515"/>
            <a:ext cx="6113266" cy="6138272"/>
          </a:xfrm>
          <a:prstGeom prst="rect">
            <a:avLst/>
          </a:prstGeom>
        </p:spPr>
      </p:pic>
      <p:pic>
        <p:nvPicPr>
          <p:cNvPr id="3" name="图片 11">
            <a:extLst>
              <a:ext uri="{FF2B5EF4-FFF2-40B4-BE49-F238E27FC236}">
                <a16:creationId xmlns:a16="http://schemas.microsoft.com/office/drawing/2014/main" id="{049E87DE-861A-4439-92D5-B4FF1011A176}"/>
              </a:ext>
            </a:extLst>
          </p:cNvPr>
          <p:cNvPicPr>
            <a:picLocks noChangeAspect="1"/>
          </p:cNvPicPr>
          <p:nvPr/>
        </p:nvPicPr>
        <p:blipFill>
          <a:blip r:embed="rId6"/>
          <a:stretch>
            <a:fillRect/>
          </a:stretch>
        </p:blipFill>
        <p:spPr>
          <a:xfrm flipH="1" flipV="1">
            <a:off x="7749393" y="612948"/>
            <a:ext cx="3617698" cy="5632104"/>
          </a:xfrm>
          <a:prstGeom prst="rect">
            <a:avLst/>
          </a:prstGeom>
        </p:spPr>
      </p:pic>
      <p:pic>
        <p:nvPicPr>
          <p:cNvPr id="4" name="图片 12">
            <a:extLst>
              <a:ext uri="{FF2B5EF4-FFF2-40B4-BE49-F238E27FC236}">
                <a16:creationId xmlns:a16="http://schemas.microsoft.com/office/drawing/2014/main" id="{51A452DB-8B60-4D33-AC14-558EA50BA2E1}"/>
              </a:ext>
            </a:extLst>
          </p:cNvPr>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LightScreen gridSize="0"/>
                    </a14:imgEffect>
                  </a14:imgLayer>
                </a14:imgProps>
              </a:ext>
              <a:ext uri="{28A0092B-C50C-407E-A947-70E740481C1C}">
                <a14:useLocalDpi xmlns:a14="http://schemas.microsoft.com/office/drawing/2010/main" val="0"/>
              </a:ext>
            </a:extLst>
          </a:blip>
          <a:stretch>
            <a:fillRect/>
          </a:stretch>
        </p:blipFill>
        <p:spPr>
          <a:xfrm>
            <a:off x="-1375950" y="-705979"/>
            <a:ext cx="5818559" cy="5842360"/>
          </a:xfrm>
          <a:prstGeom prst="rect">
            <a:avLst/>
          </a:prstGeom>
        </p:spPr>
      </p:pic>
      <p:pic>
        <p:nvPicPr>
          <p:cNvPr id="5" name="图片 13">
            <a:extLst>
              <a:ext uri="{FF2B5EF4-FFF2-40B4-BE49-F238E27FC236}">
                <a16:creationId xmlns:a16="http://schemas.microsoft.com/office/drawing/2014/main" id="{80BA8D38-CE54-485F-A66A-0218E07C8552}"/>
              </a:ext>
            </a:extLst>
          </p:cNvPr>
          <p:cNvPicPr>
            <a:picLocks noChangeAspect="1"/>
          </p:cNvPicPr>
          <p:nvPr/>
        </p:nvPicPr>
        <p:blipFill>
          <a:blip r:embed="rId6"/>
          <a:stretch>
            <a:fillRect/>
          </a:stretch>
        </p:blipFill>
        <p:spPr>
          <a:xfrm>
            <a:off x="756575" y="868646"/>
            <a:ext cx="3289212" cy="5120708"/>
          </a:xfrm>
          <a:prstGeom prst="rect">
            <a:avLst/>
          </a:prstGeom>
        </p:spPr>
      </p:pic>
      <p:pic>
        <p:nvPicPr>
          <p:cNvPr id="14" name="Picture 13">
            <a:extLst>
              <a:ext uri="{FF2B5EF4-FFF2-40B4-BE49-F238E27FC236}">
                <a16:creationId xmlns:a16="http://schemas.microsoft.com/office/drawing/2014/main" id="{A3CA41C0-5DBA-4AD9-8B9A-F786B9B5FC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5863" y="695791"/>
            <a:ext cx="5466418" cy="5466418"/>
          </a:xfrm>
          <a:prstGeom prst="rect">
            <a:avLst/>
          </a:prstGeom>
        </p:spPr>
      </p:pic>
      <p:sp>
        <p:nvSpPr>
          <p:cNvPr id="15" name="Rectangle 14">
            <a:extLst>
              <a:ext uri="{FF2B5EF4-FFF2-40B4-BE49-F238E27FC236}">
                <a16:creationId xmlns:a16="http://schemas.microsoft.com/office/drawing/2014/main" id="{F2DE6200-D368-429D-9EAE-03C379A6CC24}"/>
              </a:ext>
            </a:extLst>
          </p:cNvPr>
          <p:cNvSpPr/>
          <p:nvPr/>
        </p:nvSpPr>
        <p:spPr>
          <a:xfrm>
            <a:off x="4413158" y="2380080"/>
            <a:ext cx="2693837" cy="1754326"/>
          </a:xfrm>
          <a:prstGeom prst="rect">
            <a:avLst/>
          </a:prstGeom>
          <a:noFill/>
        </p:spPr>
        <p:txBody>
          <a:bodyPr wrap="square" lIns="91440" tIns="45720" rIns="91440" bIns="45720">
            <a:spAutoFit/>
          </a:bodyPr>
          <a:lstStyle/>
          <a:p>
            <a:pPr algn="ctr"/>
            <a:r>
              <a:rPr lang="en-US" sz="54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a:t>
            </a:r>
          </a:p>
          <a:p>
            <a:pPr algn="ctr"/>
            <a:r>
              <a:rPr lang="en-US" sz="54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p>
        </p:txBody>
      </p:sp>
      <p:pic>
        <p:nvPicPr>
          <p:cNvPr id="16" name="Picture 15">
            <a:extLst>
              <a:ext uri="{FF2B5EF4-FFF2-40B4-BE49-F238E27FC236}">
                <a16:creationId xmlns:a16="http://schemas.microsoft.com/office/drawing/2014/main" id="{58940A50-312C-4742-945D-20855C9A29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2712" y="7214813"/>
            <a:ext cx="3733800" cy="3733800"/>
          </a:xfrm>
          <a:prstGeom prst="rect">
            <a:avLst/>
          </a:prstGeom>
        </p:spPr>
      </p:pic>
      <p:pic>
        <p:nvPicPr>
          <p:cNvPr id="17" name="Picture 16">
            <a:extLst>
              <a:ext uri="{FF2B5EF4-FFF2-40B4-BE49-F238E27FC236}">
                <a16:creationId xmlns:a16="http://schemas.microsoft.com/office/drawing/2014/main" id="{3B5FB4AE-C079-4FA5-8B5B-C355D9F39F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9101" y="7214812"/>
            <a:ext cx="3733800" cy="3733800"/>
          </a:xfrm>
          <a:prstGeom prst="rect">
            <a:avLst/>
          </a:prstGeom>
        </p:spPr>
      </p:pic>
      <p:pic>
        <p:nvPicPr>
          <p:cNvPr id="18" name="Picture 17">
            <a:extLst>
              <a:ext uri="{FF2B5EF4-FFF2-40B4-BE49-F238E27FC236}">
                <a16:creationId xmlns:a16="http://schemas.microsoft.com/office/drawing/2014/main" id="{D9152742-00AA-4260-A30C-4DA555F4EC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5491" y="7214811"/>
            <a:ext cx="3733800" cy="3733800"/>
          </a:xfrm>
          <a:prstGeom prst="rect">
            <a:avLst/>
          </a:prstGeom>
        </p:spPr>
      </p:pic>
      <p:sp>
        <p:nvSpPr>
          <p:cNvPr id="19" name="Rectangle 18">
            <a:extLst>
              <a:ext uri="{FF2B5EF4-FFF2-40B4-BE49-F238E27FC236}">
                <a16:creationId xmlns:a16="http://schemas.microsoft.com/office/drawing/2014/main" id="{1316CCC7-D4CD-46CA-8B7C-F3E63CB4D940}"/>
              </a:ext>
            </a:extLst>
          </p:cNvPr>
          <p:cNvSpPr/>
          <p:nvPr/>
        </p:nvSpPr>
        <p:spPr>
          <a:xfrm>
            <a:off x="2359711" y="8296881"/>
            <a:ext cx="1859803"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Khám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phá</a:t>
            </a:r>
            <a:endPar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endParaRPr>
          </a:p>
        </p:txBody>
      </p:sp>
      <p:sp>
        <p:nvSpPr>
          <p:cNvPr id="20" name="Rectangle 19">
            <a:extLst>
              <a:ext uri="{FF2B5EF4-FFF2-40B4-BE49-F238E27FC236}">
                <a16:creationId xmlns:a16="http://schemas.microsoft.com/office/drawing/2014/main" id="{C5A1E15F-28DB-4FA8-A09B-42CA7BE5E281}"/>
              </a:ext>
            </a:extLst>
          </p:cNvPr>
          <p:cNvSpPr/>
          <p:nvPr/>
        </p:nvSpPr>
        <p:spPr>
          <a:xfrm>
            <a:off x="5307965" y="8296881"/>
            <a:ext cx="157607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kHỞI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ĐỘNG</a:t>
            </a:r>
          </a:p>
        </p:txBody>
      </p:sp>
      <p:sp>
        <p:nvSpPr>
          <p:cNvPr id="21" name="Rectangle 20">
            <a:extLst>
              <a:ext uri="{FF2B5EF4-FFF2-40B4-BE49-F238E27FC236}">
                <a16:creationId xmlns:a16="http://schemas.microsoft.com/office/drawing/2014/main" id="{B5E5A98D-5BED-4C47-B921-00DD4500F5EE}"/>
              </a:ext>
            </a:extLst>
          </p:cNvPr>
          <p:cNvSpPr/>
          <p:nvPr/>
        </p:nvSpPr>
        <p:spPr>
          <a:xfrm>
            <a:off x="8202520" y="8268752"/>
            <a:ext cx="139974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dặn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dò</a:t>
            </a:r>
            <a:endPar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endParaRPr>
          </a:p>
        </p:txBody>
      </p:sp>
      <p:grpSp>
        <p:nvGrpSpPr>
          <p:cNvPr id="22" name="组合 1">
            <a:extLst>
              <a:ext uri="{FF2B5EF4-FFF2-40B4-BE49-F238E27FC236}">
                <a16:creationId xmlns:a16="http://schemas.microsoft.com/office/drawing/2014/main" id="{5285E48F-E23B-439D-AC24-41D4C975C7AF}"/>
              </a:ext>
            </a:extLst>
          </p:cNvPr>
          <p:cNvGrpSpPr/>
          <p:nvPr/>
        </p:nvGrpSpPr>
        <p:grpSpPr>
          <a:xfrm>
            <a:off x="4458703" y="-2540472"/>
            <a:ext cx="4643748" cy="1578669"/>
            <a:chOff x="1837655" y="4037318"/>
            <a:chExt cx="5481139" cy="1863345"/>
          </a:xfrm>
        </p:grpSpPr>
        <p:pic>
          <p:nvPicPr>
            <p:cNvPr id="23" name="图片 25">
              <a:extLst>
                <a:ext uri="{FF2B5EF4-FFF2-40B4-BE49-F238E27FC236}">
                  <a16:creationId xmlns:a16="http://schemas.microsoft.com/office/drawing/2014/main" id="{71AD0908-03AA-40D7-89A4-EE029FF2FE7D}"/>
                </a:ext>
              </a:extLst>
            </p:cNvPr>
            <p:cNvPicPr>
              <a:picLocks noChangeAspect="1"/>
            </p:cNvPicPr>
            <p:nvPr/>
          </p:nvPicPr>
          <p:blipFill>
            <a:blip r:embed="rId6"/>
            <a:stretch>
              <a:fillRect/>
            </a:stretch>
          </p:blipFill>
          <p:spPr>
            <a:xfrm rot="17387984">
              <a:off x="2356428" y="3518545"/>
              <a:ext cx="1863344" cy="2900890"/>
            </a:xfrm>
            <a:prstGeom prst="rect">
              <a:avLst/>
            </a:prstGeom>
          </p:spPr>
        </p:pic>
        <p:pic>
          <p:nvPicPr>
            <p:cNvPr id="24" name="图片 26">
              <a:extLst>
                <a:ext uri="{FF2B5EF4-FFF2-40B4-BE49-F238E27FC236}">
                  <a16:creationId xmlns:a16="http://schemas.microsoft.com/office/drawing/2014/main" id="{AC601790-C00C-4C19-9827-3732EA6F14B5}"/>
                </a:ext>
              </a:extLst>
            </p:cNvPr>
            <p:cNvPicPr>
              <a:picLocks noChangeAspect="1"/>
            </p:cNvPicPr>
            <p:nvPr/>
          </p:nvPicPr>
          <p:blipFill>
            <a:blip r:embed="rId6"/>
            <a:stretch>
              <a:fillRect/>
            </a:stretch>
          </p:blipFill>
          <p:spPr>
            <a:xfrm rot="4212016" flipH="1">
              <a:off x="4936677" y="3518546"/>
              <a:ext cx="1863344" cy="2900890"/>
            </a:xfrm>
            <a:prstGeom prst="rect">
              <a:avLst/>
            </a:prstGeom>
          </p:spPr>
        </p:pic>
      </p:grpSp>
      <p:grpSp>
        <p:nvGrpSpPr>
          <p:cNvPr id="25" name="组合 28">
            <a:extLst>
              <a:ext uri="{FF2B5EF4-FFF2-40B4-BE49-F238E27FC236}">
                <a16:creationId xmlns:a16="http://schemas.microsoft.com/office/drawing/2014/main" id="{3E258253-0969-400E-8649-73BB7FD206EA}"/>
              </a:ext>
            </a:extLst>
          </p:cNvPr>
          <p:cNvGrpSpPr/>
          <p:nvPr/>
        </p:nvGrpSpPr>
        <p:grpSpPr>
          <a:xfrm flipH="1" flipV="1">
            <a:off x="3463946" y="10920480"/>
            <a:ext cx="5784732" cy="1966555"/>
            <a:chOff x="1837655" y="4037318"/>
            <a:chExt cx="5481139" cy="1863345"/>
          </a:xfrm>
        </p:grpSpPr>
        <p:pic>
          <p:nvPicPr>
            <p:cNvPr id="26" name="图片 29">
              <a:extLst>
                <a:ext uri="{FF2B5EF4-FFF2-40B4-BE49-F238E27FC236}">
                  <a16:creationId xmlns:a16="http://schemas.microsoft.com/office/drawing/2014/main" id="{46CF6252-BF7C-4C7F-A886-2ADE3DD8D2FB}"/>
                </a:ext>
              </a:extLst>
            </p:cNvPr>
            <p:cNvPicPr>
              <a:picLocks noChangeAspect="1"/>
            </p:cNvPicPr>
            <p:nvPr/>
          </p:nvPicPr>
          <p:blipFill>
            <a:blip r:embed="rId6"/>
            <a:stretch>
              <a:fillRect/>
            </a:stretch>
          </p:blipFill>
          <p:spPr>
            <a:xfrm rot="17387984">
              <a:off x="2356428" y="3518545"/>
              <a:ext cx="1863344" cy="2900890"/>
            </a:xfrm>
            <a:prstGeom prst="rect">
              <a:avLst/>
            </a:prstGeom>
          </p:spPr>
        </p:pic>
        <p:pic>
          <p:nvPicPr>
            <p:cNvPr id="27" name="图片 30">
              <a:extLst>
                <a:ext uri="{FF2B5EF4-FFF2-40B4-BE49-F238E27FC236}">
                  <a16:creationId xmlns:a16="http://schemas.microsoft.com/office/drawing/2014/main" id="{C6283D2C-F6BD-406F-9F32-98B4CDD6F717}"/>
                </a:ext>
              </a:extLst>
            </p:cNvPr>
            <p:cNvPicPr>
              <a:picLocks noChangeAspect="1"/>
            </p:cNvPicPr>
            <p:nvPr/>
          </p:nvPicPr>
          <p:blipFill>
            <a:blip r:embed="rId6"/>
            <a:stretch>
              <a:fillRect/>
            </a:stretch>
          </p:blipFill>
          <p:spPr>
            <a:xfrm rot="4212016" flipH="1">
              <a:off x="4936677" y="3518546"/>
              <a:ext cx="1863344" cy="2900890"/>
            </a:xfrm>
            <a:prstGeom prst="rect">
              <a:avLst/>
            </a:prstGeom>
          </p:spPr>
        </p:pic>
      </p:grpSp>
    </p:spTree>
    <p:extLst>
      <p:ext uri="{BB962C8B-B14F-4D97-AF65-F5344CB8AC3E}">
        <p14:creationId xmlns:p14="http://schemas.microsoft.com/office/powerpoint/2010/main" val="1819563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advTm="3000">
        <p159:morph option="byObject"/>
      </p:transition>
    </mc:Choice>
    <mc:Fallback xmlns="">
      <p:transition spd="slow"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BA308F6-615A-4CE8-AFFC-2159EC7F90F7}"/>
              </a:ext>
            </a:extLst>
          </p:cNvPr>
          <p:cNvSpPr/>
          <p:nvPr/>
        </p:nvSpPr>
        <p:spPr>
          <a:xfrm>
            <a:off x="781049" y="769677"/>
            <a:ext cx="4063905" cy="55245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7" name="Rectangle: Rounded Corners 6">
            <a:extLst>
              <a:ext uri="{FF2B5EF4-FFF2-40B4-BE49-F238E27FC236}">
                <a16:creationId xmlns:a16="http://schemas.microsoft.com/office/drawing/2014/main" id="{48C2F660-A269-4F2C-926A-0D7869D8FDF5}"/>
              </a:ext>
            </a:extLst>
          </p:cNvPr>
          <p:cNvSpPr/>
          <p:nvPr/>
        </p:nvSpPr>
        <p:spPr>
          <a:xfrm>
            <a:off x="7529299" y="768335"/>
            <a:ext cx="2065077" cy="55245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8" name="Rectangle: Rounded Corners 7">
            <a:extLst>
              <a:ext uri="{FF2B5EF4-FFF2-40B4-BE49-F238E27FC236}">
                <a16:creationId xmlns:a16="http://schemas.microsoft.com/office/drawing/2014/main" id="{235E0B7B-04B1-48C6-ABCC-F03FF6100F93}"/>
              </a:ext>
            </a:extLst>
          </p:cNvPr>
          <p:cNvSpPr/>
          <p:nvPr/>
        </p:nvSpPr>
        <p:spPr>
          <a:xfrm>
            <a:off x="781048" y="2180292"/>
            <a:ext cx="5633399" cy="55245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9" name="Rectangle: Rounded Corners 8">
            <a:extLst>
              <a:ext uri="{FF2B5EF4-FFF2-40B4-BE49-F238E27FC236}">
                <a16:creationId xmlns:a16="http://schemas.microsoft.com/office/drawing/2014/main" id="{0BB31814-D5D9-489A-8111-52559ECA3A1C}"/>
              </a:ext>
            </a:extLst>
          </p:cNvPr>
          <p:cNvSpPr/>
          <p:nvPr/>
        </p:nvSpPr>
        <p:spPr>
          <a:xfrm>
            <a:off x="439796" y="2732742"/>
            <a:ext cx="2180574" cy="55245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66"/>
              </a:solidFill>
            </a:endParaRPr>
          </a:p>
        </p:txBody>
      </p:sp>
      <p:sp>
        <p:nvSpPr>
          <p:cNvPr id="3" name="Rectangle 2">
            <a:extLst>
              <a:ext uri="{FF2B5EF4-FFF2-40B4-BE49-F238E27FC236}">
                <a16:creationId xmlns:a16="http://schemas.microsoft.com/office/drawing/2014/main" id="{1839B618-B5EB-4706-A8C4-DFCB66944C37}"/>
              </a:ext>
            </a:extLst>
          </p:cNvPr>
          <p:cNvSpPr/>
          <p:nvPr/>
        </p:nvSpPr>
        <p:spPr>
          <a:xfrm>
            <a:off x="439796" y="269711"/>
            <a:ext cx="11180704" cy="4524315"/>
          </a:xfrm>
          <a:prstGeom prst="rect">
            <a:avLst/>
          </a:prstGeom>
          <a:noFill/>
        </p:spPr>
        <p:txBody>
          <a:bodyPr wrap="square" lIns="91440" tIns="45720" rIns="91440" bIns="45720">
            <a:spAutoFit/>
          </a:bodyPr>
          <a:lstStyle/>
          <a:p>
            <a:r>
              <a:rPr lang="vi-VN" sz="3200" dirty="0">
                <a:ln w="0"/>
                <a:solidFill>
                  <a:schemeClr val="accent4">
                    <a:lumMod val="50000"/>
                  </a:schemeClr>
                </a:solidFill>
                <a:latin typeface="Times New Roman" panose="02020603050405020304" pitchFamily="18" charset="0"/>
                <a:cs typeface="Times New Roman" panose="02020603050405020304" pitchFamily="18" charset="0"/>
              </a:rPr>
              <a:t>1. Đọc các câu sau:</a:t>
            </a:r>
          </a:p>
          <a:p>
            <a:r>
              <a:rPr lang="vi-VN" sz="3200" dirty="0">
                <a:ln w="0"/>
                <a:solidFill>
                  <a:srgbClr val="40799C"/>
                </a:solidFill>
                <a:latin typeface="Times New Roman" panose="02020603050405020304" pitchFamily="18" charset="0"/>
                <a:cs typeface="Times New Roman" panose="02020603050405020304" pitchFamily="18" charset="0"/>
              </a:rPr>
              <a:t>- Văn hóa nghệ thuật cũng là một mặt trận. Anh chị em là chiến sĩ trên mặt trận ấy.</a:t>
            </a:r>
          </a:p>
          <a:p>
            <a:pPr algn="r"/>
            <a:r>
              <a:rPr lang="vi-VN" sz="3200" dirty="0">
                <a:ln w="0"/>
                <a:solidFill>
                  <a:srgbClr val="40799C"/>
                </a:solidFill>
                <a:latin typeface="Times New Roman" panose="02020603050405020304" pitchFamily="18" charset="0"/>
                <a:cs typeface="Times New Roman" panose="02020603050405020304" pitchFamily="18" charset="0"/>
              </a:rPr>
              <a:t>HỒ CHÍ MINH</a:t>
            </a:r>
          </a:p>
          <a:p>
            <a:pPr marL="457200" indent="-457200">
              <a:buFontTx/>
              <a:buChar char="-"/>
            </a:pPr>
            <a:r>
              <a:rPr lang="vi-VN" sz="3200" dirty="0">
                <a:ln w="0"/>
                <a:solidFill>
                  <a:srgbClr val="40799C"/>
                </a:solidFill>
                <a:latin typeface="Times New Roman" panose="02020603050405020304" pitchFamily="18" charset="0"/>
                <a:cs typeface="Times New Roman" panose="02020603050405020304" pitchFamily="18" charset="0"/>
              </a:rPr>
              <a:t>Vừa buồn mà lại vừa vui mới thực là nỗi niềm bông phượng. </a:t>
            </a:r>
            <a:endParaRPr lang="en-US" sz="3200" dirty="0">
              <a:ln w="0"/>
              <a:solidFill>
                <a:srgbClr val="40799C"/>
              </a:solidFill>
              <a:latin typeface="Times New Roman" panose="02020603050405020304" pitchFamily="18" charset="0"/>
              <a:cs typeface="Times New Roman" panose="02020603050405020304" pitchFamily="18" charset="0"/>
            </a:endParaRPr>
          </a:p>
          <a:p>
            <a:r>
              <a:rPr lang="vi-VN" sz="3200" dirty="0">
                <a:ln w="0"/>
                <a:solidFill>
                  <a:srgbClr val="40799C"/>
                </a:solidFill>
                <a:latin typeface="Times New Roman" panose="02020603050405020304" pitchFamily="18" charset="0"/>
                <a:cs typeface="Times New Roman" panose="02020603050405020304" pitchFamily="18" charset="0"/>
              </a:rPr>
              <a:t>Hoa phượng là hoa học trò.</a:t>
            </a:r>
          </a:p>
          <a:p>
            <a:pPr algn="r"/>
            <a:r>
              <a:rPr lang="vi-VN" sz="3200" dirty="0">
                <a:ln w="0"/>
                <a:solidFill>
                  <a:srgbClr val="40799C"/>
                </a:solidFill>
                <a:latin typeface="Times New Roman" panose="02020603050405020304" pitchFamily="18" charset="0"/>
                <a:cs typeface="Times New Roman" panose="02020603050405020304" pitchFamily="18" charset="0"/>
              </a:rPr>
              <a:t>XUÂN DIỆU</a:t>
            </a:r>
          </a:p>
          <a:p>
            <a:r>
              <a:rPr lang="vi-VN" sz="3200" dirty="0">
                <a:ln w="0"/>
                <a:solidFill>
                  <a:schemeClr val="accent4">
                    <a:lumMod val="50000"/>
                  </a:schemeClr>
                </a:solidFill>
                <a:latin typeface="Times New Roman" panose="02020603050405020304" pitchFamily="18" charset="0"/>
                <a:cs typeface="Times New Roman" panose="02020603050405020304" pitchFamily="18" charset="0"/>
              </a:rPr>
              <a:t>a. Tìm câu kể Ai là gì?</a:t>
            </a:r>
          </a:p>
          <a:p>
            <a:r>
              <a:rPr lang="vi-VN" sz="3200" dirty="0">
                <a:ln w="0"/>
                <a:solidFill>
                  <a:schemeClr val="accent4">
                    <a:lumMod val="50000"/>
                  </a:schemeClr>
                </a:solidFill>
                <a:latin typeface="Times New Roman" panose="02020603050405020304" pitchFamily="18" charset="0"/>
                <a:cs typeface="Times New Roman" panose="02020603050405020304" pitchFamily="18" charset="0"/>
              </a:rPr>
              <a:t>b. Xác định chủ ngữ của các câu tìm được</a:t>
            </a:r>
          </a:p>
        </p:txBody>
      </p:sp>
      <p:sp>
        <p:nvSpPr>
          <p:cNvPr id="5" name="Rectangle 4">
            <a:extLst>
              <a:ext uri="{FF2B5EF4-FFF2-40B4-BE49-F238E27FC236}">
                <a16:creationId xmlns:a16="http://schemas.microsoft.com/office/drawing/2014/main" id="{78807A2F-FDF2-449D-B1EF-63B41D28C698}"/>
              </a:ext>
            </a:extLst>
          </p:cNvPr>
          <p:cNvSpPr/>
          <p:nvPr/>
        </p:nvSpPr>
        <p:spPr>
          <a:xfrm>
            <a:off x="439796" y="5093673"/>
            <a:ext cx="10366446" cy="584775"/>
          </a:xfrm>
          <a:prstGeom prst="rect">
            <a:avLst/>
          </a:prstGeom>
          <a:noFill/>
        </p:spPr>
        <p:txBody>
          <a:bodyPr wrap="square" lIns="91440" tIns="45720" rIns="91440" bIns="45720">
            <a:spAutoFit/>
          </a:bodyPr>
          <a:lstStyle/>
          <a:p>
            <a:r>
              <a:rPr lang="en-US" sz="3200" dirty="0">
                <a:ln w="0"/>
                <a:solidFill>
                  <a:schemeClr val="accent6">
                    <a:lumMod val="75000"/>
                  </a:schemeClr>
                </a:solidFill>
                <a:latin typeface="Times New Roman" panose="02020603050405020304" pitchFamily="18" charset="0"/>
                <a:cs typeface="Times New Roman" panose="02020603050405020304" pitchFamily="18" charset="0"/>
              </a:rPr>
              <a:t>a)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Cả</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4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câu</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trên</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đều</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là</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câu</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kể</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Ai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là</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ln w="0"/>
                <a:solidFill>
                  <a:schemeClr val="accent6">
                    <a:lumMod val="75000"/>
                  </a:schemeClr>
                </a:solidFill>
                <a:latin typeface="Times New Roman" panose="02020603050405020304" pitchFamily="18" charset="0"/>
                <a:cs typeface="Times New Roman" panose="02020603050405020304" pitchFamily="18" charset="0"/>
              </a:rPr>
              <a:t>gì</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a:t>
            </a:r>
            <a:endParaRPr lang="vi-VN" sz="3200" dirty="0">
              <a:ln w="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99880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4000" decel="4200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4000" decel="4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Horizontal)">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4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16" presetClass="entr" presetSubtype="4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Horizontal)">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4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outHorizontal)">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_23"/>
          <p:cNvPicPr>
            <a:picLocks noChangeAspect="1"/>
          </p:cNvPicPr>
          <p:nvPr/>
        </p:nvPicPr>
        <p:blipFill>
          <a:blip r:embed="rId5"/>
          <a:srcRect r="34766"/>
          <a:stretch>
            <a:fillRect/>
          </a:stretch>
        </p:blipFill>
        <p:spPr>
          <a:xfrm>
            <a:off x="-44450" y="5066665"/>
            <a:ext cx="12225020" cy="1824355"/>
          </a:xfrm>
          <a:prstGeom prst="rect">
            <a:avLst/>
          </a:prstGeom>
        </p:spPr>
      </p:pic>
      <p:pic>
        <p:nvPicPr>
          <p:cNvPr id="6" name="图片 5" descr="组 1"/>
          <p:cNvPicPr>
            <a:picLocks noChangeAspect="1"/>
          </p:cNvPicPr>
          <p:nvPr/>
        </p:nvPicPr>
        <p:blipFill>
          <a:blip r:embed="rId6"/>
          <a:srcRect r="27686"/>
          <a:stretch>
            <a:fillRect/>
          </a:stretch>
        </p:blipFill>
        <p:spPr>
          <a:xfrm>
            <a:off x="-44450" y="-14605"/>
            <a:ext cx="12240260" cy="7113270"/>
          </a:xfrm>
          <a:prstGeom prst="rect">
            <a:avLst/>
          </a:prstGeom>
        </p:spPr>
      </p:pic>
      <p:pic>
        <p:nvPicPr>
          <p:cNvPr id="9" name="图片 8" descr="1_22"/>
          <p:cNvPicPr>
            <a:picLocks noChangeAspect="1"/>
          </p:cNvPicPr>
          <p:nvPr/>
        </p:nvPicPr>
        <p:blipFill>
          <a:blip r:embed="rId7"/>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8"/>
          <a:stretch>
            <a:fillRect/>
          </a:stretch>
        </p:blipFill>
        <p:spPr>
          <a:xfrm>
            <a:off x="326390" y="5575617"/>
            <a:ext cx="1533525" cy="1419225"/>
          </a:xfrm>
          <a:prstGeom prst="rect">
            <a:avLst/>
          </a:prstGeom>
        </p:spPr>
      </p:pic>
      <p:pic>
        <p:nvPicPr>
          <p:cNvPr id="15" name="图片 14" descr="1_23"/>
          <p:cNvPicPr>
            <a:picLocks noChangeAspect="1"/>
          </p:cNvPicPr>
          <p:nvPr/>
        </p:nvPicPr>
        <p:blipFill>
          <a:blip r:embed="rId5"/>
          <a:srcRect l="34969" r="-203"/>
          <a:stretch>
            <a:fillRect/>
          </a:stretch>
        </p:blipFill>
        <p:spPr>
          <a:xfrm>
            <a:off x="-14605" y="5274310"/>
            <a:ext cx="12225020" cy="1824355"/>
          </a:xfrm>
          <a:prstGeom prst="rect">
            <a:avLst/>
          </a:prstGeom>
        </p:spPr>
      </p:pic>
      <p:pic>
        <p:nvPicPr>
          <p:cNvPr id="14" name="图片 13" descr="1_22"/>
          <p:cNvPicPr>
            <a:picLocks noChangeAspect="1"/>
          </p:cNvPicPr>
          <p:nvPr/>
        </p:nvPicPr>
        <p:blipFill>
          <a:blip r:embed="rId7"/>
          <a:srcRect l="76756" t="-838" r="-84" b="838"/>
          <a:stretch>
            <a:fillRect/>
          </a:stretch>
        </p:blipFill>
        <p:spPr>
          <a:xfrm>
            <a:off x="8958580" y="2552700"/>
            <a:ext cx="3442970" cy="4545965"/>
          </a:xfrm>
          <a:prstGeom prst="rect">
            <a:avLst/>
          </a:prstGeom>
        </p:spPr>
      </p:pic>
      <p:pic>
        <p:nvPicPr>
          <p:cNvPr id="2" name="图片 1" descr="dc28d508011bd7d57bca940da1a0e9fd"/>
          <p:cNvPicPr>
            <a:picLocks noChangeAspect="1"/>
          </p:cNvPicPr>
          <p:nvPr/>
        </p:nvPicPr>
        <p:blipFill>
          <a:blip r:embed="rId9"/>
          <a:stretch>
            <a:fillRect/>
          </a:stretch>
        </p:blipFill>
        <p:spPr>
          <a:xfrm>
            <a:off x="8513574" y="2966402"/>
            <a:ext cx="3317875" cy="4365974"/>
          </a:xfrm>
          <a:prstGeom prst="rect">
            <a:avLst/>
          </a:prstGeom>
        </p:spPr>
      </p:pic>
      <p:sp>
        <p:nvSpPr>
          <p:cNvPr id="32" name="Rectangle 31">
            <a:extLst>
              <a:ext uri="{FF2B5EF4-FFF2-40B4-BE49-F238E27FC236}">
                <a16:creationId xmlns:a16="http://schemas.microsoft.com/office/drawing/2014/main" id="{4B0A0B91-59DD-4733-B71A-E2054E5B55F0}"/>
              </a:ext>
            </a:extLst>
          </p:cNvPr>
          <p:cNvSpPr/>
          <p:nvPr/>
        </p:nvSpPr>
        <p:spPr>
          <a:xfrm>
            <a:off x="326390" y="285004"/>
            <a:ext cx="11790304" cy="3291157"/>
          </a:xfrm>
          <a:prstGeom prst="rect">
            <a:avLst/>
          </a:prstGeom>
          <a:noFill/>
        </p:spPr>
        <p:txBody>
          <a:bodyPr wrap="square" lIns="91440" tIns="45720" rIns="91440" bIns="45720">
            <a:spAutoFit/>
          </a:bodyPr>
          <a:lstStyle/>
          <a:p>
            <a:pPr>
              <a:lnSpc>
                <a:spcPct val="150000"/>
              </a:lnSpc>
            </a:pPr>
            <a:r>
              <a:rPr lang="vi-VN" sz="3600" dirty="0">
                <a:ln w="0"/>
                <a:solidFill>
                  <a:schemeClr val="accent4">
                    <a:lumMod val="50000"/>
                  </a:schemeClr>
                </a:solidFill>
                <a:latin typeface="Times New Roman" panose="02020603050405020304" pitchFamily="18" charset="0"/>
                <a:cs typeface="Times New Roman" panose="02020603050405020304" pitchFamily="18" charset="0"/>
              </a:rPr>
              <a:t>3. Đặt câu kể </a:t>
            </a:r>
            <a:r>
              <a:rPr lang="vi-VN" sz="3600" dirty="0">
                <a:ln w="0"/>
                <a:solidFill>
                  <a:schemeClr val="accent6">
                    <a:lumMod val="75000"/>
                  </a:schemeClr>
                </a:solidFill>
                <a:latin typeface="Times New Roman" panose="02020603050405020304" pitchFamily="18" charset="0"/>
                <a:cs typeface="Times New Roman" panose="02020603050405020304" pitchFamily="18" charset="0"/>
              </a:rPr>
              <a:t>Ai là gì?</a:t>
            </a:r>
            <a:r>
              <a:rPr lang="vi-VN" sz="3600" dirty="0">
                <a:ln w="0"/>
                <a:solidFill>
                  <a:schemeClr val="accent4">
                    <a:lumMod val="50000"/>
                  </a:schemeClr>
                </a:solidFill>
                <a:latin typeface="Times New Roman" panose="02020603050405020304" pitchFamily="18" charset="0"/>
                <a:cs typeface="Times New Roman" panose="02020603050405020304" pitchFamily="18" charset="0"/>
              </a:rPr>
              <a:t> với các từ ngữ sau làm chủ ngữ:</a:t>
            </a:r>
            <a:endParaRPr lang="en-US" sz="3600" dirty="0">
              <a:ln w="0"/>
              <a:solidFill>
                <a:schemeClr val="accent4">
                  <a:lumMod val="50000"/>
                </a:schemeClr>
              </a:solidFill>
              <a:latin typeface="Times New Roman" panose="02020603050405020304" pitchFamily="18" charset="0"/>
              <a:cs typeface="Times New Roman" panose="02020603050405020304" pitchFamily="18" charset="0"/>
            </a:endParaRPr>
          </a:p>
          <a:p>
            <a:pPr>
              <a:lnSpc>
                <a:spcPct val="150000"/>
              </a:lnSpc>
            </a:pPr>
            <a:r>
              <a:rPr lang="en-US" sz="3600" dirty="0">
                <a:ln w="0"/>
                <a:solidFill>
                  <a:schemeClr val="accent4">
                    <a:lumMod val="50000"/>
                  </a:schemeClr>
                </a:solidFill>
                <a:latin typeface="Times New Roman" panose="02020603050405020304" pitchFamily="18" charset="0"/>
                <a:cs typeface="Times New Roman" panose="02020603050405020304" pitchFamily="18" charset="0"/>
              </a:rPr>
              <a:t>	-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Bạn</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Bích</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Vân</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là</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học</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sinh</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giỏi</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của</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lớp</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em</a:t>
            </a:r>
            <a:r>
              <a:rPr lang="en-US" sz="3600" dirty="0">
                <a:ln w="0"/>
                <a:noFill/>
                <a:latin typeface="Times New Roman" panose="02020603050405020304" pitchFamily="18" charset="0"/>
                <a:cs typeface="Times New Roman" panose="02020603050405020304" pitchFamily="18" charset="0"/>
              </a:rPr>
              <a:t>.</a:t>
            </a:r>
          </a:p>
          <a:p>
            <a:pPr>
              <a:lnSpc>
                <a:spcPct val="150000"/>
              </a:lnSpc>
            </a:pPr>
            <a:r>
              <a:rPr lang="en-US" sz="3600" dirty="0">
                <a:ln w="0"/>
                <a:solidFill>
                  <a:schemeClr val="accent4">
                    <a:lumMod val="50000"/>
                  </a:schemeClr>
                </a:solidFill>
                <a:latin typeface="Times New Roman" panose="02020603050405020304" pitchFamily="18" charset="0"/>
                <a:cs typeface="Times New Roman" panose="02020603050405020304" pitchFamily="18" charset="0"/>
              </a:rPr>
              <a:t>	-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Hà</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Nội</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là</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thủ</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đô</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của</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nước</a:t>
            </a:r>
            <a:r>
              <a:rPr lang="en-US" sz="3600" dirty="0">
                <a:ln w="0"/>
                <a:noFill/>
                <a:latin typeface="Times New Roman" panose="02020603050405020304" pitchFamily="18" charset="0"/>
                <a:cs typeface="Times New Roman" panose="02020603050405020304" pitchFamily="18" charset="0"/>
              </a:rPr>
              <a:t> ta.</a:t>
            </a:r>
          </a:p>
          <a:p>
            <a:pPr>
              <a:lnSpc>
                <a:spcPct val="150000"/>
              </a:lnSpc>
            </a:pPr>
            <a:r>
              <a:rPr lang="en-US" sz="3600" dirty="0">
                <a:ln w="0"/>
                <a:solidFill>
                  <a:schemeClr val="accent4">
                    <a:lumMod val="50000"/>
                  </a:schemeClr>
                </a:solidFill>
                <a:latin typeface="Times New Roman" panose="02020603050405020304" pitchFamily="18" charset="0"/>
                <a:cs typeface="Times New Roman" panose="02020603050405020304" pitchFamily="18" charset="0"/>
              </a:rPr>
              <a:t>	-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Dân</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3600" dirty="0" err="1">
                <a:ln w="0"/>
                <a:solidFill>
                  <a:schemeClr val="accent4">
                    <a:lumMod val="50000"/>
                  </a:schemeClr>
                </a:solidFill>
                <a:latin typeface="Times New Roman" panose="02020603050405020304" pitchFamily="18" charset="0"/>
                <a:cs typeface="Times New Roman" panose="02020603050405020304" pitchFamily="18" charset="0"/>
              </a:rPr>
              <a:t>tộc</a:t>
            </a:r>
            <a:r>
              <a:rPr lang="en-US" sz="3600" dirty="0">
                <a:ln w="0"/>
                <a:solidFill>
                  <a:schemeClr val="accent4">
                    <a:lumMod val="50000"/>
                  </a:schemeClr>
                </a:solidFill>
                <a:latin typeface="Times New Roman" panose="02020603050405020304" pitchFamily="18" charset="0"/>
                <a:cs typeface="Times New Roman" panose="02020603050405020304" pitchFamily="18" charset="0"/>
              </a:rPr>
              <a:t> ta </a:t>
            </a:r>
            <a:r>
              <a:rPr lang="en-US" sz="3600" dirty="0" err="1">
                <a:ln w="0"/>
                <a:noFill/>
                <a:latin typeface="Times New Roman" panose="02020603050405020304" pitchFamily="18" charset="0"/>
                <a:cs typeface="Times New Roman" panose="02020603050405020304" pitchFamily="18" charset="0"/>
              </a:rPr>
              <a:t>là</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dân</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tộc</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đoàn</a:t>
            </a:r>
            <a:r>
              <a:rPr lang="en-US" sz="3600" dirty="0">
                <a:ln w="0"/>
                <a:noFill/>
                <a:latin typeface="Times New Roman" panose="02020603050405020304" pitchFamily="18" charset="0"/>
                <a:cs typeface="Times New Roman" panose="02020603050405020304" pitchFamily="18" charset="0"/>
              </a:rPr>
              <a:t> </a:t>
            </a:r>
            <a:r>
              <a:rPr lang="en-US" sz="3600" dirty="0" err="1">
                <a:ln w="0"/>
                <a:noFill/>
                <a:latin typeface="Times New Roman" panose="02020603050405020304" pitchFamily="18" charset="0"/>
                <a:cs typeface="Times New Roman" panose="02020603050405020304" pitchFamily="18" charset="0"/>
              </a:rPr>
              <a:t>kết</a:t>
            </a:r>
            <a:r>
              <a:rPr lang="en-US" sz="3600" dirty="0">
                <a:ln w="0"/>
                <a:noFill/>
                <a:latin typeface="Times New Roman" panose="02020603050405020304" pitchFamily="18" charset="0"/>
                <a:cs typeface="Times New Roman" panose="02020603050405020304" pitchFamily="18" charset="0"/>
              </a:rPr>
              <a:t>.</a:t>
            </a: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_23"/>
          <p:cNvPicPr>
            <a:picLocks noChangeAspect="1"/>
          </p:cNvPicPr>
          <p:nvPr/>
        </p:nvPicPr>
        <p:blipFill>
          <a:blip r:embed="rId5"/>
          <a:srcRect r="34766"/>
          <a:stretch>
            <a:fillRect/>
          </a:stretch>
        </p:blipFill>
        <p:spPr>
          <a:xfrm>
            <a:off x="-44450" y="5066665"/>
            <a:ext cx="12225020" cy="1824355"/>
          </a:xfrm>
          <a:prstGeom prst="rect">
            <a:avLst/>
          </a:prstGeom>
        </p:spPr>
      </p:pic>
      <p:pic>
        <p:nvPicPr>
          <p:cNvPr id="6" name="图片 5" descr="组 1"/>
          <p:cNvPicPr>
            <a:picLocks noChangeAspect="1"/>
          </p:cNvPicPr>
          <p:nvPr/>
        </p:nvPicPr>
        <p:blipFill>
          <a:blip r:embed="rId6"/>
          <a:srcRect r="27686"/>
          <a:stretch>
            <a:fillRect/>
          </a:stretch>
        </p:blipFill>
        <p:spPr>
          <a:xfrm>
            <a:off x="-44450" y="-14605"/>
            <a:ext cx="12240260" cy="7113270"/>
          </a:xfrm>
          <a:prstGeom prst="rect">
            <a:avLst/>
          </a:prstGeom>
        </p:spPr>
      </p:pic>
      <p:pic>
        <p:nvPicPr>
          <p:cNvPr id="9" name="图片 8" descr="1_22"/>
          <p:cNvPicPr>
            <a:picLocks noChangeAspect="1"/>
          </p:cNvPicPr>
          <p:nvPr/>
        </p:nvPicPr>
        <p:blipFill>
          <a:blip r:embed="rId7"/>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8"/>
          <a:stretch>
            <a:fillRect/>
          </a:stretch>
        </p:blipFill>
        <p:spPr>
          <a:xfrm>
            <a:off x="11069642" y="-68790"/>
            <a:ext cx="943988" cy="873628"/>
          </a:xfrm>
          <a:prstGeom prst="rect">
            <a:avLst/>
          </a:prstGeom>
        </p:spPr>
      </p:pic>
      <p:pic>
        <p:nvPicPr>
          <p:cNvPr id="15" name="图片 14" descr="1_23"/>
          <p:cNvPicPr>
            <a:picLocks noChangeAspect="1"/>
          </p:cNvPicPr>
          <p:nvPr/>
        </p:nvPicPr>
        <p:blipFill>
          <a:blip r:embed="rId5"/>
          <a:srcRect l="34969" r="-203"/>
          <a:stretch>
            <a:fillRect/>
          </a:stretch>
        </p:blipFill>
        <p:spPr>
          <a:xfrm>
            <a:off x="-14605" y="5274310"/>
            <a:ext cx="12225020" cy="1824355"/>
          </a:xfrm>
          <a:prstGeom prst="rect">
            <a:avLst/>
          </a:prstGeom>
        </p:spPr>
      </p:pic>
      <p:pic>
        <p:nvPicPr>
          <p:cNvPr id="14" name="图片 13" descr="1_22"/>
          <p:cNvPicPr>
            <a:picLocks noChangeAspect="1"/>
          </p:cNvPicPr>
          <p:nvPr/>
        </p:nvPicPr>
        <p:blipFill>
          <a:blip r:embed="rId7"/>
          <a:srcRect l="76756" t="-838" r="-84" b="838"/>
          <a:stretch>
            <a:fillRect/>
          </a:stretch>
        </p:blipFill>
        <p:spPr>
          <a:xfrm>
            <a:off x="8958580" y="2552700"/>
            <a:ext cx="3442970" cy="4545965"/>
          </a:xfrm>
          <a:prstGeom prst="rect">
            <a:avLst/>
          </a:prstGeom>
        </p:spPr>
      </p:pic>
      <p:pic>
        <p:nvPicPr>
          <p:cNvPr id="2" name="图片 1" descr="dc28d508011bd7d57bca940da1a0e9fd"/>
          <p:cNvPicPr>
            <a:picLocks noChangeAspect="1"/>
          </p:cNvPicPr>
          <p:nvPr/>
        </p:nvPicPr>
        <p:blipFill>
          <a:blip r:embed="rId9"/>
          <a:stretch>
            <a:fillRect/>
          </a:stretch>
        </p:blipFill>
        <p:spPr>
          <a:xfrm>
            <a:off x="5361623" y="5220124"/>
            <a:ext cx="1468754" cy="1932726"/>
          </a:xfrm>
          <a:prstGeom prst="rect">
            <a:avLst/>
          </a:prstGeom>
        </p:spPr>
      </p:pic>
      <p:sp>
        <p:nvSpPr>
          <p:cNvPr id="32" name="Rectangle 31">
            <a:extLst>
              <a:ext uri="{FF2B5EF4-FFF2-40B4-BE49-F238E27FC236}">
                <a16:creationId xmlns:a16="http://schemas.microsoft.com/office/drawing/2014/main" id="{4B0A0B91-59DD-4733-B71A-E2054E5B55F0}"/>
              </a:ext>
            </a:extLst>
          </p:cNvPr>
          <p:cNvSpPr/>
          <p:nvPr/>
        </p:nvSpPr>
        <p:spPr>
          <a:xfrm>
            <a:off x="824007" y="547803"/>
            <a:ext cx="10543987" cy="4385303"/>
          </a:xfrm>
          <a:prstGeom prst="rect">
            <a:avLst/>
          </a:prstGeom>
          <a:noFill/>
        </p:spPr>
        <p:txBody>
          <a:bodyPr wrap="square" lIns="91440" tIns="45720" rIns="91440" bIns="45720">
            <a:spAutoFit/>
          </a:bodyPr>
          <a:lstStyle/>
          <a:p>
            <a:pPr>
              <a:lnSpc>
                <a:spcPct val="150000"/>
              </a:lnSpc>
            </a:pPr>
            <a:r>
              <a:rPr lang="vi-VN" sz="3600" dirty="0">
                <a:ln w="0"/>
                <a:solidFill>
                  <a:schemeClr val="accent4">
                    <a:lumMod val="50000"/>
                  </a:schemeClr>
                </a:solidFill>
                <a:latin typeface="Times New Roman" panose="02020603050405020304" pitchFamily="18" charset="0"/>
                <a:cs typeface="Times New Roman" panose="02020603050405020304" pitchFamily="18" charset="0"/>
              </a:rPr>
              <a:t>3. Đặt câu kể </a:t>
            </a:r>
            <a:r>
              <a:rPr lang="vi-VN" sz="3600" dirty="0">
                <a:ln w="0"/>
                <a:solidFill>
                  <a:schemeClr val="accent6">
                    <a:lumMod val="75000"/>
                  </a:schemeClr>
                </a:solidFill>
                <a:latin typeface="Times New Roman" panose="02020603050405020304" pitchFamily="18" charset="0"/>
                <a:cs typeface="Times New Roman" panose="02020603050405020304" pitchFamily="18" charset="0"/>
              </a:rPr>
              <a:t>Ai là gì?</a:t>
            </a:r>
            <a:r>
              <a:rPr lang="vi-VN" sz="3600" dirty="0">
                <a:ln w="0"/>
                <a:solidFill>
                  <a:schemeClr val="accent4">
                    <a:lumMod val="50000"/>
                  </a:schemeClr>
                </a:solidFill>
                <a:latin typeface="Times New Roman" panose="02020603050405020304" pitchFamily="18" charset="0"/>
                <a:cs typeface="Times New Roman" panose="02020603050405020304" pitchFamily="18" charset="0"/>
              </a:rPr>
              <a:t> với các từ ngữ sau làm</a:t>
            </a:r>
            <a:br>
              <a:rPr lang="en-US" sz="3600" dirty="0">
                <a:ln w="0"/>
                <a:solidFill>
                  <a:schemeClr val="accent4">
                    <a:lumMod val="50000"/>
                  </a:schemeClr>
                </a:solidFill>
                <a:latin typeface="Times New Roman" panose="02020603050405020304" pitchFamily="18" charset="0"/>
                <a:cs typeface="Times New Roman" panose="02020603050405020304" pitchFamily="18" charset="0"/>
              </a:rPr>
            </a:br>
            <a:r>
              <a:rPr lang="vi-VN" sz="3600" dirty="0">
                <a:ln w="0"/>
                <a:solidFill>
                  <a:schemeClr val="accent4">
                    <a:lumMod val="50000"/>
                  </a:schemeClr>
                </a:solidFill>
                <a:latin typeface="Times New Roman" panose="02020603050405020304" pitchFamily="18" charset="0"/>
                <a:cs typeface="Times New Roman" panose="02020603050405020304" pitchFamily="18" charset="0"/>
              </a:rPr>
              <a:t> chủ ngữ:</a:t>
            </a:r>
            <a:endParaRPr lang="en-US" sz="3600" dirty="0">
              <a:ln w="0"/>
              <a:solidFill>
                <a:schemeClr val="accent4">
                  <a:lumMod val="50000"/>
                </a:schemeClr>
              </a:solidFill>
              <a:latin typeface="Times New Roman" panose="02020603050405020304" pitchFamily="18" charset="0"/>
              <a:cs typeface="Times New Roman" panose="02020603050405020304" pitchFamily="18" charset="0"/>
            </a:endParaRPr>
          </a:p>
          <a:p>
            <a:pPr>
              <a:lnSpc>
                <a:spcPct val="150000"/>
              </a:lnSpc>
            </a:pP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Bạn</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Bích</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Vân</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là</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học</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sinh</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giỏi</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của</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lớp</a:t>
            </a:r>
            <a:r>
              <a:rPr lang="en-US" sz="4000" dirty="0">
                <a:ln w="0"/>
                <a:solidFill>
                  <a:srgbClr val="7030A0"/>
                </a:solidFill>
                <a:latin typeface="Times New Roman" panose="02020603050405020304" pitchFamily="18" charset="0"/>
                <a:cs typeface="Times New Roman" panose="02020603050405020304" pitchFamily="18" charset="0"/>
              </a:rPr>
              <a:t> </a:t>
            </a:r>
            <a:r>
              <a:rPr lang="en-US" sz="4000" dirty="0" err="1">
                <a:ln w="0"/>
                <a:solidFill>
                  <a:srgbClr val="7030A0"/>
                </a:solidFill>
                <a:latin typeface="Times New Roman" panose="02020603050405020304" pitchFamily="18" charset="0"/>
                <a:cs typeface="Times New Roman" panose="02020603050405020304" pitchFamily="18" charset="0"/>
              </a:rPr>
              <a:t>em</a:t>
            </a:r>
            <a:r>
              <a:rPr lang="en-US" sz="4000" dirty="0">
                <a:ln w="0"/>
                <a:solidFill>
                  <a:srgbClr val="7030A0"/>
                </a:solidFill>
                <a:latin typeface="Times New Roman" panose="02020603050405020304" pitchFamily="18" charset="0"/>
                <a:cs typeface="Times New Roman" panose="02020603050405020304" pitchFamily="18" charset="0"/>
              </a:rPr>
              <a:t>.</a:t>
            </a:r>
          </a:p>
          <a:p>
            <a:pPr>
              <a:lnSpc>
                <a:spcPct val="150000"/>
              </a:lnSpc>
            </a:pP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Hà</a:t>
            </a: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Nội</a:t>
            </a: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là</a:t>
            </a: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thủ</a:t>
            </a: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đô</a:t>
            </a: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của</a:t>
            </a:r>
            <a:r>
              <a:rPr lang="en-US" sz="4000" dirty="0">
                <a:ln w="0"/>
                <a:solidFill>
                  <a:srgbClr val="FF6600"/>
                </a:solidFill>
                <a:latin typeface="Times New Roman" panose="02020603050405020304" pitchFamily="18" charset="0"/>
                <a:cs typeface="Times New Roman" panose="02020603050405020304" pitchFamily="18" charset="0"/>
              </a:rPr>
              <a:t> </a:t>
            </a:r>
            <a:r>
              <a:rPr lang="en-US" sz="4000" dirty="0" err="1">
                <a:ln w="0"/>
                <a:solidFill>
                  <a:srgbClr val="FF6600"/>
                </a:solidFill>
                <a:latin typeface="Times New Roman" panose="02020603050405020304" pitchFamily="18" charset="0"/>
                <a:cs typeface="Times New Roman" panose="02020603050405020304" pitchFamily="18" charset="0"/>
              </a:rPr>
              <a:t>nước</a:t>
            </a:r>
            <a:r>
              <a:rPr lang="en-US" sz="4000" dirty="0">
                <a:ln w="0"/>
                <a:solidFill>
                  <a:srgbClr val="FF6600"/>
                </a:solidFill>
                <a:latin typeface="Times New Roman" panose="02020603050405020304" pitchFamily="18" charset="0"/>
                <a:cs typeface="Times New Roman" panose="02020603050405020304" pitchFamily="18" charset="0"/>
              </a:rPr>
              <a:t> ta.</a:t>
            </a:r>
          </a:p>
          <a:p>
            <a:pPr>
              <a:lnSpc>
                <a:spcPct val="150000"/>
              </a:lnSpc>
            </a:pPr>
            <a:r>
              <a:rPr lang="en-US" sz="4000" dirty="0">
                <a:ln w="0"/>
                <a:solidFill>
                  <a:srgbClr val="FF0066"/>
                </a:solidFill>
                <a:latin typeface="Times New Roman" panose="02020603050405020304" pitchFamily="18" charset="0"/>
                <a:cs typeface="Times New Roman" panose="02020603050405020304" pitchFamily="18" charset="0"/>
              </a:rPr>
              <a:t>- </a:t>
            </a:r>
            <a:r>
              <a:rPr lang="en-US" sz="4000" dirty="0" err="1">
                <a:ln w="0"/>
                <a:solidFill>
                  <a:srgbClr val="FF0066"/>
                </a:solidFill>
                <a:latin typeface="Times New Roman" panose="02020603050405020304" pitchFamily="18" charset="0"/>
                <a:cs typeface="Times New Roman" panose="02020603050405020304" pitchFamily="18" charset="0"/>
              </a:rPr>
              <a:t>Dân</a:t>
            </a:r>
            <a:r>
              <a:rPr lang="en-US" sz="4000" dirty="0">
                <a:ln w="0"/>
                <a:solidFill>
                  <a:srgbClr val="FF0066"/>
                </a:solidFill>
                <a:latin typeface="Times New Roman" panose="02020603050405020304" pitchFamily="18" charset="0"/>
                <a:cs typeface="Times New Roman" panose="02020603050405020304" pitchFamily="18" charset="0"/>
              </a:rPr>
              <a:t> </a:t>
            </a:r>
            <a:r>
              <a:rPr lang="en-US" sz="4000" dirty="0" err="1">
                <a:ln w="0"/>
                <a:solidFill>
                  <a:srgbClr val="FF0066"/>
                </a:solidFill>
                <a:latin typeface="Times New Roman" panose="02020603050405020304" pitchFamily="18" charset="0"/>
                <a:cs typeface="Times New Roman" panose="02020603050405020304" pitchFamily="18" charset="0"/>
              </a:rPr>
              <a:t>tộc</a:t>
            </a:r>
            <a:r>
              <a:rPr lang="en-US" sz="4000" dirty="0">
                <a:ln w="0"/>
                <a:solidFill>
                  <a:srgbClr val="FF0066"/>
                </a:solidFill>
                <a:latin typeface="Times New Roman" panose="02020603050405020304" pitchFamily="18" charset="0"/>
                <a:cs typeface="Times New Roman" panose="02020603050405020304" pitchFamily="18" charset="0"/>
              </a:rPr>
              <a:t> ta </a:t>
            </a:r>
            <a:r>
              <a:rPr lang="en-US" sz="4000" dirty="0" err="1">
                <a:ln w="0"/>
                <a:solidFill>
                  <a:srgbClr val="FF0066"/>
                </a:solidFill>
                <a:latin typeface="Times New Roman" panose="02020603050405020304" pitchFamily="18" charset="0"/>
                <a:cs typeface="Times New Roman" panose="02020603050405020304" pitchFamily="18" charset="0"/>
              </a:rPr>
              <a:t>là</a:t>
            </a:r>
            <a:r>
              <a:rPr lang="en-US" sz="4000" dirty="0">
                <a:ln w="0"/>
                <a:solidFill>
                  <a:srgbClr val="FF0066"/>
                </a:solidFill>
                <a:latin typeface="Times New Roman" panose="02020603050405020304" pitchFamily="18" charset="0"/>
                <a:cs typeface="Times New Roman" panose="02020603050405020304" pitchFamily="18" charset="0"/>
              </a:rPr>
              <a:t> </a:t>
            </a:r>
            <a:r>
              <a:rPr lang="en-US" sz="4000" dirty="0" err="1">
                <a:ln w="0"/>
                <a:solidFill>
                  <a:srgbClr val="FF0066"/>
                </a:solidFill>
                <a:latin typeface="Times New Roman" panose="02020603050405020304" pitchFamily="18" charset="0"/>
                <a:cs typeface="Times New Roman" panose="02020603050405020304" pitchFamily="18" charset="0"/>
              </a:rPr>
              <a:t>dân</a:t>
            </a:r>
            <a:r>
              <a:rPr lang="en-US" sz="4000" dirty="0">
                <a:ln w="0"/>
                <a:solidFill>
                  <a:srgbClr val="FF0066"/>
                </a:solidFill>
                <a:latin typeface="Times New Roman" panose="02020603050405020304" pitchFamily="18" charset="0"/>
                <a:cs typeface="Times New Roman" panose="02020603050405020304" pitchFamily="18" charset="0"/>
              </a:rPr>
              <a:t> </a:t>
            </a:r>
            <a:r>
              <a:rPr lang="en-US" sz="4000" dirty="0" err="1">
                <a:ln w="0"/>
                <a:solidFill>
                  <a:srgbClr val="FF0066"/>
                </a:solidFill>
                <a:latin typeface="Times New Roman" panose="02020603050405020304" pitchFamily="18" charset="0"/>
                <a:cs typeface="Times New Roman" panose="02020603050405020304" pitchFamily="18" charset="0"/>
              </a:rPr>
              <a:t>tộc</a:t>
            </a:r>
            <a:r>
              <a:rPr lang="en-US" sz="4000" dirty="0">
                <a:ln w="0"/>
                <a:solidFill>
                  <a:srgbClr val="FF0066"/>
                </a:solidFill>
                <a:latin typeface="Times New Roman" panose="02020603050405020304" pitchFamily="18" charset="0"/>
                <a:cs typeface="Times New Roman" panose="02020603050405020304" pitchFamily="18" charset="0"/>
              </a:rPr>
              <a:t> </a:t>
            </a:r>
            <a:r>
              <a:rPr lang="en-US" sz="4000" dirty="0" err="1">
                <a:ln w="0"/>
                <a:solidFill>
                  <a:srgbClr val="FF0066"/>
                </a:solidFill>
                <a:latin typeface="Times New Roman" panose="02020603050405020304" pitchFamily="18" charset="0"/>
                <a:cs typeface="Times New Roman" panose="02020603050405020304" pitchFamily="18" charset="0"/>
              </a:rPr>
              <a:t>đoàn</a:t>
            </a:r>
            <a:r>
              <a:rPr lang="en-US" sz="4000" dirty="0">
                <a:ln w="0"/>
                <a:solidFill>
                  <a:srgbClr val="FF0066"/>
                </a:solidFill>
                <a:latin typeface="Times New Roman" panose="02020603050405020304" pitchFamily="18" charset="0"/>
                <a:cs typeface="Times New Roman" panose="02020603050405020304" pitchFamily="18" charset="0"/>
              </a:rPr>
              <a:t> </a:t>
            </a:r>
            <a:r>
              <a:rPr lang="en-US" sz="4000" dirty="0" err="1">
                <a:ln w="0"/>
                <a:solidFill>
                  <a:srgbClr val="FF0066"/>
                </a:solidFill>
                <a:latin typeface="Times New Roman" panose="02020603050405020304" pitchFamily="18" charset="0"/>
                <a:cs typeface="Times New Roman" panose="02020603050405020304" pitchFamily="18" charset="0"/>
              </a:rPr>
              <a:t>kết</a:t>
            </a:r>
            <a:r>
              <a:rPr lang="en-US" sz="4000" dirty="0">
                <a:ln w="0"/>
                <a:solidFill>
                  <a:srgbClr val="FF0066"/>
                </a:solidFill>
                <a:latin typeface="Times New Roman" panose="02020603050405020304" pitchFamily="18" charset="0"/>
                <a:cs typeface="Times New Roman" panose="02020603050405020304" pitchFamily="18" charset="0"/>
              </a:rPr>
              <a:t>.</a:t>
            </a:r>
          </a:p>
        </p:txBody>
      </p:sp>
    </p:spTree>
    <p:custDataLst>
      <p:tags r:id="rId2"/>
    </p:custDataLst>
    <p:extLst>
      <p:ext uri="{BB962C8B-B14F-4D97-AF65-F5344CB8AC3E}">
        <p14:creationId xmlns:p14="http://schemas.microsoft.com/office/powerpoint/2010/main" val="772551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6EABB-536B-49D0-816F-FEE1439C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16" y="-164600"/>
            <a:ext cx="14433206" cy="7879849"/>
          </a:xfrm>
          <a:prstGeom prst="rect">
            <a:avLst/>
          </a:prstGeom>
        </p:spPr>
      </p:pic>
      <p:pic>
        <p:nvPicPr>
          <p:cNvPr id="5" name="Picture 4">
            <a:extLst>
              <a:ext uri="{FF2B5EF4-FFF2-40B4-BE49-F238E27FC236}">
                <a16:creationId xmlns:a16="http://schemas.microsoft.com/office/drawing/2014/main" id="{ADF5CE6D-C340-442D-A1E1-4302B23B3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73" y="-95779"/>
            <a:ext cx="3944454" cy="1505843"/>
          </a:xfrm>
          <a:prstGeom prst="rect">
            <a:avLst/>
          </a:prstGeom>
        </p:spPr>
      </p:pic>
      <p:sp>
        <p:nvSpPr>
          <p:cNvPr id="6" name="TextBox 5">
            <a:extLst>
              <a:ext uri="{FF2B5EF4-FFF2-40B4-BE49-F238E27FC236}">
                <a16:creationId xmlns:a16="http://schemas.microsoft.com/office/drawing/2014/main" id="{DD80C1C5-ECBB-4EE2-9013-42CE78619D2B}"/>
              </a:ext>
            </a:extLst>
          </p:cNvPr>
          <p:cNvSpPr txBox="1"/>
          <p:nvPr/>
        </p:nvSpPr>
        <p:spPr>
          <a:xfrm>
            <a:off x="4434495" y="1655724"/>
            <a:ext cx="6169815" cy="2554545"/>
          </a:xfrm>
          <a:prstGeom prst="rect">
            <a:avLst/>
          </a:prstGeom>
          <a:noFill/>
        </p:spPr>
        <p:txBody>
          <a:bodyPr wrap="square" rtlCol="0">
            <a:spAutoFit/>
          </a:bodyPr>
          <a:lstStyle/>
          <a:p>
            <a:pPr algn="ctr"/>
            <a:r>
              <a:rPr lang="en-US" sz="8000" b="1" dirty="0" err="1">
                <a:solidFill>
                  <a:srgbClr val="C00000"/>
                </a:solidFill>
                <a:latin typeface="Amazone" panose="03020702060507090A04" pitchFamily="66" charset="0"/>
              </a:rPr>
              <a:t>Luyện</a:t>
            </a:r>
            <a:r>
              <a:rPr lang="en-US" sz="8000" b="1" dirty="0">
                <a:solidFill>
                  <a:srgbClr val="C00000"/>
                </a:solidFill>
                <a:latin typeface="Amazone" panose="03020702060507090A04" pitchFamily="66" charset="0"/>
              </a:rPr>
              <a:t> </a:t>
            </a:r>
            <a:r>
              <a:rPr lang="en-US" sz="8000" b="1" dirty="0" err="1">
                <a:solidFill>
                  <a:srgbClr val="C00000"/>
                </a:solidFill>
                <a:latin typeface="Amazone" panose="03020702060507090A04" pitchFamily="66" charset="0"/>
              </a:rPr>
              <a:t>tập</a:t>
            </a:r>
            <a:r>
              <a:rPr lang="en-US" sz="8000" b="1" dirty="0">
                <a:solidFill>
                  <a:srgbClr val="C00000"/>
                </a:solidFill>
                <a:latin typeface="Amazone" panose="03020702060507090A04" pitchFamily="66" charset="0"/>
              </a:rPr>
              <a:t> </a:t>
            </a:r>
            <a:r>
              <a:rPr lang="en-US" sz="8000" b="1" dirty="0" err="1">
                <a:solidFill>
                  <a:srgbClr val="C00000"/>
                </a:solidFill>
                <a:latin typeface="Amazone" panose="03020702060507090A04" pitchFamily="66" charset="0"/>
              </a:rPr>
              <a:t>về</a:t>
            </a:r>
            <a:r>
              <a:rPr lang="en-US" sz="8000" b="1" dirty="0">
                <a:solidFill>
                  <a:srgbClr val="C00000"/>
                </a:solidFill>
                <a:latin typeface="Amazone" panose="03020702060507090A04" pitchFamily="66" charset="0"/>
              </a:rPr>
              <a:t> </a:t>
            </a:r>
            <a:r>
              <a:rPr lang="en-US" sz="8000" b="1" dirty="0" err="1">
                <a:solidFill>
                  <a:srgbClr val="C00000"/>
                </a:solidFill>
                <a:latin typeface="Amazone" panose="03020702060507090A04" pitchFamily="66" charset="0"/>
              </a:rPr>
              <a:t>câu</a:t>
            </a:r>
            <a:r>
              <a:rPr lang="en-US" sz="8000" b="1" dirty="0">
                <a:solidFill>
                  <a:srgbClr val="C00000"/>
                </a:solidFill>
                <a:latin typeface="Amazone" panose="03020702060507090A04" pitchFamily="66" charset="0"/>
              </a:rPr>
              <a:t> </a:t>
            </a:r>
            <a:r>
              <a:rPr lang="en-US" sz="8000" b="1" dirty="0" err="1">
                <a:solidFill>
                  <a:srgbClr val="C00000"/>
                </a:solidFill>
                <a:latin typeface="Amazone" panose="03020702060507090A04" pitchFamily="66" charset="0"/>
              </a:rPr>
              <a:t>kể</a:t>
            </a:r>
            <a:r>
              <a:rPr lang="en-US" sz="8000" b="1" dirty="0">
                <a:solidFill>
                  <a:srgbClr val="C00000"/>
                </a:solidFill>
                <a:latin typeface="Amazone" panose="03020702060507090A04" pitchFamily="66" charset="0"/>
              </a:rPr>
              <a:t> Ai </a:t>
            </a:r>
            <a:r>
              <a:rPr lang="en-US" sz="8000" b="1" dirty="0" err="1">
                <a:solidFill>
                  <a:srgbClr val="C00000"/>
                </a:solidFill>
                <a:latin typeface="Amazone" panose="03020702060507090A04" pitchFamily="66" charset="0"/>
              </a:rPr>
              <a:t>là</a:t>
            </a:r>
            <a:r>
              <a:rPr lang="en-US" sz="8000" b="1" dirty="0">
                <a:solidFill>
                  <a:srgbClr val="C00000"/>
                </a:solidFill>
                <a:latin typeface="Amazone" panose="03020702060507090A04" pitchFamily="66" charset="0"/>
              </a:rPr>
              <a:t> </a:t>
            </a:r>
            <a:r>
              <a:rPr lang="en-US" sz="8000" b="1" dirty="0" err="1">
                <a:solidFill>
                  <a:srgbClr val="C00000"/>
                </a:solidFill>
                <a:latin typeface="Amazone" panose="03020702060507090A04" pitchFamily="66" charset="0"/>
              </a:rPr>
              <a:t>gì</a:t>
            </a:r>
            <a:r>
              <a:rPr lang="en-US" sz="8000" b="1" dirty="0">
                <a:solidFill>
                  <a:srgbClr val="C00000"/>
                </a:solidFill>
                <a:latin typeface="Amazone" panose="03020702060507090A04" pitchFamily="66" charset="0"/>
              </a:rPr>
              <a:t>?</a:t>
            </a:r>
          </a:p>
        </p:txBody>
      </p:sp>
    </p:spTree>
    <p:extLst>
      <p:ext uri="{BB962C8B-B14F-4D97-AF65-F5344CB8AC3E}">
        <p14:creationId xmlns:p14="http://schemas.microsoft.com/office/powerpoint/2010/main" val="32123476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_23"/>
          <p:cNvPicPr>
            <a:picLocks noChangeAspect="1"/>
          </p:cNvPicPr>
          <p:nvPr/>
        </p:nvPicPr>
        <p:blipFill>
          <a:blip r:embed="rId5"/>
          <a:srcRect r="34766"/>
          <a:stretch>
            <a:fillRect/>
          </a:stretch>
        </p:blipFill>
        <p:spPr>
          <a:xfrm>
            <a:off x="-44450" y="5066665"/>
            <a:ext cx="12225020" cy="1824355"/>
          </a:xfrm>
          <a:prstGeom prst="rect">
            <a:avLst/>
          </a:prstGeom>
        </p:spPr>
      </p:pic>
      <p:pic>
        <p:nvPicPr>
          <p:cNvPr id="6" name="图片 5" descr="组 1"/>
          <p:cNvPicPr>
            <a:picLocks noChangeAspect="1"/>
          </p:cNvPicPr>
          <p:nvPr/>
        </p:nvPicPr>
        <p:blipFill>
          <a:blip r:embed="rId6"/>
          <a:srcRect r="27686"/>
          <a:stretch>
            <a:fillRect/>
          </a:stretch>
        </p:blipFill>
        <p:spPr>
          <a:xfrm>
            <a:off x="-29845" y="-14605"/>
            <a:ext cx="12240260" cy="7113270"/>
          </a:xfrm>
          <a:prstGeom prst="rect">
            <a:avLst/>
          </a:prstGeom>
        </p:spPr>
      </p:pic>
      <p:pic>
        <p:nvPicPr>
          <p:cNvPr id="9" name="图片 8" descr="1_22"/>
          <p:cNvPicPr>
            <a:picLocks noChangeAspect="1"/>
          </p:cNvPicPr>
          <p:nvPr/>
        </p:nvPicPr>
        <p:blipFill>
          <a:blip r:embed="rId7"/>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8"/>
          <a:stretch>
            <a:fillRect/>
          </a:stretch>
        </p:blipFill>
        <p:spPr>
          <a:xfrm>
            <a:off x="11069642" y="-68790"/>
            <a:ext cx="943988" cy="873628"/>
          </a:xfrm>
          <a:prstGeom prst="rect">
            <a:avLst/>
          </a:prstGeom>
        </p:spPr>
      </p:pic>
      <p:pic>
        <p:nvPicPr>
          <p:cNvPr id="15" name="图片 14" descr="1_23"/>
          <p:cNvPicPr>
            <a:picLocks noChangeAspect="1"/>
          </p:cNvPicPr>
          <p:nvPr/>
        </p:nvPicPr>
        <p:blipFill>
          <a:blip r:embed="rId5"/>
          <a:srcRect l="34969" r="-203"/>
          <a:stretch>
            <a:fillRect/>
          </a:stretch>
        </p:blipFill>
        <p:spPr>
          <a:xfrm>
            <a:off x="-14605" y="5274310"/>
            <a:ext cx="12225020" cy="1824355"/>
          </a:xfrm>
          <a:prstGeom prst="rect">
            <a:avLst/>
          </a:prstGeom>
        </p:spPr>
      </p:pic>
      <p:pic>
        <p:nvPicPr>
          <p:cNvPr id="14" name="图片 13" descr="1_22"/>
          <p:cNvPicPr>
            <a:picLocks noChangeAspect="1"/>
          </p:cNvPicPr>
          <p:nvPr/>
        </p:nvPicPr>
        <p:blipFill>
          <a:blip r:embed="rId7"/>
          <a:srcRect l="76756" t="-838" r="-84" b="838"/>
          <a:stretch>
            <a:fillRect/>
          </a:stretch>
        </p:blipFill>
        <p:spPr>
          <a:xfrm>
            <a:off x="8958580" y="2552700"/>
            <a:ext cx="3442970" cy="4545965"/>
          </a:xfrm>
          <a:prstGeom prst="rect">
            <a:avLst/>
          </a:prstGeom>
        </p:spPr>
      </p:pic>
      <p:pic>
        <p:nvPicPr>
          <p:cNvPr id="2" name="图片 1" descr="dc28d508011bd7d57bca940da1a0e9fd"/>
          <p:cNvPicPr>
            <a:picLocks noChangeAspect="1"/>
          </p:cNvPicPr>
          <p:nvPr/>
        </p:nvPicPr>
        <p:blipFill>
          <a:blip r:embed="rId9"/>
          <a:stretch>
            <a:fillRect/>
          </a:stretch>
        </p:blipFill>
        <p:spPr>
          <a:xfrm>
            <a:off x="5361623" y="5220124"/>
            <a:ext cx="1468754" cy="1932726"/>
          </a:xfrm>
          <a:prstGeom prst="rect">
            <a:avLst/>
          </a:prstGeom>
        </p:spPr>
      </p:pic>
      <p:sp>
        <p:nvSpPr>
          <p:cNvPr id="11" name="Rectangle 21">
            <a:extLst>
              <a:ext uri="{FF2B5EF4-FFF2-40B4-BE49-F238E27FC236}">
                <a16:creationId xmlns:a16="http://schemas.microsoft.com/office/drawing/2014/main" id="{B4F6C2A0-F04F-4CAC-BA2B-6753DA5D5B48}"/>
              </a:ext>
            </a:extLst>
          </p:cNvPr>
          <p:cNvSpPr>
            <a:spLocks noChangeArrowheads="1"/>
          </p:cNvSpPr>
          <p:nvPr/>
        </p:nvSpPr>
        <p:spPr bwMode="auto">
          <a:xfrm>
            <a:off x="538276" y="159941"/>
            <a:ext cx="10531366" cy="1315873"/>
          </a:xfrm>
          <a:prstGeom prst="rect">
            <a:avLst/>
          </a:prstGeom>
          <a:noFill/>
          <a:ln w="9525">
            <a:noFill/>
            <a:miter lim="800000"/>
            <a:headEnd/>
            <a:tailEnd/>
          </a:ln>
        </p:spPr>
        <p:txBody>
          <a:bodyPr wrap="square">
            <a:spAutoFit/>
          </a:bodyPr>
          <a:lstStyle/>
          <a:p>
            <a:pPr eaLnBrk="0" hangingPunct="0">
              <a:lnSpc>
                <a:spcPct val="150000"/>
              </a:lnSpc>
            </a:pPr>
            <a:r>
              <a:rPr lang="en-US" altLang="en-US" sz="2800" b="1" dirty="0" err="1">
                <a:solidFill>
                  <a:srgbClr val="C00000"/>
                </a:solidFill>
                <a:latin typeface="Times New Roman" pitchFamily="18" charset="0"/>
                <a:cs typeface="Times New Roman" pitchFamily="18" charset="0"/>
              </a:rPr>
              <a:t>Bài</a:t>
            </a:r>
            <a:r>
              <a:rPr lang="en-US" altLang="en-US" sz="2800" b="1" dirty="0">
                <a:solidFill>
                  <a:srgbClr val="C00000"/>
                </a:solidFill>
                <a:latin typeface="Times New Roman" pitchFamily="18" charset="0"/>
                <a:cs typeface="Times New Roman" pitchFamily="18" charset="0"/>
              </a:rPr>
              <a:t> 1: </a:t>
            </a:r>
            <a:r>
              <a:rPr lang="en-US" altLang="en-US" sz="2800" b="1" dirty="0" err="1">
                <a:solidFill>
                  <a:srgbClr val="C00000"/>
                </a:solidFill>
                <a:latin typeface="Times New Roman" pitchFamily="18" charset="0"/>
                <a:cs typeface="Times New Roman" pitchFamily="18" charset="0"/>
              </a:rPr>
              <a:t>Tìm</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câu</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kể</a:t>
            </a:r>
            <a:r>
              <a:rPr lang="en-US" altLang="en-US" sz="2800" b="1" dirty="0">
                <a:solidFill>
                  <a:srgbClr val="C00000"/>
                </a:solidFill>
                <a:latin typeface="Times New Roman" pitchFamily="18" charset="0"/>
                <a:cs typeface="Times New Roman" pitchFamily="18" charset="0"/>
              </a:rPr>
              <a:t> Ai </a:t>
            </a:r>
            <a:r>
              <a:rPr lang="en-US" altLang="en-US" sz="2800" b="1" dirty="0" err="1">
                <a:solidFill>
                  <a:srgbClr val="C00000"/>
                </a:solidFill>
                <a:latin typeface="Times New Roman" pitchFamily="18" charset="0"/>
                <a:cs typeface="Times New Roman" pitchFamily="18" charset="0"/>
              </a:rPr>
              <a:t>là</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gì</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và</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nêu</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tác</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dụng</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của</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mỗi</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câu</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dùng</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để</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giới</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thiệu</a:t>
            </a:r>
            <a:r>
              <a:rPr lang="en-US" altLang="en-US" sz="2800" b="1" dirty="0">
                <a:solidFill>
                  <a:srgbClr val="C00000"/>
                </a:solidFill>
                <a:latin typeface="Times New Roman" pitchFamily="18" charset="0"/>
                <a:cs typeface="Times New Roman" pitchFamily="18" charset="0"/>
              </a:rPr>
              <a:t> hay </a:t>
            </a:r>
            <a:r>
              <a:rPr lang="en-US" altLang="en-US" sz="2800" b="1" dirty="0" err="1">
                <a:solidFill>
                  <a:srgbClr val="C00000"/>
                </a:solidFill>
                <a:latin typeface="Times New Roman" pitchFamily="18" charset="0"/>
                <a:cs typeface="Times New Roman" pitchFamily="18" charset="0"/>
              </a:rPr>
              <a:t>nhận</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định</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về</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sự</a:t>
            </a:r>
            <a:r>
              <a:rPr lang="en-US" altLang="en-US" sz="2800" b="1" dirty="0">
                <a:solidFill>
                  <a:srgbClr val="C00000"/>
                </a:solidFill>
                <a:latin typeface="Times New Roman" pitchFamily="18" charset="0"/>
                <a:cs typeface="Times New Roman" pitchFamily="18" charset="0"/>
              </a:rPr>
              <a:t> </a:t>
            </a:r>
            <a:r>
              <a:rPr lang="en-US" altLang="en-US" sz="2800" b="1" dirty="0" err="1">
                <a:solidFill>
                  <a:srgbClr val="C00000"/>
                </a:solidFill>
                <a:latin typeface="Times New Roman" pitchFamily="18" charset="0"/>
                <a:cs typeface="Times New Roman" pitchFamily="18" charset="0"/>
              </a:rPr>
              <a:t>vật</a:t>
            </a:r>
            <a:r>
              <a:rPr lang="en-US" altLang="en-US" sz="2800" b="1" dirty="0">
                <a:solidFill>
                  <a:srgbClr val="C00000"/>
                </a:solidFill>
                <a:latin typeface="Times New Roman" pitchFamily="18" charset="0"/>
                <a:cs typeface="Times New Roman" pitchFamily="18" charset="0"/>
              </a:rPr>
              <a:t>).</a:t>
            </a:r>
            <a:endParaRPr lang="en-US" altLang="en-US" sz="2800" b="1" dirty="0">
              <a:solidFill>
                <a:srgbClr val="C00000"/>
              </a:solidFill>
            </a:endParaRPr>
          </a:p>
        </p:txBody>
      </p:sp>
      <p:sp>
        <p:nvSpPr>
          <p:cNvPr id="13" name="Text Box 22">
            <a:extLst>
              <a:ext uri="{FF2B5EF4-FFF2-40B4-BE49-F238E27FC236}">
                <a16:creationId xmlns:a16="http://schemas.microsoft.com/office/drawing/2014/main" id="{92DCB1BE-C85A-4625-AB9C-D66AC14888C3}"/>
              </a:ext>
            </a:extLst>
          </p:cNvPr>
          <p:cNvSpPr txBox="1">
            <a:spLocks noChangeArrowheads="1"/>
          </p:cNvSpPr>
          <p:nvPr/>
        </p:nvSpPr>
        <p:spPr bwMode="auto">
          <a:xfrm>
            <a:off x="337986" y="1425480"/>
            <a:ext cx="11460148" cy="2692532"/>
          </a:xfrm>
          <a:prstGeom prst="rect">
            <a:avLst/>
          </a:prstGeom>
          <a:noFill/>
          <a:ln w="9525">
            <a:noFill/>
            <a:miter lim="800000"/>
            <a:headEnd/>
            <a:tailEnd/>
          </a:ln>
        </p:spPr>
        <p:txBody>
          <a:bodyPr wrap="square">
            <a:spAutoFit/>
          </a:bodyPr>
          <a:lstStyle/>
          <a:p>
            <a:pPr eaLnBrk="0" hangingPunct="0">
              <a:lnSpc>
                <a:spcPct val="150000"/>
              </a:lnSpc>
            </a:pPr>
            <a:r>
              <a:rPr lang="en-US" altLang="en-US" sz="3200" dirty="0"/>
              <a:t>   </a:t>
            </a:r>
            <a:r>
              <a:rPr lang="vi-VN" sz="2800" dirty="0">
                <a:solidFill>
                  <a:srgbClr val="000000"/>
                </a:solidFill>
                <a:latin typeface="Times New Roman"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p>
        </p:txBody>
      </p:sp>
      <p:sp>
        <p:nvSpPr>
          <p:cNvPr id="17" name="Text Box 26">
            <a:extLst>
              <a:ext uri="{FF2B5EF4-FFF2-40B4-BE49-F238E27FC236}">
                <a16:creationId xmlns:a16="http://schemas.microsoft.com/office/drawing/2014/main" id="{E7B9ACB1-FFCF-4474-9CE7-B11364F06CB9}"/>
              </a:ext>
            </a:extLst>
          </p:cNvPr>
          <p:cNvSpPr txBox="1">
            <a:spLocks noChangeArrowheads="1"/>
          </p:cNvSpPr>
          <p:nvPr/>
        </p:nvSpPr>
        <p:spPr bwMode="auto">
          <a:xfrm>
            <a:off x="175578" y="4345237"/>
            <a:ext cx="11622556" cy="3459601"/>
          </a:xfrm>
          <a:prstGeom prst="rect">
            <a:avLst/>
          </a:prstGeom>
          <a:noFill/>
          <a:ln w="9525">
            <a:noFill/>
            <a:miter lim="800000"/>
            <a:headEnd/>
            <a:tailEnd/>
          </a:ln>
        </p:spPr>
        <p:txBody>
          <a:bodyPr wrap="square">
            <a:spAutoFit/>
          </a:bodyPr>
          <a:lstStyle/>
          <a:p>
            <a:pPr eaLnBrk="0" hangingPunct="0">
              <a:lnSpc>
                <a:spcPct val="150000"/>
              </a:lnSpc>
            </a:pPr>
            <a:r>
              <a:rPr lang="en-US" altLang="en-US" sz="2800" dirty="0"/>
              <a:t>    </a:t>
            </a:r>
            <a:r>
              <a:rPr lang="vi-VN" sz="2800" dirty="0">
                <a:solidFill>
                  <a:srgbClr val="000000"/>
                </a:solidFill>
                <a:latin typeface="Times New Roman" pitchFamily="18" charset="0"/>
              </a:rPr>
              <a:t>c) Tàu nào có hàng cần bốc lên là cần trục vươn tới. Cần trục là cánh tay kì diệu của các chú công nhân.</a:t>
            </a:r>
            <a:endParaRPr lang="en-US" sz="2800" dirty="0">
              <a:solidFill>
                <a:srgbClr val="000000"/>
              </a:solidFill>
              <a:latin typeface="Times New Roman" pitchFamily="18" charset="0"/>
            </a:endParaRPr>
          </a:p>
          <a:p>
            <a:pPr eaLnBrk="0" hangingPunct="0">
              <a:lnSpc>
                <a:spcPct val="150000"/>
              </a:lnSpc>
            </a:pPr>
            <a:r>
              <a:rPr lang="en-US" sz="2800" dirty="0">
                <a:solidFill>
                  <a:srgbClr val="000000"/>
                </a:solidFill>
                <a:latin typeface="Times New Roman" pitchFamily="18" charset="0"/>
              </a:rPr>
              <a:t>                                                                               Theo </a:t>
            </a:r>
            <a:r>
              <a:rPr lang="en-US" sz="2800" dirty="0" err="1">
                <a:solidFill>
                  <a:srgbClr val="000000"/>
                </a:solidFill>
                <a:latin typeface="Times New Roman" pitchFamily="18" charset="0"/>
              </a:rPr>
              <a:t>Phong</a:t>
            </a:r>
            <a:r>
              <a:rPr lang="en-US" sz="2800" dirty="0">
                <a:solidFill>
                  <a:srgbClr val="000000"/>
                </a:solidFill>
                <a:latin typeface="Times New Roman" pitchFamily="18" charset="0"/>
              </a:rPr>
              <a:t> Thu</a:t>
            </a:r>
            <a:endParaRPr lang="vi-VN" sz="2800" dirty="0">
              <a:solidFill>
                <a:srgbClr val="000000"/>
              </a:solidFill>
              <a:latin typeface="Times New Roman" pitchFamily="18" charset="0"/>
            </a:endParaRPr>
          </a:p>
          <a:p>
            <a:pPr eaLnBrk="0" hangingPunct="0">
              <a:lnSpc>
                <a:spcPct val="150000"/>
              </a:lnSpc>
            </a:pPr>
            <a:endParaRPr lang="en-US" altLang="en-US" sz="2800" b="1" dirty="0"/>
          </a:p>
          <a:p>
            <a:pPr>
              <a:lnSpc>
                <a:spcPct val="150000"/>
              </a:lnSpc>
              <a:spcBef>
                <a:spcPct val="50000"/>
              </a:spcBef>
            </a:pPr>
            <a:endParaRPr lang="en-US" altLang="en-US" sz="2800" b="1" dirty="0">
              <a:latin typeface="Arial" pitchFamily="34" charset="0"/>
            </a:endParaRPr>
          </a:p>
        </p:txBody>
      </p:sp>
    </p:spTree>
    <p:custDataLst>
      <p:tags r:id="rId2"/>
    </p:custDataLst>
    <p:extLst>
      <p:ext uri="{BB962C8B-B14F-4D97-AF65-F5344CB8AC3E}">
        <p14:creationId xmlns:p14="http://schemas.microsoft.com/office/powerpoint/2010/main" val="1792744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8794B55-A927-474F-B3A2-4EC7D675927D}"/>
              </a:ext>
            </a:extLst>
          </p:cNvPr>
          <p:cNvGrpSpPr/>
          <p:nvPr/>
        </p:nvGrpSpPr>
        <p:grpSpPr>
          <a:xfrm>
            <a:off x="1759551" y="4537147"/>
            <a:ext cx="8672898" cy="2948402"/>
            <a:chOff x="1837655" y="4037318"/>
            <a:chExt cx="5481139" cy="1863345"/>
          </a:xfrm>
        </p:grpSpPr>
        <p:pic>
          <p:nvPicPr>
            <p:cNvPr id="3" name="图片 25">
              <a:extLst>
                <a:ext uri="{FF2B5EF4-FFF2-40B4-BE49-F238E27FC236}">
                  <a16:creationId xmlns:a16="http://schemas.microsoft.com/office/drawing/2014/main" id="{47D23E42-E417-4EE3-A1D6-34BF890C5A3F}"/>
                </a:ext>
              </a:extLst>
            </p:cNvPr>
            <p:cNvPicPr>
              <a:picLocks noChangeAspect="1"/>
            </p:cNvPicPr>
            <p:nvPr/>
          </p:nvPicPr>
          <p:blipFill>
            <a:blip r:embed="rId3"/>
            <a:stretch>
              <a:fillRect/>
            </a:stretch>
          </p:blipFill>
          <p:spPr>
            <a:xfrm rot="17387984">
              <a:off x="2356428" y="3518545"/>
              <a:ext cx="1863344" cy="2900890"/>
            </a:xfrm>
            <a:prstGeom prst="rect">
              <a:avLst/>
            </a:prstGeom>
          </p:spPr>
        </p:pic>
        <p:pic>
          <p:nvPicPr>
            <p:cNvPr id="4" name="图片 26">
              <a:extLst>
                <a:ext uri="{FF2B5EF4-FFF2-40B4-BE49-F238E27FC236}">
                  <a16:creationId xmlns:a16="http://schemas.microsoft.com/office/drawing/2014/main" id="{C9DAB039-774A-4807-A98C-5C1ABA6BAD71}"/>
                </a:ext>
              </a:extLst>
            </p:cNvPr>
            <p:cNvPicPr>
              <a:picLocks noChangeAspect="1"/>
            </p:cNvPicPr>
            <p:nvPr/>
          </p:nvPicPr>
          <p:blipFill>
            <a:blip r:embed="rId3"/>
            <a:stretch>
              <a:fillRect/>
            </a:stretch>
          </p:blipFill>
          <p:spPr>
            <a:xfrm rot="4212016" flipH="1">
              <a:off x="4936677" y="3518546"/>
              <a:ext cx="1863344" cy="2900890"/>
            </a:xfrm>
            <a:prstGeom prst="rect">
              <a:avLst/>
            </a:prstGeom>
          </p:spPr>
        </p:pic>
      </p:grpSp>
      <p:grpSp>
        <p:nvGrpSpPr>
          <p:cNvPr id="5" name="组合 28">
            <a:extLst>
              <a:ext uri="{FF2B5EF4-FFF2-40B4-BE49-F238E27FC236}">
                <a16:creationId xmlns:a16="http://schemas.microsoft.com/office/drawing/2014/main" id="{BBB33766-BA21-4DE0-A6F8-88B146313295}"/>
              </a:ext>
            </a:extLst>
          </p:cNvPr>
          <p:cNvGrpSpPr/>
          <p:nvPr/>
        </p:nvGrpSpPr>
        <p:grpSpPr>
          <a:xfrm flipH="1" flipV="1">
            <a:off x="2801606" y="-442452"/>
            <a:ext cx="6588789" cy="2239899"/>
            <a:chOff x="1837655" y="4037318"/>
            <a:chExt cx="5481139" cy="1863345"/>
          </a:xfrm>
        </p:grpSpPr>
        <p:pic>
          <p:nvPicPr>
            <p:cNvPr id="6" name="图片 29">
              <a:extLst>
                <a:ext uri="{FF2B5EF4-FFF2-40B4-BE49-F238E27FC236}">
                  <a16:creationId xmlns:a16="http://schemas.microsoft.com/office/drawing/2014/main" id="{0D98015B-BD97-4CB9-BE7F-3414530A58EF}"/>
                </a:ext>
              </a:extLst>
            </p:cNvPr>
            <p:cNvPicPr>
              <a:picLocks noChangeAspect="1"/>
            </p:cNvPicPr>
            <p:nvPr/>
          </p:nvPicPr>
          <p:blipFill>
            <a:blip r:embed="rId3"/>
            <a:stretch>
              <a:fillRect/>
            </a:stretch>
          </p:blipFill>
          <p:spPr>
            <a:xfrm rot="17387984">
              <a:off x="2356428" y="3518545"/>
              <a:ext cx="1863344" cy="2900890"/>
            </a:xfrm>
            <a:prstGeom prst="rect">
              <a:avLst/>
            </a:prstGeom>
          </p:spPr>
        </p:pic>
        <p:pic>
          <p:nvPicPr>
            <p:cNvPr id="7" name="图片 30">
              <a:extLst>
                <a:ext uri="{FF2B5EF4-FFF2-40B4-BE49-F238E27FC236}">
                  <a16:creationId xmlns:a16="http://schemas.microsoft.com/office/drawing/2014/main" id="{97E7EB01-C93A-42A6-A87E-25BEFE2EC3E6}"/>
                </a:ext>
              </a:extLst>
            </p:cNvPr>
            <p:cNvPicPr>
              <a:picLocks noChangeAspect="1"/>
            </p:cNvPicPr>
            <p:nvPr/>
          </p:nvPicPr>
          <p:blipFill>
            <a:blip r:embed="rId3"/>
            <a:stretch>
              <a:fillRect/>
            </a:stretch>
          </p:blipFill>
          <p:spPr>
            <a:xfrm rot="4212016" flipH="1">
              <a:off x="4936677" y="3518546"/>
              <a:ext cx="1863344" cy="2900890"/>
            </a:xfrm>
            <a:prstGeom prst="rect">
              <a:avLst/>
            </a:prstGeom>
          </p:spPr>
        </p:pic>
      </p:grpSp>
      <p:pic>
        <p:nvPicPr>
          <p:cNvPr id="11" name="Picture 10">
            <a:extLst>
              <a:ext uri="{FF2B5EF4-FFF2-40B4-BE49-F238E27FC236}">
                <a16:creationId xmlns:a16="http://schemas.microsoft.com/office/drawing/2014/main" id="{B021FC36-739A-46EE-B59D-B36AF202F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2" y="1401486"/>
            <a:ext cx="3733800" cy="3733800"/>
          </a:xfrm>
          <a:prstGeom prst="rect">
            <a:avLst/>
          </a:prstGeom>
        </p:spPr>
      </p:pic>
      <p:pic>
        <p:nvPicPr>
          <p:cNvPr id="12" name="Picture 11">
            <a:extLst>
              <a:ext uri="{FF2B5EF4-FFF2-40B4-BE49-F238E27FC236}">
                <a16:creationId xmlns:a16="http://schemas.microsoft.com/office/drawing/2014/main" id="{49328FE2-2A0E-4646-95F7-499DE492B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421" y="1401486"/>
            <a:ext cx="3733800" cy="3733800"/>
          </a:xfrm>
          <a:prstGeom prst="rect">
            <a:avLst/>
          </a:prstGeom>
        </p:spPr>
      </p:pic>
      <p:pic>
        <p:nvPicPr>
          <p:cNvPr id="13" name="Picture 12">
            <a:extLst>
              <a:ext uri="{FF2B5EF4-FFF2-40B4-BE49-F238E27FC236}">
                <a16:creationId xmlns:a16="http://schemas.microsoft.com/office/drawing/2014/main" id="{A2ECAF89-D7A6-4532-B02E-F117CFA79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1810" y="1401485"/>
            <a:ext cx="3733800" cy="3733800"/>
          </a:xfrm>
          <a:prstGeom prst="rect">
            <a:avLst/>
          </a:prstGeom>
        </p:spPr>
      </p:pic>
      <p:pic>
        <p:nvPicPr>
          <p:cNvPr id="14" name="Picture 13">
            <a:extLst>
              <a:ext uri="{FF2B5EF4-FFF2-40B4-BE49-F238E27FC236}">
                <a16:creationId xmlns:a16="http://schemas.microsoft.com/office/drawing/2014/main" id="{27A6667D-1E69-426F-A44B-672297B07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1401484"/>
            <a:ext cx="3733800" cy="3733800"/>
          </a:xfrm>
          <a:prstGeom prst="rect">
            <a:avLst/>
          </a:prstGeom>
        </p:spPr>
      </p:pic>
      <p:sp>
        <p:nvSpPr>
          <p:cNvPr id="15" name="Rectangle 14">
            <a:extLst>
              <a:ext uri="{FF2B5EF4-FFF2-40B4-BE49-F238E27FC236}">
                <a16:creationId xmlns:a16="http://schemas.microsoft.com/office/drawing/2014/main" id="{0157672B-7F57-4BBC-873B-D24EDD9DF4A4}"/>
              </a:ext>
            </a:extLst>
          </p:cNvPr>
          <p:cNvSpPr/>
          <p:nvPr/>
        </p:nvSpPr>
        <p:spPr>
          <a:xfrm>
            <a:off x="1073012" y="2391221"/>
            <a:ext cx="1665841" cy="1323439"/>
          </a:xfrm>
          <a:prstGeom prst="rect">
            <a:avLst/>
          </a:prstGeom>
          <a:noFill/>
        </p:spPr>
        <p:txBody>
          <a:bodyPr wrap="none" lIns="91440" tIns="45720" rIns="91440" bIns="45720">
            <a:spAutoFit/>
          </a:bodyPr>
          <a:lstStyle/>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4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ỞI </a:t>
            </a:r>
          </a:p>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endParaRPr lang="en-US" sz="4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9DD41D4-606A-423B-A42C-7757007B5E5C}"/>
              </a:ext>
            </a:extLst>
          </p:cNvPr>
          <p:cNvSpPr/>
          <p:nvPr/>
        </p:nvSpPr>
        <p:spPr>
          <a:xfrm>
            <a:off x="3772000" y="2483554"/>
            <a:ext cx="1880643" cy="1323439"/>
          </a:xfrm>
          <a:prstGeom prst="rect">
            <a:avLst/>
          </a:prstGeom>
          <a:noFill/>
        </p:spPr>
        <p:txBody>
          <a:bodyPr wrap="none" lIns="91440" tIns="45720" rIns="91440" bIns="45720">
            <a:spAutoFit/>
          </a:bodyPr>
          <a:lstStyle/>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 </a:t>
            </a:r>
          </a:p>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a:t>
            </a:r>
            <a:endParaRPr lang="en-US" sz="4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2FE6D4F3-AC3B-4B66-9120-86B794243A34}"/>
              </a:ext>
            </a:extLst>
          </p:cNvPr>
          <p:cNvSpPr/>
          <p:nvPr/>
        </p:nvSpPr>
        <p:spPr>
          <a:xfrm>
            <a:off x="6558351" y="2483554"/>
            <a:ext cx="1920719" cy="1323439"/>
          </a:xfrm>
          <a:prstGeom prst="rect">
            <a:avLst/>
          </a:prstGeom>
          <a:noFill/>
        </p:spPr>
        <p:txBody>
          <a:bodyPr wrap="none" lIns="91440" tIns="45720" rIns="91440" bIns="45720">
            <a:spAutoFit/>
          </a:bodyPr>
          <a:lstStyle/>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a:t>
            </a:r>
          </a:p>
          <a:p>
            <a:pPr algn="ctr"/>
            <a:r>
              <a:rPr lang="en-US" sz="4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p>
        </p:txBody>
      </p:sp>
      <p:sp>
        <p:nvSpPr>
          <p:cNvPr id="18" name="Rectangle 17">
            <a:extLst>
              <a:ext uri="{FF2B5EF4-FFF2-40B4-BE49-F238E27FC236}">
                <a16:creationId xmlns:a16="http://schemas.microsoft.com/office/drawing/2014/main" id="{10162912-20B6-4B1D-8CDF-A455AF1219DD}"/>
              </a:ext>
            </a:extLst>
          </p:cNvPr>
          <p:cNvSpPr/>
          <p:nvPr/>
        </p:nvSpPr>
        <p:spPr>
          <a:xfrm>
            <a:off x="9613207" y="2455425"/>
            <a:ext cx="1423787" cy="1323439"/>
          </a:xfrm>
          <a:prstGeom prst="rect">
            <a:avLst/>
          </a:prstGeom>
          <a:noFill/>
        </p:spPr>
        <p:txBody>
          <a:bodyPr wrap="none" lIns="91440" tIns="45720" rIns="91440" bIns="45720">
            <a:spAutoFit/>
          </a:bodyPr>
          <a:lstStyle/>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DẶN </a:t>
            </a:r>
          </a:p>
          <a:p>
            <a:pPr algn="ctr"/>
            <a:r>
              <a:rPr lang="en-US" sz="4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a:t>
            </a:r>
            <a:endParaRPr lang="en-US" sz="4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9" name="图片 10">
            <a:extLst>
              <a:ext uri="{FF2B5EF4-FFF2-40B4-BE49-F238E27FC236}">
                <a16:creationId xmlns:a16="http://schemas.microsoft.com/office/drawing/2014/main" id="{821F4FBE-EDC6-4B3C-AD39-249598F2CCD3}"/>
              </a:ext>
            </a:extLst>
          </p:cNvPr>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artisticLightScreen gridSize="0"/>
                    </a14:imgEffect>
                  </a14:imgLayer>
                </a14:imgProps>
              </a:ext>
              <a:ext uri="{28A0092B-C50C-407E-A947-70E740481C1C}">
                <a14:useLocalDpi xmlns:a14="http://schemas.microsoft.com/office/drawing/2010/main" val="0"/>
              </a:ext>
            </a:extLst>
          </a:blip>
          <a:stretch>
            <a:fillRect/>
          </a:stretch>
        </p:blipFill>
        <p:spPr>
          <a:xfrm>
            <a:off x="-4455102" y="2110558"/>
            <a:ext cx="3250991" cy="3264289"/>
          </a:xfrm>
          <a:prstGeom prst="rect">
            <a:avLst/>
          </a:prstGeom>
        </p:spPr>
      </p:pic>
      <p:pic>
        <p:nvPicPr>
          <p:cNvPr id="20" name="图片 11">
            <a:extLst>
              <a:ext uri="{FF2B5EF4-FFF2-40B4-BE49-F238E27FC236}">
                <a16:creationId xmlns:a16="http://schemas.microsoft.com/office/drawing/2014/main" id="{59C7460F-9B88-4489-BD66-E1F9A7C40E4B}"/>
              </a:ext>
            </a:extLst>
          </p:cNvPr>
          <p:cNvPicPr>
            <a:picLocks noChangeAspect="1"/>
          </p:cNvPicPr>
          <p:nvPr/>
        </p:nvPicPr>
        <p:blipFill>
          <a:blip r:embed="rId3"/>
          <a:stretch>
            <a:fillRect/>
          </a:stretch>
        </p:blipFill>
        <p:spPr>
          <a:xfrm flipH="1" flipV="1">
            <a:off x="-4455102" y="1136999"/>
            <a:ext cx="1923866" cy="2995113"/>
          </a:xfrm>
          <a:prstGeom prst="rect">
            <a:avLst/>
          </a:prstGeom>
        </p:spPr>
      </p:pic>
      <p:pic>
        <p:nvPicPr>
          <p:cNvPr id="21" name="图片 12">
            <a:extLst>
              <a:ext uri="{FF2B5EF4-FFF2-40B4-BE49-F238E27FC236}">
                <a16:creationId xmlns:a16="http://schemas.microsoft.com/office/drawing/2014/main" id="{236B3644-A0FB-449F-A120-50FAE4B10E5E}"/>
              </a:ext>
            </a:extLst>
          </p:cNvPr>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LightScreen gridSize="0"/>
                    </a14:imgEffect>
                  </a14:imgLayer>
                </a14:imgProps>
              </a:ext>
              <a:ext uri="{28A0092B-C50C-407E-A947-70E740481C1C}">
                <a14:useLocalDpi xmlns:a14="http://schemas.microsoft.com/office/drawing/2010/main" val="0"/>
              </a:ext>
            </a:extLst>
          </a:blip>
          <a:stretch>
            <a:fillRect/>
          </a:stretch>
        </p:blipFill>
        <p:spPr>
          <a:xfrm>
            <a:off x="12343454" y="-3012503"/>
            <a:ext cx="8382946" cy="8417237"/>
          </a:xfrm>
          <a:prstGeom prst="rect">
            <a:avLst/>
          </a:prstGeom>
        </p:spPr>
      </p:pic>
      <p:pic>
        <p:nvPicPr>
          <p:cNvPr id="22" name="图片 13">
            <a:extLst>
              <a:ext uri="{FF2B5EF4-FFF2-40B4-BE49-F238E27FC236}">
                <a16:creationId xmlns:a16="http://schemas.microsoft.com/office/drawing/2014/main" id="{635E1934-E4C5-452B-8DB8-C7D077C4DA69}"/>
              </a:ext>
            </a:extLst>
          </p:cNvPr>
          <p:cNvPicPr>
            <a:picLocks noChangeAspect="1"/>
          </p:cNvPicPr>
          <p:nvPr/>
        </p:nvPicPr>
        <p:blipFill>
          <a:blip r:embed="rId3"/>
          <a:stretch>
            <a:fillRect/>
          </a:stretch>
        </p:blipFill>
        <p:spPr>
          <a:xfrm>
            <a:off x="14475978" y="-1119827"/>
            <a:ext cx="4738851" cy="7377534"/>
          </a:xfrm>
          <a:prstGeom prst="rect">
            <a:avLst/>
          </a:prstGeom>
        </p:spPr>
      </p:pic>
    </p:spTree>
    <p:extLst>
      <p:ext uri="{BB962C8B-B14F-4D97-AF65-F5344CB8AC3E}">
        <p14:creationId xmlns:p14="http://schemas.microsoft.com/office/powerpoint/2010/main" val="868046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组 1"/>
          <p:cNvPicPr>
            <a:picLocks noChangeAspect="1"/>
          </p:cNvPicPr>
          <p:nvPr/>
        </p:nvPicPr>
        <p:blipFill>
          <a:blip r:embed="rId5"/>
          <a:srcRect r="27686"/>
          <a:stretch>
            <a:fillRect/>
          </a:stretch>
        </p:blipFill>
        <p:spPr>
          <a:xfrm>
            <a:off x="0" y="-14605"/>
            <a:ext cx="12240260" cy="7113270"/>
          </a:xfrm>
          <a:prstGeom prst="rect">
            <a:avLst/>
          </a:prstGeom>
        </p:spPr>
      </p:pic>
      <p:pic>
        <p:nvPicPr>
          <p:cNvPr id="9" name="图片 8" descr="1_22"/>
          <p:cNvPicPr>
            <a:picLocks noChangeAspect="1"/>
          </p:cNvPicPr>
          <p:nvPr/>
        </p:nvPicPr>
        <p:blipFill>
          <a:blip r:embed="rId6"/>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7"/>
          <a:stretch>
            <a:fillRect/>
          </a:stretch>
        </p:blipFill>
        <p:spPr>
          <a:xfrm>
            <a:off x="11069642" y="-68790"/>
            <a:ext cx="943988" cy="873628"/>
          </a:xfrm>
          <a:prstGeom prst="rect">
            <a:avLst/>
          </a:prstGeom>
        </p:spPr>
      </p:pic>
      <p:pic>
        <p:nvPicPr>
          <p:cNvPr id="14" name="图片 13" descr="1_22"/>
          <p:cNvPicPr>
            <a:picLocks noChangeAspect="1"/>
          </p:cNvPicPr>
          <p:nvPr/>
        </p:nvPicPr>
        <p:blipFill>
          <a:blip r:embed="rId6"/>
          <a:srcRect l="76756" t="-838" r="-84" b="838"/>
          <a:stretch>
            <a:fillRect/>
          </a:stretch>
        </p:blipFill>
        <p:spPr>
          <a:xfrm>
            <a:off x="8958580" y="2552700"/>
            <a:ext cx="3442970" cy="4545965"/>
          </a:xfrm>
          <a:prstGeom prst="rect">
            <a:avLst/>
          </a:prstGeom>
        </p:spPr>
      </p:pic>
      <p:sp>
        <p:nvSpPr>
          <p:cNvPr id="16" name="Text Box 22">
            <a:extLst>
              <a:ext uri="{FF2B5EF4-FFF2-40B4-BE49-F238E27FC236}">
                <a16:creationId xmlns:a16="http://schemas.microsoft.com/office/drawing/2014/main" id="{DE59049E-D1C1-4F4D-9C17-5FEEB93016E9}"/>
              </a:ext>
            </a:extLst>
          </p:cNvPr>
          <p:cNvSpPr txBox="1">
            <a:spLocks noChangeArrowheads="1"/>
          </p:cNvSpPr>
          <p:nvPr/>
        </p:nvSpPr>
        <p:spPr bwMode="auto">
          <a:xfrm>
            <a:off x="865355" y="141562"/>
            <a:ext cx="5944713" cy="6044925"/>
          </a:xfrm>
          <a:prstGeom prst="rect">
            <a:avLst/>
          </a:prstGeom>
          <a:noFill/>
          <a:ln w="9525">
            <a:noFill/>
            <a:miter lim="800000"/>
            <a:headEnd/>
            <a:tailEnd/>
          </a:ln>
        </p:spPr>
        <p:txBody>
          <a:bodyPr wrap="square">
            <a:spAutoFit/>
          </a:bodyPr>
          <a:lstStyle/>
          <a:p>
            <a:pPr eaLnBrk="0" hangingPunct="0">
              <a:lnSpc>
                <a:spcPct val="150000"/>
              </a:lnSpc>
            </a:pPr>
            <a:r>
              <a:rPr lang="en-US" altLang="en-US" sz="2800" dirty="0"/>
              <a:t>   </a:t>
            </a:r>
            <a:r>
              <a:rPr lang="vi-VN" sz="2800" dirty="0">
                <a:solidFill>
                  <a:srgbClr val="000000"/>
                </a:solidFill>
                <a:latin typeface="Times New Roman"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p>
          <a:p>
            <a:pPr>
              <a:lnSpc>
                <a:spcPct val="150000"/>
              </a:lnSpc>
              <a:spcBef>
                <a:spcPct val="50000"/>
              </a:spcBef>
            </a:pPr>
            <a:endParaRPr lang="en-US" altLang="en-US" sz="2800" b="1" dirty="0">
              <a:latin typeface="Arial" pitchFamily="34" charset="0"/>
            </a:endParaRPr>
          </a:p>
        </p:txBody>
      </p:sp>
      <p:pic>
        <p:nvPicPr>
          <p:cNvPr id="18" name="Picture 10" descr="hoang dieuimages">
            <a:extLst>
              <a:ext uri="{FF2B5EF4-FFF2-40B4-BE49-F238E27FC236}">
                <a16:creationId xmlns:a16="http://schemas.microsoft.com/office/drawing/2014/main" id="{405DB16C-2A2F-4E77-9C25-2842D21FAE9A}"/>
              </a:ext>
            </a:extLst>
          </p:cNvPr>
          <p:cNvPicPr>
            <a:picLocks noChangeAspect="1" noChangeArrowheads="1"/>
          </p:cNvPicPr>
          <p:nvPr/>
        </p:nvPicPr>
        <p:blipFill>
          <a:blip r:embed="rId8"/>
          <a:srcRect/>
          <a:stretch>
            <a:fillRect/>
          </a:stretch>
        </p:blipFill>
        <p:spPr bwMode="auto">
          <a:xfrm>
            <a:off x="7016909" y="510630"/>
            <a:ext cx="1847850" cy="2286000"/>
          </a:xfrm>
          <a:prstGeom prst="rect">
            <a:avLst/>
          </a:prstGeom>
          <a:noFill/>
          <a:ln w="9525">
            <a:noFill/>
            <a:miter lim="800000"/>
            <a:headEnd/>
            <a:tailEnd/>
          </a:ln>
        </p:spPr>
      </p:pic>
      <p:pic>
        <p:nvPicPr>
          <p:cNvPr id="19" name="Picture 12" descr="nguyen tri phuong3313103499_1c805dac10">
            <a:extLst>
              <a:ext uri="{FF2B5EF4-FFF2-40B4-BE49-F238E27FC236}">
                <a16:creationId xmlns:a16="http://schemas.microsoft.com/office/drawing/2014/main" id="{4E62F1EF-0BC8-40AF-81D5-C999A864657F}"/>
              </a:ext>
            </a:extLst>
          </p:cNvPr>
          <p:cNvPicPr>
            <a:picLocks noChangeAspect="1" noChangeArrowheads="1"/>
          </p:cNvPicPr>
          <p:nvPr/>
        </p:nvPicPr>
        <p:blipFill>
          <a:blip r:embed="rId9"/>
          <a:srcRect/>
          <a:stretch>
            <a:fillRect/>
          </a:stretch>
        </p:blipFill>
        <p:spPr bwMode="auto">
          <a:xfrm>
            <a:off x="9769986" y="1157451"/>
            <a:ext cx="1771650" cy="2286000"/>
          </a:xfrm>
          <a:prstGeom prst="rect">
            <a:avLst/>
          </a:prstGeom>
          <a:noFill/>
          <a:ln w="9525">
            <a:noFill/>
            <a:miter lim="800000"/>
            <a:headEnd/>
            <a:tailEnd/>
          </a:ln>
        </p:spPr>
      </p:pic>
      <p:sp>
        <p:nvSpPr>
          <p:cNvPr id="20" name="Text Box 11">
            <a:extLst>
              <a:ext uri="{FF2B5EF4-FFF2-40B4-BE49-F238E27FC236}">
                <a16:creationId xmlns:a16="http://schemas.microsoft.com/office/drawing/2014/main" id="{3B746FAD-0E02-4BEA-AA81-5A85A1766D54}"/>
              </a:ext>
            </a:extLst>
          </p:cNvPr>
          <p:cNvSpPr txBox="1">
            <a:spLocks noChangeArrowheads="1"/>
          </p:cNvSpPr>
          <p:nvPr/>
        </p:nvSpPr>
        <p:spPr bwMode="auto">
          <a:xfrm>
            <a:off x="7064534" y="3007138"/>
            <a:ext cx="1752600" cy="477054"/>
          </a:xfrm>
          <a:prstGeom prst="rect">
            <a:avLst/>
          </a:prstGeom>
          <a:noFill/>
          <a:ln w="9525">
            <a:noFill/>
            <a:miter lim="800000"/>
            <a:headEnd/>
            <a:tailEnd/>
          </a:ln>
          <a:effectLst/>
        </p:spPr>
        <p:txBody>
          <a:bodyPr wrap="square">
            <a:spAutoFit/>
          </a:bodyPr>
          <a:lstStyle/>
          <a:p>
            <a:pPr algn="ctr" eaLnBrk="1" hangingPunct="1">
              <a:spcBef>
                <a:spcPct val="50000"/>
              </a:spcBef>
            </a:pPr>
            <a:r>
              <a:rPr lang="en-US" altLang="en-US" sz="2500" dirty="0" err="1">
                <a:latin typeface="Times New Roman" pitchFamily="18" charset="0"/>
                <a:cs typeface="Times New Roman" pitchFamily="18" charset="0"/>
              </a:rPr>
              <a:t>Hoàng</a:t>
            </a:r>
            <a:r>
              <a:rPr lang="en-US" altLang="en-US" sz="2500" dirty="0">
                <a:latin typeface="Times New Roman" pitchFamily="18" charset="0"/>
                <a:cs typeface="Times New Roman" pitchFamily="18" charset="0"/>
              </a:rPr>
              <a:t> </a:t>
            </a:r>
            <a:r>
              <a:rPr lang="en-US" altLang="en-US" sz="2500" dirty="0" err="1">
                <a:latin typeface="Times New Roman" pitchFamily="18" charset="0"/>
                <a:cs typeface="Times New Roman" pitchFamily="18" charset="0"/>
              </a:rPr>
              <a:t>Diệu</a:t>
            </a:r>
            <a:endParaRPr lang="en-US" altLang="en-US" sz="2500" dirty="0">
              <a:latin typeface="Times New Roman" pitchFamily="18" charset="0"/>
              <a:cs typeface="Times New Roman" pitchFamily="18" charset="0"/>
            </a:endParaRPr>
          </a:p>
        </p:txBody>
      </p:sp>
      <p:sp>
        <p:nvSpPr>
          <p:cNvPr id="21" name="Text Box 11">
            <a:extLst>
              <a:ext uri="{FF2B5EF4-FFF2-40B4-BE49-F238E27FC236}">
                <a16:creationId xmlns:a16="http://schemas.microsoft.com/office/drawing/2014/main" id="{A32BE1B8-A5CE-4AE3-971E-1928726A9440}"/>
              </a:ext>
            </a:extLst>
          </p:cNvPr>
          <p:cNvSpPr txBox="1">
            <a:spLocks noChangeArrowheads="1"/>
          </p:cNvSpPr>
          <p:nvPr/>
        </p:nvSpPr>
        <p:spPr bwMode="auto">
          <a:xfrm>
            <a:off x="9156298" y="3685494"/>
            <a:ext cx="3047534" cy="477054"/>
          </a:xfrm>
          <a:prstGeom prst="rect">
            <a:avLst/>
          </a:prstGeom>
          <a:noFill/>
          <a:ln w="9525">
            <a:noFill/>
            <a:miter lim="800000"/>
            <a:headEnd/>
            <a:tailEnd/>
          </a:ln>
          <a:effectLst/>
        </p:spPr>
        <p:txBody>
          <a:bodyPr wrap="square">
            <a:spAutoFit/>
          </a:bodyPr>
          <a:lstStyle/>
          <a:p>
            <a:pPr algn="ctr" eaLnBrk="1" hangingPunct="1">
              <a:spcBef>
                <a:spcPct val="50000"/>
              </a:spcBef>
            </a:pPr>
            <a:r>
              <a:rPr lang="en-US" altLang="en-US" sz="2500" dirty="0" err="1">
                <a:latin typeface="Times New Roman" pitchFamily="18" charset="0"/>
                <a:cs typeface="Times New Roman" pitchFamily="18" charset="0"/>
              </a:rPr>
              <a:t>Nguyễn</a:t>
            </a:r>
            <a:r>
              <a:rPr lang="en-US" altLang="en-US" sz="2500" dirty="0">
                <a:latin typeface="Times New Roman" pitchFamily="18" charset="0"/>
                <a:cs typeface="Times New Roman" pitchFamily="18" charset="0"/>
              </a:rPr>
              <a:t> Tri </a:t>
            </a:r>
            <a:r>
              <a:rPr lang="en-US" altLang="en-US" sz="2500" dirty="0" err="1">
                <a:latin typeface="Times New Roman" pitchFamily="18" charset="0"/>
                <a:cs typeface="Times New Roman" pitchFamily="18" charset="0"/>
              </a:rPr>
              <a:t>Phương</a:t>
            </a:r>
            <a:endParaRPr lang="en-US" altLang="en-US" sz="2500" dirty="0">
              <a:latin typeface="Times New Roman" pitchFamily="18" charset="0"/>
              <a:cs typeface="Times New Roman" pitchFamily="18" charset="0"/>
            </a:endParaRPr>
          </a:p>
        </p:txBody>
      </p:sp>
    </p:spTree>
    <p:custDataLst>
      <p:tags r:id="rId2"/>
    </p:custDataLst>
    <p:extLst>
      <p:ext uri="{BB962C8B-B14F-4D97-AF65-F5344CB8AC3E}">
        <p14:creationId xmlns:p14="http://schemas.microsoft.com/office/powerpoint/2010/main" val="24273148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1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slide(fromBottom)">
                                      <p:cBhvr>
                                        <p:cTn id="14" dur="500"/>
                                        <p:tgtEl>
                                          <p:spTgt spid="19"/>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Bottom)">
                                      <p:cBhvr>
                                        <p:cTn id="17" dur="500"/>
                                        <p:tgtEl>
                                          <p:spTgt spid="20"/>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lide(fromBottom)">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组 1"/>
          <p:cNvPicPr>
            <a:picLocks noChangeAspect="1"/>
          </p:cNvPicPr>
          <p:nvPr/>
        </p:nvPicPr>
        <p:blipFill>
          <a:blip r:embed="rId5"/>
          <a:srcRect r="27686"/>
          <a:stretch>
            <a:fillRect/>
          </a:stretch>
        </p:blipFill>
        <p:spPr>
          <a:xfrm>
            <a:off x="0" y="-14605"/>
            <a:ext cx="12240260" cy="7113270"/>
          </a:xfrm>
          <a:prstGeom prst="rect">
            <a:avLst/>
          </a:prstGeom>
        </p:spPr>
      </p:pic>
      <p:pic>
        <p:nvPicPr>
          <p:cNvPr id="9" name="图片 8" descr="1_22"/>
          <p:cNvPicPr>
            <a:picLocks noChangeAspect="1"/>
          </p:cNvPicPr>
          <p:nvPr/>
        </p:nvPicPr>
        <p:blipFill>
          <a:blip r:embed="rId6"/>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7"/>
          <a:stretch>
            <a:fillRect/>
          </a:stretch>
        </p:blipFill>
        <p:spPr>
          <a:xfrm>
            <a:off x="11069642" y="-68790"/>
            <a:ext cx="943988" cy="873628"/>
          </a:xfrm>
          <a:prstGeom prst="rect">
            <a:avLst/>
          </a:prstGeom>
        </p:spPr>
      </p:pic>
      <p:pic>
        <p:nvPicPr>
          <p:cNvPr id="14" name="图片 13" descr="1_22"/>
          <p:cNvPicPr>
            <a:picLocks noChangeAspect="1"/>
          </p:cNvPicPr>
          <p:nvPr/>
        </p:nvPicPr>
        <p:blipFill>
          <a:blip r:embed="rId6"/>
          <a:srcRect l="76756" t="-838" r="-84" b="838"/>
          <a:stretch>
            <a:fillRect/>
          </a:stretch>
        </p:blipFill>
        <p:spPr>
          <a:xfrm>
            <a:off x="8958580" y="2552700"/>
            <a:ext cx="3442970" cy="4545965"/>
          </a:xfrm>
          <a:prstGeom prst="rect">
            <a:avLst/>
          </a:prstGeom>
        </p:spPr>
      </p:pic>
      <p:pic>
        <p:nvPicPr>
          <p:cNvPr id="13" name="Picture 10" descr="hoang dieuimages">
            <a:extLst>
              <a:ext uri="{FF2B5EF4-FFF2-40B4-BE49-F238E27FC236}">
                <a16:creationId xmlns:a16="http://schemas.microsoft.com/office/drawing/2014/main" id="{17E1A6B5-F094-49BA-89B3-4CEE7B05A800}"/>
              </a:ext>
            </a:extLst>
          </p:cNvPr>
          <p:cNvPicPr>
            <a:picLocks noChangeAspect="1" noChangeArrowheads="1"/>
          </p:cNvPicPr>
          <p:nvPr/>
        </p:nvPicPr>
        <p:blipFill>
          <a:blip r:embed="rId8"/>
          <a:srcRect/>
          <a:stretch>
            <a:fillRect/>
          </a:stretch>
        </p:blipFill>
        <p:spPr bwMode="auto">
          <a:xfrm>
            <a:off x="1222662" y="240328"/>
            <a:ext cx="4021517" cy="2312372"/>
          </a:xfrm>
          <a:prstGeom prst="rect">
            <a:avLst/>
          </a:prstGeom>
          <a:noFill/>
          <a:ln w="9525">
            <a:noFill/>
            <a:miter lim="800000"/>
            <a:headEnd/>
            <a:tailEnd/>
          </a:ln>
        </p:spPr>
      </p:pic>
      <p:pic>
        <p:nvPicPr>
          <p:cNvPr id="15" name="Picture 12" descr="nguyen tri phuong3313103499_1c805dac10">
            <a:extLst>
              <a:ext uri="{FF2B5EF4-FFF2-40B4-BE49-F238E27FC236}">
                <a16:creationId xmlns:a16="http://schemas.microsoft.com/office/drawing/2014/main" id="{21DA906A-F031-40AC-8259-5D7294494BA7}"/>
              </a:ext>
            </a:extLst>
          </p:cNvPr>
          <p:cNvPicPr>
            <a:picLocks noChangeAspect="1" noChangeArrowheads="1"/>
          </p:cNvPicPr>
          <p:nvPr/>
        </p:nvPicPr>
        <p:blipFill>
          <a:blip r:embed="rId9"/>
          <a:srcRect/>
          <a:stretch>
            <a:fillRect/>
          </a:stretch>
        </p:blipFill>
        <p:spPr bwMode="auto">
          <a:xfrm>
            <a:off x="6552252" y="240328"/>
            <a:ext cx="4021516" cy="2317110"/>
          </a:xfrm>
          <a:prstGeom prst="rect">
            <a:avLst/>
          </a:prstGeom>
          <a:noFill/>
          <a:ln w="9525">
            <a:noFill/>
            <a:miter lim="800000"/>
            <a:headEnd/>
            <a:tailEnd/>
          </a:ln>
        </p:spPr>
      </p:pic>
      <p:sp>
        <p:nvSpPr>
          <p:cNvPr id="17" name="Rectangle 16">
            <a:extLst>
              <a:ext uri="{FF2B5EF4-FFF2-40B4-BE49-F238E27FC236}">
                <a16:creationId xmlns:a16="http://schemas.microsoft.com/office/drawing/2014/main" id="{F2688A0D-8D6C-447B-BF1F-BA7475A94919}"/>
              </a:ext>
            </a:extLst>
          </p:cNvPr>
          <p:cNvSpPr/>
          <p:nvPr/>
        </p:nvSpPr>
        <p:spPr>
          <a:xfrm>
            <a:off x="1139824" y="2958323"/>
            <a:ext cx="4193227" cy="2677656"/>
          </a:xfrm>
          <a:prstGeom prst="rect">
            <a:avLst/>
          </a:prstGeom>
        </p:spPr>
        <p:txBody>
          <a:bodyPr wrap="square">
            <a:spAutoFit/>
          </a:bodyPr>
          <a:lstStyle/>
          <a:p>
            <a:pPr algn="just"/>
            <a:r>
              <a:rPr lang="vi-VN" sz="2800" dirty="0">
                <a:latin typeface="Times New Roman" pitchFamily="18" charset="0"/>
                <a:cs typeface="Times New Roman" pitchFamily="18" charset="0"/>
              </a:rPr>
              <a:t>Hoàng Diệu  </a:t>
            </a:r>
            <a:r>
              <a:rPr lang="en-US" sz="2800" dirty="0">
                <a:latin typeface="Times New Roman" pitchFamily="18" charset="0"/>
                <a:cs typeface="Times New Roman" pitchFamily="18" charset="0"/>
              </a:rPr>
              <a:t>(1829- 1882).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1882. </a:t>
            </a:r>
          </a:p>
        </p:txBody>
      </p:sp>
      <p:sp>
        <p:nvSpPr>
          <p:cNvPr id="22" name="Rectangle 21">
            <a:extLst>
              <a:ext uri="{FF2B5EF4-FFF2-40B4-BE49-F238E27FC236}">
                <a16:creationId xmlns:a16="http://schemas.microsoft.com/office/drawing/2014/main" id="{98AF53CC-7C48-4D0E-9AD5-E2DC4E8E00B5}"/>
              </a:ext>
            </a:extLst>
          </p:cNvPr>
          <p:cNvSpPr/>
          <p:nvPr/>
        </p:nvSpPr>
        <p:spPr>
          <a:xfrm>
            <a:off x="6244904" y="2831367"/>
            <a:ext cx="4953000" cy="3970318"/>
          </a:xfrm>
          <a:prstGeom prst="rect">
            <a:avLst/>
          </a:prstGeom>
        </p:spPr>
        <p:txBody>
          <a:bodyPr wrap="square">
            <a:spAutoFit/>
          </a:bodyPr>
          <a:lstStyle/>
          <a:p>
            <a:pPr algn="just"/>
            <a:r>
              <a:rPr lang="en-US"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Nguyễn Tri Phương (1800-1873) là một đại danh thần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chết</a:t>
            </a:r>
            <a:r>
              <a:rPr lang="en-US" sz="2800" dirty="0">
                <a:latin typeface="Times New Roman" pitchFamily="18" charset="0"/>
                <a:cs typeface="Times New Roman" pitchFamily="18" charset="0"/>
              </a:rPr>
              <a:t>.</a:t>
            </a:r>
          </a:p>
        </p:txBody>
      </p:sp>
    </p:spTree>
    <p:custDataLst>
      <p:tags r:id="rId2"/>
    </p:custDataLst>
    <p:extLst>
      <p:ext uri="{BB962C8B-B14F-4D97-AF65-F5344CB8AC3E}">
        <p14:creationId xmlns:p14="http://schemas.microsoft.com/office/powerpoint/2010/main" val="1385452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lide(fromBottom)">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lide(fromBottom)">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组 1"/>
          <p:cNvPicPr>
            <a:picLocks noChangeAspect="1"/>
          </p:cNvPicPr>
          <p:nvPr/>
        </p:nvPicPr>
        <p:blipFill>
          <a:blip r:embed="rId5"/>
          <a:srcRect r="27686"/>
          <a:stretch>
            <a:fillRect/>
          </a:stretch>
        </p:blipFill>
        <p:spPr>
          <a:xfrm>
            <a:off x="0" y="-14605"/>
            <a:ext cx="12240260" cy="7113270"/>
          </a:xfrm>
          <a:prstGeom prst="rect">
            <a:avLst/>
          </a:prstGeom>
        </p:spPr>
      </p:pic>
      <p:pic>
        <p:nvPicPr>
          <p:cNvPr id="9" name="图片 8" descr="1_22"/>
          <p:cNvPicPr>
            <a:picLocks noChangeAspect="1"/>
          </p:cNvPicPr>
          <p:nvPr/>
        </p:nvPicPr>
        <p:blipFill>
          <a:blip r:embed="rId6"/>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7"/>
          <a:stretch>
            <a:fillRect/>
          </a:stretch>
        </p:blipFill>
        <p:spPr>
          <a:xfrm>
            <a:off x="11069642" y="-68790"/>
            <a:ext cx="943988" cy="873628"/>
          </a:xfrm>
          <a:prstGeom prst="rect">
            <a:avLst/>
          </a:prstGeom>
        </p:spPr>
      </p:pic>
      <p:pic>
        <p:nvPicPr>
          <p:cNvPr id="14" name="图片 13" descr="1_22"/>
          <p:cNvPicPr>
            <a:picLocks noChangeAspect="1"/>
          </p:cNvPicPr>
          <p:nvPr/>
        </p:nvPicPr>
        <p:blipFill>
          <a:blip r:embed="rId6"/>
          <a:srcRect l="76756" t="-838" r="-84" b="838"/>
          <a:stretch>
            <a:fillRect/>
          </a:stretch>
        </p:blipFill>
        <p:spPr>
          <a:xfrm>
            <a:off x="8958580" y="2552700"/>
            <a:ext cx="3442970" cy="4545965"/>
          </a:xfrm>
          <a:prstGeom prst="rect">
            <a:avLst/>
          </a:prstGeom>
        </p:spPr>
      </p:pic>
      <p:grpSp>
        <p:nvGrpSpPr>
          <p:cNvPr id="10" name="Group 11">
            <a:extLst>
              <a:ext uri="{FF2B5EF4-FFF2-40B4-BE49-F238E27FC236}">
                <a16:creationId xmlns:a16="http://schemas.microsoft.com/office/drawing/2014/main" id="{E1206D49-0576-409F-B401-A8EF08187997}"/>
              </a:ext>
            </a:extLst>
          </p:cNvPr>
          <p:cNvGrpSpPr>
            <a:grpSpLocks/>
          </p:cNvGrpSpPr>
          <p:nvPr/>
        </p:nvGrpSpPr>
        <p:grpSpPr bwMode="auto">
          <a:xfrm>
            <a:off x="1504175" y="936943"/>
            <a:ext cx="3657385" cy="4696742"/>
            <a:chOff x="109" y="-408"/>
            <a:chExt cx="2614" cy="5024"/>
          </a:xfrm>
        </p:grpSpPr>
        <p:pic>
          <p:nvPicPr>
            <p:cNvPr id="11" name="Picture 5" descr="8457231">
              <a:hlinkClick r:id="rId8" action="ppaction://hlinksldjump"/>
              <a:extLst>
                <a:ext uri="{FF2B5EF4-FFF2-40B4-BE49-F238E27FC236}">
                  <a16:creationId xmlns:a16="http://schemas.microsoft.com/office/drawing/2014/main" id="{71FEF043-66C1-4299-B73C-D551A74052CA}"/>
                </a:ext>
              </a:extLst>
            </p:cNvPr>
            <p:cNvPicPr>
              <a:picLocks noChangeAspect="1" noChangeArrowheads="1"/>
            </p:cNvPicPr>
            <p:nvPr/>
          </p:nvPicPr>
          <p:blipFill>
            <a:blip r:embed="rId9"/>
            <a:srcRect/>
            <a:stretch>
              <a:fillRect/>
            </a:stretch>
          </p:blipFill>
          <p:spPr bwMode="auto">
            <a:xfrm>
              <a:off x="109" y="-408"/>
              <a:ext cx="2614" cy="4320"/>
            </a:xfrm>
            <a:prstGeom prst="rect">
              <a:avLst/>
            </a:prstGeom>
            <a:noFill/>
            <a:ln w="76200">
              <a:solidFill>
                <a:srgbClr val="FFFF66"/>
              </a:solidFill>
              <a:miter lim="800000"/>
              <a:headEnd/>
              <a:tailEnd/>
            </a:ln>
          </p:spPr>
        </p:pic>
        <p:sp>
          <p:nvSpPr>
            <p:cNvPr id="16" name="WordArt 9">
              <a:extLst>
                <a:ext uri="{FF2B5EF4-FFF2-40B4-BE49-F238E27FC236}">
                  <a16:creationId xmlns:a16="http://schemas.microsoft.com/office/drawing/2014/main" id="{3459D220-7C64-4EB7-9603-A7028883A33F}"/>
                </a:ext>
              </a:extLst>
            </p:cNvPr>
            <p:cNvSpPr>
              <a:spLocks noChangeArrowheads="1" noChangeShapeType="1" noTextEdit="1"/>
            </p:cNvSpPr>
            <p:nvPr/>
          </p:nvSpPr>
          <p:spPr bwMode="auto">
            <a:xfrm>
              <a:off x="169" y="4286"/>
              <a:ext cx="2352" cy="330"/>
            </a:xfrm>
            <a:prstGeom prst="rect">
              <a:avLst/>
            </a:prstGeom>
          </p:spPr>
          <p:txBody>
            <a:bodyPr wrap="none" fromWordArt="1">
              <a:prstTxWarp prst="textPlain">
                <a:avLst>
                  <a:gd name="adj" fmla="val 50000"/>
                </a:avLst>
              </a:prstTxWarp>
            </a:bodyPr>
            <a:lstStyle/>
            <a:p>
              <a:pPr algn="ctr"/>
              <a:r>
                <a:rPr lang="vi-VN" sz="3600" kern="10" dirty="0">
                  <a:ln w="9525">
                    <a:solidFill>
                      <a:srgbClr val="6600CC"/>
                    </a:solidFill>
                    <a:round/>
                    <a:headEnd/>
                    <a:tailEnd/>
                  </a:ln>
                  <a:solidFill>
                    <a:srgbClr val="FF0000"/>
                  </a:solidFill>
                  <a:latin typeface="Times New Roman"/>
                  <a:cs typeface="Times New Roman"/>
                </a:rPr>
                <a:t>Đường Nguyễn Tri Phương- Hà Nội</a:t>
              </a:r>
              <a:endParaRPr lang="en-US" sz="3600" kern="10" dirty="0">
                <a:ln w="9525">
                  <a:solidFill>
                    <a:srgbClr val="6600CC"/>
                  </a:solidFill>
                  <a:round/>
                  <a:headEnd/>
                  <a:tailEnd/>
                </a:ln>
                <a:solidFill>
                  <a:srgbClr val="FF0000"/>
                </a:solidFill>
                <a:latin typeface="Times New Roman"/>
                <a:cs typeface="Times New Roman"/>
              </a:endParaRPr>
            </a:p>
          </p:txBody>
        </p:sp>
      </p:grpSp>
      <p:pic>
        <p:nvPicPr>
          <p:cNvPr id="18" name="Picture 8" descr="hoang die">
            <a:extLst>
              <a:ext uri="{FF2B5EF4-FFF2-40B4-BE49-F238E27FC236}">
                <a16:creationId xmlns:a16="http://schemas.microsoft.com/office/drawing/2014/main" id="{5EDE8D6F-97A1-4EB3-9AEF-E77F784DB548}"/>
              </a:ext>
            </a:extLst>
          </p:cNvPr>
          <p:cNvPicPr>
            <a:picLocks noChangeAspect="1" noChangeArrowheads="1"/>
          </p:cNvPicPr>
          <p:nvPr/>
        </p:nvPicPr>
        <p:blipFill>
          <a:blip r:embed="rId10"/>
          <a:srcRect/>
          <a:stretch>
            <a:fillRect/>
          </a:stretch>
        </p:blipFill>
        <p:spPr bwMode="auto">
          <a:xfrm>
            <a:off x="6227929" y="937402"/>
            <a:ext cx="4267200" cy="3962400"/>
          </a:xfrm>
          <a:prstGeom prst="rect">
            <a:avLst/>
          </a:prstGeom>
          <a:noFill/>
          <a:ln w="76200">
            <a:solidFill>
              <a:srgbClr val="6600CC"/>
            </a:solidFill>
            <a:miter lim="800000"/>
            <a:headEnd/>
            <a:tailEnd/>
          </a:ln>
        </p:spPr>
      </p:pic>
      <p:sp>
        <p:nvSpPr>
          <p:cNvPr id="19" name="WordArt 9">
            <a:extLst>
              <a:ext uri="{FF2B5EF4-FFF2-40B4-BE49-F238E27FC236}">
                <a16:creationId xmlns:a16="http://schemas.microsoft.com/office/drawing/2014/main" id="{7789F0DF-5560-469F-8A48-7FAC8C245E05}"/>
              </a:ext>
            </a:extLst>
          </p:cNvPr>
          <p:cNvSpPr>
            <a:spLocks noChangeArrowheads="1" noChangeShapeType="1" noTextEdit="1"/>
          </p:cNvSpPr>
          <p:nvPr/>
        </p:nvSpPr>
        <p:spPr bwMode="auto">
          <a:xfrm>
            <a:off x="6928513" y="5213421"/>
            <a:ext cx="3200400" cy="523875"/>
          </a:xfrm>
          <a:prstGeom prst="rect">
            <a:avLst/>
          </a:prstGeom>
        </p:spPr>
        <p:txBody>
          <a:bodyPr wrap="none" fromWordArt="1">
            <a:prstTxWarp prst="textPlain">
              <a:avLst>
                <a:gd name="adj" fmla="val 50000"/>
              </a:avLst>
            </a:prstTxWarp>
          </a:bodyPr>
          <a:lstStyle/>
          <a:p>
            <a:pPr algn="ctr"/>
            <a:r>
              <a:rPr lang="vi-VN" sz="400" kern="10" dirty="0">
                <a:ln w="9525">
                  <a:solidFill>
                    <a:srgbClr val="6600CC"/>
                  </a:solidFill>
                  <a:round/>
                  <a:headEnd/>
                  <a:tailEnd/>
                </a:ln>
                <a:solidFill>
                  <a:srgbClr val="FF0000"/>
                </a:solidFill>
                <a:latin typeface="Times New Roman"/>
                <a:cs typeface="Times New Roman"/>
              </a:rPr>
              <a:t>Đường</a:t>
            </a:r>
            <a:r>
              <a:rPr lang="en-US" sz="400" kern="10" dirty="0">
                <a:ln w="9525">
                  <a:solidFill>
                    <a:srgbClr val="6600CC"/>
                  </a:solidFill>
                  <a:round/>
                  <a:headEnd/>
                  <a:tailEnd/>
                </a:ln>
                <a:solidFill>
                  <a:srgbClr val="FF0000"/>
                </a:solidFill>
                <a:latin typeface="Times New Roman"/>
                <a:cs typeface="Times New Roman"/>
              </a:rPr>
              <a:t> </a:t>
            </a:r>
            <a:r>
              <a:rPr lang="en-US" sz="400" kern="10" dirty="0" err="1">
                <a:ln w="9525">
                  <a:solidFill>
                    <a:srgbClr val="6600CC"/>
                  </a:solidFill>
                  <a:round/>
                  <a:headEnd/>
                  <a:tailEnd/>
                </a:ln>
                <a:solidFill>
                  <a:srgbClr val="FF0000"/>
                </a:solidFill>
                <a:latin typeface="Times New Roman"/>
                <a:cs typeface="Times New Roman"/>
              </a:rPr>
              <a:t>Hoàng</a:t>
            </a:r>
            <a:r>
              <a:rPr lang="en-US" sz="400" kern="10" dirty="0">
                <a:ln w="9525">
                  <a:solidFill>
                    <a:srgbClr val="6600CC"/>
                  </a:solidFill>
                  <a:round/>
                  <a:headEnd/>
                  <a:tailEnd/>
                </a:ln>
                <a:solidFill>
                  <a:srgbClr val="FF0000"/>
                </a:solidFill>
                <a:latin typeface="Times New Roman"/>
                <a:cs typeface="Times New Roman"/>
              </a:rPr>
              <a:t> </a:t>
            </a:r>
            <a:r>
              <a:rPr lang="en-US" sz="400" kern="10" dirty="0" err="1">
                <a:ln w="9525">
                  <a:solidFill>
                    <a:srgbClr val="6600CC"/>
                  </a:solidFill>
                  <a:round/>
                  <a:headEnd/>
                  <a:tailEnd/>
                </a:ln>
                <a:solidFill>
                  <a:srgbClr val="FF0000"/>
                </a:solidFill>
                <a:latin typeface="Times New Roman"/>
                <a:cs typeface="Times New Roman"/>
              </a:rPr>
              <a:t>Diệu</a:t>
            </a:r>
            <a:r>
              <a:rPr lang="vi-VN" sz="400" kern="10" dirty="0">
                <a:ln w="9525">
                  <a:solidFill>
                    <a:srgbClr val="6600CC"/>
                  </a:solidFill>
                  <a:round/>
                  <a:headEnd/>
                  <a:tailEnd/>
                </a:ln>
                <a:solidFill>
                  <a:srgbClr val="FF0000"/>
                </a:solidFill>
                <a:latin typeface="Times New Roman"/>
                <a:cs typeface="Times New Roman"/>
              </a:rPr>
              <a:t>- Hà Nội</a:t>
            </a:r>
            <a:endParaRPr lang="en-US" sz="400" kern="10" dirty="0">
              <a:ln w="9525">
                <a:solidFill>
                  <a:srgbClr val="6600CC"/>
                </a:solidFill>
                <a:round/>
                <a:headEnd/>
                <a:tailEnd/>
              </a:ln>
              <a:solidFill>
                <a:srgbClr val="FF0000"/>
              </a:solidFill>
              <a:latin typeface="Times New Roman"/>
              <a:cs typeface="Times New Roman"/>
            </a:endParaRPr>
          </a:p>
        </p:txBody>
      </p:sp>
    </p:spTree>
    <p:custDataLst>
      <p:tags r:id="rId2"/>
    </p:custDataLst>
    <p:extLst>
      <p:ext uri="{BB962C8B-B14F-4D97-AF65-F5344CB8AC3E}">
        <p14:creationId xmlns:p14="http://schemas.microsoft.com/office/powerpoint/2010/main" val="1282352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strVal val="#ppt_h"/>
                                          </p:val>
                                        </p:tav>
                                        <p:tav tm="100000">
                                          <p:val>
                                            <p:strVal val="#ppt_h"/>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组 1"/>
          <p:cNvPicPr>
            <a:picLocks noChangeAspect="1"/>
          </p:cNvPicPr>
          <p:nvPr/>
        </p:nvPicPr>
        <p:blipFill>
          <a:blip r:embed="rId5"/>
          <a:srcRect r="27686"/>
          <a:stretch>
            <a:fillRect/>
          </a:stretch>
        </p:blipFill>
        <p:spPr>
          <a:xfrm>
            <a:off x="0" y="-14605"/>
            <a:ext cx="12240260" cy="7113270"/>
          </a:xfrm>
          <a:prstGeom prst="rect">
            <a:avLst/>
          </a:prstGeom>
        </p:spPr>
      </p:pic>
      <p:pic>
        <p:nvPicPr>
          <p:cNvPr id="9" name="图片 8" descr="1_22"/>
          <p:cNvPicPr>
            <a:picLocks noChangeAspect="1"/>
          </p:cNvPicPr>
          <p:nvPr/>
        </p:nvPicPr>
        <p:blipFill>
          <a:blip r:embed="rId6"/>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7"/>
          <a:stretch>
            <a:fillRect/>
          </a:stretch>
        </p:blipFill>
        <p:spPr>
          <a:xfrm>
            <a:off x="11069642" y="-68790"/>
            <a:ext cx="943988" cy="873628"/>
          </a:xfrm>
          <a:prstGeom prst="rect">
            <a:avLst/>
          </a:prstGeom>
        </p:spPr>
      </p:pic>
      <p:pic>
        <p:nvPicPr>
          <p:cNvPr id="14" name="图片 13" descr="1_22"/>
          <p:cNvPicPr>
            <a:picLocks noChangeAspect="1"/>
          </p:cNvPicPr>
          <p:nvPr/>
        </p:nvPicPr>
        <p:blipFill>
          <a:blip r:embed="rId6"/>
          <a:srcRect l="76756" t="-838" r="-84" b="838"/>
          <a:stretch>
            <a:fillRect/>
          </a:stretch>
        </p:blipFill>
        <p:spPr>
          <a:xfrm>
            <a:off x="8958580" y="2552700"/>
            <a:ext cx="3442970" cy="4545965"/>
          </a:xfrm>
          <a:prstGeom prst="rect">
            <a:avLst/>
          </a:prstGeom>
        </p:spPr>
      </p:pic>
      <p:sp>
        <p:nvSpPr>
          <p:cNvPr id="13" name="Text Box 22">
            <a:extLst>
              <a:ext uri="{FF2B5EF4-FFF2-40B4-BE49-F238E27FC236}">
                <a16:creationId xmlns:a16="http://schemas.microsoft.com/office/drawing/2014/main" id="{B3B84514-2671-4657-8E3C-945AAD7283BF}"/>
              </a:ext>
            </a:extLst>
          </p:cNvPr>
          <p:cNvSpPr txBox="1">
            <a:spLocks noChangeArrowheads="1"/>
          </p:cNvSpPr>
          <p:nvPr/>
        </p:nvSpPr>
        <p:spPr bwMode="auto">
          <a:xfrm>
            <a:off x="875761" y="804838"/>
            <a:ext cx="7759403" cy="3892861"/>
          </a:xfrm>
          <a:prstGeom prst="rect">
            <a:avLst/>
          </a:prstGeom>
          <a:noFill/>
          <a:ln w="9525">
            <a:noFill/>
            <a:miter lim="800000"/>
            <a:headEnd/>
            <a:tailEnd/>
          </a:ln>
        </p:spPr>
        <p:txBody>
          <a:bodyPr wrap="square">
            <a:spAutoFit/>
          </a:bodyPr>
          <a:lstStyle/>
          <a:p>
            <a:pPr eaLnBrk="0" hangingPunct="0">
              <a:lnSpc>
                <a:spcPct val="150000"/>
              </a:lnSpc>
            </a:pPr>
            <a:r>
              <a:rPr lang="en-US" altLang="en-US" sz="2800" dirty="0"/>
              <a:t>   </a:t>
            </a:r>
            <a:r>
              <a:rPr lang="vi-VN" sz="2800" dirty="0">
                <a:solidFill>
                  <a:srgbClr val="000000"/>
                </a:solidFill>
                <a:latin typeface="Times New Roman"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p>
        </p:txBody>
      </p:sp>
      <p:sp>
        <p:nvSpPr>
          <p:cNvPr id="15" name="Text Box 23">
            <a:extLst>
              <a:ext uri="{FF2B5EF4-FFF2-40B4-BE49-F238E27FC236}">
                <a16:creationId xmlns:a16="http://schemas.microsoft.com/office/drawing/2014/main" id="{FE5046B1-94D4-47DD-BAF2-27210BF8AFBA}"/>
              </a:ext>
            </a:extLst>
          </p:cNvPr>
          <p:cNvSpPr txBox="1">
            <a:spLocks noChangeArrowheads="1"/>
          </p:cNvSpPr>
          <p:nvPr/>
        </p:nvSpPr>
        <p:spPr bwMode="auto">
          <a:xfrm>
            <a:off x="2893378" y="4307725"/>
            <a:ext cx="1371600" cy="366713"/>
          </a:xfrm>
          <a:prstGeom prst="rect">
            <a:avLst/>
          </a:prstGeom>
          <a:noFill/>
          <a:ln w="9525">
            <a:noFill/>
            <a:miter lim="800000"/>
            <a:headEnd/>
            <a:tailEnd/>
          </a:ln>
        </p:spPr>
        <p:txBody>
          <a:bodyPr>
            <a:spAutoFit/>
          </a:bodyPr>
          <a:lstStyle/>
          <a:p>
            <a:pPr>
              <a:spcBef>
                <a:spcPct val="50000"/>
              </a:spcBef>
            </a:pPr>
            <a:endParaRPr lang="en-US" altLang="en-US" sz="1800">
              <a:latin typeface="Arial" pitchFamily="34" charset="0"/>
            </a:endParaRPr>
          </a:p>
        </p:txBody>
      </p:sp>
      <p:pic>
        <p:nvPicPr>
          <p:cNvPr id="17" name="Picture 10" descr="hoang dieuimages">
            <a:extLst>
              <a:ext uri="{FF2B5EF4-FFF2-40B4-BE49-F238E27FC236}">
                <a16:creationId xmlns:a16="http://schemas.microsoft.com/office/drawing/2014/main" id="{860EAE4B-5677-4C4B-804B-229C8200F710}"/>
              </a:ext>
            </a:extLst>
          </p:cNvPr>
          <p:cNvPicPr>
            <a:picLocks noChangeAspect="1" noChangeArrowheads="1"/>
          </p:cNvPicPr>
          <p:nvPr/>
        </p:nvPicPr>
        <p:blipFill>
          <a:blip r:embed="rId8"/>
          <a:srcRect/>
          <a:stretch>
            <a:fillRect/>
          </a:stretch>
        </p:blipFill>
        <p:spPr bwMode="auto">
          <a:xfrm>
            <a:off x="8700624" y="129534"/>
            <a:ext cx="2110539" cy="2610976"/>
          </a:xfrm>
          <a:prstGeom prst="rect">
            <a:avLst/>
          </a:prstGeom>
          <a:noFill/>
          <a:ln w="9525">
            <a:noFill/>
            <a:miter lim="800000"/>
            <a:headEnd/>
            <a:tailEnd/>
          </a:ln>
        </p:spPr>
      </p:pic>
      <p:pic>
        <p:nvPicPr>
          <p:cNvPr id="20" name="Picture 12" descr="nguyen tri phuong3313103499_1c805dac10">
            <a:extLst>
              <a:ext uri="{FF2B5EF4-FFF2-40B4-BE49-F238E27FC236}">
                <a16:creationId xmlns:a16="http://schemas.microsoft.com/office/drawing/2014/main" id="{258D1966-7A37-4D94-8B3D-4ACD980B7D7C}"/>
              </a:ext>
            </a:extLst>
          </p:cNvPr>
          <p:cNvPicPr>
            <a:picLocks noChangeAspect="1" noChangeArrowheads="1"/>
          </p:cNvPicPr>
          <p:nvPr/>
        </p:nvPicPr>
        <p:blipFill>
          <a:blip r:embed="rId9"/>
          <a:srcRect/>
          <a:stretch>
            <a:fillRect/>
          </a:stretch>
        </p:blipFill>
        <p:spPr bwMode="auto">
          <a:xfrm>
            <a:off x="8700623" y="3673156"/>
            <a:ext cx="2110539" cy="2582204"/>
          </a:xfrm>
          <a:prstGeom prst="rect">
            <a:avLst/>
          </a:prstGeom>
          <a:noFill/>
          <a:ln w="9525">
            <a:noFill/>
            <a:miter lim="800000"/>
            <a:headEnd/>
            <a:tailEnd/>
          </a:ln>
        </p:spPr>
      </p:pic>
      <p:sp>
        <p:nvSpPr>
          <p:cNvPr id="21" name="Text Box 11">
            <a:extLst>
              <a:ext uri="{FF2B5EF4-FFF2-40B4-BE49-F238E27FC236}">
                <a16:creationId xmlns:a16="http://schemas.microsoft.com/office/drawing/2014/main" id="{5790E169-8F2A-4FAE-B28A-24A7B679C529}"/>
              </a:ext>
            </a:extLst>
          </p:cNvPr>
          <p:cNvSpPr txBox="1">
            <a:spLocks noChangeArrowheads="1"/>
          </p:cNvSpPr>
          <p:nvPr/>
        </p:nvSpPr>
        <p:spPr bwMode="auto">
          <a:xfrm>
            <a:off x="8958580" y="2739342"/>
            <a:ext cx="1752600" cy="477054"/>
          </a:xfrm>
          <a:prstGeom prst="rect">
            <a:avLst/>
          </a:prstGeom>
          <a:noFill/>
          <a:ln w="9525">
            <a:noFill/>
            <a:miter lim="800000"/>
            <a:headEnd/>
            <a:tailEnd/>
          </a:ln>
          <a:effectLst/>
        </p:spPr>
        <p:txBody>
          <a:bodyPr wrap="square">
            <a:spAutoFit/>
          </a:bodyPr>
          <a:lstStyle/>
          <a:p>
            <a:pPr algn="ctr" eaLnBrk="1" hangingPunct="1">
              <a:spcBef>
                <a:spcPct val="50000"/>
              </a:spcBef>
            </a:pPr>
            <a:r>
              <a:rPr lang="en-US" altLang="en-US" sz="2500" dirty="0" err="1">
                <a:latin typeface="Times New Roman" pitchFamily="18" charset="0"/>
                <a:cs typeface="Times New Roman" pitchFamily="18" charset="0"/>
              </a:rPr>
              <a:t>Hoàng</a:t>
            </a:r>
            <a:r>
              <a:rPr lang="en-US" altLang="en-US" sz="2500" dirty="0">
                <a:latin typeface="Times New Roman" pitchFamily="18" charset="0"/>
                <a:cs typeface="Times New Roman" pitchFamily="18" charset="0"/>
              </a:rPr>
              <a:t> </a:t>
            </a:r>
            <a:r>
              <a:rPr lang="en-US" altLang="en-US" sz="2500" dirty="0" err="1">
                <a:latin typeface="Times New Roman" pitchFamily="18" charset="0"/>
                <a:cs typeface="Times New Roman" pitchFamily="18" charset="0"/>
              </a:rPr>
              <a:t>Diệu</a:t>
            </a:r>
            <a:endParaRPr lang="en-US" altLang="en-US" sz="2500" dirty="0">
              <a:latin typeface="Times New Roman" pitchFamily="18" charset="0"/>
              <a:cs typeface="Times New Roman" pitchFamily="18" charset="0"/>
            </a:endParaRPr>
          </a:p>
        </p:txBody>
      </p:sp>
      <p:sp>
        <p:nvSpPr>
          <p:cNvPr id="22" name="Text Box 11">
            <a:extLst>
              <a:ext uri="{FF2B5EF4-FFF2-40B4-BE49-F238E27FC236}">
                <a16:creationId xmlns:a16="http://schemas.microsoft.com/office/drawing/2014/main" id="{6081569E-5E35-4599-A3E6-55E911316EF7}"/>
              </a:ext>
            </a:extLst>
          </p:cNvPr>
          <p:cNvSpPr txBox="1">
            <a:spLocks noChangeArrowheads="1"/>
          </p:cNvSpPr>
          <p:nvPr/>
        </p:nvSpPr>
        <p:spPr bwMode="auto">
          <a:xfrm>
            <a:off x="8098666" y="6251412"/>
            <a:ext cx="3442970" cy="477054"/>
          </a:xfrm>
          <a:prstGeom prst="rect">
            <a:avLst/>
          </a:prstGeom>
          <a:noFill/>
          <a:ln w="9525">
            <a:noFill/>
            <a:miter lim="800000"/>
            <a:headEnd/>
            <a:tailEnd/>
          </a:ln>
          <a:effectLst/>
        </p:spPr>
        <p:txBody>
          <a:bodyPr wrap="square">
            <a:spAutoFit/>
          </a:bodyPr>
          <a:lstStyle/>
          <a:p>
            <a:pPr algn="ctr" eaLnBrk="1" hangingPunct="1">
              <a:spcBef>
                <a:spcPct val="50000"/>
              </a:spcBef>
            </a:pPr>
            <a:r>
              <a:rPr lang="en-US" altLang="en-US" sz="2500" dirty="0" err="1">
                <a:latin typeface="Times New Roman" pitchFamily="18" charset="0"/>
                <a:cs typeface="Times New Roman" pitchFamily="18" charset="0"/>
              </a:rPr>
              <a:t>Nguyễn</a:t>
            </a:r>
            <a:r>
              <a:rPr lang="en-US" altLang="en-US" sz="2500" dirty="0">
                <a:latin typeface="Times New Roman" pitchFamily="18" charset="0"/>
                <a:cs typeface="Times New Roman" pitchFamily="18" charset="0"/>
              </a:rPr>
              <a:t> Tri </a:t>
            </a:r>
            <a:r>
              <a:rPr lang="en-US" altLang="en-US" sz="2500" dirty="0" err="1">
                <a:latin typeface="Times New Roman" pitchFamily="18" charset="0"/>
                <a:cs typeface="Times New Roman" pitchFamily="18" charset="0"/>
              </a:rPr>
              <a:t>Phương</a:t>
            </a:r>
            <a:endParaRPr lang="en-US" altLang="en-US" sz="2500" dirty="0">
              <a:latin typeface="Times New Roman" pitchFamily="18" charset="0"/>
              <a:cs typeface="Times New Roman" pitchFamily="18" charset="0"/>
            </a:endParaRPr>
          </a:p>
        </p:txBody>
      </p:sp>
      <p:cxnSp>
        <p:nvCxnSpPr>
          <p:cNvPr id="23" name="Straight Connector 22">
            <a:extLst>
              <a:ext uri="{FF2B5EF4-FFF2-40B4-BE49-F238E27FC236}">
                <a16:creationId xmlns:a16="http://schemas.microsoft.com/office/drawing/2014/main" id="{14CE7329-307E-447E-AC03-404F344A475A}"/>
              </a:ext>
            </a:extLst>
          </p:cNvPr>
          <p:cNvCxnSpPr>
            <a:cxnSpLocks/>
          </p:cNvCxnSpPr>
          <p:nvPr/>
        </p:nvCxnSpPr>
        <p:spPr>
          <a:xfrm>
            <a:off x="1502908" y="1405720"/>
            <a:ext cx="60180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93C2DE-FBC8-403D-8820-02A0DFA41906}"/>
              </a:ext>
            </a:extLst>
          </p:cNvPr>
          <p:cNvCxnSpPr>
            <a:cxnSpLocks/>
          </p:cNvCxnSpPr>
          <p:nvPr/>
        </p:nvCxnSpPr>
        <p:spPr>
          <a:xfrm>
            <a:off x="886049" y="2627820"/>
            <a:ext cx="24208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0D606B-1B07-4142-A3D1-E21E2CCFC90F}"/>
              </a:ext>
            </a:extLst>
          </p:cNvPr>
          <p:cNvCxnSpPr>
            <a:cxnSpLocks/>
          </p:cNvCxnSpPr>
          <p:nvPr/>
        </p:nvCxnSpPr>
        <p:spPr>
          <a:xfrm>
            <a:off x="4511910" y="2017729"/>
            <a:ext cx="39302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336572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组 1"/>
          <p:cNvPicPr>
            <a:picLocks noChangeAspect="1"/>
          </p:cNvPicPr>
          <p:nvPr/>
        </p:nvPicPr>
        <p:blipFill>
          <a:blip r:embed="rId5"/>
          <a:srcRect r="27686"/>
          <a:stretch>
            <a:fillRect/>
          </a:stretch>
        </p:blipFill>
        <p:spPr>
          <a:xfrm>
            <a:off x="0" y="-14605"/>
            <a:ext cx="12240260" cy="7113270"/>
          </a:xfrm>
          <a:prstGeom prst="rect">
            <a:avLst/>
          </a:prstGeom>
        </p:spPr>
      </p:pic>
      <p:pic>
        <p:nvPicPr>
          <p:cNvPr id="9" name="图片 8" descr="1_22"/>
          <p:cNvPicPr>
            <a:picLocks noChangeAspect="1"/>
          </p:cNvPicPr>
          <p:nvPr/>
        </p:nvPicPr>
        <p:blipFill>
          <a:blip r:embed="rId6"/>
          <a:srcRect r="76672"/>
          <a:stretch>
            <a:fillRect/>
          </a:stretch>
        </p:blipFill>
        <p:spPr>
          <a:xfrm>
            <a:off x="-44450" y="3373120"/>
            <a:ext cx="2663825" cy="3517900"/>
          </a:xfrm>
          <a:prstGeom prst="rect">
            <a:avLst/>
          </a:prstGeom>
        </p:spPr>
      </p:pic>
      <p:pic>
        <p:nvPicPr>
          <p:cNvPr id="12" name="图片 11" descr="50a6ee428d3d04b2fceae95a066ffdbe"/>
          <p:cNvPicPr>
            <a:picLocks noChangeAspect="1"/>
          </p:cNvPicPr>
          <p:nvPr/>
        </p:nvPicPr>
        <p:blipFill>
          <a:blip r:embed="rId7"/>
          <a:stretch>
            <a:fillRect/>
          </a:stretch>
        </p:blipFill>
        <p:spPr>
          <a:xfrm>
            <a:off x="11069642" y="-68790"/>
            <a:ext cx="943988" cy="873628"/>
          </a:xfrm>
          <a:prstGeom prst="rect">
            <a:avLst/>
          </a:prstGeom>
        </p:spPr>
      </p:pic>
      <p:pic>
        <p:nvPicPr>
          <p:cNvPr id="14" name="图片 13" descr="1_22"/>
          <p:cNvPicPr>
            <a:picLocks noChangeAspect="1"/>
          </p:cNvPicPr>
          <p:nvPr/>
        </p:nvPicPr>
        <p:blipFill>
          <a:blip r:embed="rId6"/>
          <a:srcRect l="76756" t="-838" r="-84" b="838"/>
          <a:stretch>
            <a:fillRect/>
          </a:stretch>
        </p:blipFill>
        <p:spPr>
          <a:xfrm>
            <a:off x="8958580" y="2552700"/>
            <a:ext cx="3442970" cy="4545965"/>
          </a:xfrm>
          <a:prstGeom prst="rect">
            <a:avLst/>
          </a:prstGeom>
        </p:spPr>
      </p:pic>
      <p:sp>
        <p:nvSpPr>
          <p:cNvPr id="16" name="Text Box 26">
            <a:extLst>
              <a:ext uri="{FF2B5EF4-FFF2-40B4-BE49-F238E27FC236}">
                <a16:creationId xmlns:a16="http://schemas.microsoft.com/office/drawing/2014/main" id="{9554268D-0787-4E11-B066-A2D973506F72}"/>
              </a:ext>
            </a:extLst>
          </p:cNvPr>
          <p:cNvSpPr txBox="1">
            <a:spLocks noChangeArrowheads="1"/>
          </p:cNvSpPr>
          <p:nvPr/>
        </p:nvSpPr>
        <p:spPr bwMode="auto">
          <a:xfrm>
            <a:off x="388184" y="1252600"/>
            <a:ext cx="5707816" cy="2600199"/>
          </a:xfrm>
          <a:prstGeom prst="rect">
            <a:avLst/>
          </a:prstGeom>
          <a:noFill/>
          <a:ln w="9525">
            <a:noFill/>
            <a:miter lim="800000"/>
            <a:headEnd/>
            <a:tailEnd/>
          </a:ln>
        </p:spPr>
        <p:txBody>
          <a:bodyPr wrap="square">
            <a:spAutoFit/>
          </a:bodyPr>
          <a:lstStyle/>
          <a:p>
            <a:pPr eaLnBrk="0" hangingPunct="0">
              <a:lnSpc>
                <a:spcPct val="150000"/>
              </a:lnSpc>
            </a:pPr>
            <a:r>
              <a:rPr lang="en-US" altLang="en-US" sz="2800" dirty="0"/>
              <a:t>    </a:t>
            </a:r>
            <a:r>
              <a:rPr lang="vi-VN" sz="2800" dirty="0">
                <a:solidFill>
                  <a:srgbClr val="000000"/>
                </a:solidFill>
                <a:latin typeface="Times New Roman" pitchFamily="18" charset="0"/>
              </a:rPr>
              <a:t>c) Tàu nào có hàng cần bốc lên là cần trục vươn tới. Cần trục là cánh tay kì diệu của các chú công nhân.</a:t>
            </a:r>
            <a:endParaRPr lang="en-US" sz="2800" dirty="0">
              <a:solidFill>
                <a:srgbClr val="000000"/>
              </a:solidFill>
              <a:latin typeface="Times New Roman" pitchFamily="18" charset="0"/>
            </a:endParaRPr>
          </a:p>
          <a:p>
            <a:pPr eaLnBrk="0" hangingPunct="0">
              <a:lnSpc>
                <a:spcPct val="150000"/>
              </a:lnSpc>
            </a:pPr>
            <a:r>
              <a:rPr lang="en-US" sz="2800" dirty="0">
                <a:solidFill>
                  <a:srgbClr val="000000"/>
                </a:solidFill>
                <a:latin typeface="Times New Roman" pitchFamily="18" charset="0"/>
              </a:rPr>
              <a:t>Theo </a:t>
            </a:r>
            <a:r>
              <a:rPr lang="en-US" sz="2800" b="1" dirty="0" err="1">
                <a:solidFill>
                  <a:srgbClr val="000000"/>
                </a:solidFill>
                <a:latin typeface="Times New Roman" pitchFamily="18" charset="0"/>
              </a:rPr>
              <a:t>Phong</a:t>
            </a:r>
            <a:r>
              <a:rPr lang="en-US" sz="2800" b="1" dirty="0">
                <a:solidFill>
                  <a:srgbClr val="000000"/>
                </a:solidFill>
                <a:latin typeface="Times New Roman" pitchFamily="18" charset="0"/>
              </a:rPr>
              <a:t> Thu</a:t>
            </a:r>
            <a:endParaRPr lang="vi-VN" sz="2800" b="1" dirty="0">
              <a:solidFill>
                <a:srgbClr val="000000"/>
              </a:solidFill>
              <a:latin typeface="Times New Roman" pitchFamily="18" charset="0"/>
            </a:endParaRPr>
          </a:p>
        </p:txBody>
      </p:sp>
      <p:pic>
        <p:nvPicPr>
          <p:cNvPr id="18" name="Picture 17" descr="huy">
            <a:extLst>
              <a:ext uri="{FF2B5EF4-FFF2-40B4-BE49-F238E27FC236}">
                <a16:creationId xmlns:a16="http://schemas.microsoft.com/office/drawing/2014/main" id="{3294AB24-4A68-4707-8695-4DC5DA8C644B}"/>
              </a:ext>
            </a:extLst>
          </p:cNvPr>
          <p:cNvPicPr>
            <a:picLocks noChangeAspect="1" noChangeArrowheads="1"/>
          </p:cNvPicPr>
          <p:nvPr/>
        </p:nvPicPr>
        <p:blipFill>
          <a:blip r:embed="rId8"/>
          <a:srcRect/>
          <a:stretch>
            <a:fillRect/>
          </a:stretch>
        </p:blipFill>
        <p:spPr bwMode="auto">
          <a:xfrm>
            <a:off x="6480414" y="1188341"/>
            <a:ext cx="5522329" cy="3423844"/>
          </a:xfrm>
          <a:prstGeom prst="rect">
            <a:avLst/>
          </a:prstGeom>
          <a:noFill/>
          <a:ln w="9525">
            <a:noFill/>
            <a:miter lim="800000"/>
            <a:headEnd/>
            <a:tailEnd/>
          </a:ln>
        </p:spPr>
      </p:pic>
      <p:cxnSp>
        <p:nvCxnSpPr>
          <p:cNvPr id="19" name="Straight Connector 18">
            <a:extLst>
              <a:ext uri="{FF2B5EF4-FFF2-40B4-BE49-F238E27FC236}">
                <a16:creationId xmlns:a16="http://schemas.microsoft.com/office/drawing/2014/main" id="{F1FC011A-D363-4903-903E-9B2A88DA47ED}"/>
              </a:ext>
            </a:extLst>
          </p:cNvPr>
          <p:cNvCxnSpPr>
            <a:cxnSpLocks/>
          </p:cNvCxnSpPr>
          <p:nvPr/>
        </p:nvCxnSpPr>
        <p:spPr>
          <a:xfrm>
            <a:off x="498143" y="3101454"/>
            <a:ext cx="42922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C2AA8C-FA97-42DE-A498-4CBCFBAC4CE0}"/>
              </a:ext>
            </a:extLst>
          </p:cNvPr>
          <p:cNvCxnSpPr>
            <a:cxnSpLocks/>
          </p:cNvCxnSpPr>
          <p:nvPr/>
        </p:nvCxnSpPr>
        <p:spPr>
          <a:xfrm>
            <a:off x="3129887" y="2510735"/>
            <a:ext cx="2663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345482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slide(fromBottom)">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descr="组 1">
            <a:extLst>
              <a:ext uri="{FF2B5EF4-FFF2-40B4-BE49-F238E27FC236}">
                <a16:creationId xmlns:a16="http://schemas.microsoft.com/office/drawing/2014/main" id="{88EEF4C2-ACCF-430F-8097-77DFD7F3BA95}"/>
              </a:ext>
            </a:extLst>
          </p:cNvPr>
          <p:cNvPicPr>
            <a:picLocks noChangeAspect="1"/>
          </p:cNvPicPr>
          <p:nvPr/>
        </p:nvPicPr>
        <p:blipFill>
          <a:blip r:embed="rId3"/>
          <a:srcRect r="27686"/>
          <a:stretch>
            <a:fillRect/>
          </a:stretch>
        </p:blipFill>
        <p:spPr>
          <a:xfrm>
            <a:off x="-48260" y="0"/>
            <a:ext cx="12240260" cy="7113270"/>
          </a:xfrm>
          <a:prstGeom prst="rect">
            <a:avLst/>
          </a:prstGeom>
        </p:spPr>
      </p:pic>
      <p:pic>
        <p:nvPicPr>
          <p:cNvPr id="23" name="图片 8" descr="1_22">
            <a:extLst>
              <a:ext uri="{FF2B5EF4-FFF2-40B4-BE49-F238E27FC236}">
                <a16:creationId xmlns:a16="http://schemas.microsoft.com/office/drawing/2014/main" id="{9B6C5D51-C676-4DFA-8A01-E92DD3C57C1E}"/>
              </a:ext>
            </a:extLst>
          </p:cNvPr>
          <p:cNvPicPr>
            <a:picLocks noChangeAspect="1"/>
          </p:cNvPicPr>
          <p:nvPr/>
        </p:nvPicPr>
        <p:blipFill>
          <a:blip r:embed="rId4"/>
          <a:srcRect r="76672"/>
          <a:stretch>
            <a:fillRect/>
          </a:stretch>
        </p:blipFill>
        <p:spPr>
          <a:xfrm>
            <a:off x="-109523" y="3132455"/>
            <a:ext cx="2663825" cy="3517900"/>
          </a:xfrm>
          <a:prstGeom prst="rect">
            <a:avLst/>
          </a:prstGeom>
        </p:spPr>
      </p:pic>
      <p:pic>
        <p:nvPicPr>
          <p:cNvPr id="24" name="图片 11" descr="50a6ee428d3d04b2fceae95a066ffdbe">
            <a:extLst>
              <a:ext uri="{FF2B5EF4-FFF2-40B4-BE49-F238E27FC236}">
                <a16:creationId xmlns:a16="http://schemas.microsoft.com/office/drawing/2014/main" id="{4F984519-9FBF-4A06-BF4D-0C1CE880EFB8}"/>
              </a:ext>
            </a:extLst>
          </p:cNvPr>
          <p:cNvPicPr>
            <a:picLocks noChangeAspect="1"/>
          </p:cNvPicPr>
          <p:nvPr/>
        </p:nvPicPr>
        <p:blipFill>
          <a:blip r:embed="rId5"/>
          <a:stretch>
            <a:fillRect/>
          </a:stretch>
        </p:blipFill>
        <p:spPr>
          <a:xfrm>
            <a:off x="11004569" y="-309455"/>
            <a:ext cx="943988" cy="873628"/>
          </a:xfrm>
          <a:prstGeom prst="rect">
            <a:avLst/>
          </a:prstGeom>
        </p:spPr>
      </p:pic>
      <p:pic>
        <p:nvPicPr>
          <p:cNvPr id="25" name="图片 13" descr="1_22">
            <a:extLst>
              <a:ext uri="{FF2B5EF4-FFF2-40B4-BE49-F238E27FC236}">
                <a16:creationId xmlns:a16="http://schemas.microsoft.com/office/drawing/2014/main" id="{62A49572-CB84-4D7A-BA6D-25FF5AFAEA1B}"/>
              </a:ext>
            </a:extLst>
          </p:cNvPr>
          <p:cNvPicPr>
            <a:picLocks noChangeAspect="1"/>
          </p:cNvPicPr>
          <p:nvPr/>
        </p:nvPicPr>
        <p:blipFill>
          <a:blip r:embed="rId4"/>
          <a:srcRect l="76756" t="-838" r="-84" b="838"/>
          <a:stretch>
            <a:fillRect/>
          </a:stretch>
        </p:blipFill>
        <p:spPr>
          <a:xfrm>
            <a:off x="8716901" y="2333096"/>
            <a:ext cx="3442970" cy="4545965"/>
          </a:xfrm>
          <a:prstGeom prst="rect">
            <a:avLst/>
          </a:prstGeom>
        </p:spPr>
      </p:pic>
      <p:sp>
        <p:nvSpPr>
          <p:cNvPr id="5125" name="Text Box 23"/>
          <p:cNvSpPr txBox="1">
            <a:spLocks noChangeArrowheads="1"/>
          </p:cNvSpPr>
          <p:nvPr/>
        </p:nvSpPr>
        <p:spPr bwMode="auto">
          <a:xfrm>
            <a:off x="3276600" y="5181601"/>
            <a:ext cx="1371600" cy="366713"/>
          </a:xfrm>
          <a:prstGeom prst="rect">
            <a:avLst/>
          </a:prstGeom>
          <a:noFill/>
          <a:ln w="9525">
            <a:noFill/>
            <a:miter lim="800000"/>
            <a:headEnd/>
            <a:tailEnd/>
          </a:ln>
        </p:spPr>
        <p:txBody>
          <a:bodyPr>
            <a:spAutoFit/>
          </a:bodyPr>
          <a:lstStyle/>
          <a:p>
            <a:pPr>
              <a:spcBef>
                <a:spcPct val="50000"/>
              </a:spcBef>
            </a:pPr>
            <a:endParaRPr lang="en-US" altLang="en-US">
              <a:latin typeface="Arial" pitchFamily="34" charset="0"/>
            </a:endParaRPr>
          </a:p>
        </p:txBody>
      </p:sp>
      <p:graphicFrame>
        <p:nvGraphicFramePr>
          <p:cNvPr id="14" name="Content Placeholder 3"/>
          <p:cNvGraphicFramePr>
            <a:graphicFrameLocks/>
          </p:cNvGraphicFramePr>
          <p:nvPr>
            <p:extLst>
              <p:ext uri="{D42A27DB-BD31-4B8C-83A1-F6EECF244321}">
                <p14:modId xmlns:p14="http://schemas.microsoft.com/office/powerpoint/2010/main" val="1985703454"/>
              </p:ext>
            </p:extLst>
          </p:nvPr>
        </p:nvGraphicFramePr>
        <p:xfrm>
          <a:off x="750627" y="498863"/>
          <a:ext cx="10776338" cy="4917170"/>
        </p:xfrm>
        <a:graphic>
          <a:graphicData uri="http://schemas.openxmlformats.org/drawingml/2006/table">
            <a:tbl>
              <a:tblPr firstRow="1" bandRow="1">
                <a:tableStyleId>{5C22544A-7EE6-4342-B048-85BDC9FD1C3A}</a:tableStyleId>
              </a:tblPr>
              <a:tblGrid>
                <a:gridCol w="6993759">
                  <a:extLst>
                    <a:ext uri="{9D8B030D-6E8A-4147-A177-3AD203B41FA5}">
                      <a16:colId xmlns:a16="http://schemas.microsoft.com/office/drawing/2014/main" val="20000"/>
                    </a:ext>
                  </a:extLst>
                </a:gridCol>
                <a:gridCol w="3782579">
                  <a:extLst>
                    <a:ext uri="{9D8B030D-6E8A-4147-A177-3AD203B41FA5}">
                      <a16:colId xmlns:a16="http://schemas.microsoft.com/office/drawing/2014/main" val="20001"/>
                    </a:ext>
                  </a:extLst>
                </a:gridCol>
              </a:tblGrid>
              <a:tr h="1192388">
                <a:tc>
                  <a:txBody>
                    <a:bodyPr/>
                    <a:lstStyle/>
                    <a:p>
                      <a:pPr algn="ct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baseline="0" dirty="0">
                          <a:latin typeface="Times New Roman" pitchFamily="18" charset="0"/>
                          <a:cs typeface="Times New Roman" pitchFamily="18" charset="0"/>
                        </a:rPr>
                        <a:t> Ai  </a:t>
                      </a:r>
                      <a:r>
                        <a:rPr lang="en-US" sz="2400" baseline="0" dirty="0" err="1">
                          <a:latin typeface="Times New Roman" pitchFamily="18" charset="0"/>
                          <a:cs typeface="Times New Roman" pitchFamily="18" charset="0"/>
                        </a:rPr>
                        <a:t>là</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gì</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solidFill>
                      <a:schemeClr val="accent6">
                        <a:lumMod val="75000"/>
                      </a:schemeClr>
                    </a:solidFill>
                  </a:tcPr>
                </a:tc>
                <a:tc>
                  <a:txBody>
                    <a:bodyPr/>
                    <a:lstStyle/>
                    <a:p>
                      <a:pPr algn="ctr"/>
                      <a:r>
                        <a:rPr lang="en-US" sz="2400" dirty="0" err="1">
                          <a:latin typeface="Times New Roman" pitchFamily="18" charset="0"/>
                          <a:cs typeface="Times New Roman" pitchFamily="18" charset="0"/>
                        </a:rPr>
                        <a:t>Tác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solidFill>
                      <a:schemeClr val="accent6">
                        <a:lumMod val="75000"/>
                      </a:schemeClr>
                    </a:solidFill>
                  </a:tcPr>
                </a:tc>
                <a:extLst>
                  <a:ext uri="{0D108BD9-81ED-4DB2-BD59-A6C34878D82A}">
                    <a16:rowId xmlns:a16="http://schemas.microsoft.com/office/drawing/2014/main" val="10000"/>
                  </a:ext>
                </a:extLst>
              </a:tr>
              <a:tr h="1241594">
                <a:tc>
                  <a:txBody>
                    <a:bodyPr/>
                    <a:lstStyle/>
                    <a:p>
                      <a:pPr algn="l"/>
                      <a:r>
                        <a:rPr lang="en-US" sz="2800" b="0" dirty="0">
                          <a:latin typeface="Times New Roman" pitchFamily="18" charset="0"/>
                          <a:cs typeface="Times New Roman" pitchFamily="18" charset="0"/>
                        </a:rPr>
                        <a:t>a) </a:t>
                      </a:r>
                      <a:r>
                        <a:rPr lang="en-US" sz="2800" b="0" dirty="0" err="1">
                          <a:latin typeface="Times New Roman" pitchFamily="18" charset="0"/>
                          <a:cs typeface="Times New Roman" pitchFamily="18" charset="0"/>
                        </a:rPr>
                        <a:t>Nguyễn</a:t>
                      </a:r>
                      <a:r>
                        <a:rPr lang="en-US" sz="2800" b="0" baseline="0" dirty="0">
                          <a:latin typeface="Times New Roman" pitchFamily="18" charset="0"/>
                          <a:cs typeface="Times New Roman" pitchFamily="18" charset="0"/>
                        </a:rPr>
                        <a:t> Tri </a:t>
                      </a:r>
                      <a:r>
                        <a:rPr lang="en-US" sz="2800" b="0" baseline="0" dirty="0" err="1">
                          <a:latin typeface="Times New Roman" pitchFamily="18" charset="0"/>
                          <a:cs typeface="Times New Roman" pitchFamily="18" charset="0"/>
                        </a:rPr>
                        <a:t>Phương</a:t>
                      </a:r>
                      <a:r>
                        <a:rPr lang="en-US" sz="2800" b="0" baseline="0" dirty="0">
                          <a:latin typeface="Times New Roman" pitchFamily="18" charset="0"/>
                          <a:cs typeface="Times New Roman" pitchFamily="18" charset="0"/>
                        </a:rPr>
                        <a:t> </a:t>
                      </a:r>
                      <a:r>
                        <a:rPr lang="en-US" sz="2800" b="0" baseline="0" dirty="0" err="1">
                          <a:latin typeface="Times New Roman" pitchFamily="18" charset="0"/>
                          <a:cs typeface="Times New Roman" pitchFamily="18" charset="0"/>
                        </a:rPr>
                        <a:t>là</a:t>
                      </a:r>
                      <a:r>
                        <a:rPr lang="en-US" sz="2800" b="0" baseline="0" dirty="0">
                          <a:latin typeface="Times New Roman" pitchFamily="18" charset="0"/>
                          <a:cs typeface="Times New Roman" pitchFamily="18" charset="0"/>
                        </a:rPr>
                        <a:t> </a:t>
                      </a:r>
                      <a:r>
                        <a:rPr lang="en-US" sz="2800" b="0" baseline="0" dirty="0" err="1">
                          <a:latin typeface="Times New Roman" pitchFamily="18" charset="0"/>
                          <a:cs typeface="Times New Roman" pitchFamily="18" charset="0"/>
                        </a:rPr>
                        <a:t>người</a:t>
                      </a:r>
                      <a:r>
                        <a:rPr lang="en-US" sz="2800" b="0" baseline="0" dirty="0">
                          <a:latin typeface="Times New Roman" pitchFamily="18" charset="0"/>
                          <a:cs typeface="Times New Roman" pitchFamily="18" charset="0"/>
                        </a:rPr>
                        <a:t> </a:t>
                      </a:r>
                      <a:r>
                        <a:rPr lang="en-US" sz="2800" b="0" baseline="0" dirty="0" err="1">
                          <a:latin typeface="Times New Roman" pitchFamily="18" charset="0"/>
                          <a:cs typeface="Times New Roman" pitchFamily="18" charset="0"/>
                        </a:rPr>
                        <a:t>Thừa</a:t>
                      </a:r>
                      <a:r>
                        <a:rPr lang="en-US" sz="2800" b="0" baseline="0" dirty="0">
                          <a:latin typeface="Times New Roman" pitchFamily="18" charset="0"/>
                          <a:cs typeface="Times New Roman" pitchFamily="18" charset="0"/>
                        </a:rPr>
                        <a:t> </a:t>
                      </a:r>
                      <a:r>
                        <a:rPr lang="en-US" sz="2800" b="0" baseline="0" dirty="0" err="1">
                          <a:latin typeface="Times New Roman" pitchFamily="18" charset="0"/>
                          <a:cs typeface="Times New Roman" pitchFamily="18" charset="0"/>
                        </a:rPr>
                        <a:t>Thiên</a:t>
                      </a:r>
                      <a:r>
                        <a:rPr lang="en-US" sz="2800" b="0" baseline="0" dirty="0">
                          <a:latin typeface="Times New Roman" pitchFamily="18" charset="0"/>
                          <a:cs typeface="Times New Roman" pitchFamily="18" charset="0"/>
                        </a:rPr>
                        <a:t>.</a:t>
                      </a:r>
                      <a:endParaRPr lang="en-US" sz="2800" b="0" dirty="0">
                        <a:latin typeface="Times New Roman" pitchFamily="18" charset="0"/>
                        <a:cs typeface="Times New Roman" pitchFamily="18" charset="0"/>
                      </a:endParaRPr>
                    </a:p>
                  </a:txBody>
                  <a:tcPr/>
                </a:tc>
                <a:tc>
                  <a:txBody>
                    <a:bodyPr/>
                    <a:lstStyle/>
                    <a:p>
                      <a:pPr algn="ctr"/>
                      <a:endParaRPr lang="en-US" sz="25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241594">
                <a:tc>
                  <a:txBody>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hai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ông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đều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không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phải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người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Nội.A</a:t>
                      </a:r>
                      <a:endParaRPr lang="en-US" sz="2800" dirty="0">
                        <a:latin typeface="Times New Roman" pitchFamily="18" charset="0"/>
                        <a:cs typeface="Times New Roman" pitchFamily="18" charset="0"/>
                      </a:endParaRPr>
                    </a:p>
                  </a:txBody>
                  <a:tcPr/>
                </a:tc>
                <a:tc>
                  <a:txBody>
                    <a:bodyPr/>
                    <a:lstStyle/>
                    <a:p>
                      <a:pPr algn="ctr"/>
                      <a:endParaRPr lang="en-US" sz="25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241594">
                <a:tc>
                  <a:txBody>
                    <a:bodyPr/>
                    <a:lstStyle/>
                    <a:p>
                      <a:pPr algn="l"/>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Cần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trục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cánh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tay</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kì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diệu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chú</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công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nhân</a:t>
                      </a:r>
                      <a:r>
                        <a:rPr lang="en-US" sz="2800" baseline="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pPr algn="ct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6142BDAF-2433-440D-A578-A92AB0E40EF1}"/>
              </a:ext>
            </a:extLst>
          </p:cNvPr>
          <p:cNvSpPr txBox="1"/>
          <p:nvPr/>
        </p:nvSpPr>
        <p:spPr>
          <a:xfrm>
            <a:off x="8543499" y="2004285"/>
            <a:ext cx="1774209"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endParaRPr lang="en-US" sz="2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2000AC3-33D9-45B5-BFFE-F5A893007A5C}"/>
              </a:ext>
            </a:extLst>
          </p:cNvPr>
          <p:cNvSpPr txBox="1"/>
          <p:nvPr/>
        </p:nvSpPr>
        <p:spPr>
          <a:xfrm>
            <a:off x="8716901" y="3300033"/>
            <a:ext cx="1774209"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78760BA-FBC5-49A0-9DB3-B9F6B105F095}"/>
              </a:ext>
            </a:extLst>
          </p:cNvPr>
          <p:cNvSpPr txBox="1"/>
          <p:nvPr/>
        </p:nvSpPr>
        <p:spPr>
          <a:xfrm>
            <a:off x="8843749" y="4462927"/>
            <a:ext cx="1774209"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5" descr="组 1">
            <a:extLst>
              <a:ext uri="{FF2B5EF4-FFF2-40B4-BE49-F238E27FC236}">
                <a16:creationId xmlns:a16="http://schemas.microsoft.com/office/drawing/2014/main" id="{18E2AA99-21F7-42A2-B651-D00908B981E4}"/>
              </a:ext>
            </a:extLst>
          </p:cNvPr>
          <p:cNvPicPr>
            <a:picLocks noChangeAspect="1"/>
          </p:cNvPicPr>
          <p:nvPr/>
        </p:nvPicPr>
        <p:blipFill>
          <a:blip r:embed="rId3"/>
          <a:srcRect r="27686"/>
          <a:stretch>
            <a:fillRect/>
          </a:stretch>
        </p:blipFill>
        <p:spPr>
          <a:xfrm>
            <a:off x="-24130" y="0"/>
            <a:ext cx="12240260" cy="7113270"/>
          </a:xfrm>
          <a:prstGeom prst="rect">
            <a:avLst/>
          </a:prstGeom>
        </p:spPr>
      </p:pic>
      <p:pic>
        <p:nvPicPr>
          <p:cNvPr id="24" name="图片 8" descr="1_22">
            <a:extLst>
              <a:ext uri="{FF2B5EF4-FFF2-40B4-BE49-F238E27FC236}">
                <a16:creationId xmlns:a16="http://schemas.microsoft.com/office/drawing/2014/main" id="{F7D80BD8-9053-4AA3-9E25-9E3B53CA6A4A}"/>
              </a:ext>
            </a:extLst>
          </p:cNvPr>
          <p:cNvPicPr>
            <a:picLocks noChangeAspect="1"/>
          </p:cNvPicPr>
          <p:nvPr/>
        </p:nvPicPr>
        <p:blipFill>
          <a:blip r:embed="rId4"/>
          <a:srcRect r="76672"/>
          <a:stretch>
            <a:fillRect/>
          </a:stretch>
        </p:blipFill>
        <p:spPr>
          <a:xfrm>
            <a:off x="-109523" y="3132455"/>
            <a:ext cx="2663825" cy="3517900"/>
          </a:xfrm>
          <a:prstGeom prst="rect">
            <a:avLst/>
          </a:prstGeom>
        </p:spPr>
      </p:pic>
      <p:pic>
        <p:nvPicPr>
          <p:cNvPr id="25" name="图片 11" descr="50a6ee428d3d04b2fceae95a066ffdbe">
            <a:extLst>
              <a:ext uri="{FF2B5EF4-FFF2-40B4-BE49-F238E27FC236}">
                <a16:creationId xmlns:a16="http://schemas.microsoft.com/office/drawing/2014/main" id="{932B7DB3-D3C7-4DD6-9E9B-C92577B7467B}"/>
              </a:ext>
            </a:extLst>
          </p:cNvPr>
          <p:cNvPicPr>
            <a:picLocks noChangeAspect="1"/>
          </p:cNvPicPr>
          <p:nvPr/>
        </p:nvPicPr>
        <p:blipFill>
          <a:blip r:embed="rId5"/>
          <a:stretch>
            <a:fillRect/>
          </a:stretch>
        </p:blipFill>
        <p:spPr>
          <a:xfrm>
            <a:off x="11100103" y="57520"/>
            <a:ext cx="943988" cy="873628"/>
          </a:xfrm>
          <a:prstGeom prst="rect">
            <a:avLst/>
          </a:prstGeom>
        </p:spPr>
      </p:pic>
      <p:pic>
        <p:nvPicPr>
          <p:cNvPr id="26" name="图片 13" descr="1_22">
            <a:extLst>
              <a:ext uri="{FF2B5EF4-FFF2-40B4-BE49-F238E27FC236}">
                <a16:creationId xmlns:a16="http://schemas.microsoft.com/office/drawing/2014/main" id="{3BF97A51-524B-4B3D-A47A-22DD9B3F9010}"/>
              </a:ext>
            </a:extLst>
          </p:cNvPr>
          <p:cNvPicPr>
            <a:picLocks noChangeAspect="1"/>
          </p:cNvPicPr>
          <p:nvPr/>
        </p:nvPicPr>
        <p:blipFill>
          <a:blip r:embed="rId4"/>
          <a:srcRect l="76756" t="-838" r="-84" b="838"/>
          <a:stretch>
            <a:fillRect/>
          </a:stretch>
        </p:blipFill>
        <p:spPr>
          <a:xfrm>
            <a:off x="8716901" y="2333096"/>
            <a:ext cx="3442970" cy="4545965"/>
          </a:xfrm>
          <a:prstGeom prst="rect">
            <a:avLst/>
          </a:prstGeom>
        </p:spPr>
      </p:pic>
      <p:sp>
        <p:nvSpPr>
          <p:cNvPr id="78869" name="Rectangle 21"/>
          <p:cNvSpPr>
            <a:spLocks noChangeArrowheads="1"/>
          </p:cNvSpPr>
          <p:nvPr/>
        </p:nvSpPr>
        <p:spPr bwMode="auto">
          <a:xfrm>
            <a:off x="280840" y="266523"/>
            <a:ext cx="10819263" cy="523220"/>
          </a:xfrm>
          <a:prstGeom prst="rect">
            <a:avLst/>
          </a:prstGeom>
          <a:noFill/>
          <a:ln w="9525">
            <a:noFill/>
            <a:miter lim="800000"/>
            <a:headEnd/>
            <a:tailEnd/>
          </a:ln>
        </p:spPr>
        <p:txBody>
          <a:bodyPr wrap="square">
            <a:spAutoFit/>
          </a:bodyPr>
          <a:lstStyle/>
          <a:p>
            <a:pPr eaLnBrk="0" hangingPunct="0"/>
            <a:r>
              <a:rPr lang="en-US" altLang="en-US" sz="2800" b="1" dirty="0" err="1">
                <a:latin typeface="Times New Roman" pitchFamily="18" charset="0"/>
                <a:cs typeface="Times New Roman" pitchFamily="18" charset="0"/>
              </a:rPr>
              <a:t>Bài</a:t>
            </a:r>
            <a:r>
              <a:rPr lang="en-US" altLang="en-US" sz="2800" b="1" dirty="0">
                <a:latin typeface="Times New Roman" pitchFamily="18" charset="0"/>
                <a:cs typeface="Times New Roman" pitchFamily="18" charset="0"/>
              </a:rPr>
              <a:t> 2: </a:t>
            </a:r>
            <a:r>
              <a:rPr lang="en-US" altLang="en-US" sz="2800" dirty="0" err="1">
                <a:latin typeface="Times New Roman" pitchFamily="18" charset="0"/>
                <a:cs typeface="Times New Roman" pitchFamily="18" charset="0"/>
              </a:rPr>
              <a:t>Xác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định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chủ</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ngữ</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ngữ</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mỗi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câu</a:t>
            </a:r>
            <a:r>
              <a:rPr lang="en-US" altLang="en-US" sz="2800" dirty="0">
                <a:latin typeface="Times New Roman" pitchFamily="18" charset="0"/>
                <a:cs typeface="Times New Roman" pitchFamily="18" charset="0"/>
              </a:rPr>
              <a:t> </a:t>
            </a:r>
            <a:r>
              <a:rPr lang="en-US" altLang="en-US" sz="2800" i="1" dirty="0">
                <a:latin typeface="Times New Roman" pitchFamily="18" charset="0"/>
                <a:cs typeface="Times New Roman" pitchFamily="18" charset="0"/>
              </a:rPr>
              <a:t>Ai </a:t>
            </a:r>
            <a:r>
              <a:rPr lang="en-US" altLang="en-US" sz="2800" i="1" dirty="0" err="1">
                <a:latin typeface="Times New Roman" pitchFamily="18" charset="0"/>
                <a:cs typeface="Times New Roman" pitchFamily="18" charset="0"/>
              </a:rPr>
              <a:t>là</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gì</a:t>
            </a:r>
            <a:r>
              <a:rPr lang="en-US" altLang="en-US" sz="2800" i="1"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vừa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tìm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được</a:t>
            </a:r>
            <a:r>
              <a:rPr lang="en-US" altLang="en-US" sz="2800" dirty="0">
                <a:latin typeface="Times New Roman" pitchFamily="18" charset="0"/>
                <a:cs typeface="Times New Roman" pitchFamily="18" charset="0"/>
              </a:rPr>
              <a:t> </a:t>
            </a:r>
            <a:endParaRPr lang="en-US" altLang="en-US" sz="2800" dirty="0"/>
          </a:p>
        </p:txBody>
      </p:sp>
      <p:sp>
        <p:nvSpPr>
          <p:cNvPr id="5125" name="Text Box 23"/>
          <p:cNvSpPr txBox="1">
            <a:spLocks noChangeArrowheads="1"/>
          </p:cNvSpPr>
          <p:nvPr/>
        </p:nvSpPr>
        <p:spPr bwMode="auto">
          <a:xfrm>
            <a:off x="3276600" y="5181601"/>
            <a:ext cx="1371600" cy="366713"/>
          </a:xfrm>
          <a:prstGeom prst="rect">
            <a:avLst/>
          </a:prstGeom>
          <a:noFill/>
          <a:ln w="9525">
            <a:noFill/>
            <a:miter lim="800000"/>
            <a:headEnd/>
            <a:tailEnd/>
          </a:ln>
        </p:spPr>
        <p:txBody>
          <a:bodyPr>
            <a:spAutoFit/>
          </a:bodyPr>
          <a:lstStyle/>
          <a:p>
            <a:pPr>
              <a:spcBef>
                <a:spcPct val="50000"/>
              </a:spcBef>
            </a:pPr>
            <a:endParaRPr lang="en-US" altLang="en-US">
              <a:latin typeface="Arial" pitchFamily="34" charset="0"/>
            </a:endParaRPr>
          </a:p>
        </p:txBody>
      </p:sp>
      <p:sp>
        <p:nvSpPr>
          <p:cNvPr id="9" name="Rectangle 8"/>
          <p:cNvSpPr/>
          <p:nvPr/>
        </p:nvSpPr>
        <p:spPr>
          <a:xfrm>
            <a:off x="2743200" y="3505200"/>
            <a:ext cx="1905000" cy="97536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rgbClr val="C00000"/>
                </a:solidFill>
                <a:latin typeface="Times New Roman" pitchFamily="18" charset="0"/>
                <a:cs typeface="Times New Roman" pitchFamily="18" charset="0"/>
              </a:rPr>
              <a:t>Chủ</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ngữ</a:t>
            </a:r>
            <a:endParaRPr lang="en-US" sz="2400" b="1" dirty="0">
              <a:solidFill>
                <a:srgbClr val="C00000"/>
              </a:solidFill>
              <a:latin typeface="Times New Roman" pitchFamily="18" charset="0"/>
              <a:cs typeface="Times New Roman" pitchFamily="18" charset="0"/>
            </a:endParaRPr>
          </a:p>
        </p:txBody>
      </p:sp>
      <p:sp>
        <p:nvSpPr>
          <p:cNvPr id="10" name="Rounded Rectangle 9"/>
          <p:cNvSpPr/>
          <p:nvPr/>
        </p:nvSpPr>
        <p:spPr>
          <a:xfrm>
            <a:off x="4343400" y="2286000"/>
            <a:ext cx="2971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kể</a:t>
            </a:r>
            <a:r>
              <a:rPr lang="en-US" sz="2400" b="1" dirty="0">
                <a:solidFill>
                  <a:srgbClr val="FF0000"/>
                </a:solidFill>
                <a:latin typeface="Times New Roman" pitchFamily="18" charset="0"/>
                <a:cs typeface="Times New Roman" pitchFamily="18" charset="0"/>
              </a:rPr>
              <a:t> Ai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sp>
        <p:nvSpPr>
          <p:cNvPr id="12" name="Rectangle 11"/>
          <p:cNvSpPr/>
          <p:nvPr/>
        </p:nvSpPr>
        <p:spPr>
          <a:xfrm>
            <a:off x="6934200" y="3505200"/>
            <a:ext cx="1828800" cy="97536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rgbClr val="C00000"/>
                </a:solidFill>
                <a:latin typeface="Times New Roman" pitchFamily="18" charset="0"/>
                <a:cs typeface="Times New Roman" pitchFamily="18" charset="0"/>
              </a:rPr>
              <a:t>Vị</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ngữ</a:t>
            </a:r>
            <a:endParaRPr lang="en-US" sz="2400" b="1" dirty="0">
              <a:solidFill>
                <a:srgbClr val="C00000"/>
              </a:solidFill>
              <a:latin typeface="Times New Roman" pitchFamily="18" charset="0"/>
              <a:cs typeface="Times New Roman" pitchFamily="18" charset="0"/>
            </a:endParaRPr>
          </a:p>
        </p:txBody>
      </p:sp>
      <p:sp>
        <p:nvSpPr>
          <p:cNvPr id="13" name="Rectangle 12"/>
          <p:cNvSpPr/>
          <p:nvPr/>
        </p:nvSpPr>
        <p:spPr>
          <a:xfrm>
            <a:off x="6324600" y="5029200"/>
            <a:ext cx="3581400" cy="685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sz="3600" b="1" i="1" dirty="0">
              <a:solidFill>
                <a:srgbClr val="C00000"/>
              </a:solidFill>
              <a:latin typeface="Times New Roman" pitchFamily="18" charset="0"/>
              <a:cs typeface="Times New Roman" pitchFamily="18" charset="0"/>
            </a:endParaRPr>
          </a:p>
          <a:p>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Là</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gì</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là</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ai</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là</a:t>
            </a:r>
            <a:r>
              <a:rPr lang="en-US" sz="2400" b="1" i="1" dirty="0">
                <a:solidFill>
                  <a:srgbClr val="C00000"/>
                </a:solidFill>
                <a:latin typeface="Times New Roman" pitchFamily="18" charset="0"/>
                <a:cs typeface="Times New Roman" pitchFamily="18" charset="0"/>
              </a:rPr>
              <a:t> con  </a:t>
            </a:r>
            <a:r>
              <a:rPr lang="en-US" sz="2400" b="1" i="1" dirty="0" err="1">
                <a:solidFill>
                  <a:srgbClr val="C00000"/>
                </a:solidFill>
                <a:latin typeface="Times New Roman" pitchFamily="18" charset="0"/>
                <a:cs typeface="Times New Roman" pitchFamily="18" charset="0"/>
              </a:rPr>
              <a:t>gì</a:t>
            </a:r>
            <a:r>
              <a:rPr lang="en-US" sz="2400" b="1" i="1" dirty="0">
                <a:solidFill>
                  <a:srgbClr val="C00000"/>
                </a:solidFill>
                <a:latin typeface="Times New Roman" pitchFamily="18" charset="0"/>
                <a:cs typeface="Times New Roman" pitchFamily="18" charset="0"/>
              </a:rPr>
              <a:t>) ?</a:t>
            </a:r>
          </a:p>
          <a:p>
            <a:endParaRPr lang="en-US" sz="3600" b="1" dirty="0">
              <a:solidFill>
                <a:srgbClr val="C00000"/>
              </a:solidFill>
              <a:latin typeface="Times New Roman" pitchFamily="18" charset="0"/>
              <a:cs typeface="Times New Roman" pitchFamily="18" charset="0"/>
            </a:endParaRPr>
          </a:p>
        </p:txBody>
      </p:sp>
      <p:cxnSp>
        <p:nvCxnSpPr>
          <p:cNvPr id="16" name="Straight Arrow Connector 15"/>
          <p:cNvCxnSpPr/>
          <p:nvPr/>
        </p:nvCxnSpPr>
        <p:spPr>
          <a:xfrm rot="10800000" flipV="1">
            <a:off x="4648200" y="3048000"/>
            <a:ext cx="1143000" cy="533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p:nvPr/>
        </p:nvCxnSpPr>
        <p:spPr>
          <a:xfrm rot="5400000">
            <a:off x="3391694" y="4761706"/>
            <a:ext cx="5334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8" name="Straight Arrow Connector 17"/>
          <p:cNvCxnSpPr/>
          <p:nvPr/>
        </p:nvCxnSpPr>
        <p:spPr>
          <a:xfrm rot="5400000">
            <a:off x="7582694" y="4761706"/>
            <a:ext cx="5334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p:nvPr/>
        </p:nvCxnSpPr>
        <p:spPr>
          <a:xfrm>
            <a:off x="5791200" y="3048000"/>
            <a:ext cx="1143000" cy="533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0" name="Rectangle 19"/>
          <p:cNvSpPr/>
          <p:nvPr/>
        </p:nvSpPr>
        <p:spPr>
          <a:xfrm>
            <a:off x="2209800" y="5029200"/>
            <a:ext cx="2895600" cy="685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i="1" dirty="0">
                <a:solidFill>
                  <a:srgbClr val="C00000"/>
                </a:solidFill>
                <a:latin typeface="Times New Roman" pitchFamily="18" charset="0"/>
                <a:cs typeface="Times New Roman" pitchFamily="18" charset="0"/>
              </a:rPr>
              <a:t>Ai? (</a:t>
            </a:r>
            <a:r>
              <a:rPr lang="en-US" sz="2400" b="1" i="1" dirty="0" err="1">
                <a:solidFill>
                  <a:srgbClr val="C00000"/>
                </a:solidFill>
                <a:latin typeface="Times New Roman" pitchFamily="18" charset="0"/>
                <a:cs typeface="Times New Roman" pitchFamily="18" charset="0"/>
              </a:rPr>
              <a:t>cái</a:t>
            </a: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gì</a:t>
            </a:r>
            <a:r>
              <a:rPr lang="en-US" sz="2400" b="1" i="1" dirty="0">
                <a:solidFill>
                  <a:srgbClr val="C00000"/>
                </a:solidFill>
                <a:latin typeface="Times New Roman" pitchFamily="18" charset="0"/>
                <a:cs typeface="Times New Roman" pitchFamily="18" charset="0"/>
              </a:rPr>
              <a:t>, con </a:t>
            </a:r>
            <a:r>
              <a:rPr lang="en-US" sz="2400" b="1" i="1" dirty="0" err="1">
                <a:solidFill>
                  <a:srgbClr val="C00000"/>
                </a:solidFill>
                <a:latin typeface="Times New Roman" pitchFamily="18" charset="0"/>
                <a:cs typeface="Times New Roman" pitchFamily="18" charset="0"/>
              </a:rPr>
              <a:t>gì</a:t>
            </a:r>
            <a:r>
              <a:rPr lang="en-US" sz="2400" b="1" i="1" dirty="0">
                <a:solidFill>
                  <a:srgbClr val="C00000"/>
                </a:solidFill>
                <a:latin typeface="Times New Roman" pitchFamily="18" charset="0"/>
                <a:cs typeface="Times New Roman" pitchFamily="18" charset="0"/>
              </a:rPr>
              <a:t>)?</a:t>
            </a:r>
          </a:p>
        </p:txBody>
      </p:sp>
      <p:cxnSp>
        <p:nvCxnSpPr>
          <p:cNvPr id="21" name="Straight Connector 20"/>
          <p:cNvCxnSpPr>
            <a:cxnSpLocks/>
          </p:cNvCxnSpPr>
          <p:nvPr/>
        </p:nvCxnSpPr>
        <p:spPr>
          <a:xfrm>
            <a:off x="2743200" y="807696"/>
            <a:ext cx="2362200" cy="30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7086600" y="788155"/>
            <a:ext cx="11566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lide(fromBottom)">
                                      <p:cBhvr>
                                        <p:cTn id="12" dur="500"/>
                                        <p:tgtEl>
                                          <p:spTgt spid="16"/>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lide(fromBottom)">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lide(fromBottom)">
                                      <p:cBhvr>
                                        <p:cTn id="20" dur="500"/>
                                        <p:tgtEl>
                                          <p:spTgt spid="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lide(fromBottom)">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slide(fromBottom)">
                                      <p:cBhvr>
                                        <p:cTn id="28" dur="500"/>
                                        <p:tgtEl>
                                          <p:spTgt spid="17"/>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slide(fromBottom)">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slide(fromBottom)">
                                      <p:cBhvr>
                                        <p:cTn id="36" dur="500"/>
                                        <p:tgtEl>
                                          <p:spTgt spid="2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slide(fromBottom)">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descr="组 1">
            <a:extLst>
              <a:ext uri="{FF2B5EF4-FFF2-40B4-BE49-F238E27FC236}">
                <a16:creationId xmlns:a16="http://schemas.microsoft.com/office/drawing/2014/main" id="{7CE0059C-340C-461D-8A12-FA1F92239DD4}"/>
              </a:ext>
            </a:extLst>
          </p:cNvPr>
          <p:cNvPicPr>
            <a:picLocks noChangeAspect="1"/>
          </p:cNvPicPr>
          <p:nvPr/>
        </p:nvPicPr>
        <p:blipFill>
          <a:blip r:embed="rId3"/>
          <a:srcRect r="27686"/>
          <a:stretch>
            <a:fillRect/>
          </a:stretch>
        </p:blipFill>
        <p:spPr>
          <a:xfrm>
            <a:off x="0" y="0"/>
            <a:ext cx="12240260" cy="7113270"/>
          </a:xfrm>
          <a:prstGeom prst="rect">
            <a:avLst/>
          </a:prstGeom>
        </p:spPr>
      </p:pic>
      <p:pic>
        <p:nvPicPr>
          <p:cNvPr id="18" name="图片 8" descr="1_22">
            <a:extLst>
              <a:ext uri="{FF2B5EF4-FFF2-40B4-BE49-F238E27FC236}">
                <a16:creationId xmlns:a16="http://schemas.microsoft.com/office/drawing/2014/main" id="{17E5738E-7FB8-4DED-AFE3-BDFBBF7963C6}"/>
              </a:ext>
            </a:extLst>
          </p:cNvPr>
          <p:cNvPicPr>
            <a:picLocks noChangeAspect="1"/>
          </p:cNvPicPr>
          <p:nvPr/>
        </p:nvPicPr>
        <p:blipFill>
          <a:blip r:embed="rId4"/>
          <a:srcRect r="76672"/>
          <a:stretch>
            <a:fillRect/>
          </a:stretch>
        </p:blipFill>
        <p:spPr>
          <a:xfrm>
            <a:off x="-109523" y="3132455"/>
            <a:ext cx="2663825" cy="3517900"/>
          </a:xfrm>
          <a:prstGeom prst="rect">
            <a:avLst/>
          </a:prstGeom>
        </p:spPr>
      </p:pic>
      <p:pic>
        <p:nvPicPr>
          <p:cNvPr id="19" name="图片 11" descr="50a6ee428d3d04b2fceae95a066ffdbe">
            <a:extLst>
              <a:ext uri="{FF2B5EF4-FFF2-40B4-BE49-F238E27FC236}">
                <a16:creationId xmlns:a16="http://schemas.microsoft.com/office/drawing/2014/main" id="{1AEDD6D7-4D74-4A3D-A4FF-792A20CBFD23}"/>
              </a:ext>
            </a:extLst>
          </p:cNvPr>
          <p:cNvPicPr>
            <a:picLocks noChangeAspect="1"/>
          </p:cNvPicPr>
          <p:nvPr/>
        </p:nvPicPr>
        <p:blipFill>
          <a:blip r:embed="rId5"/>
          <a:stretch>
            <a:fillRect/>
          </a:stretch>
        </p:blipFill>
        <p:spPr>
          <a:xfrm>
            <a:off x="11100103" y="57520"/>
            <a:ext cx="943988" cy="873628"/>
          </a:xfrm>
          <a:prstGeom prst="rect">
            <a:avLst/>
          </a:prstGeom>
        </p:spPr>
      </p:pic>
      <p:pic>
        <p:nvPicPr>
          <p:cNvPr id="21" name="图片 13" descr="1_22">
            <a:extLst>
              <a:ext uri="{FF2B5EF4-FFF2-40B4-BE49-F238E27FC236}">
                <a16:creationId xmlns:a16="http://schemas.microsoft.com/office/drawing/2014/main" id="{A9666D87-7685-4063-A5B2-04C7B0728C1A}"/>
              </a:ext>
            </a:extLst>
          </p:cNvPr>
          <p:cNvPicPr>
            <a:picLocks noChangeAspect="1"/>
          </p:cNvPicPr>
          <p:nvPr/>
        </p:nvPicPr>
        <p:blipFill>
          <a:blip r:embed="rId4"/>
          <a:srcRect l="76756" t="-838" r="-84" b="838"/>
          <a:stretch>
            <a:fillRect/>
          </a:stretch>
        </p:blipFill>
        <p:spPr>
          <a:xfrm>
            <a:off x="8716901" y="2333096"/>
            <a:ext cx="3442970" cy="4545965"/>
          </a:xfrm>
          <a:prstGeom prst="rect">
            <a:avLst/>
          </a:prstGeom>
        </p:spPr>
      </p:pic>
      <p:sp>
        <p:nvSpPr>
          <p:cNvPr id="78869" name="Rectangle 21"/>
          <p:cNvSpPr>
            <a:spLocks noChangeArrowheads="1"/>
          </p:cNvSpPr>
          <p:nvPr/>
        </p:nvSpPr>
        <p:spPr bwMode="auto">
          <a:xfrm>
            <a:off x="218288" y="337422"/>
            <a:ext cx="10881815" cy="523220"/>
          </a:xfrm>
          <a:prstGeom prst="rect">
            <a:avLst/>
          </a:prstGeom>
          <a:noFill/>
          <a:ln w="9525">
            <a:noFill/>
            <a:miter lim="800000"/>
            <a:headEnd/>
            <a:tailEnd/>
          </a:ln>
        </p:spPr>
        <p:txBody>
          <a:bodyPr wrap="square">
            <a:spAutoFit/>
          </a:bodyPr>
          <a:lstStyle/>
          <a:p>
            <a:pPr eaLnBrk="0" hangingPunct="0"/>
            <a:r>
              <a:rPr lang="en-US" altLang="en-US" sz="2800" b="1" dirty="0" err="1">
                <a:latin typeface="Times New Roman" pitchFamily="18" charset="0"/>
                <a:cs typeface="Times New Roman" pitchFamily="18" charset="0"/>
              </a:rPr>
              <a:t>Bài</a:t>
            </a:r>
            <a:r>
              <a:rPr lang="en-US" altLang="en-US" sz="2800" b="1" dirty="0">
                <a:latin typeface="Times New Roman" pitchFamily="18" charset="0"/>
                <a:cs typeface="Times New Roman" pitchFamily="18" charset="0"/>
              </a:rPr>
              <a:t> 2:</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Xác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định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chủ</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ngữ</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ngữ</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mỗi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câu</a:t>
            </a:r>
            <a:r>
              <a:rPr lang="en-US" altLang="en-US" sz="2800" dirty="0">
                <a:latin typeface="Times New Roman" pitchFamily="18" charset="0"/>
                <a:cs typeface="Times New Roman" pitchFamily="18" charset="0"/>
              </a:rPr>
              <a:t> </a:t>
            </a:r>
            <a:r>
              <a:rPr lang="en-US" altLang="en-US" sz="2800" i="1" dirty="0">
                <a:latin typeface="Times New Roman" pitchFamily="18" charset="0"/>
                <a:cs typeface="Times New Roman" pitchFamily="18" charset="0"/>
              </a:rPr>
              <a:t>Ai </a:t>
            </a:r>
            <a:r>
              <a:rPr lang="en-US" altLang="en-US" sz="2800" i="1" dirty="0" err="1">
                <a:latin typeface="Times New Roman" pitchFamily="18" charset="0"/>
                <a:cs typeface="Times New Roman" pitchFamily="18" charset="0"/>
              </a:rPr>
              <a:t>là</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gì</a:t>
            </a:r>
            <a:r>
              <a:rPr lang="en-US" altLang="en-US" sz="2800" i="1"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vừa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tìm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được</a:t>
            </a:r>
            <a:r>
              <a:rPr lang="en-US" altLang="en-US" sz="2800" dirty="0">
                <a:latin typeface="Times New Roman" pitchFamily="18" charset="0"/>
                <a:cs typeface="Times New Roman" pitchFamily="18" charset="0"/>
              </a:rPr>
              <a:t>. </a:t>
            </a:r>
            <a:endParaRPr lang="en-US" altLang="en-US" sz="2800" dirty="0"/>
          </a:p>
        </p:txBody>
      </p:sp>
      <p:sp>
        <p:nvSpPr>
          <p:cNvPr id="5125" name="Text Box 23"/>
          <p:cNvSpPr txBox="1">
            <a:spLocks noChangeArrowheads="1"/>
          </p:cNvSpPr>
          <p:nvPr/>
        </p:nvSpPr>
        <p:spPr bwMode="auto">
          <a:xfrm>
            <a:off x="3276600" y="5181601"/>
            <a:ext cx="1371600" cy="366713"/>
          </a:xfrm>
          <a:prstGeom prst="rect">
            <a:avLst/>
          </a:prstGeom>
          <a:noFill/>
          <a:ln w="9525">
            <a:noFill/>
            <a:miter lim="800000"/>
            <a:headEnd/>
            <a:tailEnd/>
          </a:ln>
        </p:spPr>
        <p:txBody>
          <a:bodyPr>
            <a:spAutoFit/>
          </a:bodyPr>
          <a:lstStyle/>
          <a:p>
            <a:pPr>
              <a:spcBef>
                <a:spcPct val="50000"/>
              </a:spcBef>
            </a:pPr>
            <a:endParaRPr lang="en-US" altLang="en-US">
              <a:latin typeface="Arial" pitchFamily="34" charset="0"/>
            </a:endParaRPr>
          </a:p>
        </p:txBody>
      </p:sp>
      <p:sp>
        <p:nvSpPr>
          <p:cNvPr id="12" name="Rectangle 4"/>
          <p:cNvSpPr>
            <a:spLocks noChangeArrowheads="1"/>
          </p:cNvSpPr>
          <p:nvPr/>
        </p:nvSpPr>
        <p:spPr bwMode="auto">
          <a:xfrm>
            <a:off x="2018286" y="1496851"/>
            <a:ext cx="8458200" cy="761999"/>
          </a:xfrm>
          <a:prstGeom prst="rect">
            <a:avLst/>
          </a:prstGeom>
          <a:noFill/>
          <a:ln w="9525">
            <a:noFill/>
            <a:miter lim="800000"/>
            <a:headEnd/>
            <a:tailEnd/>
          </a:ln>
        </p:spPr>
        <p:txBody>
          <a:bodyPr anchor="ctr"/>
          <a:lstStyle/>
          <a:p>
            <a:pPr algn="just" eaLnBrk="1" hangingPunct="1"/>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Nguyễn</a:t>
            </a:r>
            <a:r>
              <a:rPr lang="en-US" altLang="zh-CN" sz="2800" dirty="0">
                <a:latin typeface="Times New Roman" pitchFamily="18" charset="0"/>
                <a:ea typeface="SimSun" pitchFamily="2" charset="-122"/>
              </a:rPr>
              <a:t> Tri </a:t>
            </a:r>
            <a:r>
              <a:rPr lang="en-US" altLang="zh-CN" sz="2800" dirty="0" err="1">
                <a:latin typeface="Times New Roman" pitchFamily="18" charset="0"/>
                <a:ea typeface="SimSun" pitchFamily="2" charset="-122"/>
              </a:rPr>
              <a:t>Phương</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l</a:t>
            </a:r>
            <a:r>
              <a:rPr lang="en-US" altLang="zh-CN" sz="2800" dirty="0" err="1">
                <a:latin typeface="Times New Roman" pitchFamily="18" charset="0"/>
                <a:ea typeface="SimSun" pitchFamily="2" charset="-122"/>
                <a:cs typeface="Times New Roman" pitchFamily="18" charset="0"/>
              </a:rPr>
              <a:t>à</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người</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Thừa</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Thiên</a:t>
            </a:r>
            <a:r>
              <a:rPr lang="en-US" altLang="zh-CN" sz="2800" dirty="0">
                <a:latin typeface="Times New Roman" pitchFamily="18" charset="0"/>
                <a:ea typeface="SimSun" pitchFamily="2" charset="-122"/>
              </a:rPr>
              <a:t>.</a:t>
            </a:r>
            <a:r>
              <a:rPr lang="en-US" altLang="zh-CN" sz="2800" dirty="0">
                <a:solidFill>
                  <a:srgbClr val="660033"/>
                </a:solidFill>
                <a:latin typeface="Times New Roman" pitchFamily="18" charset="0"/>
                <a:ea typeface="SimSun" pitchFamily="2" charset="-122"/>
              </a:rPr>
              <a:t> </a:t>
            </a:r>
          </a:p>
        </p:txBody>
      </p:sp>
      <p:sp>
        <p:nvSpPr>
          <p:cNvPr id="14" name="Text Box 21"/>
          <p:cNvSpPr txBox="1">
            <a:spLocks noChangeArrowheads="1"/>
          </p:cNvSpPr>
          <p:nvPr/>
        </p:nvSpPr>
        <p:spPr bwMode="auto">
          <a:xfrm>
            <a:off x="2018286" y="2522704"/>
            <a:ext cx="8458200" cy="523220"/>
          </a:xfrm>
          <a:prstGeom prst="rect">
            <a:avLst/>
          </a:prstGeom>
          <a:noFill/>
          <a:ln w="9525">
            <a:noFill/>
            <a:miter lim="800000"/>
            <a:headEnd/>
            <a:tailEnd/>
          </a:ln>
        </p:spPr>
        <p:txBody>
          <a:bodyPr wrap="square">
            <a:spAutoFit/>
          </a:bodyPr>
          <a:lstStyle/>
          <a:p>
            <a:pPr algn="just" eaLnBrk="1" hangingPunct="1">
              <a:spcBef>
                <a:spcPct val="50000"/>
              </a:spcBef>
            </a:pP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Cả</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hai</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ông</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đều</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không</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phải</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l</a:t>
            </a:r>
            <a:r>
              <a:rPr lang="en-US" altLang="zh-CN" sz="2800" dirty="0" err="1">
                <a:latin typeface="Times New Roman" pitchFamily="18" charset="0"/>
                <a:ea typeface="SimSun" pitchFamily="2" charset="-122"/>
                <a:cs typeface="Times New Roman" pitchFamily="18" charset="0"/>
              </a:rPr>
              <a:t>à</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người</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Hà</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Nội</a:t>
            </a:r>
            <a:r>
              <a:rPr lang="en-US" altLang="zh-CN" sz="2800" dirty="0">
                <a:latin typeface="Times New Roman" pitchFamily="18" charset="0"/>
                <a:ea typeface="SimSun" pitchFamily="2" charset="-122"/>
              </a:rPr>
              <a:t>.</a:t>
            </a:r>
          </a:p>
        </p:txBody>
      </p:sp>
      <p:sp>
        <p:nvSpPr>
          <p:cNvPr id="16" name="Rectangle 6"/>
          <p:cNvSpPr>
            <a:spLocks noChangeArrowheads="1"/>
          </p:cNvSpPr>
          <p:nvPr/>
        </p:nvSpPr>
        <p:spPr bwMode="auto">
          <a:xfrm>
            <a:off x="2018286" y="3409003"/>
            <a:ext cx="8458200" cy="523220"/>
          </a:xfrm>
          <a:prstGeom prst="rect">
            <a:avLst/>
          </a:prstGeom>
          <a:noFill/>
          <a:ln w="9525">
            <a:noFill/>
            <a:miter lim="800000"/>
            <a:headEnd/>
            <a:tailEnd/>
          </a:ln>
        </p:spPr>
        <p:txBody>
          <a:bodyPr wrap="square">
            <a:spAutoFit/>
          </a:bodyPr>
          <a:lstStyle/>
          <a:p>
            <a:pPr algn="just" eaLnBrk="1" hangingPunct="1"/>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Cần</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trục</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l</a:t>
            </a:r>
            <a:r>
              <a:rPr lang="en-US" altLang="zh-CN" sz="2800" dirty="0" err="1">
                <a:latin typeface="Times New Roman" pitchFamily="18" charset="0"/>
                <a:ea typeface="SimSun" pitchFamily="2" charset="-122"/>
                <a:cs typeface="Times New Roman" pitchFamily="18" charset="0"/>
              </a:rPr>
              <a:t>à</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cánh</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tay</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kì</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diệu</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của</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các</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chú</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công</a:t>
            </a:r>
            <a:r>
              <a:rPr lang="en-US" altLang="zh-CN" sz="2800" dirty="0">
                <a:latin typeface="Times New Roman" pitchFamily="18" charset="0"/>
                <a:ea typeface="SimSun" pitchFamily="2" charset="-122"/>
              </a:rPr>
              <a:t> </a:t>
            </a:r>
            <a:r>
              <a:rPr lang="en-US" altLang="zh-CN" sz="2800" dirty="0" err="1">
                <a:latin typeface="Times New Roman" pitchFamily="18" charset="0"/>
                <a:ea typeface="SimSun" pitchFamily="2" charset="-122"/>
              </a:rPr>
              <a:t>nhân</a:t>
            </a:r>
            <a:r>
              <a:rPr lang="en-US" altLang="zh-CN" sz="2800" dirty="0">
                <a:latin typeface="Times New Roman" pitchFamily="18" charset="0"/>
                <a:ea typeface="SimSun" pitchFamily="2" charset="-122"/>
              </a:rPr>
              <a:t>.</a:t>
            </a:r>
          </a:p>
        </p:txBody>
      </p:sp>
      <p:cxnSp>
        <p:nvCxnSpPr>
          <p:cNvPr id="20" name="Straight Connector 19"/>
          <p:cNvCxnSpPr>
            <a:cxnSpLocks/>
          </p:cNvCxnSpPr>
          <p:nvPr/>
        </p:nvCxnSpPr>
        <p:spPr>
          <a:xfrm>
            <a:off x="2667000" y="844665"/>
            <a:ext cx="2259842" cy="159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7010402" y="843077"/>
            <a:ext cx="1205550" cy="175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6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9"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5" descr="组 1">
            <a:extLst>
              <a:ext uri="{FF2B5EF4-FFF2-40B4-BE49-F238E27FC236}">
                <a16:creationId xmlns:a16="http://schemas.microsoft.com/office/drawing/2014/main" id="{3C73D5DE-E034-4F0A-9144-29FC2843EFE9}"/>
              </a:ext>
            </a:extLst>
          </p:cNvPr>
          <p:cNvPicPr>
            <a:picLocks noChangeAspect="1"/>
          </p:cNvPicPr>
          <p:nvPr/>
        </p:nvPicPr>
        <p:blipFill>
          <a:blip r:embed="rId3"/>
          <a:srcRect r="27686"/>
          <a:stretch>
            <a:fillRect/>
          </a:stretch>
        </p:blipFill>
        <p:spPr>
          <a:xfrm>
            <a:off x="-4265" y="0"/>
            <a:ext cx="12240260" cy="7113270"/>
          </a:xfrm>
          <a:prstGeom prst="rect">
            <a:avLst/>
          </a:prstGeom>
        </p:spPr>
      </p:pic>
      <p:pic>
        <p:nvPicPr>
          <p:cNvPr id="42" name="图片 8" descr="1_22">
            <a:extLst>
              <a:ext uri="{FF2B5EF4-FFF2-40B4-BE49-F238E27FC236}">
                <a16:creationId xmlns:a16="http://schemas.microsoft.com/office/drawing/2014/main" id="{5440ED00-C368-4748-8CF6-184D3DFF6D81}"/>
              </a:ext>
            </a:extLst>
          </p:cNvPr>
          <p:cNvPicPr>
            <a:picLocks noChangeAspect="1"/>
          </p:cNvPicPr>
          <p:nvPr/>
        </p:nvPicPr>
        <p:blipFill>
          <a:blip r:embed="rId4"/>
          <a:srcRect r="76672"/>
          <a:stretch>
            <a:fillRect/>
          </a:stretch>
        </p:blipFill>
        <p:spPr>
          <a:xfrm>
            <a:off x="-109523" y="3132455"/>
            <a:ext cx="2663825" cy="3517900"/>
          </a:xfrm>
          <a:prstGeom prst="rect">
            <a:avLst/>
          </a:prstGeom>
        </p:spPr>
      </p:pic>
      <p:pic>
        <p:nvPicPr>
          <p:cNvPr id="44" name="图片 11" descr="50a6ee428d3d04b2fceae95a066ffdbe">
            <a:extLst>
              <a:ext uri="{FF2B5EF4-FFF2-40B4-BE49-F238E27FC236}">
                <a16:creationId xmlns:a16="http://schemas.microsoft.com/office/drawing/2014/main" id="{C367B4D1-8909-4814-B8BB-46FE6B508E83}"/>
              </a:ext>
            </a:extLst>
          </p:cNvPr>
          <p:cNvPicPr>
            <a:picLocks noChangeAspect="1"/>
          </p:cNvPicPr>
          <p:nvPr/>
        </p:nvPicPr>
        <p:blipFill>
          <a:blip r:embed="rId5"/>
          <a:stretch>
            <a:fillRect/>
          </a:stretch>
        </p:blipFill>
        <p:spPr>
          <a:xfrm>
            <a:off x="11100103" y="57520"/>
            <a:ext cx="943988" cy="873628"/>
          </a:xfrm>
          <a:prstGeom prst="rect">
            <a:avLst/>
          </a:prstGeom>
        </p:spPr>
      </p:pic>
      <p:pic>
        <p:nvPicPr>
          <p:cNvPr id="46" name="图片 13" descr="1_22">
            <a:extLst>
              <a:ext uri="{FF2B5EF4-FFF2-40B4-BE49-F238E27FC236}">
                <a16:creationId xmlns:a16="http://schemas.microsoft.com/office/drawing/2014/main" id="{B7E04690-2741-4131-88A0-5E4DB3423725}"/>
              </a:ext>
            </a:extLst>
          </p:cNvPr>
          <p:cNvPicPr>
            <a:picLocks noChangeAspect="1"/>
          </p:cNvPicPr>
          <p:nvPr/>
        </p:nvPicPr>
        <p:blipFill>
          <a:blip r:embed="rId4"/>
          <a:srcRect l="76756" t="-838" r="-84" b="838"/>
          <a:stretch>
            <a:fillRect/>
          </a:stretch>
        </p:blipFill>
        <p:spPr>
          <a:xfrm>
            <a:off x="8716901" y="2333096"/>
            <a:ext cx="3442970" cy="4545965"/>
          </a:xfrm>
          <a:prstGeom prst="rect">
            <a:avLst/>
          </a:prstGeom>
        </p:spPr>
      </p:pic>
      <p:sp>
        <p:nvSpPr>
          <p:cNvPr id="12" name="Rectangle 4"/>
          <p:cNvSpPr>
            <a:spLocks noChangeArrowheads="1"/>
          </p:cNvSpPr>
          <p:nvPr/>
        </p:nvSpPr>
        <p:spPr bwMode="auto">
          <a:xfrm>
            <a:off x="2329218" y="829578"/>
            <a:ext cx="8458200" cy="533399"/>
          </a:xfrm>
          <a:prstGeom prst="rect">
            <a:avLst/>
          </a:prstGeom>
          <a:noFill/>
          <a:ln w="9525">
            <a:noFill/>
            <a:miter lim="800000"/>
            <a:headEnd/>
            <a:tailEnd/>
          </a:ln>
        </p:spPr>
        <p:txBody>
          <a:bodyPr anchor="ctr"/>
          <a:lstStyle/>
          <a:p>
            <a:pPr algn="just" eaLnBrk="1" hangingPunct="1"/>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Nguyễn</a:t>
            </a:r>
            <a:r>
              <a:rPr lang="en-US" altLang="zh-CN" sz="2500" dirty="0">
                <a:latin typeface="Times New Roman" pitchFamily="18" charset="0"/>
                <a:ea typeface="SimSun" pitchFamily="2" charset="-122"/>
              </a:rPr>
              <a:t> Tri </a:t>
            </a:r>
            <a:r>
              <a:rPr lang="en-US" altLang="zh-CN" sz="2500" dirty="0" err="1">
                <a:latin typeface="Times New Roman" pitchFamily="18" charset="0"/>
                <a:ea typeface="SimSun" pitchFamily="2" charset="-122"/>
              </a:rPr>
              <a:t>Phương</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l</a:t>
            </a:r>
            <a:r>
              <a:rPr lang="en-US" altLang="zh-CN" sz="2500" dirty="0" err="1">
                <a:latin typeface="Times New Roman" pitchFamily="18" charset="0"/>
                <a:ea typeface="SimSun" pitchFamily="2" charset="-122"/>
                <a:cs typeface="Times New Roman" pitchFamily="18" charset="0"/>
              </a:rPr>
              <a:t>à</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người</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Thừa</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Thiên</a:t>
            </a:r>
            <a:r>
              <a:rPr lang="en-US" altLang="zh-CN" sz="2500" dirty="0">
                <a:latin typeface="Times New Roman" pitchFamily="18" charset="0"/>
                <a:ea typeface="SimSun" pitchFamily="2" charset="-122"/>
              </a:rPr>
              <a:t>.</a:t>
            </a:r>
            <a:r>
              <a:rPr lang="en-US" altLang="zh-CN" sz="2500" dirty="0">
                <a:solidFill>
                  <a:srgbClr val="660033"/>
                </a:solidFill>
                <a:latin typeface="Times New Roman" pitchFamily="18" charset="0"/>
                <a:ea typeface="SimSun" pitchFamily="2" charset="-122"/>
              </a:rPr>
              <a:t> </a:t>
            </a:r>
          </a:p>
        </p:txBody>
      </p:sp>
      <p:sp>
        <p:nvSpPr>
          <p:cNvPr id="14" name="Text Box 21"/>
          <p:cNvSpPr txBox="1">
            <a:spLocks noChangeArrowheads="1"/>
          </p:cNvSpPr>
          <p:nvPr/>
        </p:nvSpPr>
        <p:spPr bwMode="auto">
          <a:xfrm>
            <a:off x="2329218" y="1972576"/>
            <a:ext cx="8458200" cy="477054"/>
          </a:xfrm>
          <a:prstGeom prst="rect">
            <a:avLst/>
          </a:prstGeom>
          <a:noFill/>
          <a:ln w="9525">
            <a:noFill/>
            <a:miter lim="800000"/>
            <a:headEnd/>
            <a:tailEnd/>
          </a:ln>
        </p:spPr>
        <p:txBody>
          <a:bodyPr wrap="square">
            <a:spAutoFit/>
          </a:bodyPr>
          <a:lstStyle/>
          <a:p>
            <a:pPr algn="just" eaLnBrk="1" hangingPunct="1">
              <a:spcBef>
                <a:spcPct val="50000"/>
              </a:spcBef>
            </a:pP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Cả</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hai</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ông</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đều</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không</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phải</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l</a:t>
            </a:r>
            <a:r>
              <a:rPr lang="en-US" altLang="zh-CN" sz="2500" dirty="0" err="1">
                <a:latin typeface="Times New Roman" pitchFamily="18" charset="0"/>
                <a:ea typeface="SimSun" pitchFamily="2" charset="-122"/>
                <a:cs typeface="Times New Roman" pitchFamily="18" charset="0"/>
              </a:rPr>
              <a:t>à</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người</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Hà</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Nội</a:t>
            </a:r>
            <a:r>
              <a:rPr lang="en-US" altLang="zh-CN" sz="2500" dirty="0">
                <a:latin typeface="Times New Roman" pitchFamily="18" charset="0"/>
                <a:ea typeface="SimSun" pitchFamily="2" charset="-122"/>
              </a:rPr>
              <a:t>.</a:t>
            </a:r>
          </a:p>
        </p:txBody>
      </p:sp>
      <p:sp>
        <p:nvSpPr>
          <p:cNvPr id="15" name="Rectangle 5"/>
          <p:cNvSpPr>
            <a:spLocks noChangeArrowheads="1"/>
          </p:cNvSpPr>
          <p:nvPr/>
        </p:nvSpPr>
        <p:spPr bwMode="auto">
          <a:xfrm>
            <a:off x="2329218" y="2963176"/>
            <a:ext cx="8458200" cy="477054"/>
          </a:xfrm>
          <a:prstGeom prst="rect">
            <a:avLst/>
          </a:prstGeom>
          <a:noFill/>
          <a:ln w="9525">
            <a:noFill/>
            <a:miter lim="800000"/>
            <a:headEnd/>
            <a:tailEnd/>
          </a:ln>
        </p:spPr>
        <p:txBody>
          <a:bodyPr wrap="square">
            <a:spAutoFit/>
          </a:bodyPr>
          <a:lstStyle/>
          <a:p>
            <a:pPr algn="just" eaLnBrk="1" hangingPunct="1"/>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Ông</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Năm</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l</a:t>
            </a:r>
            <a:r>
              <a:rPr lang="en-US" altLang="zh-CN" sz="2500" dirty="0" err="1">
                <a:latin typeface="Times New Roman" pitchFamily="18" charset="0"/>
                <a:ea typeface="SimSun" pitchFamily="2" charset="-122"/>
                <a:cs typeface="Times New Roman" pitchFamily="18" charset="0"/>
              </a:rPr>
              <a:t>à</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dân</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ngụ</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cư</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của</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làng</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này</a:t>
            </a:r>
            <a:r>
              <a:rPr lang="en-US" altLang="zh-CN" sz="2500" dirty="0">
                <a:latin typeface="Times New Roman" pitchFamily="18" charset="0"/>
                <a:ea typeface="SimSun" pitchFamily="2" charset="-122"/>
              </a:rPr>
              <a:t>. </a:t>
            </a:r>
          </a:p>
        </p:txBody>
      </p:sp>
      <p:sp>
        <p:nvSpPr>
          <p:cNvPr id="16" name="Rectangle 6"/>
          <p:cNvSpPr>
            <a:spLocks noChangeArrowheads="1"/>
          </p:cNvSpPr>
          <p:nvPr/>
        </p:nvSpPr>
        <p:spPr bwMode="auto">
          <a:xfrm>
            <a:off x="2329218" y="4029976"/>
            <a:ext cx="8458200" cy="477054"/>
          </a:xfrm>
          <a:prstGeom prst="rect">
            <a:avLst/>
          </a:prstGeom>
          <a:noFill/>
          <a:ln w="9525">
            <a:noFill/>
            <a:miter lim="800000"/>
            <a:headEnd/>
            <a:tailEnd/>
          </a:ln>
        </p:spPr>
        <p:txBody>
          <a:bodyPr wrap="square">
            <a:spAutoFit/>
          </a:bodyPr>
          <a:lstStyle/>
          <a:p>
            <a:pPr algn="just" eaLnBrk="1" hangingPunct="1"/>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Cần</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trục</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l</a:t>
            </a:r>
            <a:r>
              <a:rPr lang="en-US" altLang="zh-CN" sz="2500" dirty="0" err="1">
                <a:latin typeface="Times New Roman" pitchFamily="18" charset="0"/>
                <a:ea typeface="SimSun" pitchFamily="2" charset="-122"/>
                <a:cs typeface="Times New Roman" pitchFamily="18" charset="0"/>
              </a:rPr>
              <a:t>à</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cánh</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tay</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kì</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diệu</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của</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các</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chú</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công</a:t>
            </a:r>
            <a:r>
              <a:rPr lang="en-US" altLang="zh-CN" sz="2500" dirty="0">
                <a:latin typeface="Times New Roman" pitchFamily="18" charset="0"/>
                <a:ea typeface="SimSun" pitchFamily="2" charset="-122"/>
              </a:rPr>
              <a:t> </a:t>
            </a:r>
            <a:r>
              <a:rPr lang="en-US" altLang="zh-CN" sz="2500" dirty="0" err="1">
                <a:latin typeface="Times New Roman" pitchFamily="18" charset="0"/>
                <a:ea typeface="SimSun" pitchFamily="2" charset="-122"/>
              </a:rPr>
              <a:t>nhân</a:t>
            </a:r>
            <a:r>
              <a:rPr lang="en-US" altLang="zh-CN" sz="2500" dirty="0">
                <a:latin typeface="Times New Roman" pitchFamily="18" charset="0"/>
                <a:ea typeface="SimSun" pitchFamily="2" charset="-122"/>
              </a:rPr>
              <a:t>.</a:t>
            </a:r>
          </a:p>
        </p:txBody>
      </p:sp>
      <p:cxnSp>
        <p:nvCxnSpPr>
          <p:cNvPr id="17" name="Straight Connector 16"/>
          <p:cNvCxnSpPr/>
          <p:nvPr/>
        </p:nvCxnSpPr>
        <p:spPr>
          <a:xfrm>
            <a:off x="2634018" y="1286776"/>
            <a:ext cx="2514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29618" y="1286776"/>
            <a:ext cx="2590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Line 18"/>
          <p:cNvSpPr>
            <a:spLocks noChangeShapeType="1"/>
          </p:cNvSpPr>
          <p:nvPr/>
        </p:nvSpPr>
        <p:spPr bwMode="auto">
          <a:xfrm flipH="1">
            <a:off x="5224818" y="905776"/>
            <a:ext cx="76200" cy="381000"/>
          </a:xfrm>
          <a:prstGeom prst="line">
            <a:avLst/>
          </a:prstGeom>
          <a:noFill/>
          <a:ln w="38100">
            <a:solidFill>
              <a:srgbClr val="FF0000"/>
            </a:solidFill>
            <a:round/>
            <a:headEnd/>
            <a:tailEnd/>
          </a:ln>
          <a:effectLst/>
        </p:spPr>
        <p:txBody>
          <a:bodyPr/>
          <a:lstStyle/>
          <a:p>
            <a:endParaRPr lang="en-US"/>
          </a:p>
        </p:txBody>
      </p:sp>
      <p:sp>
        <p:nvSpPr>
          <p:cNvPr id="30" name="Line 18"/>
          <p:cNvSpPr>
            <a:spLocks noChangeShapeType="1"/>
          </p:cNvSpPr>
          <p:nvPr/>
        </p:nvSpPr>
        <p:spPr bwMode="auto">
          <a:xfrm flipH="1">
            <a:off x="5148618" y="905776"/>
            <a:ext cx="76200" cy="381000"/>
          </a:xfrm>
          <a:prstGeom prst="line">
            <a:avLst/>
          </a:prstGeom>
          <a:noFill/>
          <a:ln w="38100">
            <a:solidFill>
              <a:srgbClr val="FF0000"/>
            </a:solidFill>
            <a:round/>
            <a:headEnd/>
            <a:tailEnd/>
          </a:ln>
          <a:effectLst/>
        </p:spPr>
        <p:txBody>
          <a:bodyPr/>
          <a:lstStyle/>
          <a:p>
            <a:endParaRPr lang="en-US"/>
          </a:p>
        </p:txBody>
      </p:sp>
      <p:sp>
        <p:nvSpPr>
          <p:cNvPr id="33" name="Line 18"/>
          <p:cNvSpPr>
            <a:spLocks noChangeShapeType="1"/>
          </p:cNvSpPr>
          <p:nvPr/>
        </p:nvSpPr>
        <p:spPr bwMode="auto">
          <a:xfrm flipH="1">
            <a:off x="3929418" y="3039376"/>
            <a:ext cx="76200" cy="381000"/>
          </a:xfrm>
          <a:prstGeom prst="line">
            <a:avLst/>
          </a:prstGeom>
          <a:noFill/>
          <a:ln w="38100">
            <a:solidFill>
              <a:srgbClr val="FF0000"/>
            </a:solidFill>
            <a:round/>
            <a:headEnd/>
            <a:tailEnd/>
          </a:ln>
          <a:effectLst/>
        </p:spPr>
        <p:txBody>
          <a:bodyPr/>
          <a:lstStyle/>
          <a:p>
            <a:endParaRPr lang="en-US"/>
          </a:p>
        </p:txBody>
      </p:sp>
      <p:sp>
        <p:nvSpPr>
          <p:cNvPr id="34" name="Line 18"/>
          <p:cNvSpPr>
            <a:spLocks noChangeShapeType="1"/>
          </p:cNvSpPr>
          <p:nvPr/>
        </p:nvSpPr>
        <p:spPr bwMode="auto">
          <a:xfrm flipH="1">
            <a:off x="3853218" y="3039376"/>
            <a:ext cx="76200" cy="381000"/>
          </a:xfrm>
          <a:prstGeom prst="line">
            <a:avLst/>
          </a:prstGeom>
          <a:noFill/>
          <a:ln w="38100">
            <a:solidFill>
              <a:srgbClr val="FF0000"/>
            </a:solidFill>
            <a:round/>
            <a:headEnd/>
            <a:tailEnd/>
          </a:ln>
          <a:effectLst/>
        </p:spPr>
        <p:txBody>
          <a:bodyPr/>
          <a:lstStyle/>
          <a:p>
            <a:endParaRPr lang="en-US"/>
          </a:p>
        </p:txBody>
      </p:sp>
      <p:sp>
        <p:nvSpPr>
          <p:cNvPr id="35" name="Line 18"/>
          <p:cNvSpPr>
            <a:spLocks noChangeShapeType="1"/>
          </p:cNvSpPr>
          <p:nvPr/>
        </p:nvSpPr>
        <p:spPr bwMode="auto">
          <a:xfrm flipH="1">
            <a:off x="4081818" y="1972576"/>
            <a:ext cx="76200" cy="381000"/>
          </a:xfrm>
          <a:prstGeom prst="line">
            <a:avLst/>
          </a:prstGeom>
          <a:noFill/>
          <a:ln w="38100">
            <a:solidFill>
              <a:srgbClr val="FF0000"/>
            </a:solidFill>
            <a:round/>
            <a:headEnd/>
            <a:tailEnd/>
          </a:ln>
          <a:effectLst/>
        </p:spPr>
        <p:txBody>
          <a:bodyPr/>
          <a:lstStyle/>
          <a:p>
            <a:endParaRPr lang="en-US"/>
          </a:p>
        </p:txBody>
      </p:sp>
      <p:sp>
        <p:nvSpPr>
          <p:cNvPr id="36" name="Line 18"/>
          <p:cNvSpPr>
            <a:spLocks noChangeShapeType="1"/>
          </p:cNvSpPr>
          <p:nvPr/>
        </p:nvSpPr>
        <p:spPr bwMode="auto">
          <a:xfrm flipH="1">
            <a:off x="4005618" y="1972576"/>
            <a:ext cx="76200" cy="381000"/>
          </a:xfrm>
          <a:prstGeom prst="line">
            <a:avLst/>
          </a:prstGeom>
          <a:noFill/>
          <a:ln w="38100">
            <a:solidFill>
              <a:srgbClr val="FF0000"/>
            </a:solidFill>
            <a:round/>
            <a:headEnd/>
            <a:tailEnd/>
          </a:ln>
          <a:effectLst/>
        </p:spPr>
        <p:txBody>
          <a:bodyPr/>
          <a:lstStyle/>
          <a:p>
            <a:endParaRPr lang="en-US"/>
          </a:p>
        </p:txBody>
      </p:sp>
      <p:sp>
        <p:nvSpPr>
          <p:cNvPr id="37" name="Line 18"/>
          <p:cNvSpPr>
            <a:spLocks noChangeShapeType="1"/>
          </p:cNvSpPr>
          <p:nvPr/>
        </p:nvSpPr>
        <p:spPr bwMode="auto">
          <a:xfrm flipH="1">
            <a:off x="3777018" y="4106176"/>
            <a:ext cx="76200" cy="381000"/>
          </a:xfrm>
          <a:prstGeom prst="line">
            <a:avLst/>
          </a:prstGeom>
          <a:noFill/>
          <a:ln w="38100">
            <a:solidFill>
              <a:srgbClr val="FF0000"/>
            </a:solidFill>
            <a:round/>
            <a:headEnd/>
            <a:tailEnd/>
          </a:ln>
          <a:effectLst/>
        </p:spPr>
        <p:txBody>
          <a:bodyPr/>
          <a:lstStyle/>
          <a:p>
            <a:endParaRPr lang="en-US"/>
          </a:p>
        </p:txBody>
      </p:sp>
      <p:cxnSp>
        <p:nvCxnSpPr>
          <p:cNvPr id="41" name="Straight Connector 40"/>
          <p:cNvCxnSpPr/>
          <p:nvPr/>
        </p:nvCxnSpPr>
        <p:spPr>
          <a:xfrm>
            <a:off x="2634018" y="2429776"/>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234218" y="2429776"/>
            <a:ext cx="411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634018" y="3420376"/>
            <a:ext cx="1219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81818" y="3420376"/>
            <a:ext cx="3429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634018" y="4487176"/>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853218" y="4487176"/>
            <a:ext cx="5334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 Box 23"/>
          <p:cNvSpPr txBox="1">
            <a:spLocks noChangeArrowheads="1"/>
          </p:cNvSpPr>
          <p:nvPr/>
        </p:nvSpPr>
        <p:spPr bwMode="auto">
          <a:xfrm>
            <a:off x="5682018" y="1362976"/>
            <a:ext cx="6858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VN</a:t>
            </a:r>
          </a:p>
        </p:txBody>
      </p:sp>
      <p:sp>
        <p:nvSpPr>
          <p:cNvPr id="55" name="Text Box 22"/>
          <p:cNvSpPr txBox="1">
            <a:spLocks noChangeArrowheads="1"/>
          </p:cNvSpPr>
          <p:nvPr/>
        </p:nvSpPr>
        <p:spPr bwMode="auto">
          <a:xfrm>
            <a:off x="2938818" y="1362976"/>
            <a:ext cx="7620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CN</a:t>
            </a:r>
          </a:p>
        </p:txBody>
      </p:sp>
      <p:sp>
        <p:nvSpPr>
          <p:cNvPr id="56" name="Text Box 22"/>
          <p:cNvSpPr txBox="1">
            <a:spLocks noChangeArrowheads="1"/>
          </p:cNvSpPr>
          <p:nvPr/>
        </p:nvSpPr>
        <p:spPr bwMode="auto">
          <a:xfrm>
            <a:off x="2862618" y="4619722"/>
            <a:ext cx="7620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CN</a:t>
            </a:r>
          </a:p>
        </p:txBody>
      </p:sp>
      <p:sp>
        <p:nvSpPr>
          <p:cNvPr id="57" name="Text Box 22"/>
          <p:cNvSpPr txBox="1">
            <a:spLocks noChangeArrowheads="1"/>
          </p:cNvSpPr>
          <p:nvPr/>
        </p:nvSpPr>
        <p:spPr bwMode="auto">
          <a:xfrm>
            <a:off x="2862618" y="3496576"/>
            <a:ext cx="7620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CN</a:t>
            </a:r>
          </a:p>
        </p:txBody>
      </p:sp>
      <p:sp>
        <p:nvSpPr>
          <p:cNvPr id="58" name="Text Box 22"/>
          <p:cNvSpPr txBox="1">
            <a:spLocks noChangeArrowheads="1"/>
          </p:cNvSpPr>
          <p:nvPr/>
        </p:nvSpPr>
        <p:spPr bwMode="auto">
          <a:xfrm>
            <a:off x="2862618" y="2505976"/>
            <a:ext cx="7620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CN</a:t>
            </a:r>
          </a:p>
        </p:txBody>
      </p:sp>
      <p:sp>
        <p:nvSpPr>
          <p:cNvPr id="59" name="Text Box 23"/>
          <p:cNvSpPr txBox="1">
            <a:spLocks noChangeArrowheads="1"/>
          </p:cNvSpPr>
          <p:nvPr/>
        </p:nvSpPr>
        <p:spPr bwMode="auto">
          <a:xfrm>
            <a:off x="5529618" y="2505976"/>
            <a:ext cx="6858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VN</a:t>
            </a:r>
          </a:p>
        </p:txBody>
      </p:sp>
      <p:sp>
        <p:nvSpPr>
          <p:cNvPr id="60" name="Text Box 23"/>
          <p:cNvSpPr txBox="1">
            <a:spLocks noChangeArrowheads="1"/>
          </p:cNvSpPr>
          <p:nvPr/>
        </p:nvSpPr>
        <p:spPr bwMode="auto">
          <a:xfrm>
            <a:off x="5453418" y="3496576"/>
            <a:ext cx="6858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VN</a:t>
            </a:r>
          </a:p>
        </p:txBody>
      </p:sp>
      <p:sp>
        <p:nvSpPr>
          <p:cNvPr id="61" name="Text Box 23"/>
          <p:cNvSpPr txBox="1">
            <a:spLocks noChangeArrowheads="1"/>
          </p:cNvSpPr>
          <p:nvPr/>
        </p:nvSpPr>
        <p:spPr bwMode="auto">
          <a:xfrm>
            <a:off x="5529618" y="4619722"/>
            <a:ext cx="685800" cy="477054"/>
          </a:xfrm>
          <a:prstGeom prst="rect">
            <a:avLst/>
          </a:prstGeom>
          <a:noFill/>
          <a:ln w="9525">
            <a:noFill/>
            <a:miter lim="800000"/>
            <a:headEnd/>
            <a:tailEnd/>
          </a:ln>
          <a:effectLst/>
        </p:spPr>
        <p:txBody>
          <a:bodyPr>
            <a:spAutoFit/>
          </a:bodyPr>
          <a:lstStyle/>
          <a:p>
            <a:pPr eaLnBrk="1" hangingPunct="1">
              <a:spcBef>
                <a:spcPct val="50000"/>
              </a:spcBef>
            </a:pPr>
            <a:r>
              <a:rPr lang="en-US" altLang="en-US" sz="2500" dirty="0">
                <a:solidFill>
                  <a:srgbClr val="0000FF"/>
                </a:solidFill>
                <a:latin typeface="Times New Roman" pitchFamily="18" charset="0"/>
                <a:cs typeface="Times New Roman" pitchFamily="18" charset="0"/>
              </a:rPr>
              <a:t>VN</a:t>
            </a:r>
          </a:p>
        </p:txBody>
      </p:sp>
      <p:sp>
        <p:nvSpPr>
          <p:cNvPr id="62" name="Line 18"/>
          <p:cNvSpPr>
            <a:spLocks noChangeShapeType="1"/>
          </p:cNvSpPr>
          <p:nvPr/>
        </p:nvSpPr>
        <p:spPr bwMode="auto">
          <a:xfrm flipH="1">
            <a:off x="3700818" y="4106176"/>
            <a:ext cx="76200" cy="381000"/>
          </a:xfrm>
          <a:prstGeom prst="line">
            <a:avLst/>
          </a:prstGeom>
          <a:noFill/>
          <a:ln w="38100">
            <a:solidFill>
              <a:srgbClr val="FF0000"/>
            </a:solidFill>
            <a:round/>
            <a:headEnd/>
            <a:tailEn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lide(fromBottom)">
                                      <p:cBhvr>
                                        <p:cTn id="7" dur="500"/>
                                        <p:tgtEl>
                                          <p:spTgt spid="2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slide(fromBottom)">
                                      <p:cBhvr>
                                        <p:cTn id="10" dur="500"/>
                                        <p:tgtEl>
                                          <p:spTgt spid="30"/>
                                        </p:tgtEl>
                                      </p:cBhvr>
                                    </p:animEffect>
                                  </p:childTnLst>
                                </p:cTn>
                              </p:par>
                              <p:par>
                                <p:cTn id="11" presetID="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ppt_x"/>
                                          </p:val>
                                        </p:tav>
                                        <p:tav tm="100000">
                                          <p:val>
                                            <p:strVal val="#ppt_x"/>
                                          </p:val>
                                        </p:tav>
                                      </p:tavLst>
                                    </p:anim>
                                    <p:anim calcmode="lin" valueType="num">
                                      <p:cBhvr additive="base">
                                        <p:cTn id="4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additive="base">
                                        <p:cTn id="55" dur="500" fill="hold"/>
                                        <p:tgtEl>
                                          <p:spTgt spid="59"/>
                                        </p:tgtEl>
                                        <p:attrNameLst>
                                          <p:attrName>ppt_x</p:attrName>
                                        </p:attrNameLst>
                                      </p:cBhvr>
                                      <p:tavLst>
                                        <p:tav tm="0">
                                          <p:val>
                                            <p:strVal val="#ppt_x"/>
                                          </p:val>
                                        </p:tav>
                                        <p:tav tm="100000">
                                          <p:val>
                                            <p:strVal val="#ppt_x"/>
                                          </p:val>
                                        </p:tav>
                                      </p:tavLst>
                                    </p:anim>
                                    <p:anim calcmode="lin" valueType="num">
                                      <p:cBhvr additive="base">
                                        <p:cTn id="5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500" fill="hold"/>
                                        <p:tgtEl>
                                          <p:spTgt spid="45"/>
                                        </p:tgtEl>
                                        <p:attrNameLst>
                                          <p:attrName>ppt_x</p:attrName>
                                        </p:attrNameLst>
                                      </p:cBhvr>
                                      <p:tavLst>
                                        <p:tav tm="0">
                                          <p:val>
                                            <p:strVal val="#ppt_x"/>
                                          </p:val>
                                        </p:tav>
                                        <p:tav tm="100000">
                                          <p:val>
                                            <p:strVal val="#ppt_x"/>
                                          </p:val>
                                        </p:tav>
                                      </p:tavLst>
                                    </p:anim>
                                    <p:anim calcmode="lin" valueType="num">
                                      <p:cBhvr additive="base">
                                        <p:cTn id="70" dur="500" fill="hold"/>
                                        <p:tgtEl>
                                          <p:spTgt spid="4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anim calcmode="lin" valueType="num">
                                      <p:cBhvr additive="base">
                                        <p:cTn id="89" dur="500" fill="hold"/>
                                        <p:tgtEl>
                                          <p:spTgt spid="62"/>
                                        </p:tgtEl>
                                        <p:attrNameLst>
                                          <p:attrName>ppt_x</p:attrName>
                                        </p:attrNameLst>
                                      </p:cBhvr>
                                      <p:tavLst>
                                        <p:tav tm="0">
                                          <p:val>
                                            <p:strVal val="#ppt_x"/>
                                          </p:val>
                                        </p:tav>
                                        <p:tav tm="100000">
                                          <p:val>
                                            <p:strVal val="#ppt_x"/>
                                          </p:val>
                                        </p:tav>
                                      </p:tavLst>
                                    </p:anim>
                                    <p:anim calcmode="lin" valueType="num">
                                      <p:cBhvr additive="base">
                                        <p:cTn id="90" dur="500" fill="hold"/>
                                        <p:tgtEl>
                                          <p:spTgt spid="6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ppt_x"/>
                                          </p:val>
                                        </p:tav>
                                        <p:tav tm="100000">
                                          <p:val>
                                            <p:strVal val="#ppt_x"/>
                                          </p:val>
                                        </p:tav>
                                      </p:tavLst>
                                    </p:anim>
                                    <p:anim calcmode="lin" valueType="num">
                                      <p:cBhvr additive="base">
                                        <p:cTn id="94" dur="500" fill="hold"/>
                                        <p:tgtEl>
                                          <p:spTgt spid="37"/>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500" fill="hold"/>
                                        <p:tgtEl>
                                          <p:spTgt spid="50"/>
                                        </p:tgtEl>
                                        <p:attrNameLst>
                                          <p:attrName>ppt_x</p:attrName>
                                        </p:attrNameLst>
                                      </p:cBhvr>
                                      <p:tavLst>
                                        <p:tav tm="0">
                                          <p:val>
                                            <p:strVal val="#ppt_x"/>
                                          </p:val>
                                        </p:tav>
                                        <p:tav tm="100000">
                                          <p:val>
                                            <p:strVal val="#ppt_x"/>
                                          </p:val>
                                        </p:tav>
                                      </p:tavLst>
                                    </p:anim>
                                    <p:anim calcmode="lin" valueType="num">
                                      <p:cBhvr additive="base">
                                        <p:cTn id="98" dur="500" fill="hold"/>
                                        <p:tgtEl>
                                          <p:spTgt spid="5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additive="base">
                                        <p:cTn id="101" dur="500" fill="hold"/>
                                        <p:tgtEl>
                                          <p:spTgt spid="56"/>
                                        </p:tgtEl>
                                        <p:attrNameLst>
                                          <p:attrName>ppt_x</p:attrName>
                                        </p:attrNameLst>
                                      </p:cBhvr>
                                      <p:tavLst>
                                        <p:tav tm="0">
                                          <p:val>
                                            <p:strVal val="#ppt_x"/>
                                          </p:val>
                                        </p:tav>
                                        <p:tav tm="100000">
                                          <p:val>
                                            <p:strVal val="#ppt_x"/>
                                          </p:val>
                                        </p:tav>
                                      </p:tavLst>
                                    </p:anim>
                                    <p:anim calcmode="lin" valueType="num">
                                      <p:cBhvr additive="base">
                                        <p:cTn id="10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500" fill="hold"/>
                                        <p:tgtEl>
                                          <p:spTgt spid="61"/>
                                        </p:tgtEl>
                                        <p:attrNameLst>
                                          <p:attrName>ppt_x</p:attrName>
                                        </p:attrNameLst>
                                      </p:cBhvr>
                                      <p:tavLst>
                                        <p:tav tm="0">
                                          <p:val>
                                            <p:strVal val="#ppt_x"/>
                                          </p:val>
                                        </p:tav>
                                        <p:tav tm="100000">
                                          <p:val>
                                            <p:strVal val="#ppt_x"/>
                                          </p:val>
                                        </p:tav>
                                      </p:tavLst>
                                    </p:anim>
                                    <p:anim calcmode="lin" valueType="num">
                                      <p:cBhvr additive="base">
                                        <p:cTn id="11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3" grpId="0" animBg="1"/>
      <p:bldP spid="34" grpId="0" animBg="1"/>
      <p:bldP spid="35" grpId="0" animBg="1"/>
      <p:bldP spid="36" grpId="0" animBg="1"/>
      <p:bldP spid="37" grpId="0" animBg="1"/>
      <p:bldP spid="53" grpId="0"/>
      <p:bldP spid="55" grpId="0"/>
      <p:bldP spid="56" grpId="0"/>
      <p:bldP spid="57" grpId="0"/>
      <p:bldP spid="58" grpId="0"/>
      <p:bldP spid="59" grpId="0"/>
      <p:bldP spid="60" grpId="0"/>
      <p:bldP spid="61" grpId="0"/>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A7349-238D-40F5-B0E6-A596F38AC359}"/>
              </a:ext>
            </a:extLst>
          </p:cNvPr>
          <p:cNvPicPr>
            <a:picLocks noChangeAspect="1"/>
          </p:cNvPicPr>
          <p:nvPr/>
        </p:nvPicPr>
        <p:blipFill>
          <a:blip r:embed="rId3"/>
          <a:stretch>
            <a:fillRect/>
          </a:stretch>
        </p:blipFill>
        <p:spPr>
          <a:xfrm>
            <a:off x="-131852" y="0"/>
            <a:ext cx="12323852" cy="6858000"/>
          </a:xfrm>
          <a:prstGeom prst="rect">
            <a:avLst/>
          </a:prstGeom>
        </p:spPr>
      </p:pic>
      <p:sp>
        <p:nvSpPr>
          <p:cNvPr id="78869" name="Rectangle 21"/>
          <p:cNvSpPr>
            <a:spLocks noChangeArrowheads="1"/>
          </p:cNvSpPr>
          <p:nvPr/>
        </p:nvSpPr>
        <p:spPr bwMode="auto">
          <a:xfrm>
            <a:off x="555009" y="349985"/>
            <a:ext cx="10677098" cy="1384995"/>
          </a:xfrm>
          <a:prstGeom prst="rect">
            <a:avLst/>
          </a:prstGeom>
          <a:noFill/>
          <a:ln w="9525">
            <a:noFill/>
            <a:miter lim="800000"/>
            <a:headEnd/>
            <a:tailEnd/>
          </a:ln>
        </p:spPr>
        <p:txBody>
          <a:bodyPr wrap="square">
            <a:spAutoFit/>
          </a:bodyPr>
          <a:lstStyle/>
          <a:p>
            <a:pPr eaLnBrk="0" hangingPunct="0"/>
            <a:r>
              <a:rPr lang="en-US" altLang="en-US" sz="2800" b="1" dirty="0" err="1">
                <a:latin typeface="Times New Roman" pitchFamily="18" charset="0"/>
                <a:cs typeface="Times New Roman" pitchFamily="18" charset="0"/>
              </a:rPr>
              <a:t>Bài</a:t>
            </a:r>
            <a:r>
              <a:rPr lang="en-US" altLang="en-US" sz="2800" b="1" dirty="0">
                <a:latin typeface="Times New Roman" pitchFamily="18" charset="0"/>
                <a:cs typeface="Times New Roman" pitchFamily="18" charset="0"/>
              </a:rPr>
              <a:t> 3: </a:t>
            </a:r>
            <a:r>
              <a:rPr lang="en-US" altLang="en-US" sz="2800" dirty="0" err="1">
                <a:latin typeface="Times New Roman" pitchFamily="18" charset="0"/>
                <a:cs typeface="Times New Roman" pitchFamily="18" charset="0"/>
              </a:rPr>
              <a:t>Có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lần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một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lớp</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đến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thăm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ốm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Em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thiệu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mẹ</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người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nhóm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Hãy</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viết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một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đoạn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ngắn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kể</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chuyện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đoạn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sử</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dụng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câu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kể</a:t>
            </a:r>
            <a:r>
              <a:rPr lang="en-US" altLang="en-US" sz="2800" dirty="0">
                <a:latin typeface="Times New Roman" pitchFamily="18" charset="0"/>
                <a:cs typeface="Times New Roman" pitchFamily="18" charset="0"/>
              </a:rPr>
              <a:t> </a:t>
            </a:r>
            <a:r>
              <a:rPr lang="en-US" altLang="en-US" sz="2800" b="1" dirty="0">
                <a:latin typeface="Times New Roman" pitchFamily="18" charset="0"/>
                <a:cs typeface="Times New Roman" pitchFamily="18" charset="0"/>
              </a:rPr>
              <a:t>Ai </a:t>
            </a:r>
            <a:r>
              <a:rPr lang="en-US" altLang="en-US" sz="2800" b="1" dirty="0" err="1">
                <a:latin typeface="Times New Roman" pitchFamily="18" charset="0"/>
                <a:cs typeface="Times New Roman" pitchFamily="18" charset="0"/>
              </a:rPr>
              <a:t>là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gì</a:t>
            </a:r>
            <a:r>
              <a:rPr lang="en-US" altLang="en-US" sz="2800" b="1" dirty="0">
                <a:latin typeface="Times New Roman" pitchFamily="18" charset="0"/>
                <a:cs typeface="Times New Roman" pitchFamily="18" charset="0"/>
              </a:rPr>
              <a:t>?</a:t>
            </a:r>
            <a:r>
              <a:rPr lang="en-US" altLang="en-US" sz="2800" i="1" dirty="0">
                <a:latin typeface="Times New Roman" pitchFamily="18" charset="0"/>
                <a:cs typeface="Times New Roman" pitchFamily="18" charset="0"/>
              </a:rPr>
              <a:t>.</a:t>
            </a:r>
            <a:endParaRPr lang="en-US" altLang="en-US" sz="2800" i="1" dirty="0"/>
          </a:p>
        </p:txBody>
      </p:sp>
      <p:sp>
        <p:nvSpPr>
          <p:cNvPr id="5125" name="Text Box 23"/>
          <p:cNvSpPr txBox="1">
            <a:spLocks noChangeArrowheads="1"/>
          </p:cNvSpPr>
          <p:nvPr/>
        </p:nvSpPr>
        <p:spPr bwMode="auto">
          <a:xfrm>
            <a:off x="3276600" y="5181601"/>
            <a:ext cx="1371600" cy="366713"/>
          </a:xfrm>
          <a:prstGeom prst="rect">
            <a:avLst/>
          </a:prstGeom>
          <a:noFill/>
          <a:ln w="9525">
            <a:noFill/>
            <a:miter lim="800000"/>
            <a:headEnd/>
            <a:tailEnd/>
          </a:ln>
        </p:spPr>
        <p:txBody>
          <a:bodyPr>
            <a:spAutoFit/>
          </a:bodyPr>
          <a:lstStyle/>
          <a:p>
            <a:pPr>
              <a:spcBef>
                <a:spcPct val="50000"/>
              </a:spcBef>
            </a:pPr>
            <a:endParaRPr lang="en-US" altLang="en-US">
              <a:latin typeface="Arial" pitchFamily="34" charset="0"/>
            </a:endParaRPr>
          </a:p>
        </p:txBody>
      </p:sp>
      <p:sp>
        <p:nvSpPr>
          <p:cNvPr id="10" name="Text Box 9"/>
          <p:cNvSpPr txBox="1">
            <a:spLocks noChangeArrowheads="1"/>
          </p:cNvSpPr>
          <p:nvPr/>
        </p:nvSpPr>
        <p:spPr bwMode="auto">
          <a:xfrm>
            <a:off x="403860" y="2413337"/>
            <a:ext cx="4495800" cy="1015663"/>
          </a:xfrm>
          <a:prstGeom prst="rect">
            <a:avLst/>
          </a:prstGeom>
          <a:noFill/>
          <a:ln w="9525">
            <a:noFill/>
            <a:miter lim="800000"/>
            <a:headEnd/>
            <a:tailEnd/>
          </a:ln>
        </p:spPr>
        <p:txBody>
          <a:bodyPr>
            <a:spAutoFit/>
          </a:bodyPr>
          <a:lstStyle/>
          <a:p>
            <a:pPr algn="ctr">
              <a:spcBef>
                <a:spcPct val="50000"/>
              </a:spcBef>
            </a:pPr>
            <a:r>
              <a:rPr lang="en-US" altLang="en-US" sz="2400" b="1" dirty="0" err="1">
                <a:latin typeface="Times New Roman" pitchFamily="18" charset="0"/>
                <a:cs typeface="Times New Roman" pitchFamily="18" charset="0"/>
              </a:rPr>
              <a:t>Bài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tập</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yêu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gì</a:t>
            </a:r>
            <a:r>
              <a:rPr lang="en-US" altLang="en-US" sz="2400" b="1" dirty="0">
                <a:latin typeface="Times New Roman" pitchFamily="18" charset="0"/>
                <a:cs typeface="Times New Roman" pitchFamily="18" charset="0"/>
              </a:rPr>
              <a:t>?</a:t>
            </a:r>
          </a:p>
          <a:p>
            <a:pPr algn="just">
              <a:spcBef>
                <a:spcPct val="50000"/>
              </a:spcBef>
            </a:pPr>
            <a:endParaRPr lang="en-US" altLang="en-US" sz="2400" b="1" dirty="0">
              <a:solidFill>
                <a:srgbClr val="FF0000"/>
              </a:solidFill>
              <a:latin typeface="Times New Roman" pitchFamily="18" charset="0"/>
              <a:cs typeface="Times New Roman" pitchFamily="18" charset="0"/>
            </a:endParaRPr>
          </a:p>
        </p:txBody>
      </p:sp>
      <p:sp>
        <p:nvSpPr>
          <p:cNvPr id="11" name="Rectangle 10"/>
          <p:cNvSpPr>
            <a:spLocks noChangeArrowheads="1"/>
          </p:cNvSpPr>
          <p:nvPr/>
        </p:nvSpPr>
        <p:spPr bwMode="auto">
          <a:xfrm>
            <a:off x="4738142" y="2299467"/>
            <a:ext cx="7139939" cy="3246530"/>
          </a:xfrm>
          <a:prstGeom prst="rect">
            <a:avLst/>
          </a:prstGeom>
          <a:noFill/>
          <a:ln w="9525">
            <a:noFill/>
            <a:miter lim="800000"/>
            <a:headEnd/>
            <a:tailEnd/>
          </a:ln>
        </p:spPr>
        <p:txBody>
          <a:bodyPr wrap="square">
            <a:spAutoFit/>
          </a:bodyPr>
          <a:lstStyle/>
          <a:p>
            <a:pPr>
              <a:lnSpc>
                <a:spcPct val="150000"/>
              </a:lnSpc>
              <a:buFontTx/>
              <a:buChar char="-"/>
            </a:pPr>
            <a:r>
              <a:rPr lang="en-US" altLang="en-US" sz="2800" dirty="0" err="1">
                <a:latin typeface="Times New Roman" pitchFamily="18" charset="0"/>
                <a:cs typeface="Times New Roman" pitchFamily="18" charset="0"/>
              </a:rPr>
              <a:t>Viết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đoạn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ngắn</a:t>
            </a:r>
            <a:r>
              <a:rPr lang="en-US" altLang="en-US" sz="2800" dirty="0">
                <a:latin typeface="Times New Roman" pitchFamily="18" charset="0"/>
                <a:cs typeface="Times New Roman" pitchFamily="18" charset="0"/>
              </a:rPr>
              <a:t> .</a:t>
            </a:r>
          </a:p>
          <a:p>
            <a:pPr>
              <a:lnSpc>
                <a:spcPct val="150000"/>
              </a:lnSpc>
              <a:buFontTx/>
              <a:buChar char="-"/>
            </a:pPr>
            <a:r>
              <a:rPr lang="en-US" altLang="en-US" sz="2800" dirty="0" err="1">
                <a:latin typeface="Times New Roman" pitchFamily="18" charset="0"/>
                <a:cs typeface="Times New Roman" pitchFamily="18" charset="0"/>
              </a:rPr>
              <a:t>Nội</a:t>
            </a:r>
            <a:r>
              <a:rPr lang="en-US" altLang="en-US" sz="2800" dirty="0">
                <a:latin typeface="Times New Roman" pitchFamily="18" charset="0"/>
                <a:cs typeface="Times New Roman" pitchFamily="18" charset="0"/>
              </a:rPr>
              <a:t> dung: </a:t>
            </a:r>
            <a:r>
              <a:rPr lang="en-US" altLang="en-US" sz="2800" dirty="0" err="1">
                <a:latin typeface="Times New Roman" pitchFamily="18" charset="0"/>
                <a:cs typeface="Times New Roman" pitchFamily="18" charset="0"/>
              </a:rPr>
              <a:t>Kể</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chuyện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thăm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ốm</a:t>
            </a:r>
            <a:r>
              <a:rPr lang="en-US" altLang="en-US" sz="2800" dirty="0">
                <a:latin typeface="Times New Roman" pitchFamily="18" charset="0"/>
                <a:cs typeface="Times New Roman" pitchFamily="18" charset="0"/>
              </a:rPr>
              <a:t>.</a:t>
            </a:r>
          </a:p>
          <a:p>
            <a:pPr>
              <a:lnSpc>
                <a:spcPct val="150000"/>
              </a:lnSpc>
              <a:buFontTx/>
              <a:buChar char="-"/>
            </a:pPr>
            <a:r>
              <a:rPr lang="en-US" altLang="en-US" sz="2800" dirty="0" err="1">
                <a:latin typeface="Times New Roman" pitchFamily="18" charset="0"/>
                <a:cs typeface="Times New Roman" pitchFamily="18" charset="0"/>
              </a:rPr>
              <a:t>Giới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thiệu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với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mẹ</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bạn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người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nhóm</a:t>
            </a:r>
            <a:r>
              <a:rPr lang="en-US" altLang="en-US" sz="2800" dirty="0">
                <a:latin typeface="Times New Roman" pitchFamily="18" charset="0"/>
                <a:cs typeface="Times New Roman" pitchFamily="18" charset="0"/>
              </a:rPr>
              <a:t>.</a:t>
            </a:r>
          </a:p>
          <a:p>
            <a:pPr>
              <a:lnSpc>
                <a:spcPct val="150000"/>
              </a:lnSpc>
              <a:buFontTx/>
              <a:buChar char="-"/>
            </a:pPr>
            <a:r>
              <a:rPr lang="en-US" altLang="en-US" sz="2800" dirty="0" err="1">
                <a:latin typeface="Times New Roman" pitchFamily="18" charset="0"/>
                <a:cs typeface="Times New Roman" pitchFamily="18" charset="0"/>
              </a:rPr>
              <a:t>Sử</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dụng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câu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kể</a:t>
            </a:r>
            <a:r>
              <a:rPr lang="en-US" altLang="en-US" sz="2800" dirty="0">
                <a:latin typeface="Times New Roman" pitchFamily="18" charset="0"/>
                <a:cs typeface="Times New Roman" pitchFamily="18" charset="0"/>
              </a:rPr>
              <a:t> Ai </a:t>
            </a:r>
            <a:r>
              <a:rPr lang="en-US" altLang="en-US" sz="2800" dirty="0" err="1">
                <a:latin typeface="Times New Roman" pitchFamily="18" charset="0"/>
                <a:cs typeface="Times New Roman" pitchFamily="18" charset="0"/>
              </a:rPr>
              <a:t>là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gì</a:t>
            </a:r>
            <a:r>
              <a:rPr lang="en-US" altLang="en-US" sz="2800" dirty="0">
                <a:latin typeface="Times New Roman" pitchFamily="18" charset="0"/>
                <a:cs typeface="Times New Roman" pitchFamily="18" charset="0"/>
              </a:rPr>
              <a:t>?</a:t>
            </a:r>
            <a:endParaRPr lang="vi-VN" altLang="en-US" sz="2800" dirty="0">
              <a:latin typeface="Times New Roman" pitchFamily="18" charset="0"/>
              <a:cs typeface="Times New Roman" pitchFamily="18" charset="0"/>
            </a:endParaRPr>
          </a:p>
        </p:txBody>
      </p:sp>
      <p:pic>
        <p:nvPicPr>
          <p:cNvPr id="13" name="Picture 12" descr="13.jpg"/>
          <p:cNvPicPr>
            <a:picLocks noChangeAspect="1"/>
          </p:cNvPicPr>
          <p:nvPr/>
        </p:nvPicPr>
        <p:blipFill>
          <a:blip r:embed="rId4" cstate="print"/>
          <a:stretch>
            <a:fillRect/>
          </a:stretch>
        </p:blipFill>
        <p:spPr>
          <a:xfrm>
            <a:off x="1432560" y="3048001"/>
            <a:ext cx="24384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Bottom)">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9782577-5A44-4D9C-8092-F3315E67FF95}"/>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LightScreen gridSize="0"/>
                    </a14:imgEffect>
                  </a14:imgLayer>
                </a14:imgProps>
              </a:ext>
              <a:ext uri="{28A0092B-C50C-407E-A947-70E740481C1C}">
                <a14:useLocalDpi xmlns:a14="http://schemas.microsoft.com/office/drawing/2010/main" val="0"/>
              </a:ext>
            </a:extLst>
          </a:blip>
          <a:stretch>
            <a:fillRect/>
          </a:stretch>
        </p:blipFill>
        <p:spPr>
          <a:xfrm>
            <a:off x="7749393" y="1349515"/>
            <a:ext cx="6113266" cy="6138272"/>
          </a:xfrm>
          <a:prstGeom prst="rect">
            <a:avLst/>
          </a:prstGeom>
        </p:spPr>
      </p:pic>
      <p:pic>
        <p:nvPicPr>
          <p:cNvPr id="3" name="图片 11">
            <a:extLst>
              <a:ext uri="{FF2B5EF4-FFF2-40B4-BE49-F238E27FC236}">
                <a16:creationId xmlns:a16="http://schemas.microsoft.com/office/drawing/2014/main" id="{049E87DE-861A-4439-92D5-B4FF1011A176}"/>
              </a:ext>
            </a:extLst>
          </p:cNvPr>
          <p:cNvPicPr>
            <a:picLocks noChangeAspect="1"/>
          </p:cNvPicPr>
          <p:nvPr/>
        </p:nvPicPr>
        <p:blipFill>
          <a:blip r:embed="rId5"/>
          <a:stretch>
            <a:fillRect/>
          </a:stretch>
        </p:blipFill>
        <p:spPr>
          <a:xfrm flipH="1" flipV="1">
            <a:off x="7749393" y="612948"/>
            <a:ext cx="3617698" cy="5632104"/>
          </a:xfrm>
          <a:prstGeom prst="rect">
            <a:avLst/>
          </a:prstGeom>
        </p:spPr>
      </p:pic>
      <p:pic>
        <p:nvPicPr>
          <p:cNvPr id="4" name="图片 12">
            <a:extLst>
              <a:ext uri="{FF2B5EF4-FFF2-40B4-BE49-F238E27FC236}">
                <a16:creationId xmlns:a16="http://schemas.microsoft.com/office/drawing/2014/main" id="{51A452DB-8B60-4D33-AC14-558EA50BA2E1}"/>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LightScreen gridSize="0"/>
                    </a14:imgEffect>
                  </a14:imgLayer>
                </a14:imgProps>
              </a:ext>
              <a:ext uri="{28A0092B-C50C-407E-A947-70E740481C1C}">
                <a14:useLocalDpi xmlns:a14="http://schemas.microsoft.com/office/drawing/2010/main" val="0"/>
              </a:ext>
            </a:extLst>
          </a:blip>
          <a:stretch>
            <a:fillRect/>
          </a:stretch>
        </p:blipFill>
        <p:spPr>
          <a:xfrm>
            <a:off x="-1375950" y="-705979"/>
            <a:ext cx="5818559" cy="5842360"/>
          </a:xfrm>
          <a:prstGeom prst="rect">
            <a:avLst/>
          </a:prstGeom>
        </p:spPr>
      </p:pic>
      <p:pic>
        <p:nvPicPr>
          <p:cNvPr id="5" name="图片 13">
            <a:extLst>
              <a:ext uri="{FF2B5EF4-FFF2-40B4-BE49-F238E27FC236}">
                <a16:creationId xmlns:a16="http://schemas.microsoft.com/office/drawing/2014/main" id="{80BA8D38-CE54-485F-A66A-0218E07C8552}"/>
              </a:ext>
            </a:extLst>
          </p:cNvPr>
          <p:cNvPicPr>
            <a:picLocks noChangeAspect="1"/>
          </p:cNvPicPr>
          <p:nvPr/>
        </p:nvPicPr>
        <p:blipFill>
          <a:blip r:embed="rId5"/>
          <a:stretch>
            <a:fillRect/>
          </a:stretch>
        </p:blipFill>
        <p:spPr>
          <a:xfrm>
            <a:off x="756575" y="868646"/>
            <a:ext cx="3289212" cy="5120708"/>
          </a:xfrm>
          <a:prstGeom prst="rect">
            <a:avLst/>
          </a:prstGeom>
        </p:spPr>
      </p:pic>
      <p:pic>
        <p:nvPicPr>
          <p:cNvPr id="14" name="Picture 13">
            <a:extLst>
              <a:ext uri="{FF2B5EF4-FFF2-40B4-BE49-F238E27FC236}">
                <a16:creationId xmlns:a16="http://schemas.microsoft.com/office/drawing/2014/main" id="{A3CA41C0-5DBA-4AD9-8B9A-F786B9B5FC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5863" y="695791"/>
            <a:ext cx="5466418" cy="5466418"/>
          </a:xfrm>
          <a:prstGeom prst="rect">
            <a:avLst/>
          </a:prstGeom>
        </p:spPr>
      </p:pic>
      <p:sp>
        <p:nvSpPr>
          <p:cNvPr id="15" name="Rectangle 14">
            <a:extLst>
              <a:ext uri="{FF2B5EF4-FFF2-40B4-BE49-F238E27FC236}">
                <a16:creationId xmlns:a16="http://schemas.microsoft.com/office/drawing/2014/main" id="{F2DE6200-D368-429D-9EAE-03C379A6CC24}"/>
              </a:ext>
            </a:extLst>
          </p:cNvPr>
          <p:cNvSpPr/>
          <p:nvPr/>
        </p:nvSpPr>
        <p:spPr>
          <a:xfrm>
            <a:off x="4442608" y="2215201"/>
            <a:ext cx="2693837" cy="1938992"/>
          </a:xfrm>
          <a:prstGeom prst="rect">
            <a:avLst/>
          </a:prstGeom>
          <a:noFill/>
        </p:spPr>
        <p:txBody>
          <a:bodyPr wrap="square" lIns="91440" tIns="45720" rIns="91440" bIns="45720">
            <a:spAutoFit/>
          </a:bodyPr>
          <a:lstStyle/>
          <a:p>
            <a:pPr algn="ctr"/>
            <a:r>
              <a:rPr lang="en-US" sz="6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lang="en-US" sz="6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t>
            </a:r>
            <a:r>
              <a:rPr lang="en-US" sz="6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ỞI </a:t>
            </a:r>
          </a:p>
          <a:p>
            <a:pPr algn="ctr"/>
            <a:r>
              <a:rPr lang="en-US" sz="60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endParaRPr lang="en-US" sz="6000" b="0" cap="none" spc="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8940A50-312C-4742-945D-20855C9A29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2712" y="7214813"/>
            <a:ext cx="3733800" cy="3733800"/>
          </a:xfrm>
          <a:prstGeom prst="rect">
            <a:avLst/>
          </a:prstGeom>
        </p:spPr>
      </p:pic>
      <p:pic>
        <p:nvPicPr>
          <p:cNvPr id="17" name="Picture 16">
            <a:extLst>
              <a:ext uri="{FF2B5EF4-FFF2-40B4-BE49-F238E27FC236}">
                <a16:creationId xmlns:a16="http://schemas.microsoft.com/office/drawing/2014/main" id="{3B5FB4AE-C079-4FA5-8B5B-C355D9F39F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9101" y="7214812"/>
            <a:ext cx="3733800" cy="3733800"/>
          </a:xfrm>
          <a:prstGeom prst="rect">
            <a:avLst/>
          </a:prstGeom>
        </p:spPr>
      </p:pic>
      <p:pic>
        <p:nvPicPr>
          <p:cNvPr id="18" name="Picture 17">
            <a:extLst>
              <a:ext uri="{FF2B5EF4-FFF2-40B4-BE49-F238E27FC236}">
                <a16:creationId xmlns:a16="http://schemas.microsoft.com/office/drawing/2014/main" id="{D9152742-00AA-4260-A30C-4DA555F4EC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5491" y="7214811"/>
            <a:ext cx="3733800" cy="3733800"/>
          </a:xfrm>
          <a:prstGeom prst="rect">
            <a:avLst/>
          </a:prstGeom>
        </p:spPr>
      </p:pic>
      <p:sp>
        <p:nvSpPr>
          <p:cNvPr id="19" name="Rectangle 18">
            <a:extLst>
              <a:ext uri="{FF2B5EF4-FFF2-40B4-BE49-F238E27FC236}">
                <a16:creationId xmlns:a16="http://schemas.microsoft.com/office/drawing/2014/main" id="{1316CCC7-D4CD-46CA-8B7C-F3E63CB4D940}"/>
              </a:ext>
            </a:extLst>
          </p:cNvPr>
          <p:cNvSpPr/>
          <p:nvPr/>
        </p:nvSpPr>
        <p:spPr>
          <a:xfrm>
            <a:off x="2359711" y="8296881"/>
            <a:ext cx="1859803"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Khám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phá</a:t>
            </a:r>
            <a:endPar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endParaRPr>
          </a:p>
        </p:txBody>
      </p:sp>
      <p:sp>
        <p:nvSpPr>
          <p:cNvPr id="20" name="Rectangle 19">
            <a:extLst>
              <a:ext uri="{FF2B5EF4-FFF2-40B4-BE49-F238E27FC236}">
                <a16:creationId xmlns:a16="http://schemas.microsoft.com/office/drawing/2014/main" id="{C5A1E15F-28DB-4FA8-A09B-42CA7BE5E281}"/>
              </a:ext>
            </a:extLst>
          </p:cNvPr>
          <p:cNvSpPr/>
          <p:nvPr/>
        </p:nvSpPr>
        <p:spPr>
          <a:xfrm>
            <a:off x="5307965" y="8296881"/>
            <a:ext cx="157607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luyện</a:t>
            </a:r>
          </a:p>
          <a:p>
            <a:pPr algn="ctr"/>
            <a:r>
              <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tập</a:t>
            </a:r>
          </a:p>
        </p:txBody>
      </p:sp>
      <p:sp>
        <p:nvSpPr>
          <p:cNvPr id="21" name="Rectangle 20">
            <a:extLst>
              <a:ext uri="{FF2B5EF4-FFF2-40B4-BE49-F238E27FC236}">
                <a16:creationId xmlns:a16="http://schemas.microsoft.com/office/drawing/2014/main" id="{B5E5A98D-5BED-4C47-B921-00DD4500F5EE}"/>
              </a:ext>
            </a:extLst>
          </p:cNvPr>
          <p:cNvSpPr/>
          <p:nvPr/>
        </p:nvSpPr>
        <p:spPr>
          <a:xfrm>
            <a:off x="8202520" y="8268752"/>
            <a:ext cx="139974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dặn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dò</a:t>
            </a:r>
            <a:endPar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endParaRPr>
          </a:p>
        </p:txBody>
      </p:sp>
      <p:grpSp>
        <p:nvGrpSpPr>
          <p:cNvPr id="22" name="组合 1">
            <a:extLst>
              <a:ext uri="{FF2B5EF4-FFF2-40B4-BE49-F238E27FC236}">
                <a16:creationId xmlns:a16="http://schemas.microsoft.com/office/drawing/2014/main" id="{5285E48F-E23B-439D-AC24-41D4C975C7AF}"/>
              </a:ext>
            </a:extLst>
          </p:cNvPr>
          <p:cNvGrpSpPr/>
          <p:nvPr/>
        </p:nvGrpSpPr>
        <p:grpSpPr>
          <a:xfrm>
            <a:off x="4458703" y="-2540472"/>
            <a:ext cx="4643748" cy="1578669"/>
            <a:chOff x="1837655" y="4037318"/>
            <a:chExt cx="5481139" cy="1863345"/>
          </a:xfrm>
        </p:grpSpPr>
        <p:pic>
          <p:nvPicPr>
            <p:cNvPr id="23" name="图片 25">
              <a:extLst>
                <a:ext uri="{FF2B5EF4-FFF2-40B4-BE49-F238E27FC236}">
                  <a16:creationId xmlns:a16="http://schemas.microsoft.com/office/drawing/2014/main" id="{71AD0908-03AA-40D7-89A4-EE029FF2FE7D}"/>
                </a:ext>
              </a:extLst>
            </p:cNvPr>
            <p:cNvPicPr>
              <a:picLocks noChangeAspect="1"/>
            </p:cNvPicPr>
            <p:nvPr/>
          </p:nvPicPr>
          <p:blipFill>
            <a:blip r:embed="rId5"/>
            <a:stretch>
              <a:fillRect/>
            </a:stretch>
          </p:blipFill>
          <p:spPr>
            <a:xfrm rot="17387984">
              <a:off x="2356428" y="3518545"/>
              <a:ext cx="1863344" cy="2900890"/>
            </a:xfrm>
            <a:prstGeom prst="rect">
              <a:avLst/>
            </a:prstGeom>
          </p:spPr>
        </p:pic>
        <p:pic>
          <p:nvPicPr>
            <p:cNvPr id="24" name="图片 26">
              <a:extLst>
                <a:ext uri="{FF2B5EF4-FFF2-40B4-BE49-F238E27FC236}">
                  <a16:creationId xmlns:a16="http://schemas.microsoft.com/office/drawing/2014/main" id="{AC601790-C00C-4C19-9827-3732EA6F14B5}"/>
                </a:ext>
              </a:extLst>
            </p:cNvPr>
            <p:cNvPicPr>
              <a:picLocks noChangeAspect="1"/>
            </p:cNvPicPr>
            <p:nvPr/>
          </p:nvPicPr>
          <p:blipFill>
            <a:blip r:embed="rId5"/>
            <a:stretch>
              <a:fillRect/>
            </a:stretch>
          </p:blipFill>
          <p:spPr>
            <a:xfrm rot="4212016" flipH="1">
              <a:off x="4936677" y="3518546"/>
              <a:ext cx="1863344" cy="2900890"/>
            </a:xfrm>
            <a:prstGeom prst="rect">
              <a:avLst/>
            </a:prstGeom>
          </p:spPr>
        </p:pic>
      </p:grpSp>
      <p:grpSp>
        <p:nvGrpSpPr>
          <p:cNvPr id="25" name="组合 28">
            <a:extLst>
              <a:ext uri="{FF2B5EF4-FFF2-40B4-BE49-F238E27FC236}">
                <a16:creationId xmlns:a16="http://schemas.microsoft.com/office/drawing/2014/main" id="{3E258253-0969-400E-8649-73BB7FD206EA}"/>
              </a:ext>
            </a:extLst>
          </p:cNvPr>
          <p:cNvGrpSpPr/>
          <p:nvPr/>
        </p:nvGrpSpPr>
        <p:grpSpPr>
          <a:xfrm flipH="1" flipV="1">
            <a:off x="3463946" y="10920480"/>
            <a:ext cx="5784732" cy="1966555"/>
            <a:chOff x="1837655" y="4037318"/>
            <a:chExt cx="5481139" cy="1863345"/>
          </a:xfrm>
        </p:grpSpPr>
        <p:pic>
          <p:nvPicPr>
            <p:cNvPr id="26" name="图片 29">
              <a:extLst>
                <a:ext uri="{FF2B5EF4-FFF2-40B4-BE49-F238E27FC236}">
                  <a16:creationId xmlns:a16="http://schemas.microsoft.com/office/drawing/2014/main" id="{46CF6252-BF7C-4C7F-A886-2ADE3DD8D2FB}"/>
                </a:ext>
              </a:extLst>
            </p:cNvPr>
            <p:cNvPicPr>
              <a:picLocks noChangeAspect="1"/>
            </p:cNvPicPr>
            <p:nvPr/>
          </p:nvPicPr>
          <p:blipFill>
            <a:blip r:embed="rId5"/>
            <a:stretch>
              <a:fillRect/>
            </a:stretch>
          </p:blipFill>
          <p:spPr>
            <a:xfrm rot="17387984">
              <a:off x="2356428" y="3518545"/>
              <a:ext cx="1863344" cy="2900890"/>
            </a:xfrm>
            <a:prstGeom prst="rect">
              <a:avLst/>
            </a:prstGeom>
          </p:spPr>
        </p:pic>
        <p:pic>
          <p:nvPicPr>
            <p:cNvPr id="27" name="图片 30">
              <a:extLst>
                <a:ext uri="{FF2B5EF4-FFF2-40B4-BE49-F238E27FC236}">
                  <a16:creationId xmlns:a16="http://schemas.microsoft.com/office/drawing/2014/main" id="{C6283D2C-F6BD-406F-9F32-98B4CDD6F717}"/>
                </a:ext>
              </a:extLst>
            </p:cNvPr>
            <p:cNvPicPr>
              <a:picLocks noChangeAspect="1"/>
            </p:cNvPicPr>
            <p:nvPr/>
          </p:nvPicPr>
          <p:blipFill>
            <a:blip r:embed="rId5"/>
            <a:stretch>
              <a:fillRect/>
            </a:stretch>
          </p:blipFill>
          <p:spPr>
            <a:xfrm rot="4212016" flipH="1">
              <a:off x="4936677" y="3518546"/>
              <a:ext cx="1863344" cy="2900890"/>
            </a:xfrm>
            <a:prstGeom prst="rect">
              <a:avLst/>
            </a:prstGeom>
          </p:spPr>
        </p:pic>
      </p:grpSp>
    </p:spTree>
    <p:extLst>
      <p:ext uri="{BB962C8B-B14F-4D97-AF65-F5344CB8AC3E}">
        <p14:creationId xmlns:p14="http://schemas.microsoft.com/office/powerpoint/2010/main" val="3350134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000">
        <p159:morph option="byObject"/>
      </p:transition>
    </mc:Choice>
    <mc:Fallback xmlns="">
      <p:transition spd="slow"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 descr="组 1">
            <a:extLst>
              <a:ext uri="{FF2B5EF4-FFF2-40B4-BE49-F238E27FC236}">
                <a16:creationId xmlns:a16="http://schemas.microsoft.com/office/drawing/2014/main" id="{8416BCA9-4C1C-4997-9B7D-0A7D3E6E8573}"/>
              </a:ext>
            </a:extLst>
          </p:cNvPr>
          <p:cNvPicPr>
            <a:picLocks noChangeAspect="1"/>
          </p:cNvPicPr>
          <p:nvPr/>
        </p:nvPicPr>
        <p:blipFill>
          <a:blip r:embed="rId3"/>
          <a:srcRect r="27686"/>
          <a:stretch>
            <a:fillRect/>
          </a:stretch>
        </p:blipFill>
        <p:spPr>
          <a:xfrm>
            <a:off x="-24130" y="0"/>
            <a:ext cx="12240260" cy="7113270"/>
          </a:xfrm>
          <a:prstGeom prst="rect">
            <a:avLst/>
          </a:prstGeom>
        </p:spPr>
      </p:pic>
      <p:pic>
        <p:nvPicPr>
          <p:cNvPr id="9" name="图片 8" descr="1_22">
            <a:extLst>
              <a:ext uri="{FF2B5EF4-FFF2-40B4-BE49-F238E27FC236}">
                <a16:creationId xmlns:a16="http://schemas.microsoft.com/office/drawing/2014/main" id="{7F5BBBAC-E947-4B24-9B92-297B50E4631D}"/>
              </a:ext>
            </a:extLst>
          </p:cNvPr>
          <p:cNvPicPr>
            <a:picLocks noChangeAspect="1"/>
          </p:cNvPicPr>
          <p:nvPr/>
        </p:nvPicPr>
        <p:blipFill>
          <a:blip r:embed="rId4"/>
          <a:srcRect r="76672"/>
          <a:stretch>
            <a:fillRect/>
          </a:stretch>
        </p:blipFill>
        <p:spPr>
          <a:xfrm>
            <a:off x="-109523" y="3132455"/>
            <a:ext cx="2663825" cy="3517900"/>
          </a:xfrm>
          <a:prstGeom prst="rect">
            <a:avLst/>
          </a:prstGeom>
        </p:spPr>
      </p:pic>
      <p:pic>
        <p:nvPicPr>
          <p:cNvPr id="10" name="图片 11" descr="50a6ee428d3d04b2fceae95a066ffdbe">
            <a:extLst>
              <a:ext uri="{FF2B5EF4-FFF2-40B4-BE49-F238E27FC236}">
                <a16:creationId xmlns:a16="http://schemas.microsoft.com/office/drawing/2014/main" id="{9C58D940-CB41-4F4E-8A26-5FAF0F15F1E9}"/>
              </a:ext>
            </a:extLst>
          </p:cNvPr>
          <p:cNvPicPr>
            <a:picLocks noChangeAspect="1"/>
          </p:cNvPicPr>
          <p:nvPr/>
        </p:nvPicPr>
        <p:blipFill>
          <a:blip r:embed="rId5"/>
          <a:stretch>
            <a:fillRect/>
          </a:stretch>
        </p:blipFill>
        <p:spPr>
          <a:xfrm>
            <a:off x="11100103" y="57520"/>
            <a:ext cx="943988" cy="873628"/>
          </a:xfrm>
          <a:prstGeom prst="rect">
            <a:avLst/>
          </a:prstGeom>
        </p:spPr>
      </p:pic>
      <p:pic>
        <p:nvPicPr>
          <p:cNvPr id="11" name="图片 13" descr="1_22">
            <a:extLst>
              <a:ext uri="{FF2B5EF4-FFF2-40B4-BE49-F238E27FC236}">
                <a16:creationId xmlns:a16="http://schemas.microsoft.com/office/drawing/2014/main" id="{60952570-BB39-4E76-A587-444C649B99FE}"/>
              </a:ext>
            </a:extLst>
          </p:cNvPr>
          <p:cNvPicPr>
            <a:picLocks noChangeAspect="1"/>
          </p:cNvPicPr>
          <p:nvPr/>
        </p:nvPicPr>
        <p:blipFill>
          <a:blip r:embed="rId4"/>
          <a:srcRect l="76756" t="-838" r="-84" b="838"/>
          <a:stretch>
            <a:fillRect/>
          </a:stretch>
        </p:blipFill>
        <p:spPr>
          <a:xfrm>
            <a:off x="8716901" y="2333096"/>
            <a:ext cx="3442970" cy="4545965"/>
          </a:xfrm>
          <a:prstGeom prst="rect">
            <a:avLst/>
          </a:prstGeom>
        </p:spPr>
      </p:pic>
      <p:sp>
        <p:nvSpPr>
          <p:cNvPr id="5125" name="Text Box 23"/>
          <p:cNvSpPr txBox="1">
            <a:spLocks noChangeArrowheads="1"/>
          </p:cNvSpPr>
          <p:nvPr/>
        </p:nvSpPr>
        <p:spPr bwMode="auto">
          <a:xfrm>
            <a:off x="3276600" y="5181601"/>
            <a:ext cx="1371600" cy="366713"/>
          </a:xfrm>
          <a:prstGeom prst="rect">
            <a:avLst/>
          </a:prstGeom>
          <a:noFill/>
          <a:ln w="9525">
            <a:noFill/>
            <a:miter lim="800000"/>
            <a:headEnd/>
            <a:tailEnd/>
          </a:ln>
        </p:spPr>
        <p:txBody>
          <a:bodyPr>
            <a:spAutoFit/>
          </a:bodyPr>
          <a:lstStyle/>
          <a:p>
            <a:pPr>
              <a:spcBef>
                <a:spcPct val="50000"/>
              </a:spcBef>
            </a:pPr>
            <a:endParaRPr lang="en-US" altLang="en-US">
              <a:latin typeface="Arial" pitchFamily="34" charset="0"/>
            </a:endParaRPr>
          </a:p>
        </p:txBody>
      </p:sp>
      <p:sp>
        <p:nvSpPr>
          <p:cNvPr id="13" name="Hộp Văn bản 1"/>
          <p:cNvSpPr txBox="1">
            <a:spLocks noChangeArrowheads="1"/>
          </p:cNvSpPr>
          <p:nvPr/>
        </p:nvSpPr>
        <p:spPr bwMode="auto">
          <a:xfrm>
            <a:off x="1379207" y="602310"/>
            <a:ext cx="9548858" cy="4472378"/>
          </a:xfrm>
          <a:prstGeom prst="rect">
            <a:avLst/>
          </a:prstGeom>
          <a:blipFill dpi="0" rotWithShape="1">
            <a:blip r:embed="rId6"/>
            <a:srcRect/>
            <a:stretch>
              <a:fillRect/>
            </a:stretch>
          </a:blipFill>
          <a:ln w="9525">
            <a:noFill/>
            <a:miter lim="800000"/>
            <a:headEnd/>
            <a:tailEnd/>
          </a:ln>
        </p:spPr>
        <p:txBody>
          <a:bodyPr wrap="square">
            <a:spAutoFit/>
          </a:bodyPr>
          <a:lstStyle/>
          <a:p>
            <a:pPr algn="ctr">
              <a:lnSpc>
                <a:spcPct val="115000"/>
              </a:lnSpc>
              <a:spcAft>
                <a:spcPts val="1000"/>
              </a:spcAft>
            </a:pP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b="1" dirty="0">
                <a:solidFill>
                  <a:srgbClr val="0070C0"/>
                </a:solidFill>
                <a:latin typeface="Times New Roman" pitchFamily="18" charset="0"/>
                <a:ea typeface="Calibri" pitchFamily="34" charset="0"/>
                <a:cs typeface="Times New Roman" pitchFamily="18" charset="0"/>
              </a:rPr>
              <a:t>HƯỚNG DẪN</a:t>
            </a:r>
            <a:endParaRPr lang="en-US" altLang="en-US" sz="2800" b="1" dirty="0">
              <a:solidFill>
                <a:srgbClr val="0070C0"/>
              </a:solidFill>
              <a:latin typeface="Calibri" pitchFamily="34" charset="0"/>
              <a:ea typeface="Calibri" pitchFamily="34" charset="0"/>
              <a:cs typeface="Times New Roman" pitchFamily="18" charset="0"/>
            </a:endParaRPr>
          </a:p>
          <a:p>
            <a:pPr>
              <a:lnSpc>
                <a:spcPct val="150000"/>
              </a:lnSpc>
              <a:spcAft>
                <a:spcPts val="1000"/>
              </a:spcAft>
            </a:pP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Các</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em</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đến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nhà</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bạn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Hà</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vào</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hôm</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nào</a:t>
            </a:r>
            <a:r>
              <a:rPr lang="en-US" altLang="en-US" sz="2800" dirty="0">
                <a:solidFill>
                  <a:srgbClr val="333333"/>
                </a:solidFill>
                <a:latin typeface="Times New Roman" pitchFamily="18" charset="0"/>
                <a:ea typeface="Calibri" pitchFamily="34" charset="0"/>
                <a:cs typeface="Times New Roman" pitchFamily="18" charset="0"/>
              </a:rPr>
              <a:t>?</a:t>
            </a:r>
            <a:br>
              <a:rPr lang="en-US" altLang="en-US" sz="2800" dirty="0">
                <a:solidFill>
                  <a:srgbClr val="333333"/>
                </a:solidFill>
                <a:latin typeface="Times New Roman" pitchFamily="18" charset="0"/>
                <a:ea typeface="Calibri" pitchFamily="34" charset="0"/>
                <a:cs typeface="Times New Roman" pitchFamily="18" charset="0"/>
              </a:rPr>
            </a:b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Vào</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nhà</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bạn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Hà</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các</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em</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gặp</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ai</a:t>
            </a:r>
            <a:r>
              <a:rPr lang="en-US" altLang="en-US" sz="2800" dirty="0">
                <a:solidFill>
                  <a:srgbClr val="333333"/>
                </a:solidFill>
                <a:latin typeface="Times New Roman" pitchFamily="18" charset="0"/>
                <a:ea typeface="Calibri" pitchFamily="34" charset="0"/>
                <a:cs typeface="Times New Roman" pitchFamily="18" charset="0"/>
              </a:rPr>
              <a:t>?</a:t>
            </a:r>
            <a:endParaRPr lang="en-US" altLang="en-US" sz="2800" dirty="0">
              <a:latin typeface="Calibri" pitchFamily="34" charset="0"/>
              <a:ea typeface="Calibri" pitchFamily="34" charset="0"/>
              <a:cs typeface="Times New Roman" pitchFamily="18" charset="0"/>
            </a:endParaRPr>
          </a:p>
          <a:p>
            <a:pPr>
              <a:lnSpc>
                <a:spcPct val="115000"/>
              </a:lnSpc>
              <a:spcAft>
                <a:spcPts val="1000"/>
              </a:spcAft>
            </a:pP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Vậy</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việc</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đầu</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tiên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các</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em</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phải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làm</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gì</a:t>
            </a:r>
            <a:r>
              <a:rPr lang="en-US" altLang="en-US" sz="2800" dirty="0">
                <a:solidFill>
                  <a:srgbClr val="333333"/>
                </a:solidFill>
                <a:latin typeface="Times New Roman" pitchFamily="18" charset="0"/>
                <a:ea typeface="Calibri" pitchFamily="34" charset="0"/>
                <a:cs typeface="Times New Roman" pitchFamily="18" charset="0"/>
              </a:rPr>
              <a:t>? </a:t>
            </a:r>
            <a:endParaRPr lang="en-US" altLang="en-US" sz="2800" dirty="0">
              <a:latin typeface="Calibri" pitchFamily="34" charset="0"/>
              <a:ea typeface="Calibri" pitchFamily="34" charset="0"/>
              <a:cs typeface="Times New Roman" pitchFamily="18" charset="0"/>
            </a:endParaRPr>
          </a:p>
          <a:p>
            <a:pPr>
              <a:lnSpc>
                <a:spcPct val="115000"/>
              </a:lnSpc>
              <a:spcAft>
                <a:spcPts val="1000"/>
              </a:spcAft>
            </a:pP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Bố</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mẹ</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bạn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Hà</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sẽ</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nói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gì</a:t>
            </a:r>
            <a:r>
              <a:rPr lang="en-US" altLang="en-US" sz="2800" dirty="0">
                <a:solidFill>
                  <a:srgbClr val="333333"/>
                </a:solidFill>
                <a:latin typeface="Times New Roman" pitchFamily="18" charset="0"/>
                <a:ea typeface="Calibri" pitchFamily="34" charset="0"/>
                <a:cs typeface="Times New Roman" pitchFamily="18" charset="0"/>
              </a:rPr>
              <a:t>? </a:t>
            </a:r>
            <a:endParaRPr lang="en-US" altLang="en-US" sz="2800" dirty="0">
              <a:latin typeface="Calibri" pitchFamily="34" charset="0"/>
              <a:ea typeface="Calibri" pitchFamily="34" charset="0"/>
              <a:cs typeface="Times New Roman" pitchFamily="18" charset="0"/>
            </a:endParaRPr>
          </a:p>
          <a:p>
            <a:pPr>
              <a:lnSpc>
                <a:spcPct val="115000"/>
              </a:lnSpc>
              <a:spcAft>
                <a:spcPts val="1000"/>
              </a:spcAft>
            </a:pP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Khi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nói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chuyện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với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người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lớn</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phải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nói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như</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thế</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nào</a:t>
            </a:r>
            <a:r>
              <a:rPr lang="en-US" altLang="en-US" sz="2800" dirty="0">
                <a:solidFill>
                  <a:srgbClr val="333333"/>
                </a:solidFill>
                <a:latin typeface="Times New Roman" pitchFamily="18" charset="0"/>
                <a:ea typeface="Calibri" pitchFamily="34" charset="0"/>
                <a:cs typeface="Times New Roman" pitchFamily="18" charset="0"/>
              </a:rPr>
              <a:t>? </a:t>
            </a:r>
            <a:endParaRPr lang="en-US" altLang="en-US" sz="2800" dirty="0">
              <a:latin typeface="Calibri" pitchFamily="34" charset="0"/>
              <a:ea typeface="Calibri" pitchFamily="34" charset="0"/>
              <a:cs typeface="Times New Roman" pitchFamily="18" charset="0"/>
            </a:endParaRPr>
          </a:p>
          <a:p>
            <a:pPr>
              <a:lnSpc>
                <a:spcPct val="115000"/>
              </a:lnSpc>
              <a:spcAft>
                <a:spcPts val="1000"/>
              </a:spcAft>
            </a:pPr>
            <a:r>
              <a:rPr lang="en-US" altLang="en-US" sz="2800" dirty="0">
                <a:solidFill>
                  <a:srgbClr val="333333"/>
                </a:solidFill>
                <a:latin typeface="Times New Roman" pitchFamily="18" charset="0"/>
                <a:ea typeface="Calibri" pitchFamily="34" charset="0"/>
                <a:cs typeface="Times New Roman" pitchFamily="18" charset="0"/>
              </a:rPr>
              <a:t>+ Ai </a:t>
            </a:r>
            <a:r>
              <a:rPr lang="en-US" altLang="en-US" sz="2800" dirty="0" err="1">
                <a:solidFill>
                  <a:srgbClr val="333333"/>
                </a:solidFill>
                <a:latin typeface="Times New Roman" pitchFamily="18" charset="0"/>
                <a:ea typeface="Calibri" pitchFamily="34" charset="0"/>
                <a:cs typeface="Times New Roman" pitchFamily="18" charset="0"/>
              </a:rPr>
              <a:t>là</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người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sẽ</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giới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thiệu</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từng</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người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trong</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nhóm</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với</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bố</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mẹ</a:t>
            </a:r>
            <a:r>
              <a:rPr lang="en-US" altLang="en-US" sz="2800" dirty="0">
                <a:solidFill>
                  <a:srgbClr val="333333"/>
                </a:solidFill>
                <a:latin typeface="Times New Roman" pitchFamily="18" charset="0"/>
                <a:ea typeface="Calibri" pitchFamily="34" charset="0"/>
                <a:cs typeface="Times New Roman" pitchFamily="18" charset="0"/>
              </a:rPr>
              <a:t> </a:t>
            </a:r>
            <a:r>
              <a:rPr lang="en-US" altLang="en-US" sz="2800" dirty="0" err="1">
                <a:solidFill>
                  <a:srgbClr val="333333"/>
                </a:solidFill>
                <a:latin typeface="Times New Roman" pitchFamily="18" charset="0"/>
                <a:ea typeface="Calibri" pitchFamily="34" charset="0"/>
                <a:cs typeface="Times New Roman" pitchFamily="18" charset="0"/>
              </a:rPr>
              <a:t>Hà</a:t>
            </a:r>
            <a:r>
              <a:rPr lang="en-US" altLang="en-US" sz="2800" dirty="0">
                <a:solidFill>
                  <a:srgbClr val="333333"/>
                </a:solidFill>
                <a:latin typeface="Times New Roman" pitchFamily="18" charset="0"/>
                <a:ea typeface="Calibri" pitchFamily="34" charset="0"/>
                <a:cs typeface="Times New Roman" pitchFamily="18" charset="0"/>
              </a:rPr>
              <a:t>?</a:t>
            </a:r>
            <a:endParaRPr lang="en-US" altLang="en-US" sz="2800" dirty="0">
              <a:latin typeface="Calibri" pitchFamily="34" charset="0"/>
              <a:ea typeface="Calibri" pitchFamily="34"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descr="组 1">
            <a:extLst>
              <a:ext uri="{FF2B5EF4-FFF2-40B4-BE49-F238E27FC236}">
                <a16:creationId xmlns:a16="http://schemas.microsoft.com/office/drawing/2014/main" id="{B18F4D31-4162-49A8-82A4-B93B09616250}"/>
              </a:ext>
            </a:extLst>
          </p:cNvPr>
          <p:cNvPicPr>
            <a:picLocks noChangeAspect="1"/>
          </p:cNvPicPr>
          <p:nvPr/>
        </p:nvPicPr>
        <p:blipFill>
          <a:blip r:embed="rId3"/>
          <a:srcRect r="27686"/>
          <a:stretch>
            <a:fillRect/>
          </a:stretch>
        </p:blipFill>
        <p:spPr>
          <a:xfrm>
            <a:off x="-24130" y="-255270"/>
            <a:ext cx="12240260" cy="7113270"/>
          </a:xfrm>
          <a:prstGeom prst="rect">
            <a:avLst/>
          </a:prstGeom>
        </p:spPr>
      </p:pic>
      <p:pic>
        <p:nvPicPr>
          <p:cNvPr id="18" name="图片 8" descr="1_22">
            <a:extLst>
              <a:ext uri="{FF2B5EF4-FFF2-40B4-BE49-F238E27FC236}">
                <a16:creationId xmlns:a16="http://schemas.microsoft.com/office/drawing/2014/main" id="{209107F2-EAEC-47EB-8ACB-DD8827945CA5}"/>
              </a:ext>
            </a:extLst>
          </p:cNvPr>
          <p:cNvPicPr>
            <a:picLocks noChangeAspect="1"/>
          </p:cNvPicPr>
          <p:nvPr/>
        </p:nvPicPr>
        <p:blipFill>
          <a:blip r:embed="rId4"/>
          <a:srcRect r="76672"/>
          <a:stretch>
            <a:fillRect/>
          </a:stretch>
        </p:blipFill>
        <p:spPr>
          <a:xfrm>
            <a:off x="-109523" y="3132455"/>
            <a:ext cx="2663825" cy="3517900"/>
          </a:xfrm>
          <a:prstGeom prst="rect">
            <a:avLst/>
          </a:prstGeom>
        </p:spPr>
      </p:pic>
      <p:pic>
        <p:nvPicPr>
          <p:cNvPr id="19" name="图片 11" descr="50a6ee428d3d04b2fceae95a066ffdbe">
            <a:extLst>
              <a:ext uri="{FF2B5EF4-FFF2-40B4-BE49-F238E27FC236}">
                <a16:creationId xmlns:a16="http://schemas.microsoft.com/office/drawing/2014/main" id="{8D3CD04D-E23F-4B58-85DA-262B3EFECD7E}"/>
              </a:ext>
            </a:extLst>
          </p:cNvPr>
          <p:cNvPicPr>
            <a:picLocks noChangeAspect="1"/>
          </p:cNvPicPr>
          <p:nvPr/>
        </p:nvPicPr>
        <p:blipFill>
          <a:blip r:embed="rId5"/>
          <a:stretch>
            <a:fillRect/>
          </a:stretch>
        </p:blipFill>
        <p:spPr>
          <a:xfrm>
            <a:off x="11100103" y="57520"/>
            <a:ext cx="943988" cy="873628"/>
          </a:xfrm>
          <a:prstGeom prst="rect">
            <a:avLst/>
          </a:prstGeom>
        </p:spPr>
      </p:pic>
      <p:pic>
        <p:nvPicPr>
          <p:cNvPr id="20" name="图片 13" descr="1_22">
            <a:extLst>
              <a:ext uri="{FF2B5EF4-FFF2-40B4-BE49-F238E27FC236}">
                <a16:creationId xmlns:a16="http://schemas.microsoft.com/office/drawing/2014/main" id="{3E70B5CF-4902-42E9-B80D-497F722552DE}"/>
              </a:ext>
            </a:extLst>
          </p:cNvPr>
          <p:cNvPicPr>
            <a:picLocks noChangeAspect="1"/>
          </p:cNvPicPr>
          <p:nvPr/>
        </p:nvPicPr>
        <p:blipFill>
          <a:blip r:embed="rId4"/>
          <a:srcRect l="76756" t="-838" r="-84" b="838"/>
          <a:stretch>
            <a:fillRect/>
          </a:stretch>
        </p:blipFill>
        <p:spPr>
          <a:xfrm>
            <a:off x="8716901" y="2333096"/>
            <a:ext cx="3442970" cy="4545965"/>
          </a:xfrm>
          <a:prstGeom prst="rect">
            <a:avLst/>
          </a:prstGeom>
        </p:spPr>
      </p:pic>
      <p:sp>
        <p:nvSpPr>
          <p:cNvPr id="5125" name="Text Box 23"/>
          <p:cNvSpPr txBox="1">
            <a:spLocks noChangeArrowheads="1"/>
          </p:cNvSpPr>
          <p:nvPr/>
        </p:nvSpPr>
        <p:spPr bwMode="auto">
          <a:xfrm>
            <a:off x="3276600" y="5181601"/>
            <a:ext cx="1371600" cy="366713"/>
          </a:xfrm>
          <a:prstGeom prst="rect">
            <a:avLst/>
          </a:prstGeom>
          <a:noFill/>
          <a:ln w="9525">
            <a:noFill/>
            <a:miter lim="800000"/>
            <a:headEnd/>
            <a:tailEnd/>
          </a:ln>
        </p:spPr>
        <p:txBody>
          <a:bodyPr>
            <a:spAutoFit/>
          </a:bodyPr>
          <a:lstStyle/>
          <a:p>
            <a:pPr>
              <a:spcBef>
                <a:spcPct val="50000"/>
              </a:spcBef>
            </a:pPr>
            <a:endParaRPr lang="en-US" altLang="en-US">
              <a:latin typeface="Arial" pitchFamily="34" charset="0"/>
            </a:endParaRPr>
          </a:p>
        </p:txBody>
      </p:sp>
      <p:sp>
        <p:nvSpPr>
          <p:cNvPr id="9" name="Rectangle 8"/>
          <p:cNvSpPr/>
          <p:nvPr/>
        </p:nvSpPr>
        <p:spPr>
          <a:xfrm>
            <a:off x="8153400" y="4419600"/>
            <a:ext cx="2514600" cy="16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i="1" dirty="0" err="1">
                <a:solidFill>
                  <a:schemeClr val="tx1"/>
                </a:solidFill>
                <a:latin typeface="Times New Roman" pitchFamily="18" charset="0"/>
                <a:cs typeface="Times New Roman" pitchFamily="18" charset="0"/>
              </a:rPr>
              <a:t>Vị</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ngữ</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lời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cho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hỏi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Là</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gì</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là</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ai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là</a:t>
            </a:r>
            <a:r>
              <a:rPr lang="en-US" sz="2400" b="1" i="1" dirty="0">
                <a:solidFill>
                  <a:schemeClr val="tx1"/>
                </a:solidFill>
                <a:latin typeface="Times New Roman" pitchFamily="18" charset="0"/>
                <a:cs typeface="Times New Roman" pitchFamily="18" charset="0"/>
              </a:rPr>
              <a:t> con </a:t>
            </a:r>
            <a:r>
              <a:rPr lang="en-US" sz="2400" b="1" i="1" dirty="0" err="1">
                <a:solidFill>
                  <a:schemeClr val="tx1"/>
                </a:solidFill>
                <a:latin typeface="Times New Roman" pitchFamily="18" charset="0"/>
                <a:cs typeface="Times New Roman" pitchFamily="18" charset="0"/>
              </a:rPr>
              <a:t>gì</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là</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gì</a:t>
            </a:r>
            <a:r>
              <a:rPr lang="en-US" sz="2400" b="1" i="1" dirty="0">
                <a:solidFill>
                  <a:schemeClr val="tx1"/>
                </a:solidFill>
                <a:latin typeface="Times New Roman" pitchFamily="18" charset="0"/>
                <a:cs typeface="Times New Roman" pitchFamily="18" charset="0"/>
              </a:rPr>
              <a:t>)?</a:t>
            </a:r>
          </a:p>
        </p:txBody>
      </p:sp>
      <p:sp>
        <p:nvSpPr>
          <p:cNvPr id="10" name="Rounded Rectangle 9"/>
          <p:cNvSpPr/>
          <p:nvPr/>
        </p:nvSpPr>
        <p:spPr>
          <a:xfrm>
            <a:off x="1524000" y="3505200"/>
            <a:ext cx="17526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kể</a:t>
            </a:r>
            <a:r>
              <a:rPr lang="en-US" sz="2400" b="1" dirty="0">
                <a:solidFill>
                  <a:schemeClr val="tx1"/>
                </a:solidFill>
                <a:latin typeface="Times New Roman" pitchFamily="18" charset="0"/>
                <a:cs typeface="Times New Roman" pitchFamily="18" charset="0"/>
              </a:rPr>
              <a:t> Ai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gì</a:t>
            </a:r>
            <a:r>
              <a:rPr lang="en-US" sz="2400" b="1" dirty="0">
                <a:solidFill>
                  <a:schemeClr val="tx1"/>
                </a:solidFill>
                <a:latin typeface="Times New Roman" pitchFamily="18" charset="0"/>
                <a:cs typeface="Times New Roman" pitchFamily="18" charset="0"/>
              </a:rPr>
              <a:t>?</a:t>
            </a:r>
            <a:endParaRPr lang="en-US" sz="2400" b="1" i="1" dirty="0">
              <a:solidFill>
                <a:schemeClr val="tx1"/>
              </a:solidFill>
              <a:latin typeface="Times New Roman" pitchFamily="18" charset="0"/>
              <a:cs typeface="Times New Roman" pitchFamily="18" charset="0"/>
            </a:endParaRPr>
          </a:p>
        </p:txBody>
      </p:sp>
      <p:sp>
        <p:nvSpPr>
          <p:cNvPr id="12" name="Rectangle 11"/>
          <p:cNvSpPr/>
          <p:nvPr/>
        </p:nvSpPr>
        <p:spPr>
          <a:xfrm>
            <a:off x="8153400" y="1905000"/>
            <a:ext cx="25146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i="1" dirty="0" err="1">
                <a:solidFill>
                  <a:schemeClr val="tx1"/>
                </a:solidFill>
                <a:latin typeface="Times New Roman" pitchFamily="18" charset="0"/>
                <a:cs typeface="Times New Roman" pitchFamily="18" charset="0"/>
              </a:rPr>
              <a:t>Chủ</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ngữ</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lời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cho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hỏi</a:t>
            </a:r>
            <a:r>
              <a:rPr lang="en-US" sz="2400" b="1" i="1" dirty="0">
                <a:solidFill>
                  <a:schemeClr val="tx1"/>
                </a:solidFill>
                <a:latin typeface="Times New Roman" pitchFamily="18" charset="0"/>
                <a:cs typeface="Times New Roman" pitchFamily="18" charset="0"/>
              </a:rPr>
              <a:t> Ai (con </a:t>
            </a:r>
            <a:r>
              <a:rPr lang="en-US" sz="2400" b="1" i="1" dirty="0" err="1">
                <a:solidFill>
                  <a:schemeClr val="tx1"/>
                </a:solidFill>
                <a:latin typeface="Times New Roman" pitchFamily="18" charset="0"/>
                <a:cs typeface="Times New Roman" pitchFamily="18" charset="0"/>
              </a:rPr>
              <a:t>gì</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gì</a:t>
            </a:r>
            <a:r>
              <a:rPr lang="en-US" sz="2400" b="1" i="1" dirty="0">
                <a:solidFill>
                  <a:schemeClr val="tx1"/>
                </a:solidFill>
                <a:latin typeface="Times New Roman" pitchFamily="18" charset="0"/>
                <a:cs typeface="Times New Roman" pitchFamily="18" charset="0"/>
              </a:rPr>
              <a:t>) ?</a:t>
            </a:r>
          </a:p>
        </p:txBody>
      </p:sp>
      <p:sp>
        <p:nvSpPr>
          <p:cNvPr id="13" name="Rectangle 12"/>
          <p:cNvSpPr/>
          <p:nvPr/>
        </p:nvSpPr>
        <p:spPr>
          <a:xfrm>
            <a:off x="3581400" y="2590800"/>
            <a:ext cx="1600200" cy="685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sz="3600" b="1" i="1" dirty="0">
              <a:solidFill>
                <a:srgbClr val="C00000"/>
              </a:solidFill>
              <a:latin typeface="Times New Roman" pitchFamily="18" charset="0"/>
              <a:cs typeface="Times New Roman" pitchFamily="18" charset="0"/>
            </a:endParaRPr>
          </a:p>
          <a:p>
            <a:r>
              <a:rPr lang="en-US" sz="2400" b="1" i="1" dirty="0" err="1">
                <a:solidFill>
                  <a:schemeClr val="tx1"/>
                </a:solidFill>
                <a:latin typeface="Times New Roman" pitchFamily="18" charset="0"/>
                <a:cs typeface="Times New Roman" pitchFamily="18" charset="0"/>
              </a:rPr>
              <a:t>Giới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thiệu</a:t>
            </a:r>
            <a:endParaRPr lang="en-US" sz="2400" b="1" i="1" dirty="0">
              <a:solidFill>
                <a:schemeClr val="tx1"/>
              </a:solidFill>
              <a:latin typeface="Times New Roman" pitchFamily="18" charset="0"/>
              <a:cs typeface="Times New Roman" pitchFamily="18" charset="0"/>
            </a:endParaRPr>
          </a:p>
          <a:p>
            <a:endParaRPr lang="en-US" sz="3600" b="1" dirty="0">
              <a:solidFill>
                <a:srgbClr val="C00000"/>
              </a:solidFill>
              <a:latin typeface="Times New Roman" pitchFamily="18" charset="0"/>
              <a:cs typeface="Times New Roman" pitchFamily="18" charset="0"/>
            </a:endParaRPr>
          </a:p>
        </p:txBody>
      </p:sp>
      <p:sp>
        <p:nvSpPr>
          <p:cNvPr id="23" name="Rounded Rectangle 22"/>
          <p:cNvSpPr/>
          <p:nvPr/>
        </p:nvSpPr>
        <p:spPr>
          <a:xfrm>
            <a:off x="6096000" y="3429000"/>
            <a:ext cx="17526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kể</a:t>
            </a:r>
            <a:r>
              <a:rPr lang="en-US" sz="2400" b="1" dirty="0">
                <a:solidFill>
                  <a:schemeClr val="tx1"/>
                </a:solidFill>
                <a:latin typeface="Times New Roman" pitchFamily="18" charset="0"/>
                <a:cs typeface="Times New Roman" pitchFamily="18" charset="0"/>
              </a:rPr>
              <a:t> Ai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gì</a:t>
            </a:r>
            <a:r>
              <a:rPr lang="en-US" sz="2400" b="1" dirty="0">
                <a:solidFill>
                  <a:schemeClr val="tx1"/>
                </a:solidFill>
                <a:latin typeface="Times New Roman" pitchFamily="18" charset="0"/>
                <a:cs typeface="Times New Roman" pitchFamily="18" charset="0"/>
              </a:rPr>
              <a:t>?</a:t>
            </a:r>
            <a:endParaRPr lang="en-US" sz="2400" b="1" i="1" dirty="0">
              <a:solidFill>
                <a:schemeClr val="tx1"/>
              </a:solidFill>
              <a:latin typeface="Times New Roman" pitchFamily="18" charset="0"/>
              <a:cs typeface="Times New Roman" pitchFamily="18" charset="0"/>
            </a:endParaRPr>
          </a:p>
        </p:txBody>
      </p:sp>
      <p:sp>
        <p:nvSpPr>
          <p:cNvPr id="24" name="Rectangle 23"/>
          <p:cNvSpPr/>
          <p:nvPr/>
        </p:nvSpPr>
        <p:spPr>
          <a:xfrm>
            <a:off x="3581400" y="4495800"/>
            <a:ext cx="1524000" cy="76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sz="3600" b="1" i="1" dirty="0">
              <a:solidFill>
                <a:srgbClr val="C00000"/>
              </a:solidFill>
              <a:latin typeface="Times New Roman" pitchFamily="18" charset="0"/>
              <a:cs typeface="Times New Roman" pitchFamily="18" charset="0"/>
            </a:endParaRPr>
          </a:p>
          <a:p>
            <a:r>
              <a:rPr lang="en-US" sz="2400" b="1" dirty="0" err="1">
                <a:solidFill>
                  <a:schemeClr val="tx1"/>
                </a:solidFill>
                <a:latin typeface="Times New Roman" pitchFamily="18" charset="0"/>
                <a:cs typeface="Times New Roman" pitchFamily="18" charset="0"/>
              </a:rPr>
              <a:t>Nêu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nhận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định</a:t>
            </a:r>
            <a:endParaRPr lang="en-US" sz="2400" b="1" dirty="0">
              <a:solidFill>
                <a:schemeClr val="tx1"/>
              </a:solidFill>
              <a:latin typeface="Times New Roman" pitchFamily="18" charset="0"/>
              <a:cs typeface="Times New Roman" pitchFamily="18" charset="0"/>
            </a:endParaRPr>
          </a:p>
          <a:p>
            <a:endParaRPr lang="en-US" sz="3600" b="1" dirty="0">
              <a:solidFill>
                <a:srgbClr val="C00000"/>
              </a:solidFill>
              <a:latin typeface="Times New Roman" pitchFamily="18" charset="0"/>
              <a:cs typeface="Times New Roman" pitchFamily="18" charset="0"/>
            </a:endParaRPr>
          </a:p>
        </p:txBody>
      </p:sp>
      <p:cxnSp>
        <p:nvCxnSpPr>
          <p:cNvPr id="26" name="Straight Arrow Connector 25"/>
          <p:cNvCxnSpPr/>
          <p:nvPr/>
        </p:nvCxnSpPr>
        <p:spPr>
          <a:xfrm rot="5400000" flipH="1" flipV="1">
            <a:off x="7924800" y="3276600"/>
            <a:ext cx="533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924800" y="3810000"/>
            <a:ext cx="4572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3276600" y="3352800"/>
            <a:ext cx="533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276600" y="3886200"/>
            <a:ext cx="4572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ight Arrow 37"/>
          <p:cNvSpPr/>
          <p:nvPr/>
        </p:nvSpPr>
        <p:spPr>
          <a:xfrm>
            <a:off x="677839" y="1167765"/>
            <a:ext cx="2057400" cy="914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Cần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nhớ</a:t>
            </a:r>
            <a:r>
              <a:rPr lang="en-US" sz="2400" dirty="0">
                <a:solidFill>
                  <a:schemeClr val="tx1"/>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slide(fromBottom)">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slide(fromBottom)">
                                      <p:cBhvr>
                                        <p:cTn id="43" dur="500"/>
                                        <p:tgtEl>
                                          <p:spTgt spid="26"/>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slide(fromBottom)">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slide(fromBottom)">
                                      <p:cBhvr>
                                        <p:cTn id="51" dur="500"/>
                                        <p:tgtEl>
                                          <p:spTgt spid="30"/>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slide(fromBottom)">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23" grpId="0" animBg="1"/>
      <p:bldP spid="24"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9782577-5A44-4D9C-8092-F3315E67FF9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LightScreen gridSize="0"/>
                    </a14:imgEffect>
                  </a14:imgLayer>
                </a14:imgProps>
              </a:ext>
              <a:ext uri="{28A0092B-C50C-407E-A947-70E740481C1C}">
                <a14:useLocalDpi xmlns:a14="http://schemas.microsoft.com/office/drawing/2010/main" val="0"/>
              </a:ext>
            </a:extLst>
          </a:blip>
          <a:stretch>
            <a:fillRect/>
          </a:stretch>
        </p:blipFill>
        <p:spPr>
          <a:xfrm>
            <a:off x="7749393" y="1349515"/>
            <a:ext cx="6113266" cy="6138272"/>
          </a:xfrm>
          <a:prstGeom prst="rect">
            <a:avLst/>
          </a:prstGeom>
        </p:spPr>
      </p:pic>
      <p:pic>
        <p:nvPicPr>
          <p:cNvPr id="3" name="图片 11">
            <a:extLst>
              <a:ext uri="{FF2B5EF4-FFF2-40B4-BE49-F238E27FC236}">
                <a16:creationId xmlns:a16="http://schemas.microsoft.com/office/drawing/2014/main" id="{049E87DE-861A-4439-92D5-B4FF1011A176}"/>
              </a:ext>
            </a:extLst>
          </p:cNvPr>
          <p:cNvPicPr>
            <a:picLocks noChangeAspect="1"/>
          </p:cNvPicPr>
          <p:nvPr/>
        </p:nvPicPr>
        <p:blipFill>
          <a:blip r:embed="rId6"/>
          <a:stretch>
            <a:fillRect/>
          </a:stretch>
        </p:blipFill>
        <p:spPr>
          <a:xfrm flipH="1" flipV="1">
            <a:off x="7749393" y="612948"/>
            <a:ext cx="3617698" cy="5632104"/>
          </a:xfrm>
          <a:prstGeom prst="rect">
            <a:avLst/>
          </a:prstGeom>
        </p:spPr>
      </p:pic>
      <p:pic>
        <p:nvPicPr>
          <p:cNvPr id="4" name="图片 12">
            <a:extLst>
              <a:ext uri="{FF2B5EF4-FFF2-40B4-BE49-F238E27FC236}">
                <a16:creationId xmlns:a16="http://schemas.microsoft.com/office/drawing/2014/main" id="{51A452DB-8B60-4D33-AC14-558EA50BA2E1}"/>
              </a:ext>
            </a:extLst>
          </p:cNvPr>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LightScreen gridSize="0"/>
                    </a14:imgEffect>
                  </a14:imgLayer>
                </a14:imgProps>
              </a:ext>
              <a:ext uri="{28A0092B-C50C-407E-A947-70E740481C1C}">
                <a14:useLocalDpi xmlns:a14="http://schemas.microsoft.com/office/drawing/2010/main" val="0"/>
              </a:ext>
            </a:extLst>
          </a:blip>
          <a:stretch>
            <a:fillRect/>
          </a:stretch>
        </p:blipFill>
        <p:spPr>
          <a:xfrm>
            <a:off x="-1375950" y="-705979"/>
            <a:ext cx="5818559" cy="5842360"/>
          </a:xfrm>
          <a:prstGeom prst="rect">
            <a:avLst/>
          </a:prstGeom>
        </p:spPr>
      </p:pic>
      <p:pic>
        <p:nvPicPr>
          <p:cNvPr id="5" name="图片 13">
            <a:extLst>
              <a:ext uri="{FF2B5EF4-FFF2-40B4-BE49-F238E27FC236}">
                <a16:creationId xmlns:a16="http://schemas.microsoft.com/office/drawing/2014/main" id="{80BA8D38-CE54-485F-A66A-0218E07C8552}"/>
              </a:ext>
            </a:extLst>
          </p:cNvPr>
          <p:cNvPicPr>
            <a:picLocks noChangeAspect="1"/>
          </p:cNvPicPr>
          <p:nvPr/>
        </p:nvPicPr>
        <p:blipFill>
          <a:blip r:embed="rId6"/>
          <a:stretch>
            <a:fillRect/>
          </a:stretch>
        </p:blipFill>
        <p:spPr>
          <a:xfrm>
            <a:off x="756575" y="868646"/>
            <a:ext cx="3289212" cy="5120708"/>
          </a:xfrm>
          <a:prstGeom prst="rect">
            <a:avLst/>
          </a:prstGeom>
        </p:spPr>
      </p:pic>
      <p:pic>
        <p:nvPicPr>
          <p:cNvPr id="14" name="Picture 13">
            <a:extLst>
              <a:ext uri="{FF2B5EF4-FFF2-40B4-BE49-F238E27FC236}">
                <a16:creationId xmlns:a16="http://schemas.microsoft.com/office/drawing/2014/main" id="{A3CA41C0-5DBA-4AD9-8B9A-F786B9B5FC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5863" y="695791"/>
            <a:ext cx="5466418" cy="5466418"/>
          </a:xfrm>
          <a:prstGeom prst="rect">
            <a:avLst/>
          </a:prstGeom>
        </p:spPr>
      </p:pic>
      <p:sp>
        <p:nvSpPr>
          <p:cNvPr id="15" name="Rectangle 14">
            <a:extLst>
              <a:ext uri="{FF2B5EF4-FFF2-40B4-BE49-F238E27FC236}">
                <a16:creationId xmlns:a16="http://schemas.microsoft.com/office/drawing/2014/main" id="{F2DE6200-D368-429D-9EAE-03C379A6CC24}"/>
              </a:ext>
            </a:extLst>
          </p:cNvPr>
          <p:cNvSpPr/>
          <p:nvPr/>
        </p:nvSpPr>
        <p:spPr>
          <a:xfrm>
            <a:off x="4658734" y="2289715"/>
            <a:ext cx="2323854" cy="2123658"/>
          </a:xfrm>
          <a:prstGeom prst="rect">
            <a:avLst/>
          </a:prstGeom>
          <a:noFill/>
        </p:spPr>
        <p:txBody>
          <a:bodyPr wrap="square" lIns="91440" tIns="45720" rIns="91440" bIns="45720">
            <a:spAutoFit/>
          </a:bodyPr>
          <a:lstStyle/>
          <a:p>
            <a:pPr algn="ctr"/>
            <a:r>
              <a:rPr lang="en-US" sz="66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DẶN </a:t>
            </a:r>
          </a:p>
          <a:p>
            <a:pPr algn="ctr"/>
            <a:r>
              <a:rPr lang="en-US" sz="66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a:t>
            </a:r>
          </a:p>
        </p:txBody>
      </p:sp>
      <p:pic>
        <p:nvPicPr>
          <p:cNvPr id="16" name="Picture 15">
            <a:extLst>
              <a:ext uri="{FF2B5EF4-FFF2-40B4-BE49-F238E27FC236}">
                <a16:creationId xmlns:a16="http://schemas.microsoft.com/office/drawing/2014/main" id="{58940A50-312C-4742-945D-20855C9A29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2712" y="7214813"/>
            <a:ext cx="3733800" cy="3733800"/>
          </a:xfrm>
          <a:prstGeom prst="rect">
            <a:avLst/>
          </a:prstGeom>
        </p:spPr>
      </p:pic>
      <p:pic>
        <p:nvPicPr>
          <p:cNvPr id="17" name="Picture 16">
            <a:extLst>
              <a:ext uri="{FF2B5EF4-FFF2-40B4-BE49-F238E27FC236}">
                <a16:creationId xmlns:a16="http://schemas.microsoft.com/office/drawing/2014/main" id="{3B5FB4AE-C079-4FA5-8B5B-C355D9F39F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9101" y="7214812"/>
            <a:ext cx="3733800" cy="3733800"/>
          </a:xfrm>
          <a:prstGeom prst="rect">
            <a:avLst/>
          </a:prstGeom>
        </p:spPr>
      </p:pic>
      <p:pic>
        <p:nvPicPr>
          <p:cNvPr id="18" name="Picture 17">
            <a:extLst>
              <a:ext uri="{FF2B5EF4-FFF2-40B4-BE49-F238E27FC236}">
                <a16:creationId xmlns:a16="http://schemas.microsoft.com/office/drawing/2014/main" id="{D9152742-00AA-4260-A30C-4DA555F4EC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5491" y="7214811"/>
            <a:ext cx="3733800" cy="3733800"/>
          </a:xfrm>
          <a:prstGeom prst="rect">
            <a:avLst/>
          </a:prstGeom>
        </p:spPr>
      </p:pic>
      <p:sp>
        <p:nvSpPr>
          <p:cNvPr id="19" name="Rectangle 18">
            <a:extLst>
              <a:ext uri="{FF2B5EF4-FFF2-40B4-BE49-F238E27FC236}">
                <a16:creationId xmlns:a16="http://schemas.microsoft.com/office/drawing/2014/main" id="{1316CCC7-D4CD-46CA-8B7C-F3E63CB4D940}"/>
              </a:ext>
            </a:extLst>
          </p:cNvPr>
          <p:cNvSpPr/>
          <p:nvPr/>
        </p:nvSpPr>
        <p:spPr>
          <a:xfrm>
            <a:off x="2359711" y="8296881"/>
            <a:ext cx="1859803"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Khám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phá</a:t>
            </a:r>
            <a:endPar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endParaRPr>
          </a:p>
        </p:txBody>
      </p:sp>
      <p:sp>
        <p:nvSpPr>
          <p:cNvPr id="20" name="Rectangle 19">
            <a:extLst>
              <a:ext uri="{FF2B5EF4-FFF2-40B4-BE49-F238E27FC236}">
                <a16:creationId xmlns:a16="http://schemas.microsoft.com/office/drawing/2014/main" id="{C5A1E15F-28DB-4FA8-A09B-42CA7BE5E281}"/>
              </a:ext>
            </a:extLst>
          </p:cNvPr>
          <p:cNvSpPr/>
          <p:nvPr/>
        </p:nvSpPr>
        <p:spPr>
          <a:xfrm>
            <a:off x="5307965" y="8296881"/>
            <a:ext cx="157607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kHỞI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ĐỘNG</a:t>
            </a:r>
          </a:p>
        </p:txBody>
      </p:sp>
      <p:sp>
        <p:nvSpPr>
          <p:cNvPr id="21" name="Rectangle 20">
            <a:extLst>
              <a:ext uri="{FF2B5EF4-FFF2-40B4-BE49-F238E27FC236}">
                <a16:creationId xmlns:a16="http://schemas.microsoft.com/office/drawing/2014/main" id="{B5E5A98D-5BED-4C47-B921-00DD4500F5EE}"/>
              </a:ext>
            </a:extLst>
          </p:cNvPr>
          <p:cNvSpPr/>
          <p:nvPr/>
        </p:nvSpPr>
        <p:spPr>
          <a:xfrm>
            <a:off x="8114355" y="8268752"/>
            <a:ext cx="1576073"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luyện</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tập</a:t>
            </a:r>
          </a:p>
        </p:txBody>
      </p:sp>
      <p:grpSp>
        <p:nvGrpSpPr>
          <p:cNvPr id="22" name="组合 1">
            <a:extLst>
              <a:ext uri="{FF2B5EF4-FFF2-40B4-BE49-F238E27FC236}">
                <a16:creationId xmlns:a16="http://schemas.microsoft.com/office/drawing/2014/main" id="{5285E48F-E23B-439D-AC24-41D4C975C7AF}"/>
              </a:ext>
            </a:extLst>
          </p:cNvPr>
          <p:cNvGrpSpPr/>
          <p:nvPr/>
        </p:nvGrpSpPr>
        <p:grpSpPr>
          <a:xfrm>
            <a:off x="4458703" y="-2540472"/>
            <a:ext cx="4643748" cy="1578669"/>
            <a:chOff x="1837655" y="4037318"/>
            <a:chExt cx="5481139" cy="1863345"/>
          </a:xfrm>
        </p:grpSpPr>
        <p:pic>
          <p:nvPicPr>
            <p:cNvPr id="23" name="图片 25">
              <a:extLst>
                <a:ext uri="{FF2B5EF4-FFF2-40B4-BE49-F238E27FC236}">
                  <a16:creationId xmlns:a16="http://schemas.microsoft.com/office/drawing/2014/main" id="{71AD0908-03AA-40D7-89A4-EE029FF2FE7D}"/>
                </a:ext>
              </a:extLst>
            </p:cNvPr>
            <p:cNvPicPr>
              <a:picLocks noChangeAspect="1"/>
            </p:cNvPicPr>
            <p:nvPr/>
          </p:nvPicPr>
          <p:blipFill>
            <a:blip r:embed="rId6"/>
            <a:stretch>
              <a:fillRect/>
            </a:stretch>
          </p:blipFill>
          <p:spPr>
            <a:xfrm rot="17387984">
              <a:off x="2356428" y="3518545"/>
              <a:ext cx="1863344" cy="2900890"/>
            </a:xfrm>
            <a:prstGeom prst="rect">
              <a:avLst/>
            </a:prstGeom>
          </p:spPr>
        </p:pic>
        <p:pic>
          <p:nvPicPr>
            <p:cNvPr id="24" name="图片 26">
              <a:extLst>
                <a:ext uri="{FF2B5EF4-FFF2-40B4-BE49-F238E27FC236}">
                  <a16:creationId xmlns:a16="http://schemas.microsoft.com/office/drawing/2014/main" id="{AC601790-C00C-4C19-9827-3732EA6F14B5}"/>
                </a:ext>
              </a:extLst>
            </p:cNvPr>
            <p:cNvPicPr>
              <a:picLocks noChangeAspect="1"/>
            </p:cNvPicPr>
            <p:nvPr/>
          </p:nvPicPr>
          <p:blipFill>
            <a:blip r:embed="rId6"/>
            <a:stretch>
              <a:fillRect/>
            </a:stretch>
          </p:blipFill>
          <p:spPr>
            <a:xfrm rot="4212016" flipH="1">
              <a:off x="4936677" y="3518546"/>
              <a:ext cx="1863344" cy="2900890"/>
            </a:xfrm>
            <a:prstGeom prst="rect">
              <a:avLst/>
            </a:prstGeom>
          </p:spPr>
        </p:pic>
      </p:grpSp>
      <p:grpSp>
        <p:nvGrpSpPr>
          <p:cNvPr id="25" name="组合 28">
            <a:extLst>
              <a:ext uri="{FF2B5EF4-FFF2-40B4-BE49-F238E27FC236}">
                <a16:creationId xmlns:a16="http://schemas.microsoft.com/office/drawing/2014/main" id="{3E258253-0969-400E-8649-73BB7FD206EA}"/>
              </a:ext>
            </a:extLst>
          </p:cNvPr>
          <p:cNvGrpSpPr/>
          <p:nvPr/>
        </p:nvGrpSpPr>
        <p:grpSpPr>
          <a:xfrm flipH="1" flipV="1">
            <a:off x="3463946" y="10920480"/>
            <a:ext cx="5784732" cy="1966555"/>
            <a:chOff x="1837655" y="4037318"/>
            <a:chExt cx="5481139" cy="1863345"/>
          </a:xfrm>
        </p:grpSpPr>
        <p:pic>
          <p:nvPicPr>
            <p:cNvPr id="26" name="图片 29">
              <a:extLst>
                <a:ext uri="{FF2B5EF4-FFF2-40B4-BE49-F238E27FC236}">
                  <a16:creationId xmlns:a16="http://schemas.microsoft.com/office/drawing/2014/main" id="{46CF6252-BF7C-4C7F-A886-2ADE3DD8D2FB}"/>
                </a:ext>
              </a:extLst>
            </p:cNvPr>
            <p:cNvPicPr>
              <a:picLocks noChangeAspect="1"/>
            </p:cNvPicPr>
            <p:nvPr/>
          </p:nvPicPr>
          <p:blipFill>
            <a:blip r:embed="rId6"/>
            <a:stretch>
              <a:fillRect/>
            </a:stretch>
          </p:blipFill>
          <p:spPr>
            <a:xfrm rot="17387984">
              <a:off x="2356428" y="3518545"/>
              <a:ext cx="1863344" cy="2900890"/>
            </a:xfrm>
            <a:prstGeom prst="rect">
              <a:avLst/>
            </a:prstGeom>
          </p:spPr>
        </p:pic>
        <p:pic>
          <p:nvPicPr>
            <p:cNvPr id="27" name="图片 30">
              <a:extLst>
                <a:ext uri="{FF2B5EF4-FFF2-40B4-BE49-F238E27FC236}">
                  <a16:creationId xmlns:a16="http://schemas.microsoft.com/office/drawing/2014/main" id="{C6283D2C-F6BD-406F-9F32-98B4CDD6F717}"/>
                </a:ext>
              </a:extLst>
            </p:cNvPr>
            <p:cNvPicPr>
              <a:picLocks noChangeAspect="1"/>
            </p:cNvPicPr>
            <p:nvPr/>
          </p:nvPicPr>
          <p:blipFill>
            <a:blip r:embed="rId6"/>
            <a:stretch>
              <a:fillRect/>
            </a:stretch>
          </p:blipFill>
          <p:spPr>
            <a:xfrm rot="4212016" flipH="1">
              <a:off x="4936677" y="3518546"/>
              <a:ext cx="1863344" cy="2900890"/>
            </a:xfrm>
            <a:prstGeom prst="rect">
              <a:avLst/>
            </a:prstGeom>
          </p:spPr>
        </p:pic>
      </p:grpSp>
    </p:spTree>
    <p:extLst>
      <p:ext uri="{BB962C8B-B14F-4D97-AF65-F5344CB8AC3E}">
        <p14:creationId xmlns:p14="http://schemas.microsoft.com/office/powerpoint/2010/main" val="357082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advTm="3000">
        <p159:morph option="byObject"/>
      </p:transition>
    </mc:Choice>
    <mc:Fallback xmlns="">
      <p:transition spd="slow"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73408" y="505460"/>
            <a:ext cx="8992940" cy="5847080"/>
            <a:chOff x="1522660" y="463607"/>
            <a:chExt cx="8992940" cy="5846870"/>
          </a:xfrm>
        </p:grpSpPr>
        <p:pic>
          <p:nvPicPr>
            <p:cNvPr id="15" name="图片 14" descr="C:\Users\Administrator\Desktop\f40dc1746ad911abf0e048b00f8e6141.pngf40dc1746ad911abf0e048b00f8e6141"/>
            <p:cNvPicPr>
              <a:picLocks noChangeAspect="1"/>
            </p:cNvPicPr>
            <p:nvPr/>
          </p:nvPicPr>
          <p:blipFill>
            <a:blip r:embed="rId4"/>
            <a:srcRect/>
            <a:stretch>
              <a:fillRect/>
            </a:stretch>
          </p:blipFill>
          <p:spPr>
            <a:xfrm>
              <a:off x="1522660" y="463607"/>
              <a:ext cx="4384675" cy="5846870"/>
            </a:xfrm>
            <a:prstGeom prst="rect">
              <a:avLst/>
            </a:prstGeom>
          </p:spPr>
        </p:pic>
        <p:sp>
          <p:nvSpPr>
            <p:cNvPr id="9" name="文本框 8"/>
            <p:cNvSpPr txBox="1"/>
            <p:nvPr/>
          </p:nvSpPr>
          <p:spPr>
            <a:xfrm>
              <a:off x="7119585" y="2154949"/>
              <a:ext cx="3396015" cy="460358"/>
            </a:xfrm>
            <a:prstGeom prst="rect">
              <a:avLst/>
            </a:prstGeom>
            <a:noFill/>
          </p:spPr>
          <p:txBody>
            <a:bodyPr wrap="square" rtlCol="0">
              <a:spAutoFit/>
            </a:bodyPr>
            <a:lstStyle/>
            <a:p>
              <a:endParaRPr lang="zh-CN" altLang="en-US" sz="2400" spc="600" dirty="0">
                <a:solidFill>
                  <a:schemeClr val="tx1">
                    <a:lumMod val="75000"/>
                    <a:lumOff val="25000"/>
                  </a:schemeClr>
                </a:solidFill>
                <a:cs typeface="+mn-ea"/>
                <a:sym typeface="+mn-lt"/>
              </a:endParaRPr>
            </a:p>
          </p:txBody>
        </p:sp>
      </p:grpSp>
      <p:pic>
        <p:nvPicPr>
          <p:cNvPr id="17" name="图片 16" descr="1"/>
          <p:cNvPicPr>
            <a:picLocks noChangeAspect="1"/>
          </p:cNvPicPr>
          <p:nvPr/>
        </p:nvPicPr>
        <p:blipFill>
          <a:blip r:embed="rId5"/>
          <a:stretch>
            <a:fillRect/>
          </a:stretch>
        </p:blipFill>
        <p:spPr>
          <a:xfrm>
            <a:off x="10491470" y="-314960"/>
            <a:ext cx="1381760" cy="1917700"/>
          </a:xfrm>
          <a:prstGeom prst="rect">
            <a:avLst/>
          </a:prstGeom>
        </p:spPr>
      </p:pic>
      <p:sp>
        <p:nvSpPr>
          <p:cNvPr id="6" name="Rectangle 5">
            <a:extLst>
              <a:ext uri="{FF2B5EF4-FFF2-40B4-BE49-F238E27FC236}">
                <a16:creationId xmlns:a16="http://schemas.microsoft.com/office/drawing/2014/main" id="{9EAE8DD4-D0D9-463A-9D03-A7948183BF22}"/>
              </a:ext>
            </a:extLst>
          </p:cNvPr>
          <p:cNvSpPr/>
          <p:nvPr/>
        </p:nvSpPr>
        <p:spPr>
          <a:xfrm>
            <a:off x="6096000" y="1981086"/>
            <a:ext cx="5777229" cy="2175596"/>
          </a:xfrm>
          <a:prstGeom prst="rect">
            <a:avLst/>
          </a:prstGeom>
          <a:noFill/>
        </p:spPr>
        <p:txBody>
          <a:bodyPr wrap="square" lIns="91440" tIns="45720" rIns="91440" bIns="45720">
            <a:spAutoFit/>
          </a:bodyPr>
          <a:lstStyle/>
          <a:p>
            <a:pPr marL="742950" indent="-742950">
              <a:lnSpc>
                <a:spcPct val="150000"/>
              </a:lnSpc>
              <a:buFont typeface="Wingdings" panose="05000000000000000000" pitchFamily="2" charset="2"/>
              <a:buChar char="v"/>
            </a:pP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Xem</a:t>
            </a:r>
            <a:r>
              <a:rPr lang="en-US" sz="48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lại</a:t>
            </a:r>
            <a:r>
              <a:rPr lang="en-US" sz="48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bài</a:t>
            </a:r>
            <a:endParaRPr lang="en-US" sz="4800" dirty="0">
              <a:ln w="0"/>
              <a:solidFill>
                <a:schemeClr val="accent4">
                  <a:lumMod val="50000"/>
                </a:schemeClr>
              </a:solidFill>
              <a:latin typeface="Times New Roman" panose="02020603050405020304" pitchFamily="18" charset="0"/>
              <a:cs typeface="Times New Roman" panose="02020603050405020304" pitchFamily="18" charset="0"/>
            </a:endParaRPr>
          </a:p>
          <a:p>
            <a:pPr marL="742950" indent="-742950">
              <a:lnSpc>
                <a:spcPct val="150000"/>
              </a:lnSpc>
              <a:buFont typeface="Wingdings" panose="05000000000000000000" pitchFamily="2" charset="2"/>
              <a:buChar char="v"/>
            </a:pP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Chuẩn</a:t>
            </a:r>
            <a:r>
              <a:rPr lang="en-US" sz="48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bị</a:t>
            </a:r>
            <a:r>
              <a:rPr lang="en-US" sz="48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bài</a:t>
            </a:r>
            <a:r>
              <a:rPr lang="en-US" sz="4800" dirty="0">
                <a:ln w="0"/>
                <a:solidFill>
                  <a:schemeClr val="accent4">
                    <a:lumMod val="50000"/>
                  </a:schemeClr>
                </a:solidFill>
                <a:latin typeface="Times New Roman" panose="02020603050405020304" pitchFamily="18" charset="0"/>
                <a:cs typeface="Times New Roman" panose="02020603050405020304" pitchFamily="18" charset="0"/>
              </a:rPr>
              <a:t> </a:t>
            </a:r>
            <a:r>
              <a:rPr lang="en-US" sz="4800" dirty="0" err="1">
                <a:ln w="0"/>
                <a:solidFill>
                  <a:schemeClr val="accent4">
                    <a:lumMod val="50000"/>
                  </a:schemeClr>
                </a:solidFill>
                <a:latin typeface="Times New Roman" panose="02020603050405020304" pitchFamily="18" charset="0"/>
                <a:cs typeface="Times New Roman" panose="02020603050405020304" pitchFamily="18" charset="0"/>
              </a:rPr>
              <a:t>sau</a:t>
            </a:r>
            <a:endParaRPr lang="en-US" sz="5400" dirty="0">
              <a:ln w="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grpId="0" nodeType="afterEffect" p14:presetBounceEnd="60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60000">
                                          <p:cBhvr additive="base">
                                            <p:cTn id="13"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grpId="0" nodeType="after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6EABB-536B-49D0-816F-FEE1439C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16" y="-164600"/>
            <a:ext cx="14433206" cy="7879849"/>
          </a:xfrm>
          <a:prstGeom prst="rect">
            <a:avLst/>
          </a:prstGeom>
        </p:spPr>
      </p:pic>
      <p:sp>
        <p:nvSpPr>
          <p:cNvPr id="4" name="Rectangle 63">
            <a:extLst>
              <a:ext uri="{FF2B5EF4-FFF2-40B4-BE49-F238E27FC236}">
                <a16:creationId xmlns:a16="http://schemas.microsoft.com/office/drawing/2014/main" id="{7A806E8C-3E01-4FF0-AC3C-942651AE0CFA}"/>
              </a:ext>
            </a:extLst>
          </p:cNvPr>
          <p:cNvSpPr>
            <a:spLocks noChangeArrowheads="1"/>
          </p:cNvSpPr>
          <p:nvPr/>
        </p:nvSpPr>
        <p:spPr bwMode="auto">
          <a:xfrm>
            <a:off x="5118050" y="948582"/>
            <a:ext cx="3739347" cy="4324261"/>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5000" b="1" dirty="0">
                <a:solidFill>
                  <a:srgbClr val="002060"/>
                </a:solidFill>
                <a:latin typeface="Times New Roman" pitchFamily="18" charset="0"/>
              </a:rPr>
              <a:t>TIẾT HỌC KẾT THÚC </a:t>
            </a:r>
            <a:endParaRPr lang="vi-VN" sz="5000" b="1" dirty="0">
              <a:solidFill>
                <a:srgbClr val="002060"/>
              </a:solidFill>
              <a:latin typeface="Times New Roman" pitchFamily="18" charset="0"/>
            </a:endParaRPr>
          </a:p>
          <a:p>
            <a:pPr algn="ctr" eaLnBrk="0" hangingPunct="0">
              <a:spcBef>
                <a:spcPct val="50000"/>
              </a:spcBef>
            </a:pPr>
            <a:r>
              <a:rPr lang="en-US" sz="5000" b="1" dirty="0">
                <a:solidFill>
                  <a:srgbClr val="FF0000"/>
                </a:solidFill>
                <a:latin typeface="Times New Roman" pitchFamily="18" charset="0"/>
              </a:rPr>
              <a:t> CHÚC CÁC CON HỌC TỐT !</a:t>
            </a:r>
          </a:p>
        </p:txBody>
      </p:sp>
    </p:spTree>
    <p:extLst>
      <p:ext uri="{BB962C8B-B14F-4D97-AF65-F5344CB8AC3E}">
        <p14:creationId xmlns:p14="http://schemas.microsoft.com/office/powerpoint/2010/main" val="317161096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ṩ1iḋè"/>
          <p:cNvSpPr/>
          <p:nvPr/>
        </p:nvSpPr>
        <p:spPr>
          <a:xfrm>
            <a:off x="1065530" y="2248535"/>
            <a:ext cx="1680210" cy="671830"/>
          </a:xfrm>
          <a:prstGeom prst="rect">
            <a:avLst/>
          </a:prstGeom>
        </p:spPr>
        <p:txBody>
          <a:bodyPr wrap="square" lIns="0" tIns="0" rIns="0" bIns="0">
            <a:normAutofit/>
          </a:bodyPr>
          <a:lstStyle/>
          <a:p>
            <a:endParaRPr lang="en-US" altLang="zh-CN" sz="3600" dirty="0">
              <a:solidFill>
                <a:schemeClr val="tx1">
                  <a:lumMod val="65000"/>
                  <a:lumOff val="35000"/>
                </a:schemeClr>
              </a:solidFill>
              <a:effectLst/>
              <a:cs typeface="+mn-ea"/>
              <a:sym typeface="+mn-lt"/>
            </a:endParaRPr>
          </a:p>
        </p:txBody>
      </p:sp>
      <p:pic>
        <p:nvPicPr>
          <p:cNvPr id="36" name="图片 35" descr="1"/>
          <p:cNvPicPr>
            <a:picLocks noChangeAspect="1"/>
          </p:cNvPicPr>
          <p:nvPr/>
        </p:nvPicPr>
        <p:blipFill>
          <a:blip r:embed="rId4"/>
          <a:stretch>
            <a:fillRect/>
          </a:stretch>
        </p:blipFill>
        <p:spPr>
          <a:xfrm>
            <a:off x="10491470" y="-314960"/>
            <a:ext cx="1381760" cy="1917700"/>
          </a:xfrm>
          <a:prstGeom prst="rect">
            <a:avLst/>
          </a:prstGeom>
        </p:spPr>
      </p:pic>
      <p:sp>
        <p:nvSpPr>
          <p:cNvPr id="5" name="Rectangle 4">
            <a:extLst>
              <a:ext uri="{FF2B5EF4-FFF2-40B4-BE49-F238E27FC236}">
                <a16:creationId xmlns:a16="http://schemas.microsoft.com/office/drawing/2014/main" id="{3C213C06-C322-4D47-B269-D974F458B74A}"/>
              </a:ext>
            </a:extLst>
          </p:cNvPr>
          <p:cNvSpPr/>
          <p:nvPr/>
        </p:nvSpPr>
        <p:spPr>
          <a:xfrm>
            <a:off x="1099608" y="1636757"/>
            <a:ext cx="8054111" cy="3416320"/>
          </a:xfrm>
          <a:prstGeom prst="rect">
            <a:avLst/>
          </a:prstGeom>
        </p:spPr>
        <p:txBody>
          <a:bodyPr wrap="square">
            <a:spAutoFit/>
          </a:bodyPr>
          <a:lstStyle/>
          <a:p>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tàu lửa</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xe hơi</a:t>
            </a:r>
          </a:p>
          <a:p>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con ngựa </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E</a:t>
            </a:r>
            <a:r>
              <a:rPr lang="vi-VN" sz="3600" b="1">
                <a:solidFill>
                  <a:schemeClr val="accent4">
                    <a:lumMod val="50000"/>
                  </a:schemeClr>
                </a:solidFill>
                <a:latin typeface="Times New Roman" panose="02020603050405020304" pitchFamily="18" charset="0"/>
                <a:cs typeface="Times New Roman" panose="02020603050405020304" pitchFamily="18" charset="0"/>
              </a:rPr>
              <a:t>m cưỡi, em chơi</a:t>
            </a:r>
          </a:p>
          <a:p>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thuyền nan</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C</a:t>
            </a:r>
            <a:r>
              <a:rPr lang="vi-VN" sz="3600" b="1">
                <a:solidFill>
                  <a:schemeClr val="accent4">
                    <a:lumMod val="50000"/>
                  </a:schemeClr>
                </a:solidFill>
                <a:latin typeface="Times New Roman" panose="02020603050405020304" pitchFamily="18" charset="0"/>
                <a:cs typeface="Times New Roman" panose="02020603050405020304" pitchFamily="18" charset="0"/>
              </a:rPr>
              <a:t>ho em vượt sóng</a:t>
            </a:r>
          </a:p>
        </p:txBody>
      </p:sp>
      <p:sp>
        <p:nvSpPr>
          <p:cNvPr id="3" name="Rectangle 2">
            <a:extLst>
              <a:ext uri="{FF2B5EF4-FFF2-40B4-BE49-F238E27FC236}">
                <a16:creationId xmlns:a16="http://schemas.microsoft.com/office/drawing/2014/main" id="{D4F61463-227A-45EA-9EFD-416BE6AE5B5C}"/>
              </a:ext>
            </a:extLst>
          </p:cNvPr>
          <p:cNvSpPr/>
          <p:nvPr/>
        </p:nvSpPr>
        <p:spPr>
          <a:xfrm>
            <a:off x="1396251" y="362216"/>
            <a:ext cx="8808822" cy="646331"/>
          </a:xfrm>
          <a:prstGeom prst="rect">
            <a:avLst/>
          </a:prstGeom>
          <a:noFill/>
        </p:spPr>
        <p:txBody>
          <a:bodyPr wrap="none" lIns="91440" tIns="45720" rIns="91440" bIns="45720">
            <a:spAutoFit/>
          </a:bodyPr>
          <a:lstStyle/>
          <a:p>
            <a:pPr algn="ctr"/>
            <a:r>
              <a:rPr lang="en-US" sz="3600" b="0" cap="none" spc="0" dirty="0" err="1">
                <a:ln w="0"/>
                <a:solidFill>
                  <a:schemeClr val="accent6">
                    <a:lumMod val="75000"/>
                  </a:schemeClr>
                </a:solidFill>
                <a:latin typeface="Times New Roman" panose="02020603050405020304" pitchFamily="18" charset="0"/>
                <a:cs typeface="Times New Roman" panose="02020603050405020304" pitchFamily="18" charset="0"/>
              </a:rPr>
              <a:t>Hãy</a:t>
            </a:r>
            <a:r>
              <a:rPr lang="en-US" sz="36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b="0" cap="none" spc="0" dirty="0" err="1">
                <a:ln w="0"/>
                <a:solidFill>
                  <a:schemeClr val="accent6">
                    <a:lumMod val="75000"/>
                  </a:schemeClr>
                </a:solidFill>
                <a:latin typeface="Times New Roman" panose="02020603050405020304" pitchFamily="18" charset="0"/>
                <a:cs typeface="Times New Roman" panose="02020603050405020304" pitchFamily="18" charset="0"/>
              </a:rPr>
              <a:t>điền</a:t>
            </a:r>
            <a:r>
              <a:rPr lang="en-US" sz="36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b="0" cap="none" spc="0" dirty="0" err="1">
                <a:ln w="0"/>
                <a:solidFill>
                  <a:schemeClr val="accent6">
                    <a:lumMod val="75000"/>
                  </a:schemeClr>
                </a:solidFill>
                <a:latin typeface="Times New Roman" panose="02020603050405020304" pitchFamily="18" charset="0"/>
                <a:cs typeface="Times New Roman" panose="02020603050405020304" pitchFamily="18" charset="0"/>
              </a:rPr>
              <a:t>t</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ừ</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còn</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thiếu</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vào</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đoạn</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lời</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bài</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hát</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ln w="0"/>
                <a:solidFill>
                  <a:schemeClr val="accent6">
                    <a:lumMod val="75000"/>
                  </a:schemeClr>
                </a:solidFill>
                <a:latin typeface="Times New Roman" panose="02020603050405020304" pitchFamily="18" charset="0"/>
                <a:cs typeface="Times New Roman" panose="02020603050405020304" pitchFamily="18" charset="0"/>
              </a:rPr>
              <a:t>sau</a:t>
            </a:r>
            <a:r>
              <a:rPr lang="en-US" sz="3600" dirty="0">
                <a:ln w="0"/>
                <a:solidFill>
                  <a:schemeClr val="accent6">
                    <a:lumMod val="75000"/>
                  </a:schemeClr>
                </a:solidFill>
                <a:latin typeface="Times New Roman" panose="02020603050405020304" pitchFamily="18" charset="0"/>
                <a:cs typeface="Times New Roman" panose="02020603050405020304" pitchFamily="18" charset="0"/>
              </a:rPr>
              <a:t>:</a:t>
            </a:r>
            <a:endParaRPr lang="en-US" sz="3600" b="0" cap="none" spc="0" dirty="0">
              <a:ln w="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F99AC6D-F2A1-4BF4-84A9-E17A37D9B1AF}"/>
              </a:ext>
            </a:extLst>
          </p:cNvPr>
          <p:cNvSpPr/>
          <p:nvPr/>
        </p:nvSpPr>
        <p:spPr>
          <a:xfrm>
            <a:off x="1065530" y="1602740"/>
            <a:ext cx="8054111" cy="3416320"/>
          </a:xfrm>
          <a:prstGeom prst="rect">
            <a:avLst/>
          </a:prstGeom>
        </p:spPr>
        <p:txBody>
          <a:bodyPr wrap="square">
            <a:spAutoFit/>
          </a:bodyPr>
          <a:lstStyle/>
          <a:p>
            <a:r>
              <a:rPr lang="en-US" sz="3600" b="1">
                <a:solidFill>
                  <a:schemeClr val="accent4">
                    <a:lumMod val="50000"/>
                  </a:schemeClr>
                </a:solidFill>
                <a:latin typeface="Times New Roman" panose="02020603050405020304" pitchFamily="18" charset="0"/>
                <a:cs typeface="Times New Roman" panose="02020603050405020304" pitchFamily="18" charset="0"/>
              </a:rPr>
              <a:t>Bố</a:t>
            </a:r>
            <a:r>
              <a:rPr lang="vi-VN" sz="3600" b="1">
                <a:solidFill>
                  <a:schemeClr val="accent4">
                    <a:lumMod val="50000"/>
                  </a:schemeClr>
                </a:solidFill>
                <a:latin typeface="Times New Roman" panose="02020603050405020304" pitchFamily="18" charset="0"/>
                <a:cs typeface="Times New Roman" panose="02020603050405020304" pitchFamily="18" charset="0"/>
              </a:rPr>
              <a:t> là tàu lửa</a:t>
            </a:r>
          </a:p>
          <a:p>
            <a:r>
              <a:rPr lang="en-US" sz="3600" b="1">
                <a:solidFill>
                  <a:schemeClr val="accent4">
                    <a:lumMod val="50000"/>
                  </a:schemeClr>
                </a:solidFill>
                <a:latin typeface="Times New Roman" panose="02020603050405020304" pitchFamily="18" charset="0"/>
                <a:cs typeface="Times New Roman" panose="02020603050405020304" pitchFamily="18" charset="0"/>
              </a:rPr>
              <a:t>Bố</a:t>
            </a:r>
            <a:r>
              <a:rPr lang="vi-VN" sz="3600" b="1">
                <a:solidFill>
                  <a:schemeClr val="accent4">
                    <a:lumMod val="50000"/>
                  </a:schemeClr>
                </a:solidFill>
                <a:latin typeface="Times New Roman" panose="02020603050405020304" pitchFamily="18" charset="0"/>
                <a:cs typeface="Times New Roman" panose="02020603050405020304" pitchFamily="18" charset="0"/>
              </a:rPr>
              <a:t> là xe hơi</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Bố</a:t>
            </a:r>
            <a:r>
              <a:rPr lang="vi-VN" sz="3600" b="1">
                <a:solidFill>
                  <a:schemeClr val="accent4">
                    <a:lumMod val="50000"/>
                  </a:schemeClr>
                </a:solidFill>
                <a:latin typeface="Times New Roman" panose="02020603050405020304" pitchFamily="18" charset="0"/>
                <a:cs typeface="Times New Roman" panose="02020603050405020304" pitchFamily="18" charset="0"/>
              </a:rPr>
              <a:t> là con ngựa </a:t>
            </a:r>
          </a:p>
          <a:p>
            <a:r>
              <a:rPr lang="vi-VN" sz="3600" b="1">
                <a:solidFill>
                  <a:schemeClr val="accent4">
                    <a:lumMod val="50000"/>
                  </a:schemeClr>
                </a:solidFill>
                <a:latin typeface="Times New Roman" panose="02020603050405020304" pitchFamily="18" charset="0"/>
                <a:cs typeface="Times New Roman" panose="02020603050405020304" pitchFamily="18" charset="0"/>
              </a:rPr>
              <a:t>Em cưỡi, em chơi</a:t>
            </a:r>
          </a:p>
          <a:p>
            <a:r>
              <a:rPr lang="en-US" sz="3600" b="1">
                <a:solidFill>
                  <a:schemeClr val="accent4">
                    <a:lumMod val="50000"/>
                  </a:schemeClr>
                </a:solidFill>
                <a:latin typeface="Times New Roman" panose="02020603050405020304" pitchFamily="18" charset="0"/>
                <a:cs typeface="Times New Roman" panose="02020603050405020304" pitchFamily="18" charset="0"/>
              </a:rPr>
              <a:t>Bố</a:t>
            </a:r>
            <a:r>
              <a:rPr lang="vi-VN" sz="3600" b="1">
                <a:solidFill>
                  <a:schemeClr val="accent4">
                    <a:lumMod val="50000"/>
                  </a:schemeClr>
                </a:solidFill>
                <a:latin typeface="Times New Roman" panose="02020603050405020304" pitchFamily="18" charset="0"/>
                <a:cs typeface="Times New Roman" panose="02020603050405020304" pitchFamily="18" charset="0"/>
              </a:rPr>
              <a:t> là thuyền nan</a:t>
            </a:r>
          </a:p>
          <a:p>
            <a:r>
              <a:rPr lang="vi-VN" sz="3600" b="1">
                <a:solidFill>
                  <a:schemeClr val="accent4">
                    <a:lumMod val="50000"/>
                  </a:schemeClr>
                </a:solidFill>
                <a:latin typeface="Times New Roman" panose="02020603050405020304" pitchFamily="18" charset="0"/>
                <a:cs typeface="Times New Roman" panose="02020603050405020304" pitchFamily="18" charset="0"/>
              </a:rPr>
              <a:t>Cho em vượt sóng</a:t>
            </a:r>
          </a:p>
        </p:txBody>
      </p:sp>
      <p:sp>
        <p:nvSpPr>
          <p:cNvPr id="8" name="Rectangle 7">
            <a:extLst>
              <a:ext uri="{FF2B5EF4-FFF2-40B4-BE49-F238E27FC236}">
                <a16:creationId xmlns:a16="http://schemas.microsoft.com/office/drawing/2014/main" id="{646441FC-F304-4246-BCAA-E5068DD2B3AE}"/>
              </a:ext>
            </a:extLst>
          </p:cNvPr>
          <p:cNvSpPr/>
          <p:nvPr/>
        </p:nvSpPr>
        <p:spPr>
          <a:xfrm>
            <a:off x="6096000" y="1710969"/>
            <a:ext cx="8054111" cy="3416320"/>
          </a:xfrm>
          <a:prstGeom prst="rect">
            <a:avLst/>
          </a:prstGeom>
        </p:spPr>
        <p:txBody>
          <a:bodyPr wrap="square">
            <a:spAutoFit/>
          </a:bodyPr>
          <a:lstStyle/>
          <a:p>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sông rộng </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C</a:t>
            </a:r>
            <a:r>
              <a:rPr lang="vi-VN" sz="3600" b="1">
                <a:solidFill>
                  <a:schemeClr val="accent4">
                    <a:lumMod val="50000"/>
                  </a:schemeClr>
                </a:solidFill>
                <a:latin typeface="Times New Roman" panose="02020603050405020304" pitchFamily="18" charset="0"/>
                <a:cs typeface="Times New Roman" panose="02020603050405020304" pitchFamily="18" charset="0"/>
              </a:rPr>
              <a:t>ho thuyền em bơi</a:t>
            </a:r>
          </a:p>
          <a:p>
            <a:r>
              <a:rPr lang="en-US" sz="3600" b="1">
                <a:solidFill>
                  <a:schemeClr val="accent4">
                    <a:lumMod val="50000"/>
                  </a:schemeClr>
                </a:solidFill>
                <a:latin typeface="Times New Roman" panose="02020603050405020304" pitchFamily="18" charset="0"/>
                <a:cs typeface="Times New Roman" panose="02020603050405020304" pitchFamily="18" charset="0"/>
              </a:rPr>
              <a:t>... </a:t>
            </a:r>
            <a:r>
              <a:rPr lang="vi-VN" sz="3600" b="1">
                <a:solidFill>
                  <a:schemeClr val="accent4">
                    <a:lumMod val="50000"/>
                  </a:schemeClr>
                </a:solidFill>
                <a:latin typeface="Times New Roman" panose="02020603050405020304" pitchFamily="18" charset="0"/>
                <a:cs typeface="Times New Roman" panose="02020603050405020304" pitchFamily="18" charset="0"/>
              </a:rPr>
              <a:t>, </a:t>
            </a:r>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bờ đê </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C</a:t>
            </a:r>
            <a:r>
              <a:rPr lang="vi-VN" sz="3600" b="1">
                <a:solidFill>
                  <a:schemeClr val="accent4">
                    <a:lumMod val="50000"/>
                  </a:schemeClr>
                </a:solidFill>
                <a:latin typeface="Times New Roman" panose="02020603050405020304" pitchFamily="18" charset="0"/>
                <a:cs typeface="Times New Roman" panose="02020603050405020304" pitchFamily="18" charset="0"/>
              </a:rPr>
              <a:t>ho em nằm ngủ</a:t>
            </a:r>
          </a:p>
          <a:p>
            <a:r>
              <a:rPr lang="en-US" sz="3600" b="1">
                <a:solidFill>
                  <a:schemeClr val="accent4">
                    <a:lumMod val="50000"/>
                  </a:schemeClr>
                </a:solidFill>
                <a:latin typeface="Times New Roman" panose="02020603050405020304" pitchFamily="18" charset="0"/>
                <a:cs typeface="Times New Roman" panose="02020603050405020304" pitchFamily="18" charset="0"/>
              </a:rPr>
              <a:t>... </a:t>
            </a:r>
            <a:r>
              <a:rPr lang="vi-VN" sz="3600" b="1">
                <a:solidFill>
                  <a:schemeClr val="accent4">
                    <a:lumMod val="50000"/>
                  </a:schemeClr>
                </a:solidFill>
                <a:latin typeface="Times New Roman" panose="02020603050405020304" pitchFamily="18" charset="0"/>
                <a:cs typeface="Times New Roman" panose="02020603050405020304" pitchFamily="18" charset="0"/>
              </a:rPr>
              <a:t>, </a:t>
            </a:r>
            <a:r>
              <a:rPr lang="en-US" sz="3600" b="1">
                <a:solidFill>
                  <a:schemeClr val="accent4">
                    <a:lumMod val="50000"/>
                  </a:schemeClr>
                </a:solidFill>
                <a:latin typeface="Times New Roman" panose="02020603050405020304" pitchFamily="18" charset="0"/>
                <a:cs typeface="Times New Roman" panose="02020603050405020304" pitchFamily="18" charset="0"/>
              </a:rPr>
              <a:t>...</a:t>
            </a:r>
            <a:r>
              <a:rPr lang="vi-VN" sz="3600" b="1">
                <a:solidFill>
                  <a:schemeClr val="accent4">
                    <a:lumMod val="50000"/>
                  </a:schemeClr>
                </a:solidFill>
                <a:latin typeface="Times New Roman" panose="02020603050405020304" pitchFamily="18" charset="0"/>
                <a:cs typeface="Times New Roman" panose="02020603050405020304" pitchFamily="18" charset="0"/>
              </a:rPr>
              <a:t> là phi thuyền </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a:p>
            <a:r>
              <a:rPr lang="en-US" sz="3600" b="1">
                <a:solidFill>
                  <a:schemeClr val="accent4">
                    <a:lumMod val="50000"/>
                  </a:schemeClr>
                </a:solidFill>
                <a:latin typeface="Times New Roman" panose="02020603050405020304" pitchFamily="18" charset="0"/>
                <a:cs typeface="Times New Roman" panose="02020603050405020304" pitchFamily="18" charset="0"/>
              </a:rPr>
              <a:t>C</a:t>
            </a:r>
            <a:r>
              <a:rPr lang="vi-VN" sz="3600" b="1">
                <a:solidFill>
                  <a:schemeClr val="accent4">
                    <a:lumMod val="50000"/>
                  </a:schemeClr>
                </a:solidFill>
                <a:latin typeface="Times New Roman" panose="02020603050405020304" pitchFamily="18" charset="0"/>
                <a:cs typeface="Times New Roman" panose="02020603050405020304" pitchFamily="18" charset="0"/>
              </a:rPr>
              <a:t>ho em bay vào không gian</a:t>
            </a:r>
            <a:endParaRPr lang="en-US" sz="3600" b="1">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4986595-C9FA-4CFA-8319-6D8F07FFA41A}"/>
              </a:ext>
            </a:extLst>
          </p:cNvPr>
          <p:cNvSpPr/>
          <p:nvPr/>
        </p:nvSpPr>
        <p:spPr>
          <a:xfrm>
            <a:off x="1768181" y="5485759"/>
            <a:ext cx="8655639" cy="707886"/>
          </a:xfrm>
          <a:prstGeom prst="rect">
            <a:avLst/>
          </a:prstGeom>
          <a:noFill/>
        </p:spPr>
        <p:txBody>
          <a:bodyPr wrap="none" lIns="91440" tIns="45720" rIns="91440" bIns="45720">
            <a:spAutoFit/>
          </a:bodyPr>
          <a:lstStyle/>
          <a:p>
            <a:pPr algn="r"/>
            <a:r>
              <a:rPr lang="en-US" sz="4000" b="1">
                <a:solidFill>
                  <a:schemeClr val="accent4">
                    <a:lumMod val="50000"/>
                  </a:schemeClr>
                </a:solidFill>
                <a:latin typeface="Times New Roman" panose="02020603050405020304" pitchFamily="18" charset="0"/>
                <a:cs typeface="Times New Roman" panose="02020603050405020304" pitchFamily="18" charset="0"/>
              </a:rPr>
              <a:t> </a:t>
            </a:r>
            <a:r>
              <a:rPr lang="en-US" sz="3600" b="1">
                <a:solidFill>
                  <a:schemeClr val="accent6">
                    <a:lumMod val="75000"/>
                  </a:schemeClr>
                </a:solidFill>
                <a:latin typeface="Times New Roman" panose="02020603050405020304" pitchFamily="18" charset="0"/>
                <a:cs typeface="Times New Roman" panose="02020603050405020304" pitchFamily="18" charset="0"/>
              </a:rPr>
              <a:t>(Trích lời bài hát</a:t>
            </a:r>
            <a:r>
              <a:rPr lang="en-US" sz="3600" b="1">
                <a:solidFill>
                  <a:srgbClr val="002060"/>
                </a:solidFill>
                <a:latin typeface="Times New Roman" panose="02020603050405020304" pitchFamily="18" charset="0"/>
                <a:cs typeface="Times New Roman" panose="02020603050405020304" pitchFamily="18" charset="0"/>
              </a:rPr>
              <a:t> Bố là tất cả</a:t>
            </a:r>
            <a:r>
              <a:rPr lang="en-US" sz="3600" b="1">
                <a:solidFill>
                  <a:schemeClr val="accent6">
                    <a:lumMod val="75000"/>
                  </a:schemeClr>
                </a:solidFill>
                <a:latin typeface="Times New Roman" panose="02020603050405020304" pitchFamily="18" charset="0"/>
                <a:cs typeface="Times New Roman" panose="02020603050405020304" pitchFamily="18" charset="0"/>
              </a:rPr>
              <a:t> - Thập Nhất)</a:t>
            </a:r>
            <a:endParaRPr lang="vi-VN" sz="40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A87E206-F7AC-45AB-AE63-7F3281840875}"/>
              </a:ext>
            </a:extLst>
          </p:cNvPr>
          <p:cNvSpPr/>
          <p:nvPr/>
        </p:nvSpPr>
        <p:spPr>
          <a:xfrm>
            <a:off x="6061922" y="1681359"/>
            <a:ext cx="8054111" cy="3416320"/>
          </a:xfrm>
          <a:prstGeom prst="rect">
            <a:avLst/>
          </a:prstGeom>
        </p:spPr>
        <p:txBody>
          <a:bodyPr wrap="square">
            <a:spAutoFit/>
          </a:bodyPr>
          <a:lstStyle/>
          <a:p>
            <a:r>
              <a:rPr lang="en-US" sz="3600" b="1">
                <a:solidFill>
                  <a:schemeClr val="accent4">
                    <a:lumMod val="50000"/>
                  </a:schemeClr>
                </a:solidFill>
                <a:latin typeface="Times New Roman" panose="02020603050405020304" pitchFamily="18" charset="0"/>
                <a:cs typeface="Times New Roman" panose="02020603050405020304" pitchFamily="18" charset="0"/>
              </a:rPr>
              <a:t>Bố </a:t>
            </a:r>
            <a:r>
              <a:rPr lang="vi-VN" sz="3600" b="1">
                <a:solidFill>
                  <a:schemeClr val="accent4">
                    <a:lumMod val="50000"/>
                  </a:schemeClr>
                </a:solidFill>
                <a:latin typeface="Times New Roman" panose="02020603050405020304" pitchFamily="18" charset="0"/>
                <a:cs typeface="Times New Roman" panose="02020603050405020304" pitchFamily="18" charset="0"/>
              </a:rPr>
              <a:t>là sông rộng </a:t>
            </a:r>
          </a:p>
          <a:p>
            <a:r>
              <a:rPr lang="vi-VN" sz="3600" b="1">
                <a:solidFill>
                  <a:schemeClr val="accent4">
                    <a:lumMod val="50000"/>
                  </a:schemeClr>
                </a:solidFill>
                <a:latin typeface="Times New Roman" panose="02020603050405020304" pitchFamily="18" charset="0"/>
                <a:cs typeface="Times New Roman" panose="02020603050405020304" pitchFamily="18" charset="0"/>
              </a:rPr>
              <a:t>Cho thuyền em bơi</a:t>
            </a:r>
          </a:p>
          <a:p>
            <a:r>
              <a:rPr lang="en-US" sz="3600" b="1">
                <a:solidFill>
                  <a:schemeClr val="accent4">
                    <a:lumMod val="50000"/>
                  </a:schemeClr>
                </a:solidFill>
                <a:latin typeface="Times New Roman" panose="02020603050405020304" pitchFamily="18" charset="0"/>
                <a:cs typeface="Times New Roman" panose="02020603050405020304" pitchFamily="18" charset="0"/>
              </a:rPr>
              <a:t>Bố, bố</a:t>
            </a:r>
            <a:r>
              <a:rPr lang="vi-VN" sz="3600" b="1">
                <a:solidFill>
                  <a:schemeClr val="accent4">
                    <a:lumMod val="50000"/>
                  </a:schemeClr>
                </a:solidFill>
                <a:latin typeface="Times New Roman" panose="02020603050405020304" pitchFamily="18" charset="0"/>
                <a:cs typeface="Times New Roman" panose="02020603050405020304" pitchFamily="18" charset="0"/>
              </a:rPr>
              <a:t> là bờ đê </a:t>
            </a:r>
          </a:p>
          <a:p>
            <a:r>
              <a:rPr lang="vi-VN" sz="3600" b="1">
                <a:solidFill>
                  <a:schemeClr val="accent4">
                    <a:lumMod val="50000"/>
                  </a:schemeClr>
                </a:solidFill>
                <a:latin typeface="Times New Roman" panose="02020603050405020304" pitchFamily="18" charset="0"/>
                <a:cs typeface="Times New Roman" panose="02020603050405020304" pitchFamily="18" charset="0"/>
              </a:rPr>
              <a:t>Cho em nằm ngủ</a:t>
            </a:r>
          </a:p>
          <a:p>
            <a:r>
              <a:rPr lang="en-US" sz="3600" b="1">
                <a:solidFill>
                  <a:schemeClr val="accent4">
                    <a:lumMod val="50000"/>
                  </a:schemeClr>
                </a:solidFill>
                <a:latin typeface="Times New Roman" panose="02020603050405020304" pitchFamily="18" charset="0"/>
                <a:cs typeface="Times New Roman" panose="02020603050405020304" pitchFamily="18" charset="0"/>
              </a:rPr>
              <a:t>Bố, bố</a:t>
            </a:r>
            <a:r>
              <a:rPr lang="vi-VN" sz="3600" b="1">
                <a:solidFill>
                  <a:schemeClr val="accent4">
                    <a:lumMod val="50000"/>
                  </a:schemeClr>
                </a:solidFill>
                <a:latin typeface="Times New Roman" panose="02020603050405020304" pitchFamily="18" charset="0"/>
                <a:cs typeface="Times New Roman" panose="02020603050405020304" pitchFamily="18" charset="0"/>
              </a:rPr>
              <a:t> là phi thuyền </a:t>
            </a:r>
          </a:p>
          <a:p>
            <a:r>
              <a:rPr lang="vi-VN" sz="3600" b="1">
                <a:solidFill>
                  <a:schemeClr val="accent4">
                    <a:lumMod val="50000"/>
                  </a:schemeClr>
                </a:solidFill>
                <a:latin typeface="Times New Roman" panose="02020603050405020304" pitchFamily="18" charset="0"/>
                <a:cs typeface="Times New Roman" panose="02020603050405020304" pitchFamily="18" charset="0"/>
              </a:rPr>
              <a:t>Cho em bay vào không gian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4000" fill="hold" grpId="0" nodeType="withEffect" p14:presetBounceEnd="66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4" dur="500"/>
                                            <p:tgtEl>
                                              <p:spTgt spid="5">
                                                <p:txEl>
                                                  <p:pRg st="1" end="1"/>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0" dur="500"/>
                                            <p:tgtEl>
                                              <p:spTgt spid="5">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3" dur="500"/>
                                            <p:tgtEl>
                                              <p:spTgt spid="5">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6" dur="500"/>
                                            <p:tgtEl>
                                              <p:spTgt spid="5">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5" dur="500"/>
                                            <p:tgtEl>
                                              <p:spTgt spid="8">
                                                <p:txEl>
                                                  <p:pRg st="2" end="2"/>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1" dur="500"/>
                                            <p:tgtEl>
                                              <p:spTgt spid="8">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4" dur="5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5">
                                                <p:txEl>
                                                  <p:pRg st="0" end="0"/>
                                                </p:txEl>
                                              </p:spTgt>
                                            </p:tgtEl>
                                          </p:cBhvr>
                                        </p:animEffect>
                                        <p:set>
                                          <p:cBhvr>
                                            <p:cTn id="49" dur="1" fill="hold">
                                              <p:stCondLst>
                                                <p:cond delay="499"/>
                                              </p:stCondLst>
                                            </p:cTn>
                                            <p:tgtEl>
                                              <p:spTgt spid="5">
                                                <p:txEl>
                                                  <p:pRg st="0" end="0"/>
                                                </p:txEl>
                                              </p:spTgt>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5">
                                                <p:txEl>
                                                  <p:pRg st="1" end="1"/>
                                                </p:txEl>
                                              </p:spTgt>
                                            </p:tgtEl>
                                          </p:cBhvr>
                                        </p:animEffect>
                                        <p:set>
                                          <p:cBhvr>
                                            <p:cTn id="52" dur="1" fill="hold">
                                              <p:stCondLst>
                                                <p:cond delay="499"/>
                                              </p:stCondLst>
                                            </p:cTn>
                                            <p:tgtEl>
                                              <p:spTgt spid="5">
                                                <p:txEl>
                                                  <p:pRg st="1" end="1"/>
                                                </p:txEl>
                                              </p:spTgt>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5">
                                                <p:txEl>
                                                  <p:pRg st="2" end="2"/>
                                                </p:txEl>
                                              </p:spTgt>
                                            </p:tgtEl>
                                          </p:cBhvr>
                                        </p:animEffect>
                                        <p:set>
                                          <p:cBhvr>
                                            <p:cTn id="55" dur="1" fill="hold">
                                              <p:stCondLst>
                                                <p:cond delay="499"/>
                                              </p:stCondLst>
                                            </p:cTn>
                                            <p:tgtEl>
                                              <p:spTgt spid="5">
                                                <p:txEl>
                                                  <p:pRg st="2" end="2"/>
                                                </p:txEl>
                                              </p:spTgt>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5">
                                                <p:txEl>
                                                  <p:pRg st="3" end="3"/>
                                                </p:txEl>
                                              </p:spTgt>
                                            </p:tgtEl>
                                          </p:cBhvr>
                                        </p:animEffect>
                                        <p:set>
                                          <p:cBhvr>
                                            <p:cTn id="58" dur="1" fill="hold">
                                              <p:stCondLst>
                                                <p:cond delay="499"/>
                                              </p:stCondLst>
                                            </p:cTn>
                                            <p:tgtEl>
                                              <p:spTgt spid="5">
                                                <p:txEl>
                                                  <p:pRg st="3" end="3"/>
                                                </p:txEl>
                                              </p:spTgt>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5">
                                                <p:txEl>
                                                  <p:pRg st="4" end="4"/>
                                                </p:txEl>
                                              </p:spTgt>
                                            </p:tgtEl>
                                          </p:cBhvr>
                                        </p:animEffect>
                                        <p:set>
                                          <p:cBhvr>
                                            <p:cTn id="61" dur="1" fill="hold">
                                              <p:stCondLst>
                                                <p:cond delay="499"/>
                                              </p:stCondLst>
                                            </p:cTn>
                                            <p:tgtEl>
                                              <p:spTgt spid="5">
                                                <p:txEl>
                                                  <p:pRg st="4" end="4"/>
                                                </p:txEl>
                                              </p:spTgt>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5">
                                                <p:txEl>
                                                  <p:pRg st="5" end="5"/>
                                                </p:txEl>
                                              </p:spTgt>
                                            </p:tgtEl>
                                          </p:cBhvr>
                                        </p:animEffect>
                                        <p:set>
                                          <p:cBhvr>
                                            <p:cTn id="64" dur="1" fill="hold">
                                              <p:stCondLst>
                                                <p:cond delay="499"/>
                                              </p:stCondLst>
                                            </p:cTn>
                                            <p:tgtEl>
                                              <p:spTgt spid="5">
                                                <p:txEl>
                                                  <p:pRg st="5" end="5"/>
                                                </p:txEl>
                                              </p:spTgt>
                                            </p:tgtEl>
                                            <p:attrNameLst>
                                              <p:attrName>style.visibility</p:attrName>
                                            </p:attrNameLst>
                                          </p:cBhvr>
                                          <p:to>
                                            <p:strVal val="hidden"/>
                                          </p:to>
                                        </p:set>
                                      </p:childTnLst>
                                    </p:cTn>
                                  </p:par>
                                  <p:par>
                                    <p:cTn id="65" presetID="22" presetClass="exit" presetSubtype="4" fill="hold" nodeType="withEffect">
                                      <p:stCondLst>
                                        <p:cond delay="0"/>
                                      </p:stCondLst>
                                      <p:childTnLst>
                                        <p:animEffect transition="out" filter="wipe(down)">
                                          <p:cBhvr>
                                            <p:cTn id="66" dur="500"/>
                                            <p:tgtEl>
                                              <p:spTgt spid="8">
                                                <p:txEl>
                                                  <p:pRg st="0" end="0"/>
                                                </p:txEl>
                                              </p:spTgt>
                                            </p:tgtEl>
                                          </p:cBhvr>
                                        </p:animEffect>
                                        <p:set>
                                          <p:cBhvr>
                                            <p:cTn id="67" dur="1" fill="hold">
                                              <p:stCondLst>
                                                <p:cond delay="499"/>
                                              </p:stCondLst>
                                            </p:cTn>
                                            <p:tgtEl>
                                              <p:spTgt spid="8">
                                                <p:txEl>
                                                  <p:pRg st="0" end="0"/>
                                                </p:txEl>
                                              </p:spTgt>
                                            </p:tgtEl>
                                            <p:attrNameLst>
                                              <p:attrName>style.visibility</p:attrName>
                                            </p:attrNameLst>
                                          </p:cBhvr>
                                          <p:to>
                                            <p:strVal val="hidden"/>
                                          </p:to>
                                        </p:set>
                                      </p:childTnLst>
                                    </p:cTn>
                                  </p:par>
                                  <p:par>
                                    <p:cTn id="68" presetID="22" presetClass="exit" presetSubtype="4" fill="hold" nodeType="withEffect">
                                      <p:stCondLst>
                                        <p:cond delay="0"/>
                                      </p:stCondLst>
                                      <p:childTnLst>
                                        <p:animEffect transition="out" filter="wipe(down)">
                                          <p:cBhvr>
                                            <p:cTn id="69" dur="500"/>
                                            <p:tgtEl>
                                              <p:spTgt spid="8">
                                                <p:txEl>
                                                  <p:pRg st="1" end="1"/>
                                                </p:txEl>
                                              </p:spTgt>
                                            </p:tgtEl>
                                          </p:cBhvr>
                                        </p:animEffect>
                                        <p:set>
                                          <p:cBhvr>
                                            <p:cTn id="70" dur="1" fill="hold">
                                              <p:stCondLst>
                                                <p:cond delay="499"/>
                                              </p:stCondLst>
                                            </p:cTn>
                                            <p:tgtEl>
                                              <p:spTgt spid="8">
                                                <p:txEl>
                                                  <p:pRg st="1" end="1"/>
                                                </p:txEl>
                                              </p:spTgt>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8">
                                                <p:txEl>
                                                  <p:pRg st="2" end="2"/>
                                                </p:txEl>
                                              </p:spTgt>
                                            </p:tgtEl>
                                          </p:cBhvr>
                                        </p:animEffect>
                                        <p:set>
                                          <p:cBhvr>
                                            <p:cTn id="73" dur="1" fill="hold">
                                              <p:stCondLst>
                                                <p:cond delay="499"/>
                                              </p:stCondLst>
                                            </p:cTn>
                                            <p:tgtEl>
                                              <p:spTgt spid="8">
                                                <p:txEl>
                                                  <p:pRg st="2" end="2"/>
                                                </p:txEl>
                                              </p:spTgt>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8">
                                                <p:txEl>
                                                  <p:pRg st="3" end="3"/>
                                                </p:txEl>
                                              </p:spTgt>
                                            </p:tgtEl>
                                          </p:cBhvr>
                                        </p:animEffect>
                                        <p:set>
                                          <p:cBhvr>
                                            <p:cTn id="76" dur="1" fill="hold">
                                              <p:stCondLst>
                                                <p:cond delay="499"/>
                                              </p:stCondLst>
                                            </p:cTn>
                                            <p:tgtEl>
                                              <p:spTgt spid="8">
                                                <p:txEl>
                                                  <p:pRg st="3" end="3"/>
                                                </p:txEl>
                                              </p:spTgt>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500"/>
                                            <p:tgtEl>
                                              <p:spTgt spid="8">
                                                <p:txEl>
                                                  <p:pRg st="4" end="4"/>
                                                </p:txEl>
                                              </p:spTgt>
                                            </p:tgtEl>
                                          </p:cBhvr>
                                        </p:animEffect>
                                        <p:set>
                                          <p:cBhvr>
                                            <p:cTn id="79" dur="1" fill="hold">
                                              <p:stCondLst>
                                                <p:cond delay="499"/>
                                              </p:stCondLst>
                                            </p:cTn>
                                            <p:tgtEl>
                                              <p:spTgt spid="8">
                                                <p:txEl>
                                                  <p:pRg st="4" end="4"/>
                                                </p:txEl>
                                              </p:spTgt>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500"/>
                                            <p:tgtEl>
                                              <p:spTgt spid="8">
                                                <p:txEl>
                                                  <p:pRg st="5" end="5"/>
                                                </p:txEl>
                                              </p:spTgt>
                                            </p:tgtEl>
                                          </p:cBhvr>
                                        </p:animEffect>
                                        <p:set>
                                          <p:cBhvr>
                                            <p:cTn id="82" dur="1" fill="hold">
                                              <p:stCondLst>
                                                <p:cond delay="499"/>
                                              </p:stCondLst>
                                            </p:cTn>
                                            <p:tgtEl>
                                              <p:spTgt spid="8">
                                                <p:txEl>
                                                  <p:pRg st="5" end="5"/>
                                                </p:txEl>
                                              </p:spTgt>
                                            </p:tgtEl>
                                            <p:attrNameLst>
                                              <p:attrName>style.visibility</p:attrName>
                                            </p:attrNameLst>
                                          </p:cBhvr>
                                          <p:to>
                                            <p:strVal val="hidden"/>
                                          </p:to>
                                        </p:set>
                                      </p:childTnLst>
                                    </p:cTn>
                                  </p:par>
                                  <p:par>
                                    <p:cTn id="83" presetID="14" presetClass="entr" presetSubtype="10" fill="hold" nodeType="withEffect">
                                      <p:stCondLst>
                                        <p:cond delay="0"/>
                                      </p:stCondLst>
                                      <p:childTnLst>
                                        <p:set>
                                          <p:cBhvr>
                                            <p:cTn id="8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85" dur="500"/>
                                            <p:tgtEl>
                                              <p:spTgt spid="10">
                                                <p:txEl>
                                                  <p:pRg st="0" end="0"/>
                                                </p:txEl>
                                              </p:spTgt>
                                            </p:tgtEl>
                                          </p:cBhvr>
                                        </p:animEffect>
                                      </p:childTnLst>
                                    </p:cTn>
                                  </p:par>
                                  <p:par>
                                    <p:cTn id="86" presetID="14" presetClass="entr" presetSubtype="10" fill="hold" nodeType="withEffect">
                                      <p:stCondLst>
                                        <p:cond delay="0"/>
                                      </p:stCondLst>
                                      <p:childTnLst>
                                        <p:set>
                                          <p:cBhvr>
                                            <p:cTn id="8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88" dur="500"/>
                                            <p:tgtEl>
                                              <p:spTgt spid="10">
                                                <p:txEl>
                                                  <p:pRg st="1" end="1"/>
                                                </p:txEl>
                                              </p:spTgt>
                                            </p:tgtEl>
                                          </p:cBhvr>
                                        </p:animEffect>
                                      </p:childTnLst>
                                    </p:cTn>
                                  </p:par>
                                  <p:par>
                                    <p:cTn id="89" presetID="14" presetClass="entr" presetSubtype="10" fill="hold" nodeType="withEffect">
                                      <p:stCondLst>
                                        <p:cond delay="0"/>
                                      </p:stCondLst>
                                      <p:childTnLst>
                                        <p:set>
                                          <p:cBhvr>
                                            <p:cTn id="9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91" dur="500"/>
                                            <p:tgtEl>
                                              <p:spTgt spid="10">
                                                <p:txEl>
                                                  <p:pRg st="2" end="2"/>
                                                </p:txEl>
                                              </p:spTgt>
                                            </p:tgtEl>
                                          </p:cBhvr>
                                        </p:animEffect>
                                      </p:childTnLst>
                                    </p:cTn>
                                  </p:par>
                                  <p:par>
                                    <p:cTn id="92" presetID="14" presetClass="entr" presetSubtype="10" fill="hold" nodeType="withEffect">
                                      <p:stCondLst>
                                        <p:cond delay="0"/>
                                      </p:stCondLst>
                                      <p:childTnLst>
                                        <p:set>
                                          <p:cBhvr>
                                            <p:cTn id="93"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94" dur="500"/>
                                            <p:tgtEl>
                                              <p:spTgt spid="10">
                                                <p:txEl>
                                                  <p:pRg st="3" end="3"/>
                                                </p:txEl>
                                              </p:spTgt>
                                            </p:tgtEl>
                                          </p:cBhvr>
                                        </p:animEffect>
                                      </p:childTnLst>
                                    </p:cTn>
                                  </p:par>
                                  <p:par>
                                    <p:cTn id="95" presetID="14" presetClass="entr" presetSubtype="10" fill="hold" nodeType="withEffect">
                                      <p:stCondLst>
                                        <p:cond delay="0"/>
                                      </p:stCondLst>
                                      <p:childTnLst>
                                        <p:set>
                                          <p:cBhvr>
                                            <p:cTn id="9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97" dur="500"/>
                                            <p:tgtEl>
                                              <p:spTgt spid="10">
                                                <p:txEl>
                                                  <p:pRg st="4" end="4"/>
                                                </p:txEl>
                                              </p:spTgt>
                                            </p:tgtEl>
                                          </p:cBhvr>
                                        </p:animEffect>
                                      </p:childTnLst>
                                    </p:cTn>
                                  </p:par>
                                  <p:par>
                                    <p:cTn id="98" presetID="14" presetClass="entr" presetSubtype="10" fill="hold" nodeType="withEffect">
                                      <p:stCondLst>
                                        <p:cond delay="0"/>
                                      </p:stCondLst>
                                      <p:childTnLst>
                                        <p:set>
                                          <p:cBhvr>
                                            <p:cTn id="99"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100" dur="500"/>
                                            <p:tgtEl>
                                              <p:spTgt spid="10">
                                                <p:txEl>
                                                  <p:pRg st="5" end="5"/>
                                                </p:txEl>
                                              </p:spTgt>
                                            </p:tgtEl>
                                          </p:cBhvr>
                                        </p:animEffect>
                                      </p:childTnLst>
                                    </p:cTn>
                                  </p:par>
                                  <p:par>
                                    <p:cTn id="101" presetID="14" presetClass="entr" presetSubtype="10" fill="hold" nodeType="withEffect">
                                      <p:stCondLst>
                                        <p:cond delay="0"/>
                                      </p:stCondLst>
                                      <p:childTnLst>
                                        <p:set>
                                          <p:cBhvr>
                                            <p:cTn id="10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03" dur="500"/>
                                            <p:tgtEl>
                                              <p:spTgt spid="11">
                                                <p:txEl>
                                                  <p:pRg st="0" end="0"/>
                                                </p:txEl>
                                              </p:spTgt>
                                            </p:tgtEl>
                                          </p:cBhvr>
                                        </p:animEffect>
                                      </p:childTnLst>
                                    </p:cTn>
                                  </p:par>
                                  <p:par>
                                    <p:cTn id="104" presetID="14" presetClass="entr" presetSubtype="10" fill="hold" nodeType="withEffect">
                                      <p:stCondLst>
                                        <p:cond delay="0"/>
                                      </p:stCondLst>
                                      <p:childTnLst>
                                        <p:set>
                                          <p:cBhvr>
                                            <p:cTn id="105"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06" dur="500"/>
                                            <p:tgtEl>
                                              <p:spTgt spid="11">
                                                <p:txEl>
                                                  <p:pRg st="1" end="1"/>
                                                </p:txEl>
                                              </p:spTgt>
                                            </p:tgtEl>
                                          </p:cBhvr>
                                        </p:animEffect>
                                      </p:childTnLst>
                                    </p:cTn>
                                  </p:par>
                                  <p:par>
                                    <p:cTn id="107" presetID="14" presetClass="entr" presetSubtype="10" fill="hold" nodeType="withEffect">
                                      <p:stCondLst>
                                        <p:cond delay="0"/>
                                      </p:stCondLst>
                                      <p:childTnLst>
                                        <p:set>
                                          <p:cBhvr>
                                            <p:cTn id="10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09" dur="500"/>
                                            <p:tgtEl>
                                              <p:spTgt spid="11">
                                                <p:txEl>
                                                  <p:pRg st="2" end="2"/>
                                                </p:txEl>
                                              </p:spTgt>
                                            </p:tgtEl>
                                          </p:cBhvr>
                                        </p:animEffect>
                                      </p:childTnLst>
                                    </p:cTn>
                                  </p:par>
                                  <p:par>
                                    <p:cTn id="110" presetID="14" presetClass="entr" presetSubtype="10" fill="hold" nodeType="withEffect">
                                      <p:stCondLst>
                                        <p:cond delay="0"/>
                                      </p:stCondLst>
                                      <p:childTnLst>
                                        <p:set>
                                          <p:cBhvr>
                                            <p:cTn id="11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12" dur="500"/>
                                            <p:tgtEl>
                                              <p:spTgt spid="11">
                                                <p:txEl>
                                                  <p:pRg st="3" end="3"/>
                                                </p:txEl>
                                              </p:spTgt>
                                            </p:tgtEl>
                                          </p:cBhvr>
                                        </p:animEffect>
                                      </p:childTnLst>
                                    </p:cTn>
                                  </p:par>
                                  <p:par>
                                    <p:cTn id="113" presetID="14" presetClass="entr" presetSubtype="10" fill="hold" nodeType="withEffect">
                                      <p:stCondLst>
                                        <p:cond delay="0"/>
                                      </p:stCondLst>
                                      <p:childTnLst>
                                        <p:set>
                                          <p:cBhvr>
                                            <p:cTn id="114"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115" dur="500"/>
                                            <p:tgtEl>
                                              <p:spTgt spid="11">
                                                <p:txEl>
                                                  <p:pRg st="4" end="4"/>
                                                </p:txEl>
                                              </p:spTgt>
                                            </p:tgtEl>
                                          </p:cBhvr>
                                        </p:animEffect>
                                      </p:childTnLst>
                                    </p:cTn>
                                  </p:par>
                                  <p:par>
                                    <p:cTn id="116" presetID="14" presetClass="entr" presetSubtype="10" fill="hold" nodeType="withEffect">
                                      <p:stCondLst>
                                        <p:cond delay="0"/>
                                      </p:stCondLst>
                                      <p:childTnLst>
                                        <p:set>
                                          <p:cBhvr>
                                            <p:cTn id="117"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118" dur="500"/>
                                            <p:tgtEl>
                                              <p:spTgt spid="11">
                                                <p:txEl>
                                                  <p:pRg st="5" end="5"/>
                                                </p:txEl>
                                              </p:spTgt>
                                            </p:tgtEl>
                                          </p:cBhvr>
                                        </p:animEffect>
                                      </p:childTnLst>
                                    </p:cTn>
                                  </p:par>
                                </p:childTnLst>
                              </p:cTn>
                            </p:par>
                            <p:par>
                              <p:cTn id="119" fill="hold">
                                <p:stCondLst>
                                  <p:cond delay="500"/>
                                </p:stCondLst>
                                <p:childTnLst>
                                  <p:par>
                                    <p:cTn id="120" presetID="2" presetClass="entr" presetSubtype="8" accel="44000" fill="hold" grpId="0" nodeType="afterEffect" p14:presetBounceEnd="66000">
                                      <p:stCondLst>
                                        <p:cond delay="0"/>
                                      </p:stCondLst>
                                      <p:iterate type="wd">
                                        <p:tmPct val="10000"/>
                                      </p:iterate>
                                      <p:childTnLst>
                                        <p:set>
                                          <p:cBhvr>
                                            <p:cTn id="121" dur="1" fill="hold">
                                              <p:stCondLst>
                                                <p:cond delay="0"/>
                                              </p:stCondLst>
                                            </p:cTn>
                                            <p:tgtEl>
                                              <p:spTgt spid="9"/>
                                            </p:tgtEl>
                                            <p:attrNameLst>
                                              <p:attrName>style.visibility</p:attrName>
                                            </p:attrNameLst>
                                          </p:cBhvr>
                                          <p:to>
                                            <p:strVal val="visible"/>
                                          </p:to>
                                        </p:set>
                                        <p:anim calcmode="lin" valueType="num" p14:bounceEnd="66000">
                                          <p:cBhvr additive="base">
                                            <p:cTn id="122" dur="50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1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400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4" dur="500"/>
                                            <p:tgtEl>
                                              <p:spTgt spid="5">
                                                <p:txEl>
                                                  <p:pRg st="1" end="1"/>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0" dur="500"/>
                                            <p:tgtEl>
                                              <p:spTgt spid="5">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3" dur="500"/>
                                            <p:tgtEl>
                                              <p:spTgt spid="5">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6" dur="500"/>
                                            <p:tgtEl>
                                              <p:spTgt spid="5">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5" dur="500"/>
                                            <p:tgtEl>
                                              <p:spTgt spid="8">
                                                <p:txEl>
                                                  <p:pRg st="2" end="2"/>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1" dur="500"/>
                                            <p:tgtEl>
                                              <p:spTgt spid="8">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4" dur="5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5">
                                                <p:txEl>
                                                  <p:pRg st="0" end="0"/>
                                                </p:txEl>
                                              </p:spTgt>
                                            </p:tgtEl>
                                          </p:cBhvr>
                                        </p:animEffect>
                                        <p:set>
                                          <p:cBhvr>
                                            <p:cTn id="49" dur="1" fill="hold">
                                              <p:stCondLst>
                                                <p:cond delay="499"/>
                                              </p:stCondLst>
                                            </p:cTn>
                                            <p:tgtEl>
                                              <p:spTgt spid="5">
                                                <p:txEl>
                                                  <p:pRg st="0" end="0"/>
                                                </p:txEl>
                                              </p:spTgt>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500"/>
                                            <p:tgtEl>
                                              <p:spTgt spid="5">
                                                <p:txEl>
                                                  <p:pRg st="1" end="1"/>
                                                </p:txEl>
                                              </p:spTgt>
                                            </p:tgtEl>
                                          </p:cBhvr>
                                        </p:animEffect>
                                        <p:set>
                                          <p:cBhvr>
                                            <p:cTn id="52" dur="1" fill="hold">
                                              <p:stCondLst>
                                                <p:cond delay="499"/>
                                              </p:stCondLst>
                                            </p:cTn>
                                            <p:tgtEl>
                                              <p:spTgt spid="5">
                                                <p:txEl>
                                                  <p:pRg st="1" end="1"/>
                                                </p:txEl>
                                              </p:spTgt>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5">
                                                <p:txEl>
                                                  <p:pRg st="2" end="2"/>
                                                </p:txEl>
                                              </p:spTgt>
                                            </p:tgtEl>
                                          </p:cBhvr>
                                        </p:animEffect>
                                        <p:set>
                                          <p:cBhvr>
                                            <p:cTn id="55" dur="1" fill="hold">
                                              <p:stCondLst>
                                                <p:cond delay="499"/>
                                              </p:stCondLst>
                                            </p:cTn>
                                            <p:tgtEl>
                                              <p:spTgt spid="5">
                                                <p:txEl>
                                                  <p:pRg st="2" end="2"/>
                                                </p:txEl>
                                              </p:spTgt>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5">
                                                <p:txEl>
                                                  <p:pRg st="3" end="3"/>
                                                </p:txEl>
                                              </p:spTgt>
                                            </p:tgtEl>
                                          </p:cBhvr>
                                        </p:animEffect>
                                        <p:set>
                                          <p:cBhvr>
                                            <p:cTn id="58" dur="1" fill="hold">
                                              <p:stCondLst>
                                                <p:cond delay="499"/>
                                              </p:stCondLst>
                                            </p:cTn>
                                            <p:tgtEl>
                                              <p:spTgt spid="5">
                                                <p:txEl>
                                                  <p:pRg st="3" end="3"/>
                                                </p:txEl>
                                              </p:spTgt>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5">
                                                <p:txEl>
                                                  <p:pRg st="4" end="4"/>
                                                </p:txEl>
                                              </p:spTgt>
                                            </p:tgtEl>
                                          </p:cBhvr>
                                        </p:animEffect>
                                        <p:set>
                                          <p:cBhvr>
                                            <p:cTn id="61" dur="1" fill="hold">
                                              <p:stCondLst>
                                                <p:cond delay="499"/>
                                              </p:stCondLst>
                                            </p:cTn>
                                            <p:tgtEl>
                                              <p:spTgt spid="5">
                                                <p:txEl>
                                                  <p:pRg st="4" end="4"/>
                                                </p:txEl>
                                              </p:spTgt>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5">
                                                <p:txEl>
                                                  <p:pRg st="5" end="5"/>
                                                </p:txEl>
                                              </p:spTgt>
                                            </p:tgtEl>
                                          </p:cBhvr>
                                        </p:animEffect>
                                        <p:set>
                                          <p:cBhvr>
                                            <p:cTn id="64" dur="1" fill="hold">
                                              <p:stCondLst>
                                                <p:cond delay="499"/>
                                              </p:stCondLst>
                                            </p:cTn>
                                            <p:tgtEl>
                                              <p:spTgt spid="5">
                                                <p:txEl>
                                                  <p:pRg st="5" end="5"/>
                                                </p:txEl>
                                              </p:spTgt>
                                            </p:tgtEl>
                                            <p:attrNameLst>
                                              <p:attrName>style.visibility</p:attrName>
                                            </p:attrNameLst>
                                          </p:cBhvr>
                                          <p:to>
                                            <p:strVal val="hidden"/>
                                          </p:to>
                                        </p:set>
                                      </p:childTnLst>
                                    </p:cTn>
                                  </p:par>
                                  <p:par>
                                    <p:cTn id="65" presetID="22" presetClass="exit" presetSubtype="4" fill="hold" nodeType="withEffect">
                                      <p:stCondLst>
                                        <p:cond delay="0"/>
                                      </p:stCondLst>
                                      <p:childTnLst>
                                        <p:animEffect transition="out" filter="wipe(down)">
                                          <p:cBhvr>
                                            <p:cTn id="66" dur="500"/>
                                            <p:tgtEl>
                                              <p:spTgt spid="8">
                                                <p:txEl>
                                                  <p:pRg st="0" end="0"/>
                                                </p:txEl>
                                              </p:spTgt>
                                            </p:tgtEl>
                                          </p:cBhvr>
                                        </p:animEffect>
                                        <p:set>
                                          <p:cBhvr>
                                            <p:cTn id="67" dur="1" fill="hold">
                                              <p:stCondLst>
                                                <p:cond delay="499"/>
                                              </p:stCondLst>
                                            </p:cTn>
                                            <p:tgtEl>
                                              <p:spTgt spid="8">
                                                <p:txEl>
                                                  <p:pRg st="0" end="0"/>
                                                </p:txEl>
                                              </p:spTgt>
                                            </p:tgtEl>
                                            <p:attrNameLst>
                                              <p:attrName>style.visibility</p:attrName>
                                            </p:attrNameLst>
                                          </p:cBhvr>
                                          <p:to>
                                            <p:strVal val="hidden"/>
                                          </p:to>
                                        </p:set>
                                      </p:childTnLst>
                                    </p:cTn>
                                  </p:par>
                                  <p:par>
                                    <p:cTn id="68" presetID="22" presetClass="exit" presetSubtype="4" fill="hold" nodeType="withEffect">
                                      <p:stCondLst>
                                        <p:cond delay="0"/>
                                      </p:stCondLst>
                                      <p:childTnLst>
                                        <p:animEffect transition="out" filter="wipe(down)">
                                          <p:cBhvr>
                                            <p:cTn id="69" dur="500"/>
                                            <p:tgtEl>
                                              <p:spTgt spid="8">
                                                <p:txEl>
                                                  <p:pRg st="1" end="1"/>
                                                </p:txEl>
                                              </p:spTgt>
                                            </p:tgtEl>
                                          </p:cBhvr>
                                        </p:animEffect>
                                        <p:set>
                                          <p:cBhvr>
                                            <p:cTn id="70" dur="1" fill="hold">
                                              <p:stCondLst>
                                                <p:cond delay="499"/>
                                              </p:stCondLst>
                                            </p:cTn>
                                            <p:tgtEl>
                                              <p:spTgt spid="8">
                                                <p:txEl>
                                                  <p:pRg st="1" end="1"/>
                                                </p:txEl>
                                              </p:spTgt>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8">
                                                <p:txEl>
                                                  <p:pRg st="2" end="2"/>
                                                </p:txEl>
                                              </p:spTgt>
                                            </p:tgtEl>
                                          </p:cBhvr>
                                        </p:animEffect>
                                        <p:set>
                                          <p:cBhvr>
                                            <p:cTn id="73" dur="1" fill="hold">
                                              <p:stCondLst>
                                                <p:cond delay="499"/>
                                              </p:stCondLst>
                                            </p:cTn>
                                            <p:tgtEl>
                                              <p:spTgt spid="8">
                                                <p:txEl>
                                                  <p:pRg st="2" end="2"/>
                                                </p:txEl>
                                              </p:spTgt>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8">
                                                <p:txEl>
                                                  <p:pRg st="3" end="3"/>
                                                </p:txEl>
                                              </p:spTgt>
                                            </p:tgtEl>
                                          </p:cBhvr>
                                        </p:animEffect>
                                        <p:set>
                                          <p:cBhvr>
                                            <p:cTn id="76" dur="1" fill="hold">
                                              <p:stCondLst>
                                                <p:cond delay="499"/>
                                              </p:stCondLst>
                                            </p:cTn>
                                            <p:tgtEl>
                                              <p:spTgt spid="8">
                                                <p:txEl>
                                                  <p:pRg st="3" end="3"/>
                                                </p:txEl>
                                              </p:spTgt>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500"/>
                                            <p:tgtEl>
                                              <p:spTgt spid="8">
                                                <p:txEl>
                                                  <p:pRg st="4" end="4"/>
                                                </p:txEl>
                                              </p:spTgt>
                                            </p:tgtEl>
                                          </p:cBhvr>
                                        </p:animEffect>
                                        <p:set>
                                          <p:cBhvr>
                                            <p:cTn id="79" dur="1" fill="hold">
                                              <p:stCondLst>
                                                <p:cond delay="499"/>
                                              </p:stCondLst>
                                            </p:cTn>
                                            <p:tgtEl>
                                              <p:spTgt spid="8">
                                                <p:txEl>
                                                  <p:pRg st="4" end="4"/>
                                                </p:txEl>
                                              </p:spTgt>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500"/>
                                            <p:tgtEl>
                                              <p:spTgt spid="8">
                                                <p:txEl>
                                                  <p:pRg st="5" end="5"/>
                                                </p:txEl>
                                              </p:spTgt>
                                            </p:tgtEl>
                                          </p:cBhvr>
                                        </p:animEffect>
                                        <p:set>
                                          <p:cBhvr>
                                            <p:cTn id="82" dur="1" fill="hold">
                                              <p:stCondLst>
                                                <p:cond delay="499"/>
                                              </p:stCondLst>
                                            </p:cTn>
                                            <p:tgtEl>
                                              <p:spTgt spid="8">
                                                <p:txEl>
                                                  <p:pRg st="5" end="5"/>
                                                </p:txEl>
                                              </p:spTgt>
                                            </p:tgtEl>
                                            <p:attrNameLst>
                                              <p:attrName>style.visibility</p:attrName>
                                            </p:attrNameLst>
                                          </p:cBhvr>
                                          <p:to>
                                            <p:strVal val="hidden"/>
                                          </p:to>
                                        </p:set>
                                      </p:childTnLst>
                                    </p:cTn>
                                  </p:par>
                                  <p:par>
                                    <p:cTn id="83" presetID="14" presetClass="entr" presetSubtype="10" fill="hold" nodeType="withEffect">
                                      <p:stCondLst>
                                        <p:cond delay="0"/>
                                      </p:stCondLst>
                                      <p:childTnLst>
                                        <p:set>
                                          <p:cBhvr>
                                            <p:cTn id="8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85" dur="500"/>
                                            <p:tgtEl>
                                              <p:spTgt spid="10">
                                                <p:txEl>
                                                  <p:pRg st="0" end="0"/>
                                                </p:txEl>
                                              </p:spTgt>
                                            </p:tgtEl>
                                          </p:cBhvr>
                                        </p:animEffect>
                                      </p:childTnLst>
                                    </p:cTn>
                                  </p:par>
                                  <p:par>
                                    <p:cTn id="86" presetID="14" presetClass="entr" presetSubtype="10" fill="hold" nodeType="withEffect">
                                      <p:stCondLst>
                                        <p:cond delay="0"/>
                                      </p:stCondLst>
                                      <p:childTnLst>
                                        <p:set>
                                          <p:cBhvr>
                                            <p:cTn id="8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88" dur="500"/>
                                            <p:tgtEl>
                                              <p:spTgt spid="10">
                                                <p:txEl>
                                                  <p:pRg st="1" end="1"/>
                                                </p:txEl>
                                              </p:spTgt>
                                            </p:tgtEl>
                                          </p:cBhvr>
                                        </p:animEffect>
                                      </p:childTnLst>
                                    </p:cTn>
                                  </p:par>
                                  <p:par>
                                    <p:cTn id="89" presetID="14" presetClass="entr" presetSubtype="10" fill="hold" nodeType="withEffect">
                                      <p:stCondLst>
                                        <p:cond delay="0"/>
                                      </p:stCondLst>
                                      <p:childTnLst>
                                        <p:set>
                                          <p:cBhvr>
                                            <p:cTn id="9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91" dur="500"/>
                                            <p:tgtEl>
                                              <p:spTgt spid="10">
                                                <p:txEl>
                                                  <p:pRg st="2" end="2"/>
                                                </p:txEl>
                                              </p:spTgt>
                                            </p:tgtEl>
                                          </p:cBhvr>
                                        </p:animEffect>
                                      </p:childTnLst>
                                    </p:cTn>
                                  </p:par>
                                  <p:par>
                                    <p:cTn id="92" presetID="14" presetClass="entr" presetSubtype="10" fill="hold" nodeType="withEffect">
                                      <p:stCondLst>
                                        <p:cond delay="0"/>
                                      </p:stCondLst>
                                      <p:childTnLst>
                                        <p:set>
                                          <p:cBhvr>
                                            <p:cTn id="93"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94" dur="500"/>
                                            <p:tgtEl>
                                              <p:spTgt spid="10">
                                                <p:txEl>
                                                  <p:pRg st="3" end="3"/>
                                                </p:txEl>
                                              </p:spTgt>
                                            </p:tgtEl>
                                          </p:cBhvr>
                                        </p:animEffect>
                                      </p:childTnLst>
                                    </p:cTn>
                                  </p:par>
                                  <p:par>
                                    <p:cTn id="95" presetID="14" presetClass="entr" presetSubtype="10" fill="hold" nodeType="withEffect">
                                      <p:stCondLst>
                                        <p:cond delay="0"/>
                                      </p:stCondLst>
                                      <p:childTnLst>
                                        <p:set>
                                          <p:cBhvr>
                                            <p:cTn id="9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97" dur="500"/>
                                            <p:tgtEl>
                                              <p:spTgt spid="10">
                                                <p:txEl>
                                                  <p:pRg st="4" end="4"/>
                                                </p:txEl>
                                              </p:spTgt>
                                            </p:tgtEl>
                                          </p:cBhvr>
                                        </p:animEffect>
                                      </p:childTnLst>
                                    </p:cTn>
                                  </p:par>
                                  <p:par>
                                    <p:cTn id="98" presetID="14" presetClass="entr" presetSubtype="10" fill="hold" nodeType="withEffect">
                                      <p:stCondLst>
                                        <p:cond delay="0"/>
                                      </p:stCondLst>
                                      <p:childTnLst>
                                        <p:set>
                                          <p:cBhvr>
                                            <p:cTn id="99"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100" dur="500"/>
                                            <p:tgtEl>
                                              <p:spTgt spid="10">
                                                <p:txEl>
                                                  <p:pRg st="5" end="5"/>
                                                </p:txEl>
                                              </p:spTgt>
                                            </p:tgtEl>
                                          </p:cBhvr>
                                        </p:animEffect>
                                      </p:childTnLst>
                                    </p:cTn>
                                  </p:par>
                                  <p:par>
                                    <p:cTn id="101" presetID="14" presetClass="entr" presetSubtype="10" fill="hold" nodeType="withEffect">
                                      <p:stCondLst>
                                        <p:cond delay="0"/>
                                      </p:stCondLst>
                                      <p:childTnLst>
                                        <p:set>
                                          <p:cBhvr>
                                            <p:cTn id="10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03" dur="500"/>
                                            <p:tgtEl>
                                              <p:spTgt spid="11">
                                                <p:txEl>
                                                  <p:pRg st="0" end="0"/>
                                                </p:txEl>
                                              </p:spTgt>
                                            </p:tgtEl>
                                          </p:cBhvr>
                                        </p:animEffect>
                                      </p:childTnLst>
                                    </p:cTn>
                                  </p:par>
                                  <p:par>
                                    <p:cTn id="104" presetID="14" presetClass="entr" presetSubtype="10" fill="hold" nodeType="withEffect">
                                      <p:stCondLst>
                                        <p:cond delay="0"/>
                                      </p:stCondLst>
                                      <p:childTnLst>
                                        <p:set>
                                          <p:cBhvr>
                                            <p:cTn id="105"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06" dur="500"/>
                                            <p:tgtEl>
                                              <p:spTgt spid="11">
                                                <p:txEl>
                                                  <p:pRg st="1" end="1"/>
                                                </p:txEl>
                                              </p:spTgt>
                                            </p:tgtEl>
                                          </p:cBhvr>
                                        </p:animEffect>
                                      </p:childTnLst>
                                    </p:cTn>
                                  </p:par>
                                  <p:par>
                                    <p:cTn id="107" presetID="14" presetClass="entr" presetSubtype="10" fill="hold" nodeType="withEffect">
                                      <p:stCondLst>
                                        <p:cond delay="0"/>
                                      </p:stCondLst>
                                      <p:childTnLst>
                                        <p:set>
                                          <p:cBhvr>
                                            <p:cTn id="10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09" dur="500"/>
                                            <p:tgtEl>
                                              <p:spTgt spid="11">
                                                <p:txEl>
                                                  <p:pRg st="2" end="2"/>
                                                </p:txEl>
                                              </p:spTgt>
                                            </p:tgtEl>
                                          </p:cBhvr>
                                        </p:animEffect>
                                      </p:childTnLst>
                                    </p:cTn>
                                  </p:par>
                                  <p:par>
                                    <p:cTn id="110" presetID="14" presetClass="entr" presetSubtype="10" fill="hold" nodeType="withEffect">
                                      <p:stCondLst>
                                        <p:cond delay="0"/>
                                      </p:stCondLst>
                                      <p:childTnLst>
                                        <p:set>
                                          <p:cBhvr>
                                            <p:cTn id="11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12" dur="500"/>
                                            <p:tgtEl>
                                              <p:spTgt spid="11">
                                                <p:txEl>
                                                  <p:pRg st="3" end="3"/>
                                                </p:txEl>
                                              </p:spTgt>
                                            </p:tgtEl>
                                          </p:cBhvr>
                                        </p:animEffect>
                                      </p:childTnLst>
                                    </p:cTn>
                                  </p:par>
                                  <p:par>
                                    <p:cTn id="113" presetID="14" presetClass="entr" presetSubtype="10" fill="hold" nodeType="withEffect">
                                      <p:stCondLst>
                                        <p:cond delay="0"/>
                                      </p:stCondLst>
                                      <p:childTnLst>
                                        <p:set>
                                          <p:cBhvr>
                                            <p:cTn id="114"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115" dur="500"/>
                                            <p:tgtEl>
                                              <p:spTgt spid="11">
                                                <p:txEl>
                                                  <p:pRg st="4" end="4"/>
                                                </p:txEl>
                                              </p:spTgt>
                                            </p:tgtEl>
                                          </p:cBhvr>
                                        </p:animEffect>
                                      </p:childTnLst>
                                    </p:cTn>
                                  </p:par>
                                  <p:par>
                                    <p:cTn id="116" presetID="14" presetClass="entr" presetSubtype="10" fill="hold" nodeType="withEffect">
                                      <p:stCondLst>
                                        <p:cond delay="0"/>
                                      </p:stCondLst>
                                      <p:childTnLst>
                                        <p:set>
                                          <p:cBhvr>
                                            <p:cTn id="117"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118" dur="500"/>
                                            <p:tgtEl>
                                              <p:spTgt spid="11">
                                                <p:txEl>
                                                  <p:pRg st="5" end="5"/>
                                                </p:txEl>
                                              </p:spTgt>
                                            </p:tgtEl>
                                          </p:cBhvr>
                                        </p:animEffect>
                                      </p:childTnLst>
                                    </p:cTn>
                                  </p:par>
                                </p:childTnLst>
                              </p:cTn>
                            </p:par>
                            <p:par>
                              <p:cTn id="119" fill="hold">
                                <p:stCondLst>
                                  <p:cond delay="500"/>
                                </p:stCondLst>
                                <p:childTnLst>
                                  <p:par>
                                    <p:cTn id="120" presetID="2" presetClass="entr" presetSubtype="8" accel="44000" fill="hold" grpId="0" nodeType="afterEffect">
                                      <p:stCondLst>
                                        <p:cond delay="0"/>
                                      </p:stCondLst>
                                      <p:iterate type="wd">
                                        <p:tmPct val="10000"/>
                                      </p:iterate>
                                      <p:childTnLst>
                                        <p:set>
                                          <p:cBhvr>
                                            <p:cTn id="121" dur="1" fill="hold">
                                              <p:stCondLst>
                                                <p:cond delay="0"/>
                                              </p:stCondLst>
                                            </p:cTn>
                                            <p:tgtEl>
                                              <p:spTgt spid="9"/>
                                            </p:tgtEl>
                                            <p:attrNameLst>
                                              <p:attrName>style.visibility</p:attrName>
                                            </p:attrNameLst>
                                          </p:cBhvr>
                                          <p:to>
                                            <p:strVal val="visible"/>
                                          </p:to>
                                        </p:set>
                                        <p:anim calcmode="lin" valueType="num">
                                          <p:cBhvr additive="base">
                                            <p:cTn id="122" dur="500" fill="hold"/>
                                            <p:tgtEl>
                                              <p:spTgt spid="9"/>
                                            </p:tgtEl>
                                            <p:attrNameLst>
                                              <p:attrName>ppt_x</p:attrName>
                                            </p:attrNameLst>
                                          </p:cBhvr>
                                          <p:tavLst>
                                            <p:tav tm="0">
                                              <p:val>
                                                <p:strVal val="0-#ppt_w/2"/>
                                              </p:val>
                                            </p:tav>
                                            <p:tav tm="100000">
                                              <p:val>
                                                <p:strVal val="#ppt_x"/>
                                              </p:val>
                                            </p:tav>
                                          </p:tavLst>
                                        </p:anim>
                                        <p:anim calcmode="lin" valueType="num">
                                          <p:cBhvr additive="base">
                                            <p:cTn id="1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8AD35-395A-4CBF-8A40-16CB8FAA7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014" y="1459042"/>
            <a:ext cx="5988426" cy="5988426"/>
          </a:xfrm>
          <a:prstGeom prst="rect">
            <a:avLst/>
          </a:prstGeom>
        </p:spPr>
      </p:pic>
      <p:sp>
        <p:nvSpPr>
          <p:cNvPr id="4" name="Rectangle 3">
            <a:extLst>
              <a:ext uri="{FF2B5EF4-FFF2-40B4-BE49-F238E27FC236}">
                <a16:creationId xmlns:a16="http://schemas.microsoft.com/office/drawing/2014/main" id="{B516BA07-85DA-4734-8C07-BBF9375F31A0}"/>
              </a:ext>
            </a:extLst>
          </p:cNvPr>
          <p:cNvSpPr/>
          <p:nvPr/>
        </p:nvSpPr>
        <p:spPr>
          <a:xfrm>
            <a:off x="6835204" y="815028"/>
            <a:ext cx="4336444" cy="2175596"/>
          </a:xfrm>
          <a:prstGeom prst="rect">
            <a:avLst/>
          </a:prstGeom>
          <a:noFill/>
        </p:spPr>
        <p:txBody>
          <a:bodyPr wrap="none" lIns="91440" tIns="45720" rIns="91440" bIns="45720">
            <a:spAutoFit/>
          </a:bodyPr>
          <a:lstStyle/>
          <a:p>
            <a:pPr algn="ctr">
              <a:lnSpc>
                <a:spcPct val="150000"/>
              </a:lnSpc>
            </a:pP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Cùng</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nghe</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nhạc</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b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b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và</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hát</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theo</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4800" b="0" cap="none" spc="0" dirty="0" err="1">
                <a:ln w="0"/>
                <a:solidFill>
                  <a:schemeClr val="accent6">
                    <a:lumMod val="75000"/>
                  </a:schemeClr>
                </a:solidFill>
                <a:latin typeface="Times New Roman" panose="02020603050405020304" pitchFamily="18" charset="0"/>
                <a:cs typeface="Times New Roman" panose="02020603050405020304" pitchFamily="18" charset="0"/>
              </a:rPr>
              <a:t>nhé</a:t>
            </a:r>
            <a:r>
              <a:rPr lang="en-US" sz="4800" b="0" cap="none" spc="0" dirty="0">
                <a:ln w="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5" name="BoLaTatCa-CandyNgocHa-6490128">
            <a:hlinkClick r:id="" action="ppaction://media"/>
            <a:extLst>
              <a:ext uri="{FF2B5EF4-FFF2-40B4-BE49-F238E27FC236}">
                <a16:creationId xmlns:a16="http://schemas.microsoft.com/office/drawing/2014/main" id="{8CC45500-3AD0-4E62-9D85-6DC99F712B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1942" y="3595877"/>
            <a:ext cx="2141484" cy="2141484"/>
          </a:xfrm>
          <a:prstGeom prst="rect">
            <a:avLst/>
          </a:prstGeom>
        </p:spPr>
      </p:pic>
      <p:pic>
        <p:nvPicPr>
          <p:cNvPr id="8" name="Picture 7">
            <a:extLst>
              <a:ext uri="{FF2B5EF4-FFF2-40B4-BE49-F238E27FC236}">
                <a16:creationId xmlns:a16="http://schemas.microsoft.com/office/drawing/2014/main" id="{BAB3CD89-5EDE-4912-A97F-0E9299F35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269" y="0"/>
            <a:ext cx="3338897" cy="3338897"/>
          </a:xfrm>
          <a:prstGeom prst="rect">
            <a:avLst/>
          </a:prstGeom>
        </p:spPr>
      </p:pic>
    </p:spTree>
    <p:extLst>
      <p:ext uri="{BB962C8B-B14F-4D97-AF65-F5344CB8AC3E}">
        <p14:creationId xmlns:p14="http://schemas.microsoft.com/office/powerpoint/2010/main" val="151854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8" accel="44000" fill="hold" grpId="0" nodeType="withEffect" p14:presetBounceEnd="66000">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 calcmode="lin" valueType="num" p14:bounceEnd="66000">
                                          <p:cBhvr additive="base">
                                            <p:cTn id="10" dur="500" fill="hold"/>
                                            <p:tgtEl>
                                              <p:spTgt spid="4"/>
                                            </p:tgtEl>
                                            <p:attrNameLst>
                                              <p:attrName>ppt_x</p:attrName>
                                            </p:attrNameLst>
                                          </p:cBhvr>
                                          <p:tavLst>
                                            <p:tav tm="0">
                                              <p:val>
                                                <p:strVal val="0-#ppt_w/2"/>
                                              </p:val>
                                            </p:tav>
                                            <p:tav tm="100000">
                                              <p:val>
                                                <p:strVal val="#ppt_x"/>
                                              </p:val>
                                            </p:tav>
                                          </p:tavLst>
                                        </p:anim>
                                        <p:anim calcmode="lin" valueType="num" p14:bounceEnd="66000">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23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8" accel="44000"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23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Desktop\ce26d65df298097a6682e62cedae8e22.pngce26d65df298097a6682e62cedae8e22">
            <a:extLst>
              <a:ext uri="{FF2B5EF4-FFF2-40B4-BE49-F238E27FC236}">
                <a16:creationId xmlns:a16="http://schemas.microsoft.com/office/drawing/2014/main" id="{03D4F01A-3FB4-4C62-98B2-FC77FB3FAF27}"/>
              </a:ext>
            </a:extLst>
          </p:cNvPr>
          <p:cNvPicPr>
            <a:picLocks noChangeAspect="1"/>
          </p:cNvPicPr>
          <p:nvPr/>
        </p:nvPicPr>
        <p:blipFill>
          <a:blip r:embed="rId2"/>
          <a:srcRect/>
          <a:stretch>
            <a:fillRect/>
          </a:stretch>
        </p:blipFill>
        <p:spPr>
          <a:xfrm>
            <a:off x="573651" y="3106381"/>
            <a:ext cx="3368762" cy="3869082"/>
          </a:xfrm>
          <a:prstGeom prst="rect">
            <a:avLst/>
          </a:prstGeom>
        </p:spPr>
      </p:pic>
      <p:sp>
        <p:nvSpPr>
          <p:cNvPr id="3" name="Rectangle 2">
            <a:extLst>
              <a:ext uri="{FF2B5EF4-FFF2-40B4-BE49-F238E27FC236}">
                <a16:creationId xmlns:a16="http://schemas.microsoft.com/office/drawing/2014/main" id="{5EE2C44D-3C8F-4D27-90C8-F883F45FDAE1}"/>
              </a:ext>
            </a:extLst>
          </p:cNvPr>
          <p:cNvSpPr/>
          <p:nvPr/>
        </p:nvSpPr>
        <p:spPr>
          <a:xfrm>
            <a:off x="4219654" y="1057565"/>
            <a:ext cx="5147563" cy="1555234"/>
          </a:xfrm>
          <a:prstGeom prst="rect">
            <a:avLst/>
          </a:prstGeom>
          <a:noFill/>
        </p:spPr>
        <p:txBody>
          <a:bodyPr wrap="none" lIns="91440" tIns="45720" rIns="91440" bIns="45720">
            <a:spAutoFit/>
          </a:bodyPr>
          <a:lstStyle/>
          <a:p>
            <a:pPr algn="ctr">
              <a:lnSpc>
                <a:spcPct val="150000"/>
              </a:lnSpc>
            </a:pPr>
            <a:r>
              <a:rPr lang="en-US" sz="7200" b="0" cap="none" spc="0" dirty="0" err="1">
                <a:ln w="0"/>
                <a:solidFill>
                  <a:schemeClr val="accent6">
                    <a:lumMod val="75000"/>
                  </a:schemeClr>
                </a:solidFill>
                <a:latin typeface="Times New Roman" panose="02020603050405020304" pitchFamily="18" charset="0"/>
                <a:cs typeface="Times New Roman" panose="02020603050405020304" pitchFamily="18" charset="0"/>
              </a:rPr>
              <a:t>Bố</a:t>
            </a:r>
            <a:r>
              <a:rPr lang="en-US" sz="72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7200" b="0" cap="none" spc="0" dirty="0" err="1">
                <a:ln w="0"/>
                <a:solidFill>
                  <a:schemeClr val="accent6">
                    <a:lumMod val="75000"/>
                  </a:schemeClr>
                </a:solidFill>
                <a:latin typeface="Times New Roman" panose="02020603050405020304" pitchFamily="18" charset="0"/>
                <a:cs typeface="Times New Roman" panose="02020603050405020304" pitchFamily="18" charset="0"/>
              </a:rPr>
              <a:t>là</a:t>
            </a:r>
            <a:r>
              <a:rPr lang="en-US" sz="72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7200" b="0" cap="none" spc="0" dirty="0" err="1">
                <a:ln w="0"/>
                <a:solidFill>
                  <a:schemeClr val="accent6">
                    <a:lumMod val="75000"/>
                  </a:schemeClr>
                </a:solidFill>
                <a:latin typeface="Times New Roman" panose="02020603050405020304" pitchFamily="18" charset="0"/>
                <a:cs typeface="Times New Roman" panose="02020603050405020304" pitchFamily="18" charset="0"/>
              </a:rPr>
              <a:t>tàu</a:t>
            </a:r>
            <a:r>
              <a:rPr lang="en-US" sz="7200" b="0" cap="none" spc="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7200" b="0" cap="none" spc="0" dirty="0" err="1">
                <a:ln w="0"/>
                <a:solidFill>
                  <a:schemeClr val="accent6">
                    <a:lumMod val="75000"/>
                  </a:schemeClr>
                </a:solidFill>
                <a:latin typeface="Times New Roman" panose="02020603050405020304" pitchFamily="18" charset="0"/>
                <a:cs typeface="Times New Roman" panose="02020603050405020304" pitchFamily="18" charset="0"/>
              </a:rPr>
              <a:t>lửa</a:t>
            </a:r>
            <a:r>
              <a:rPr lang="en-US" sz="7200" b="0" cap="none" spc="0" dirty="0">
                <a:ln w="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BB4FB230-F9DD-4701-9CDB-4D50D1656076}"/>
              </a:ext>
            </a:extLst>
          </p:cNvPr>
          <p:cNvSpPr/>
          <p:nvPr/>
        </p:nvSpPr>
        <p:spPr>
          <a:xfrm>
            <a:off x="6448075" y="4296369"/>
            <a:ext cx="4810750" cy="2031325"/>
          </a:xfrm>
          <a:prstGeom prst="rect">
            <a:avLst/>
          </a:prstGeom>
        </p:spPr>
        <p:txBody>
          <a:bodyPr wrap="square">
            <a:spAutoFit/>
          </a:bodyPr>
          <a:lstStyle/>
          <a:p>
            <a:r>
              <a:rPr lang="en-US" sz="6000" b="1">
                <a:solidFill>
                  <a:srgbClr val="2F2D65"/>
                </a:solidFill>
                <a:latin typeface="Times New Roman" panose="02020603050405020304" pitchFamily="18" charset="0"/>
                <a:cs typeface="Times New Roman" panose="02020603050405020304" pitchFamily="18" charset="0"/>
              </a:rPr>
              <a:t>Kiểu câu </a:t>
            </a:r>
            <a:br>
              <a:rPr lang="en-US" sz="6000" b="1">
                <a:solidFill>
                  <a:srgbClr val="2F2D65"/>
                </a:solidFill>
                <a:latin typeface="Times New Roman" panose="02020603050405020304" pitchFamily="18" charset="0"/>
                <a:cs typeface="Times New Roman" panose="02020603050405020304" pitchFamily="18" charset="0"/>
              </a:rPr>
            </a:br>
            <a:r>
              <a:rPr lang="en-US" sz="6600" b="1">
                <a:solidFill>
                  <a:schemeClr val="accent3">
                    <a:lumMod val="75000"/>
                  </a:schemeClr>
                </a:solidFill>
                <a:latin typeface="Times New Roman" panose="02020603050405020304" pitchFamily="18" charset="0"/>
                <a:cs typeface="Times New Roman" panose="02020603050405020304" pitchFamily="18" charset="0"/>
              </a:rPr>
              <a:t>Ai là gì?</a:t>
            </a:r>
            <a:endParaRPr lang="vi-VN" sz="6000" b="1">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BA6281C-4732-4DB7-BC23-8F04B19EB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606" y="4065697"/>
            <a:ext cx="2705580" cy="2705580"/>
          </a:xfrm>
          <a:prstGeom prst="rect">
            <a:avLst/>
          </a:prstGeom>
        </p:spPr>
      </p:pic>
      <p:cxnSp>
        <p:nvCxnSpPr>
          <p:cNvPr id="8" name="Straight Connector 7">
            <a:extLst>
              <a:ext uri="{FF2B5EF4-FFF2-40B4-BE49-F238E27FC236}">
                <a16:creationId xmlns:a16="http://schemas.microsoft.com/office/drawing/2014/main" id="{5C861AFB-6A46-4256-934B-7B736726BD64}"/>
              </a:ext>
            </a:extLst>
          </p:cNvPr>
          <p:cNvCxnSpPr>
            <a:cxnSpLocks/>
          </p:cNvCxnSpPr>
          <p:nvPr/>
        </p:nvCxnSpPr>
        <p:spPr>
          <a:xfrm>
            <a:off x="5498758" y="2561631"/>
            <a:ext cx="3631594" cy="0"/>
          </a:xfrm>
          <a:prstGeom prst="line">
            <a:avLst/>
          </a:prstGeom>
          <a:ln w="117475" cmpd="dbl">
            <a:solidFill>
              <a:srgbClr val="FFFF00"/>
            </a:solidFill>
          </a:ln>
          <a:effectLst>
            <a:glow rad="76200">
              <a:schemeClr val="accent6"/>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99BF5D-1C84-4E41-A7DB-4FBDDC76AC27}"/>
              </a:ext>
            </a:extLst>
          </p:cNvPr>
          <p:cNvCxnSpPr>
            <a:cxnSpLocks/>
          </p:cNvCxnSpPr>
          <p:nvPr/>
        </p:nvCxnSpPr>
        <p:spPr>
          <a:xfrm flipH="1">
            <a:off x="5288897" y="1427434"/>
            <a:ext cx="419723" cy="1257487"/>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D2A78D-F046-42B9-8C69-09D7ADFABF66}"/>
              </a:ext>
            </a:extLst>
          </p:cNvPr>
          <p:cNvCxnSpPr>
            <a:cxnSpLocks/>
          </p:cNvCxnSpPr>
          <p:nvPr/>
        </p:nvCxnSpPr>
        <p:spPr>
          <a:xfrm>
            <a:off x="4353602" y="2530187"/>
            <a:ext cx="935295" cy="0"/>
          </a:xfrm>
          <a:prstGeom prst="line">
            <a:avLst/>
          </a:prstGeom>
          <a:ln w="117475" cmpd="sng">
            <a:solidFill>
              <a:srgbClr val="FFFF00"/>
            </a:solidFill>
          </a:ln>
          <a:effectLst>
            <a:glow rad="76200">
              <a:schemeClr val="accent6"/>
            </a:glow>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184B0FB-F881-4A05-BE33-FD103D27DFE0}"/>
              </a:ext>
            </a:extLst>
          </p:cNvPr>
          <p:cNvSpPr/>
          <p:nvPr/>
        </p:nvSpPr>
        <p:spPr>
          <a:xfrm>
            <a:off x="6448075" y="2354348"/>
            <a:ext cx="1973617" cy="1067600"/>
          </a:xfrm>
          <a:prstGeom prst="rect">
            <a:avLst/>
          </a:prstGeom>
          <a:noFill/>
        </p:spPr>
        <p:txBody>
          <a:bodyPr wrap="none" lIns="91440" tIns="45720" rIns="91440" bIns="45720">
            <a:spAutoFit/>
          </a:bodyPr>
          <a:lstStyle/>
          <a:p>
            <a:pPr algn="ctr">
              <a:lnSpc>
                <a:spcPct val="150000"/>
              </a:lnSpc>
            </a:pPr>
            <a:r>
              <a:rPr lang="en-US" sz="4800" b="1">
                <a:ln w="0"/>
                <a:solidFill>
                  <a:schemeClr val="accent4">
                    <a:lumMod val="75000"/>
                  </a:schemeClr>
                </a:solidFill>
                <a:latin typeface="Times New Roman" panose="02020603050405020304" pitchFamily="18" charset="0"/>
                <a:cs typeface="Times New Roman" panose="02020603050405020304" pitchFamily="18" charset="0"/>
              </a:rPr>
              <a:t>Vị ngữ</a:t>
            </a:r>
            <a:endParaRPr lang="en-US" sz="4800" b="1" cap="none" spc="0">
              <a:ln w="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9AB6030-F525-4417-9DF4-D72470E97DC3}"/>
              </a:ext>
            </a:extLst>
          </p:cNvPr>
          <p:cNvSpPr/>
          <p:nvPr/>
        </p:nvSpPr>
        <p:spPr>
          <a:xfrm>
            <a:off x="4035227" y="2361400"/>
            <a:ext cx="492443" cy="1067600"/>
          </a:xfrm>
          <a:prstGeom prst="rect">
            <a:avLst/>
          </a:prstGeom>
          <a:noFill/>
        </p:spPr>
        <p:txBody>
          <a:bodyPr wrap="none" lIns="91440" tIns="45720" rIns="91440" bIns="45720">
            <a:spAutoFit/>
          </a:bodyPr>
          <a:lstStyle/>
          <a:p>
            <a:pPr algn="ctr">
              <a:lnSpc>
                <a:spcPct val="150000"/>
              </a:lnSpc>
            </a:pPr>
            <a:r>
              <a:rPr lang="en-US" sz="4800" b="1">
                <a:ln w="0"/>
                <a:solidFill>
                  <a:schemeClr val="accent4">
                    <a:lumMod val="75000"/>
                  </a:schemeClr>
                </a:solidFill>
                <a:latin typeface="Times New Roman" panose="02020603050405020304" pitchFamily="18" charset="0"/>
                <a:cs typeface="Times New Roman" panose="02020603050405020304" pitchFamily="18" charset="0"/>
              </a:rPr>
              <a:t>?</a:t>
            </a:r>
            <a:endParaRPr lang="en-US" sz="4800" b="1" cap="none" spc="0">
              <a:ln w="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651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44000" fill="hold" grpId="0" nodeType="withEffect" p14:presetBounceEnd="66000">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6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accel="44000" fill="hold" grpId="0" nodeType="clickEffect" p14:presetBounceEnd="66000">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 calcmode="lin" valueType="num" p14:bounceEnd="66000">
                                          <p:cBhvr additive="base">
                                            <p:cTn id="35" dur="500" fill="hold"/>
                                            <p:tgtEl>
                                              <p:spTgt spid="15"/>
                                            </p:tgtEl>
                                            <p:attrNameLst>
                                              <p:attrName>ppt_x</p:attrName>
                                            </p:attrNameLst>
                                          </p:cBhvr>
                                          <p:tavLst>
                                            <p:tav tm="0">
                                              <p:val>
                                                <p:strVal val="0-#ppt_w/2"/>
                                              </p:val>
                                            </p:tav>
                                            <p:tav tm="100000">
                                              <p:val>
                                                <p:strVal val="#ppt_x"/>
                                              </p:val>
                                            </p:tav>
                                          </p:tavLst>
                                        </p:anim>
                                        <p:anim calcmode="lin" valueType="num" p14:bounceEnd="66000">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indefinite" fill="hold" nodeType="click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8" accel="44000" fill="hold" grpId="0" nodeType="clickEffect" p14:presetBounceEnd="66000">
                                      <p:stCondLst>
                                        <p:cond delay="0"/>
                                      </p:stCondLst>
                                      <p:iterate type="wd">
                                        <p:tmPct val="10000"/>
                                      </p:iterate>
                                      <p:childTnLst>
                                        <p:set>
                                          <p:cBhvr>
                                            <p:cTn id="50" dur="1" fill="hold">
                                              <p:stCondLst>
                                                <p:cond delay="0"/>
                                              </p:stCondLst>
                                            </p:cTn>
                                            <p:tgtEl>
                                              <p:spTgt spid="16"/>
                                            </p:tgtEl>
                                            <p:attrNameLst>
                                              <p:attrName>style.visibility</p:attrName>
                                            </p:attrNameLst>
                                          </p:cBhvr>
                                          <p:to>
                                            <p:strVal val="visible"/>
                                          </p:to>
                                        </p:set>
                                        <p:anim calcmode="lin" valueType="num" p14:bounceEnd="66000">
                                          <p:cBhvr additive="base">
                                            <p:cTn id="51" dur="500" fill="hold"/>
                                            <p:tgtEl>
                                              <p:spTgt spid="16"/>
                                            </p:tgtEl>
                                            <p:attrNameLst>
                                              <p:attrName>ppt_x</p:attrName>
                                            </p:attrNameLst>
                                          </p:cBhvr>
                                          <p:tavLst>
                                            <p:tav tm="0">
                                              <p:val>
                                                <p:strVal val="0-#ppt_w/2"/>
                                              </p:val>
                                            </p:tav>
                                            <p:tav tm="100000">
                                              <p:val>
                                                <p:strVal val="#ppt_x"/>
                                              </p:val>
                                            </p:tav>
                                          </p:tavLst>
                                        </p:anim>
                                        <p:anim calcmode="lin" valueType="num" p14:bounceEnd="66000">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44000" fill="hold" grpId="0" nodeType="with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accel="44000" fill="hold" grpId="0" nodeType="clickEffect">
                                      <p:stCondLst>
                                        <p:cond delay="0"/>
                                      </p:stCondLst>
                                      <p:iterate type="wd">
                                        <p:tmPct val="10000"/>
                                      </p:iterate>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indefinite" fill="hold" nodeType="click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8" accel="44000" fill="hold" grpId="0" nodeType="clickEffect">
                                      <p:stCondLst>
                                        <p:cond delay="0"/>
                                      </p:stCondLst>
                                      <p:iterate type="wd">
                                        <p:tmPct val="10000"/>
                                      </p:iterate>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6EABB-536B-49D0-816F-FEE1439C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16" y="-164600"/>
            <a:ext cx="14433206" cy="7879849"/>
          </a:xfrm>
          <a:prstGeom prst="rect">
            <a:avLst/>
          </a:prstGeom>
        </p:spPr>
      </p:pic>
      <p:pic>
        <p:nvPicPr>
          <p:cNvPr id="5" name="Picture 4">
            <a:extLst>
              <a:ext uri="{FF2B5EF4-FFF2-40B4-BE49-F238E27FC236}">
                <a16:creationId xmlns:a16="http://schemas.microsoft.com/office/drawing/2014/main" id="{ADF5CE6D-C340-442D-A1E1-4302B23B3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73" y="-95779"/>
            <a:ext cx="3944454" cy="1505843"/>
          </a:xfrm>
          <a:prstGeom prst="rect">
            <a:avLst/>
          </a:prstGeom>
        </p:spPr>
      </p:pic>
      <p:pic>
        <p:nvPicPr>
          <p:cNvPr id="7" name="Picture 6">
            <a:extLst>
              <a:ext uri="{FF2B5EF4-FFF2-40B4-BE49-F238E27FC236}">
                <a16:creationId xmlns:a16="http://schemas.microsoft.com/office/drawing/2014/main" id="{65351A47-4EEA-4160-BF16-25BDD5653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224" y="155164"/>
            <a:ext cx="7547502" cy="6547671"/>
          </a:xfrm>
          <a:prstGeom prst="rect">
            <a:avLst/>
          </a:prstGeom>
        </p:spPr>
      </p:pic>
    </p:spTree>
    <p:extLst>
      <p:ext uri="{BB962C8B-B14F-4D97-AF65-F5344CB8AC3E}">
        <p14:creationId xmlns:p14="http://schemas.microsoft.com/office/powerpoint/2010/main" val="1240859480"/>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9782577-5A44-4D9C-8092-F3315E67FF9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artisticLightScreen gridSize="0"/>
                    </a14:imgEffect>
                  </a14:imgLayer>
                </a14:imgProps>
              </a:ext>
              <a:ext uri="{28A0092B-C50C-407E-A947-70E740481C1C}">
                <a14:useLocalDpi xmlns:a14="http://schemas.microsoft.com/office/drawing/2010/main" val="0"/>
              </a:ext>
            </a:extLst>
          </a:blip>
          <a:stretch>
            <a:fillRect/>
          </a:stretch>
        </p:blipFill>
        <p:spPr>
          <a:xfrm>
            <a:off x="7749393" y="1349515"/>
            <a:ext cx="6113266" cy="6138272"/>
          </a:xfrm>
          <a:prstGeom prst="rect">
            <a:avLst/>
          </a:prstGeom>
        </p:spPr>
      </p:pic>
      <p:pic>
        <p:nvPicPr>
          <p:cNvPr id="3" name="图片 11">
            <a:extLst>
              <a:ext uri="{FF2B5EF4-FFF2-40B4-BE49-F238E27FC236}">
                <a16:creationId xmlns:a16="http://schemas.microsoft.com/office/drawing/2014/main" id="{049E87DE-861A-4439-92D5-B4FF1011A176}"/>
              </a:ext>
            </a:extLst>
          </p:cNvPr>
          <p:cNvPicPr>
            <a:picLocks noChangeAspect="1"/>
          </p:cNvPicPr>
          <p:nvPr/>
        </p:nvPicPr>
        <p:blipFill>
          <a:blip r:embed="rId6"/>
          <a:stretch>
            <a:fillRect/>
          </a:stretch>
        </p:blipFill>
        <p:spPr>
          <a:xfrm flipH="1" flipV="1">
            <a:off x="7749393" y="612948"/>
            <a:ext cx="3617698" cy="5632104"/>
          </a:xfrm>
          <a:prstGeom prst="rect">
            <a:avLst/>
          </a:prstGeom>
        </p:spPr>
      </p:pic>
      <p:pic>
        <p:nvPicPr>
          <p:cNvPr id="4" name="图片 12">
            <a:extLst>
              <a:ext uri="{FF2B5EF4-FFF2-40B4-BE49-F238E27FC236}">
                <a16:creationId xmlns:a16="http://schemas.microsoft.com/office/drawing/2014/main" id="{51A452DB-8B60-4D33-AC14-558EA50BA2E1}"/>
              </a:ext>
            </a:extLst>
          </p:cNvPr>
          <p:cNvPicPr>
            <a:picLocks noChangeAspect="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artisticLightScreen gridSize="0"/>
                    </a14:imgEffect>
                  </a14:imgLayer>
                </a14:imgProps>
              </a:ext>
              <a:ext uri="{28A0092B-C50C-407E-A947-70E740481C1C}">
                <a14:useLocalDpi xmlns:a14="http://schemas.microsoft.com/office/drawing/2010/main" val="0"/>
              </a:ext>
            </a:extLst>
          </a:blip>
          <a:stretch>
            <a:fillRect/>
          </a:stretch>
        </p:blipFill>
        <p:spPr>
          <a:xfrm>
            <a:off x="-1375950" y="-705979"/>
            <a:ext cx="5818559" cy="5842360"/>
          </a:xfrm>
          <a:prstGeom prst="rect">
            <a:avLst/>
          </a:prstGeom>
        </p:spPr>
      </p:pic>
      <p:pic>
        <p:nvPicPr>
          <p:cNvPr id="5" name="图片 13">
            <a:extLst>
              <a:ext uri="{FF2B5EF4-FFF2-40B4-BE49-F238E27FC236}">
                <a16:creationId xmlns:a16="http://schemas.microsoft.com/office/drawing/2014/main" id="{80BA8D38-CE54-485F-A66A-0218E07C8552}"/>
              </a:ext>
            </a:extLst>
          </p:cNvPr>
          <p:cNvPicPr>
            <a:picLocks noChangeAspect="1"/>
          </p:cNvPicPr>
          <p:nvPr/>
        </p:nvPicPr>
        <p:blipFill>
          <a:blip r:embed="rId6"/>
          <a:stretch>
            <a:fillRect/>
          </a:stretch>
        </p:blipFill>
        <p:spPr>
          <a:xfrm>
            <a:off x="756575" y="868646"/>
            <a:ext cx="3289212" cy="5120708"/>
          </a:xfrm>
          <a:prstGeom prst="rect">
            <a:avLst/>
          </a:prstGeom>
        </p:spPr>
      </p:pic>
      <p:pic>
        <p:nvPicPr>
          <p:cNvPr id="14" name="Picture 13">
            <a:extLst>
              <a:ext uri="{FF2B5EF4-FFF2-40B4-BE49-F238E27FC236}">
                <a16:creationId xmlns:a16="http://schemas.microsoft.com/office/drawing/2014/main" id="{A3CA41C0-5DBA-4AD9-8B9A-F786B9B5FC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5863" y="695791"/>
            <a:ext cx="5466418" cy="5466418"/>
          </a:xfrm>
          <a:prstGeom prst="rect">
            <a:avLst/>
          </a:prstGeom>
        </p:spPr>
      </p:pic>
      <p:sp>
        <p:nvSpPr>
          <p:cNvPr id="15" name="Rectangle 14">
            <a:extLst>
              <a:ext uri="{FF2B5EF4-FFF2-40B4-BE49-F238E27FC236}">
                <a16:creationId xmlns:a16="http://schemas.microsoft.com/office/drawing/2014/main" id="{F2DE6200-D368-429D-9EAE-03C379A6CC24}"/>
              </a:ext>
            </a:extLst>
          </p:cNvPr>
          <p:cNvSpPr/>
          <p:nvPr/>
        </p:nvSpPr>
        <p:spPr>
          <a:xfrm>
            <a:off x="4658734" y="2289715"/>
            <a:ext cx="2323854" cy="1754326"/>
          </a:xfrm>
          <a:prstGeom prst="rect">
            <a:avLst/>
          </a:prstGeom>
          <a:noFill/>
        </p:spPr>
        <p:txBody>
          <a:bodyPr wrap="square" lIns="91440" tIns="45720" rIns="91440" bIns="45720">
            <a:spAutoFit/>
          </a:bodyPr>
          <a:lstStyle/>
          <a:p>
            <a:pPr algn="ctr"/>
            <a:r>
              <a:rPr lang="en-US" sz="54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 </a:t>
            </a:r>
          </a:p>
          <a:p>
            <a:pPr algn="ctr"/>
            <a:r>
              <a:rPr lang="en-US" sz="5400" dirty="0">
                <a:ln w="0"/>
                <a:solidFill>
                  <a:srgbClr val="165F5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a:t>
            </a:r>
          </a:p>
        </p:txBody>
      </p:sp>
      <p:pic>
        <p:nvPicPr>
          <p:cNvPr id="16" name="Picture 15">
            <a:extLst>
              <a:ext uri="{FF2B5EF4-FFF2-40B4-BE49-F238E27FC236}">
                <a16:creationId xmlns:a16="http://schemas.microsoft.com/office/drawing/2014/main" id="{58940A50-312C-4742-945D-20855C9A29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2712" y="7214813"/>
            <a:ext cx="3733800" cy="3733800"/>
          </a:xfrm>
          <a:prstGeom prst="rect">
            <a:avLst/>
          </a:prstGeom>
        </p:spPr>
      </p:pic>
      <p:pic>
        <p:nvPicPr>
          <p:cNvPr id="17" name="Picture 16">
            <a:extLst>
              <a:ext uri="{FF2B5EF4-FFF2-40B4-BE49-F238E27FC236}">
                <a16:creationId xmlns:a16="http://schemas.microsoft.com/office/drawing/2014/main" id="{3B5FB4AE-C079-4FA5-8B5B-C355D9F39F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9101" y="7214812"/>
            <a:ext cx="3733800" cy="3733800"/>
          </a:xfrm>
          <a:prstGeom prst="rect">
            <a:avLst/>
          </a:prstGeom>
        </p:spPr>
      </p:pic>
      <p:pic>
        <p:nvPicPr>
          <p:cNvPr id="18" name="Picture 17">
            <a:extLst>
              <a:ext uri="{FF2B5EF4-FFF2-40B4-BE49-F238E27FC236}">
                <a16:creationId xmlns:a16="http://schemas.microsoft.com/office/drawing/2014/main" id="{D9152742-00AA-4260-A30C-4DA555F4EC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5491" y="7214811"/>
            <a:ext cx="3733800" cy="3733800"/>
          </a:xfrm>
          <a:prstGeom prst="rect">
            <a:avLst/>
          </a:prstGeom>
        </p:spPr>
      </p:pic>
      <p:sp>
        <p:nvSpPr>
          <p:cNvPr id="19" name="Rectangle 18">
            <a:extLst>
              <a:ext uri="{FF2B5EF4-FFF2-40B4-BE49-F238E27FC236}">
                <a16:creationId xmlns:a16="http://schemas.microsoft.com/office/drawing/2014/main" id="{1316CCC7-D4CD-46CA-8B7C-F3E63CB4D940}"/>
              </a:ext>
            </a:extLst>
          </p:cNvPr>
          <p:cNvSpPr/>
          <p:nvPr/>
        </p:nvSpPr>
        <p:spPr>
          <a:xfrm>
            <a:off x="2495965" y="8296881"/>
            <a:ext cx="1587294"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kHỞI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ĐỘNG</a:t>
            </a:r>
          </a:p>
        </p:txBody>
      </p:sp>
      <p:sp>
        <p:nvSpPr>
          <p:cNvPr id="20" name="Rectangle 19">
            <a:extLst>
              <a:ext uri="{FF2B5EF4-FFF2-40B4-BE49-F238E27FC236}">
                <a16:creationId xmlns:a16="http://schemas.microsoft.com/office/drawing/2014/main" id="{C5A1E15F-28DB-4FA8-A09B-42CA7BE5E281}"/>
              </a:ext>
            </a:extLst>
          </p:cNvPr>
          <p:cNvSpPr/>
          <p:nvPr/>
        </p:nvSpPr>
        <p:spPr>
          <a:xfrm>
            <a:off x="5307965" y="8296881"/>
            <a:ext cx="157607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luyện</a:t>
            </a:r>
          </a:p>
          <a:p>
            <a:pPr algn="ctr"/>
            <a:r>
              <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tập</a:t>
            </a:r>
          </a:p>
        </p:txBody>
      </p:sp>
      <p:sp>
        <p:nvSpPr>
          <p:cNvPr id="21" name="Rectangle 20">
            <a:extLst>
              <a:ext uri="{FF2B5EF4-FFF2-40B4-BE49-F238E27FC236}">
                <a16:creationId xmlns:a16="http://schemas.microsoft.com/office/drawing/2014/main" id="{B5E5A98D-5BED-4C47-B921-00DD4500F5EE}"/>
              </a:ext>
            </a:extLst>
          </p:cNvPr>
          <p:cNvSpPr/>
          <p:nvPr/>
        </p:nvSpPr>
        <p:spPr>
          <a:xfrm>
            <a:off x="8202520" y="8268752"/>
            <a:ext cx="1399742" cy="1569660"/>
          </a:xfrm>
          <a:prstGeom prst="rect">
            <a:avLst/>
          </a:prstGeom>
          <a:noFill/>
        </p:spPr>
        <p:txBody>
          <a:bodyPr wrap="none" lIns="91440" tIns="45720" rIns="91440" bIns="45720">
            <a:spAutoFit/>
          </a:bodyPr>
          <a:lstStyle/>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dặn </a:t>
            </a:r>
          </a:p>
          <a:p>
            <a:pPr algn="ctr"/>
            <a:r>
              <a:rPr lang="en-US" sz="4800">
                <a:ln w="0"/>
                <a:solidFill>
                  <a:srgbClr val="165F5E"/>
                </a:solidFill>
                <a:effectLst>
                  <a:outerShdw blurRad="38100" dist="19050" dir="2700000" algn="tl" rotWithShape="0">
                    <a:schemeClr val="dk1">
                      <a:alpha val="40000"/>
                    </a:schemeClr>
                  </a:outerShdw>
                </a:effectLst>
                <a:latin typeface="UTM Chickenhawk" panose="02040603050506020204" pitchFamily="18" charset="0"/>
              </a:rPr>
              <a:t>dò</a:t>
            </a:r>
            <a:endParaRPr lang="en-US" sz="4800" b="0" cap="none" spc="0">
              <a:ln w="0"/>
              <a:solidFill>
                <a:srgbClr val="165F5E"/>
              </a:solidFill>
              <a:effectLst>
                <a:outerShdw blurRad="38100" dist="19050" dir="2700000" algn="tl" rotWithShape="0">
                  <a:schemeClr val="dk1">
                    <a:alpha val="40000"/>
                  </a:schemeClr>
                </a:outerShdw>
              </a:effectLst>
              <a:latin typeface="UTM Chickenhawk" panose="02040603050506020204" pitchFamily="18" charset="0"/>
            </a:endParaRPr>
          </a:p>
        </p:txBody>
      </p:sp>
      <p:grpSp>
        <p:nvGrpSpPr>
          <p:cNvPr id="22" name="组合 1">
            <a:extLst>
              <a:ext uri="{FF2B5EF4-FFF2-40B4-BE49-F238E27FC236}">
                <a16:creationId xmlns:a16="http://schemas.microsoft.com/office/drawing/2014/main" id="{5285E48F-E23B-439D-AC24-41D4C975C7AF}"/>
              </a:ext>
            </a:extLst>
          </p:cNvPr>
          <p:cNvGrpSpPr/>
          <p:nvPr/>
        </p:nvGrpSpPr>
        <p:grpSpPr>
          <a:xfrm>
            <a:off x="4458703" y="-2540472"/>
            <a:ext cx="4643748" cy="1578669"/>
            <a:chOff x="1837655" y="4037318"/>
            <a:chExt cx="5481139" cy="1863345"/>
          </a:xfrm>
        </p:grpSpPr>
        <p:pic>
          <p:nvPicPr>
            <p:cNvPr id="23" name="图片 25">
              <a:extLst>
                <a:ext uri="{FF2B5EF4-FFF2-40B4-BE49-F238E27FC236}">
                  <a16:creationId xmlns:a16="http://schemas.microsoft.com/office/drawing/2014/main" id="{71AD0908-03AA-40D7-89A4-EE029FF2FE7D}"/>
                </a:ext>
              </a:extLst>
            </p:cNvPr>
            <p:cNvPicPr>
              <a:picLocks noChangeAspect="1"/>
            </p:cNvPicPr>
            <p:nvPr/>
          </p:nvPicPr>
          <p:blipFill>
            <a:blip r:embed="rId6"/>
            <a:stretch>
              <a:fillRect/>
            </a:stretch>
          </p:blipFill>
          <p:spPr>
            <a:xfrm rot="17387984">
              <a:off x="2356428" y="3518545"/>
              <a:ext cx="1863344" cy="2900890"/>
            </a:xfrm>
            <a:prstGeom prst="rect">
              <a:avLst/>
            </a:prstGeom>
          </p:spPr>
        </p:pic>
        <p:pic>
          <p:nvPicPr>
            <p:cNvPr id="24" name="图片 26">
              <a:extLst>
                <a:ext uri="{FF2B5EF4-FFF2-40B4-BE49-F238E27FC236}">
                  <a16:creationId xmlns:a16="http://schemas.microsoft.com/office/drawing/2014/main" id="{AC601790-C00C-4C19-9827-3732EA6F14B5}"/>
                </a:ext>
              </a:extLst>
            </p:cNvPr>
            <p:cNvPicPr>
              <a:picLocks noChangeAspect="1"/>
            </p:cNvPicPr>
            <p:nvPr/>
          </p:nvPicPr>
          <p:blipFill>
            <a:blip r:embed="rId6"/>
            <a:stretch>
              <a:fillRect/>
            </a:stretch>
          </p:blipFill>
          <p:spPr>
            <a:xfrm rot="4212016" flipH="1">
              <a:off x="4936677" y="3518546"/>
              <a:ext cx="1863344" cy="2900890"/>
            </a:xfrm>
            <a:prstGeom prst="rect">
              <a:avLst/>
            </a:prstGeom>
          </p:spPr>
        </p:pic>
      </p:grpSp>
      <p:grpSp>
        <p:nvGrpSpPr>
          <p:cNvPr id="25" name="组合 28">
            <a:extLst>
              <a:ext uri="{FF2B5EF4-FFF2-40B4-BE49-F238E27FC236}">
                <a16:creationId xmlns:a16="http://schemas.microsoft.com/office/drawing/2014/main" id="{3E258253-0969-400E-8649-73BB7FD206EA}"/>
              </a:ext>
            </a:extLst>
          </p:cNvPr>
          <p:cNvGrpSpPr/>
          <p:nvPr/>
        </p:nvGrpSpPr>
        <p:grpSpPr>
          <a:xfrm flipH="1" flipV="1">
            <a:off x="3463946" y="10920480"/>
            <a:ext cx="5784732" cy="1966555"/>
            <a:chOff x="1837655" y="4037318"/>
            <a:chExt cx="5481139" cy="1863345"/>
          </a:xfrm>
        </p:grpSpPr>
        <p:pic>
          <p:nvPicPr>
            <p:cNvPr id="26" name="图片 29">
              <a:extLst>
                <a:ext uri="{FF2B5EF4-FFF2-40B4-BE49-F238E27FC236}">
                  <a16:creationId xmlns:a16="http://schemas.microsoft.com/office/drawing/2014/main" id="{46CF6252-BF7C-4C7F-A886-2ADE3DD8D2FB}"/>
                </a:ext>
              </a:extLst>
            </p:cNvPr>
            <p:cNvPicPr>
              <a:picLocks noChangeAspect="1"/>
            </p:cNvPicPr>
            <p:nvPr/>
          </p:nvPicPr>
          <p:blipFill>
            <a:blip r:embed="rId6"/>
            <a:stretch>
              <a:fillRect/>
            </a:stretch>
          </p:blipFill>
          <p:spPr>
            <a:xfrm rot="17387984">
              <a:off x="2356428" y="3518545"/>
              <a:ext cx="1863344" cy="2900890"/>
            </a:xfrm>
            <a:prstGeom prst="rect">
              <a:avLst/>
            </a:prstGeom>
          </p:spPr>
        </p:pic>
        <p:pic>
          <p:nvPicPr>
            <p:cNvPr id="27" name="图片 30">
              <a:extLst>
                <a:ext uri="{FF2B5EF4-FFF2-40B4-BE49-F238E27FC236}">
                  <a16:creationId xmlns:a16="http://schemas.microsoft.com/office/drawing/2014/main" id="{C6283D2C-F6BD-406F-9F32-98B4CDD6F717}"/>
                </a:ext>
              </a:extLst>
            </p:cNvPr>
            <p:cNvPicPr>
              <a:picLocks noChangeAspect="1"/>
            </p:cNvPicPr>
            <p:nvPr/>
          </p:nvPicPr>
          <p:blipFill>
            <a:blip r:embed="rId6"/>
            <a:stretch>
              <a:fillRect/>
            </a:stretch>
          </p:blipFill>
          <p:spPr>
            <a:xfrm rot="4212016" flipH="1">
              <a:off x="4936677" y="3518546"/>
              <a:ext cx="1863344" cy="2900890"/>
            </a:xfrm>
            <a:prstGeom prst="rect">
              <a:avLst/>
            </a:prstGeom>
          </p:spPr>
        </p:pic>
      </p:grpSp>
    </p:spTree>
    <p:extLst>
      <p:ext uri="{BB962C8B-B14F-4D97-AF65-F5344CB8AC3E}">
        <p14:creationId xmlns:p14="http://schemas.microsoft.com/office/powerpoint/2010/main" val="4252085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advTm="3000">
        <p159:morph option="byObject"/>
      </p:transition>
    </mc:Choice>
    <mc:Fallback xmlns="">
      <p:transition spd="slow"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3D9F2-FC38-4A7E-8596-8EC1F28FF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950" y="3199356"/>
            <a:ext cx="2640932" cy="3496594"/>
          </a:xfrm>
          <a:prstGeom prst="rect">
            <a:avLst/>
          </a:prstGeom>
          <a:effectLst>
            <a:softEdge rad="127000"/>
          </a:effectLst>
        </p:spPr>
      </p:pic>
      <p:sp>
        <p:nvSpPr>
          <p:cNvPr id="3" name="Rectangle: Rounded Corners 2">
            <a:extLst>
              <a:ext uri="{FF2B5EF4-FFF2-40B4-BE49-F238E27FC236}">
                <a16:creationId xmlns:a16="http://schemas.microsoft.com/office/drawing/2014/main" id="{96B0EDED-8A86-4B0E-92F2-4952D8D95D2C}"/>
              </a:ext>
            </a:extLst>
          </p:cNvPr>
          <p:cNvSpPr/>
          <p:nvPr/>
        </p:nvSpPr>
        <p:spPr>
          <a:xfrm>
            <a:off x="315156" y="162050"/>
            <a:ext cx="8166021" cy="5550456"/>
          </a:xfrm>
          <a:prstGeom prst="roundRect">
            <a:avLst/>
          </a:prstGeom>
          <a:noFill/>
        </p:spPr>
        <p:txBody>
          <a:bodyPr wrap="none" lIns="91440" tIns="45720" rIns="91440" bIns="45720">
            <a:spAutoFit/>
          </a:bodyPr>
          <a:lstStyle/>
          <a:p>
            <a:r>
              <a:rPr lang="vi-VN" sz="3200" dirty="0">
                <a:ln w="0"/>
                <a:solidFill>
                  <a:schemeClr val="accent6">
                    <a:lumMod val="75000"/>
                  </a:schemeClr>
                </a:solidFill>
                <a:latin typeface="Times New Roman" panose="02020603050405020304" pitchFamily="18" charset="0"/>
                <a:cs typeface="Times New Roman" panose="02020603050405020304" pitchFamily="18" charset="0"/>
              </a:rPr>
              <a:t>Đọc các câu sau:</a:t>
            </a:r>
          </a:p>
          <a:p>
            <a:r>
              <a:rPr lang="vi-VN" sz="3200" dirty="0">
                <a:ln w="0"/>
                <a:solidFill>
                  <a:schemeClr val="accent6">
                    <a:lumMod val="75000"/>
                  </a:schemeClr>
                </a:solidFill>
                <a:latin typeface="Times New Roman" panose="02020603050405020304" pitchFamily="18" charset="0"/>
                <a:cs typeface="Times New Roman" panose="02020603050405020304" pitchFamily="18" charset="0"/>
              </a:rPr>
              <a:t>a</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a:t>
            </a:r>
            <a:r>
              <a:rPr lang="vi-VN" sz="3200" dirty="0">
                <a:ln w="0"/>
                <a:solidFill>
                  <a:schemeClr val="accent6">
                    <a:lumMod val="75000"/>
                  </a:schemeClr>
                </a:solidFill>
                <a:latin typeface="Times New Roman" panose="02020603050405020304" pitchFamily="18" charset="0"/>
                <a:cs typeface="Times New Roman" panose="02020603050405020304" pitchFamily="18" charset="0"/>
              </a:rPr>
              <a:t> </a:t>
            </a:r>
            <a:r>
              <a:rPr lang="en-US" sz="3200" dirty="0">
                <a:ln w="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ln w="0"/>
                <a:solidFill>
                  <a:schemeClr val="accent6">
                    <a:lumMod val="75000"/>
                  </a:schemeClr>
                </a:solidFill>
                <a:latin typeface="Times New Roman" panose="02020603050405020304" pitchFamily="18" charset="0"/>
                <a:cs typeface="Times New Roman" panose="02020603050405020304" pitchFamily="18" charset="0"/>
              </a:rPr>
              <a:t>Ruộng rẫy là chiến trường</a:t>
            </a:r>
          </a:p>
          <a:p>
            <a:r>
              <a:rPr lang="en-US" sz="3200" b="1" dirty="0">
                <a:ln w="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ln w="0"/>
                <a:solidFill>
                  <a:schemeClr val="accent6">
                    <a:lumMod val="75000"/>
                  </a:schemeClr>
                </a:solidFill>
                <a:latin typeface="Times New Roman" panose="02020603050405020304" pitchFamily="18" charset="0"/>
                <a:cs typeface="Times New Roman" panose="02020603050405020304" pitchFamily="18" charset="0"/>
              </a:rPr>
              <a:t>Cuốc cày là vũ khí</a:t>
            </a:r>
          </a:p>
          <a:p>
            <a:r>
              <a:rPr lang="en-US" sz="3200" b="1" dirty="0">
                <a:ln w="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ln w="0"/>
                <a:solidFill>
                  <a:schemeClr val="accent6">
                    <a:lumMod val="75000"/>
                  </a:schemeClr>
                </a:solidFill>
                <a:latin typeface="Times New Roman" panose="02020603050405020304" pitchFamily="18" charset="0"/>
                <a:cs typeface="Times New Roman" panose="02020603050405020304" pitchFamily="18" charset="0"/>
              </a:rPr>
              <a:t>Nhà nông là chiến sĩ</a:t>
            </a:r>
          </a:p>
          <a:p>
            <a:r>
              <a:rPr lang="en-US" sz="3200" b="1" dirty="0">
                <a:ln w="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ln w="0"/>
                <a:solidFill>
                  <a:schemeClr val="accent6">
                    <a:lumMod val="75000"/>
                  </a:schemeClr>
                </a:solidFill>
                <a:latin typeface="Times New Roman" panose="02020603050405020304" pitchFamily="18" charset="0"/>
                <a:cs typeface="Times New Roman" panose="02020603050405020304" pitchFamily="18" charset="0"/>
              </a:rPr>
              <a:t>Hậu phương thi đua với tiền phương.</a:t>
            </a:r>
          </a:p>
          <a:p>
            <a:pPr algn="r"/>
            <a:r>
              <a:rPr lang="vi-VN" sz="3200" dirty="0">
                <a:ln w="0"/>
                <a:solidFill>
                  <a:schemeClr val="accent6">
                    <a:lumMod val="75000"/>
                  </a:schemeClr>
                </a:solidFill>
                <a:latin typeface="Times New Roman" panose="02020603050405020304" pitchFamily="18" charset="0"/>
                <a:cs typeface="Times New Roman" panose="02020603050405020304" pitchFamily="18" charset="0"/>
              </a:rPr>
              <a:t>HỒ CHÍ MINH</a:t>
            </a:r>
          </a:p>
          <a:p>
            <a:endParaRPr lang="vi-VN" sz="3200" dirty="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3200" dirty="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3200" dirty="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3200" dirty="0">
              <a:ln w="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0C62E68-7F75-44F3-878E-237345EAC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308" y="162050"/>
            <a:ext cx="4102536" cy="3046988"/>
          </a:xfrm>
          <a:prstGeom prst="rect">
            <a:avLst/>
          </a:prstGeom>
          <a:effectLst>
            <a:softEdge rad="482600"/>
          </a:effectLst>
        </p:spPr>
      </p:pic>
      <p:sp>
        <p:nvSpPr>
          <p:cNvPr id="9" name="Rectangle 8">
            <a:extLst>
              <a:ext uri="{FF2B5EF4-FFF2-40B4-BE49-F238E27FC236}">
                <a16:creationId xmlns:a16="http://schemas.microsoft.com/office/drawing/2014/main" id="{866F59C8-2C06-4E7E-B40F-C172743252DD}"/>
              </a:ext>
            </a:extLst>
          </p:cNvPr>
          <p:cNvSpPr/>
          <p:nvPr/>
        </p:nvSpPr>
        <p:spPr>
          <a:xfrm>
            <a:off x="3989383" y="4031873"/>
            <a:ext cx="7666667" cy="3046988"/>
          </a:xfrm>
          <a:prstGeom prst="rect">
            <a:avLst/>
          </a:prstGeom>
          <a:noFill/>
        </p:spPr>
        <p:txBody>
          <a:bodyPr wrap="square" lIns="91440" tIns="45720" rIns="91440" bIns="45720">
            <a:spAutoFit/>
          </a:bodyPr>
          <a:lstStyle/>
          <a:p>
            <a:endParaRPr lang="vi-VN" sz="3200">
              <a:ln w="0"/>
              <a:solidFill>
                <a:schemeClr val="accent6">
                  <a:lumMod val="75000"/>
                </a:schemeClr>
              </a:solidFill>
              <a:latin typeface="Times New Roman" panose="02020603050405020304" pitchFamily="18" charset="0"/>
              <a:cs typeface="Times New Roman" panose="02020603050405020304" pitchFamily="18" charset="0"/>
            </a:endParaRPr>
          </a:p>
          <a:p>
            <a:r>
              <a:rPr lang="vi-VN" sz="3200">
                <a:ln w="0"/>
                <a:solidFill>
                  <a:schemeClr val="accent6">
                    <a:lumMod val="75000"/>
                  </a:schemeClr>
                </a:solidFill>
                <a:latin typeface="Times New Roman" panose="02020603050405020304" pitchFamily="18" charset="0"/>
                <a:cs typeface="Times New Roman" panose="02020603050405020304" pitchFamily="18" charset="0"/>
              </a:rPr>
              <a:t>b</a:t>
            </a:r>
            <a:r>
              <a:rPr lang="en-US" sz="3200">
                <a:ln w="0"/>
                <a:solidFill>
                  <a:schemeClr val="accent6">
                    <a:lumMod val="75000"/>
                  </a:schemeClr>
                </a:solidFill>
                <a:latin typeface="Times New Roman" panose="02020603050405020304" pitchFamily="18" charset="0"/>
                <a:cs typeface="Times New Roman" panose="02020603050405020304" pitchFamily="18" charset="0"/>
              </a:rPr>
              <a:t>)</a:t>
            </a:r>
            <a:r>
              <a:rPr lang="vi-VN" sz="3200">
                <a:ln w="0"/>
                <a:solidFill>
                  <a:schemeClr val="accent6">
                    <a:lumMod val="75000"/>
                  </a:schemeClr>
                </a:solidFill>
                <a:latin typeface="Times New Roman" panose="02020603050405020304" pitchFamily="18" charset="0"/>
                <a:cs typeface="Times New Roman" panose="02020603050405020304" pitchFamily="18" charset="0"/>
              </a:rPr>
              <a:t> </a:t>
            </a:r>
            <a:r>
              <a:rPr lang="vi-VN" sz="3200" b="1">
                <a:ln w="0"/>
                <a:solidFill>
                  <a:schemeClr val="accent6">
                    <a:lumMod val="75000"/>
                  </a:schemeClr>
                </a:solidFill>
                <a:latin typeface="Times New Roman" panose="02020603050405020304" pitchFamily="18" charset="0"/>
                <a:cs typeface="Times New Roman" panose="02020603050405020304" pitchFamily="18" charset="0"/>
              </a:rPr>
              <a:t>Kim Đồng và các bạn anh là những đội viên đầu tiên của Đội ta</a:t>
            </a:r>
            <a:r>
              <a:rPr lang="en-US" sz="3200" b="1">
                <a:ln w="0"/>
                <a:solidFill>
                  <a:schemeClr val="accent6">
                    <a:lumMod val="75000"/>
                  </a:schemeClr>
                </a:solidFill>
                <a:latin typeface="Times New Roman" panose="02020603050405020304" pitchFamily="18" charset="0"/>
                <a:cs typeface="Times New Roman" panose="02020603050405020304" pitchFamily="18" charset="0"/>
              </a:rPr>
              <a:t>.</a:t>
            </a:r>
            <a:endParaRPr lang="vi-VN" sz="3200" b="1">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32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3200">
              <a:ln w="0"/>
              <a:solidFill>
                <a:schemeClr val="accent6">
                  <a:lumMod val="75000"/>
                </a:schemeClr>
              </a:solidFill>
              <a:latin typeface="Times New Roman" panose="02020603050405020304" pitchFamily="18" charset="0"/>
              <a:cs typeface="Times New Roman" panose="02020603050405020304" pitchFamily="18" charset="0"/>
            </a:endParaRPr>
          </a:p>
          <a:p>
            <a:endParaRPr lang="vi-VN" sz="3200">
              <a:ln w="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69EE1BA-48BD-493A-8F39-4ED401BFDDCD}"/>
              </a:ext>
            </a:extLst>
          </p:cNvPr>
          <p:cNvSpPr/>
          <p:nvPr/>
        </p:nvSpPr>
        <p:spPr>
          <a:xfrm>
            <a:off x="315156" y="342900"/>
            <a:ext cx="7895394" cy="330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56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4000" fill="hold" grpId="0" nodeType="withEffect" p14:presetBounceEnd="66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 presetClass="entr" presetSubtype="8" accel="44000" fill="hold" grpId="0" nodeType="withEffect" p14:presetBounceEnd="66000">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50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400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 presetClass="entr" presetSubtype="8" accel="44000" fill="hold" grpId="0" nodeType="with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相册爸爸是超人感恩父亲节庆祝节日ppt背景"/>
  <p:tag name="INKNOELEADERBOARD" val="365309489"/>
</p:tagLst>
</file>

<file path=ppt/tags/tag1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1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1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1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9.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fontScheme name="i0n0ejkx">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fontScheme name="i0n0ejkx">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5B84BB"/>
    </a:accent1>
    <a:accent2>
      <a:srgbClr val="FF99BA"/>
    </a:accent2>
    <a:accent3>
      <a:srgbClr val="FFBD4B"/>
    </a:accent3>
    <a:accent4>
      <a:srgbClr val="65C269"/>
    </a:accent4>
    <a:accent5>
      <a:srgbClr val="FCAB7E"/>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0</TotalTime>
  <Words>1634</Words>
  <Application>Microsoft Office PowerPoint</Application>
  <PresentationFormat>Widescreen</PresentationFormat>
  <Paragraphs>226</Paragraphs>
  <Slides>34</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Times New Roman</vt:lpstr>
      <vt:lpstr>字魂59号-创粗黑</vt:lpstr>
      <vt:lpstr>Arial</vt:lpstr>
      <vt:lpstr>Calibri</vt:lpstr>
      <vt:lpstr>Amazone</vt:lpstr>
      <vt:lpstr>Wingdings</vt:lpstr>
      <vt:lpstr>黑体</vt:lpstr>
      <vt:lpstr>UTM Chickenhawk</vt:lpstr>
      <vt:lpstr>UTM Ambrose</vt: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
  <cp:keywords>Thy Tho</cp:keywords>
  <dc:description>T</dc:description>
  <cp:lastModifiedBy/>
  <cp:revision>5</cp:revision>
  <dcterms:created xsi:type="dcterms:W3CDTF">2018-03-01T02:03:00Z</dcterms:created>
  <dcterms:modified xsi:type="dcterms:W3CDTF">2022-03-05T02:50:55Z</dcterms:modified>
  <cp:category>K</cp:category>
  <cp:version>L155</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