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10" r:id="rId2"/>
    <p:sldId id="283" r:id="rId3"/>
    <p:sldId id="314" r:id="rId4"/>
    <p:sldId id="311" r:id="rId5"/>
    <p:sldId id="315" r:id="rId6"/>
    <p:sldId id="313" r:id="rId7"/>
    <p:sldId id="316" r:id="rId8"/>
    <p:sldId id="317" r:id="rId9"/>
    <p:sldId id="319" r:id="rId10"/>
    <p:sldId id="285" r:id="rId11"/>
    <p:sldId id="318" r:id="rId12"/>
    <p:sldId id="329" r:id="rId13"/>
    <p:sldId id="330" r:id="rId14"/>
    <p:sldId id="331" r:id="rId15"/>
    <p:sldId id="320" r:id="rId16"/>
    <p:sldId id="312" r:id="rId17"/>
    <p:sldId id="321" r:id="rId18"/>
    <p:sldId id="322" r:id="rId19"/>
    <p:sldId id="323" r:id="rId20"/>
    <p:sldId id="288" r:id="rId21"/>
    <p:sldId id="324" r:id="rId22"/>
    <p:sldId id="332" r:id="rId23"/>
    <p:sldId id="333" r:id="rId24"/>
    <p:sldId id="335" r:id="rId25"/>
    <p:sldId id="325" r:id="rId26"/>
    <p:sldId id="327" r:id="rId27"/>
    <p:sldId id="328" r:id="rId28"/>
  </p:sldIdLst>
  <p:sldSz cx="12192000" cy="6858000"/>
  <p:notesSz cx="6858000" cy="9144000"/>
  <p:embeddedFontLst>
    <p:embeddedFont>
      <p:font typeface="仓耳玄三M W05" panose="020B0604020202020204" charset="-122"/>
      <p:regular r:id="rId30"/>
    </p:embeddedFont>
    <p:embeddedFont>
      <p:font typeface="Calibri" panose="020F0502020204030204" pitchFamily="34" charset="0"/>
      <p:regular r:id="rId31"/>
      <p:bold r:id="rId32"/>
      <p:italic r:id="rId33"/>
      <p:boldItalic r:id="rId34"/>
    </p:embeddedFont>
    <p:embeddedFont>
      <p:font typeface="等线" panose="020B0604020202020204" charset="-122"/>
      <p:regular r:id="rId35"/>
      <p:bold r:id="rId36"/>
    </p:embeddedFont>
    <p:embeddedFont>
      <p:font typeface="Lucida Handwriting" panose="03010101010101010101" pitchFamily="66" charset="0"/>
      <p:regular r:id="rId37"/>
    </p:embeddedFont>
  </p:embeddedFontLst>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98B6"/>
    <a:srgbClr val="1F2E38"/>
    <a:srgbClr val="5DAAE2"/>
    <a:srgbClr val="112548"/>
    <a:srgbClr val="514931"/>
    <a:srgbClr val="9F3E38"/>
    <a:srgbClr val="FF0066"/>
    <a:srgbClr val="6600CC"/>
    <a:srgbClr val="F75D7A"/>
    <a:srgbClr val="BA6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82051" autoAdjust="0"/>
  </p:normalViewPr>
  <p:slideViewPr>
    <p:cSldViewPr snapToGrid="0">
      <p:cViewPr varScale="1">
        <p:scale>
          <a:sx n="66" d="100"/>
          <a:sy n="66" d="100"/>
        </p:scale>
        <p:origin x="588" y="6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403251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206440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53216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404329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25818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chọn bài 1a hoặc 1b tùy ý</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4593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chọn bài 1a hoặc 1b tùy ý</a:t>
            </a:r>
          </a:p>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15112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605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https://www.facebook.com/teamKTUT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83000" b="-83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EEB867-D9F9-4FD9-843A-5753EACE80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96174" y="-5334000"/>
            <a:ext cx="2143229" cy="1714500"/>
          </a:xfrm>
          <a:prstGeom prst="rect">
            <a:avLst/>
          </a:prstGeom>
        </p:spPr>
      </p:pic>
      <p:pic>
        <p:nvPicPr>
          <p:cNvPr id="16" name="Picture 15">
            <a:extLst>
              <a:ext uri="{FF2B5EF4-FFF2-40B4-BE49-F238E27FC236}">
                <a16:creationId xmlns:a16="http://schemas.microsoft.com/office/drawing/2014/main" id="{059FCAC6-65D8-4998-8BFD-3CAD303BA1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73826" y="-5334000"/>
            <a:ext cx="2143229" cy="1714500"/>
          </a:xfrm>
          <a:prstGeom prst="rect">
            <a:avLst/>
          </a:prstGeom>
        </p:spPr>
      </p:pic>
      <p:pic>
        <p:nvPicPr>
          <p:cNvPr id="17" name="Picture 16">
            <a:extLst>
              <a:ext uri="{FF2B5EF4-FFF2-40B4-BE49-F238E27FC236}">
                <a16:creationId xmlns:a16="http://schemas.microsoft.com/office/drawing/2014/main" id="{288BA1F2-70F6-4C98-B78B-C873F70532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19901" y="12984480"/>
            <a:ext cx="2143229" cy="1714500"/>
          </a:xfrm>
          <a:prstGeom prst="rect">
            <a:avLst/>
          </a:prstGeom>
        </p:spPr>
      </p:pic>
      <p:pic>
        <p:nvPicPr>
          <p:cNvPr id="18" name="Picture 17">
            <a:extLst>
              <a:ext uri="{FF2B5EF4-FFF2-40B4-BE49-F238E27FC236}">
                <a16:creationId xmlns:a16="http://schemas.microsoft.com/office/drawing/2014/main" id="{E4B6CE16-A599-43E8-BA7D-8411691A78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50099" y="12984480"/>
            <a:ext cx="2143229" cy="1714500"/>
          </a:xfrm>
          <a:prstGeom prst="rect">
            <a:avLst/>
          </a:prstGeom>
        </p:spPr>
      </p:pic>
      <p:sp>
        <p:nvSpPr>
          <p:cNvPr id="19" name="Rectangle 18">
            <a:extLst>
              <a:ext uri="{FF2B5EF4-FFF2-40B4-BE49-F238E27FC236}">
                <a16:creationId xmlns:a16="http://schemas.microsoft.com/office/drawing/2014/main" id="{083CA20C-AB6C-43B6-B35C-2623FB9A5D5E}"/>
              </a:ext>
            </a:extLst>
          </p:cNvPr>
          <p:cNvSpPr/>
          <p:nvPr userDrawn="1"/>
        </p:nvSpPr>
        <p:spPr>
          <a:xfrm rot="5400000">
            <a:off x="11648743" y="371416"/>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sp>
        <p:nvSpPr>
          <p:cNvPr id="20" name="Rectangle 19">
            <a:extLst>
              <a:ext uri="{FF2B5EF4-FFF2-40B4-BE49-F238E27FC236}">
                <a16:creationId xmlns:a16="http://schemas.microsoft.com/office/drawing/2014/main" id="{F8FAF447-88FB-4CC0-BD2D-0B8EF87F575F}"/>
              </a:ext>
            </a:extLst>
          </p:cNvPr>
          <p:cNvSpPr/>
          <p:nvPr userDrawn="1"/>
        </p:nvSpPr>
        <p:spPr>
          <a:xfrm rot="16200000" flipH="1">
            <a:off x="-143148" y="6190535"/>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A4A5725F-6C2A-4CE4-A37E-675117279A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90" y="7962900"/>
            <a:ext cx="1881378" cy="1625303"/>
          </a:xfrm>
          <a:prstGeom prst="rect">
            <a:avLst/>
          </a:prstGeom>
        </p:spPr>
      </p:pic>
      <p:sp>
        <p:nvSpPr>
          <p:cNvPr id="10" name="TextBox 9">
            <a:extLst>
              <a:ext uri="{FF2B5EF4-FFF2-40B4-BE49-F238E27FC236}">
                <a16:creationId xmlns:a16="http://schemas.microsoft.com/office/drawing/2014/main" id="{FB22C09E-345D-449A-B0D7-DD6371FDEB49}"/>
              </a:ext>
            </a:extLst>
          </p:cNvPr>
          <p:cNvSpPr txBox="1"/>
          <p:nvPr userDrawn="1"/>
        </p:nvSpPr>
        <p:spPr>
          <a:xfrm>
            <a:off x="2042580" y="8418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pic>
        <p:nvPicPr>
          <p:cNvPr id="5" name="Picture 4">
            <a:extLst>
              <a:ext uri="{FF2B5EF4-FFF2-40B4-BE49-F238E27FC236}">
                <a16:creationId xmlns:a16="http://schemas.microsoft.com/office/drawing/2014/main" id="{A8045FB5-8969-4B46-9B86-C9BDDABD0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47" y="-197409"/>
            <a:ext cx="3761558" cy="2036240"/>
          </a:xfrm>
          <a:prstGeom prst="rect">
            <a:avLst/>
          </a:prstGeom>
        </p:spPr>
      </p:pic>
      <p:pic>
        <p:nvPicPr>
          <p:cNvPr id="7" name="Picture 6">
            <a:extLst>
              <a:ext uri="{FF2B5EF4-FFF2-40B4-BE49-F238E27FC236}">
                <a16:creationId xmlns:a16="http://schemas.microsoft.com/office/drawing/2014/main" id="{BAAD47EB-7B3A-42E9-BAC8-F3A42C002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720" y="1980279"/>
            <a:ext cx="9467909" cy="4749196"/>
          </a:xfrm>
          <a:prstGeom prst="rect">
            <a:avLst/>
          </a:prstGeom>
        </p:spPr>
      </p:pic>
    </p:spTree>
    <p:extLst>
      <p:ext uri="{BB962C8B-B14F-4D97-AF65-F5344CB8AC3E}">
        <p14:creationId xmlns:p14="http://schemas.microsoft.com/office/powerpoint/2010/main" val="43397067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E462C63-9C2C-4107-B395-7BAC3368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42"/>
          <a:stretch/>
        </p:blipFill>
        <p:spPr>
          <a:xfrm>
            <a:off x="239209" y="-451099"/>
            <a:ext cx="11713581" cy="7760197"/>
          </a:xfrm>
          <a:prstGeom prst="rect">
            <a:avLst/>
          </a:prstGeom>
        </p:spPr>
      </p:pic>
      <p:sp>
        <p:nvSpPr>
          <p:cNvPr id="9" name="Rectangle 8">
            <a:extLst>
              <a:ext uri="{FF2B5EF4-FFF2-40B4-BE49-F238E27FC236}">
                <a16:creationId xmlns:a16="http://schemas.microsoft.com/office/drawing/2014/main" id="{6DF6A2AB-5145-4673-B389-0770A6575ABE}"/>
              </a:ext>
            </a:extLst>
          </p:cNvPr>
          <p:cNvSpPr/>
          <p:nvPr/>
        </p:nvSpPr>
        <p:spPr>
          <a:xfrm>
            <a:off x="2892490" y="2459503"/>
            <a:ext cx="6792685" cy="2308324"/>
          </a:xfrm>
          <a:prstGeom prst="rect">
            <a:avLst/>
          </a:prstGeom>
          <a:noFill/>
        </p:spPr>
        <p:txBody>
          <a:bodyPr wrap="square" lIns="91440" tIns="45720" rIns="91440" bIns="45720">
            <a:spAutoFit/>
          </a:bodyPr>
          <a:lstStyle/>
          <a:p>
            <a:pPr algn="just"/>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Vẻ</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ngoài</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của</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bác</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sĩ</a:t>
            </a:r>
            <a:r>
              <a:rPr lang="en-US" sz="4800" b="1" dirty="0">
                <a:ln w="0"/>
                <a:solidFill>
                  <a:srgbClr val="2E67AC"/>
                </a:solidFill>
                <a:latin typeface="UTM BryantLG" panose="02040603050506020204" pitchFamily="18" charset="0"/>
              </a:rPr>
              <a:t> Ly </a:t>
            </a:r>
            <a:r>
              <a:rPr lang="en-US" sz="4800" b="1" dirty="0" err="1">
                <a:ln w="0"/>
                <a:solidFill>
                  <a:srgbClr val="2E67AC"/>
                </a:solidFill>
                <a:latin typeface="UTM BryantLG" panose="02040603050506020204" pitchFamily="18" charset="0"/>
              </a:rPr>
              <a:t>và</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tên</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cướp</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biển</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khác</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nhau</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như</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thế</a:t>
            </a:r>
            <a:r>
              <a:rPr lang="en-US" sz="4800" b="1" dirty="0">
                <a:ln w="0"/>
                <a:solidFill>
                  <a:srgbClr val="2E67AC"/>
                </a:solidFill>
                <a:latin typeface="UTM BryantLG" panose="02040603050506020204" pitchFamily="18" charset="0"/>
              </a:rPr>
              <a:t> </a:t>
            </a:r>
            <a:r>
              <a:rPr lang="en-US" sz="4800" b="1" dirty="0" err="1">
                <a:ln w="0"/>
                <a:solidFill>
                  <a:srgbClr val="2E67AC"/>
                </a:solidFill>
                <a:latin typeface="UTM BryantLG" panose="02040603050506020204" pitchFamily="18" charset="0"/>
              </a:rPr>
              <a:t>nào</a:t>
            </a:r>
            <a:r>
              <a:rPr lang="en-US" sz="4800" b="1" dirty="0">
                <a:ln w="0"/>
                <a:solidFill>
                  <a:srgbClr val="2E67AC"/>
                </a:solidFill>
                <a:latin typeface="UTM BryantLG" panose="02040603050506020204" pitchFamily="18" charset="0"/>
              </a:rPr>
              <a:t>?  </a:t>
            </a:r>
            <a:endParaRPr lang="en-US" sz="4800" b="1" cap="none" spc="0" dirty="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accel="80000" fill="hold" grpId="0" nodeType="click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EFAD323-8BC9-49F9-8DF5-DEB3DCD43172}"/>
              </a:ext>
            </a:extLst>
          </p:cNvPr>
          <p:cNvSpPr/>
          <p:nvPr/>
        </p:nvSpPr>
        <p:spPr>
          <a:xfrm>
            <a:off x="598828" y="1028250"/>
            <a:ext cx="11047739" cy="568055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842755" y="381919"/>
            <a:ext cx="7257263" cy="646331"/>
          </a:xfrm>
          <a:prstGeom prst="rect">
            <a:avLst/>
          </a:prstGeom>
          <a:noFill/>
        </p:spPr>
        <p:txBody>
          <a:bodyPr wrap="square" lIns="91440" tIns="45720" rIns="91440" bIns="45720">
            <a:spAutoFit/>
          </a:bodyPr>
          <a:lstStyle/>
          <a:p>
            <a:pPr algn="just"/>
            <a:r>
              <a:rPr lang="en-US" sz="3600" b="1" dirty="0">
                <a:ln w="0"/>
                <a:solidFill>
                  <a:schemeClr val="accent5">
                    <a:lumMod val="50000"/>
                  </a:schemeClr>
                </a:solidFill>
                <a:latin typeface="UTM BryantLG" panose="02040603050506020204" pitchFamily="18" charset="0"/>
              </a:rPr>
              <a:t>KHUẤT PHỤC TÊN CƯỚP BIỂN</a:t>
            </a:r>
            <a:endParaRPr lang="en-US" sz="3600" b="1" cap="none" spc="0" dirty="0">
              <a:ln w="0"/>
              <a:solidFill>
                <a:schemeClr val="accent5">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8F7DBD29-3975-40E3-88AE-F5DAA182F2BB}"/>
              </a:ext>
            </a:extLst>
          </p:cNvPr>
          <p:cNvSpPr/>
          <p:nvPr/>
        </p:nvSpPr>
        <p:spPr>
          <a:xfrm>
            <a:off x="679829" y="1504519"/>
            <a:ext cx="10683477" cy="4524315"/>
          </a:xfrm>
          <a:prstGeom prst="rect">
            <a:avLst/>
          </a:prstGeom>
          <a:noFill/>
          <a:ln>
            <a:noFill/>
          </a:ln>
        </p:spPr>
        <p:txBody>
          <a:bodyPr wrap="square" lIns="91440" tIns="45720" rIns="91440" bIns="45720">
            <a:spAutoFit/>
          </a:bodyPr>
          <a:lstStyle/>
          <a:p>
            <a:pPr algn="just"/>
            <a:r>
              <a:rPr lang="en-US" sz="3200" b="1" dirty="0">
                <a:ln w="0"/>
                <a:solidFill>
                  <a:srgbClr val="2E67AC"/>
                </a:solidFill>
                <a:latin typeface="UTM BryantLG" panose="02040603050506020204" pitchFamily="18" charset="0"/>
              </a:rPr>
              <a:t>	</a:t>
            </a:r>
            <a:r>
              <a:rPr lang="vi-VN" sz="3200" b="1" dirty="0">
                <a:ln w="0"/>
                <a:solidFill>
                  <a:srgbClr val="2E67AC"/>
                </a:solidFill>
                <a:latin typeface="UTM BryantLG" panose="02040603050506020204" pitchFamily="18" charset="0"/>
              </a:rPr>
              <a:t>Cơn tức giận của tên cướp thật </a:t>
            </a:r>
            <a:r>
              <a:rPr lang="vi-VN" sz="3200" b="1" u="sng" dirty="0">
                <a:ln w="0"/>
                <a:solidFill>
                  <a:srgbClr val="2E67AC"/>
                </a:solidFill>
                <a:latin typeface="UTM BryantLG" panose="02040603050506020204" pitchFamily="18" charset="0"/>
              </a:rPr>
              <a:t>dữ dội</a:t>
            </a:r>
            <a:r>
              <a:rPr lang="vi-VN" sz="3200" b="1" dirty="0">
                <a:ln w="0"/>
                <a:solidFill>
                  <a:srgbClr val="2E67AC"/>
                </a:solidFill>
                <a:latin typeface="UTM BryantLG" panose="02040603050506020204" pitchFamily="18" charset="0"/>
              </a:rPr>
              <a:t>. Hắn đứng phắt dậy, rút soạt dao ra, </a:t>
            </a:r>
            <a:r>
              <a:rPr lang="vi-VN" sz="3200" b="1" u="sng" dirty="0">
                <a:ln w="0"/>
                <a:solidFill>
                  <a:srgbClr val="2E67AC"/>
                </a:solidFill>
                <a:latin typeface="UTM BryantLG" panose="02040603050506020204" pitchFamily="18" charset="0"/>
              </a:rPr>
              <a:t>lăm lăm chực đâm</a:t>
            </a:r>
            <a:r>
              <a:rPr lang="vi-VN" sz="3200" b="1" dirty="0">
                <a:ln w="0"/>
                <a:solidFill>
                  <a:srgbClr val="2E67AC"/>
                </a:solidFill>
                <a:latin typeface="UTM BryantLG" panose="02040603050506020204" pitchFamily="18" charset="0"/>
              </a:rPr>
              <a:t>. Bác sĩ Ly vẫn </a:t>
            </a:r>
            <a:r>
              <a:rPr lang="vi-VN" sz="3200" b="1" u="sng" dirty="0">
                <a:ln w="0"/>
                <a:solidFill>
                  <a:srgbClr val="2E67AC"/>
                </a:solidFill>
                <a:latin typeface="UTM BryantLG" panose="02040603050506020204" pitchFamily="18" charset="0"/>
              </a:rPr>
              <a:t>dõng dạc và quả quyết</a:t>
            </a:r>
            <a:r>
              <a:rPr lang="vi-VN" sz="3200" b="1" dirty="0">
                <a:ln w="0"/>
                <a:solidFill>
                  <a:srgbClr val="2E67AC"/>
                </a:solidFill>
                <a:latin typeface="UTM BryantLG" panose="02040603050506020204" pitchFamily="18" charset="0"/>
              </a:rPr>
              <a:t>:</a:t>
            </a:r>
          </a:p>
          <a:p>
            <a:pPr algn="just"/>
            <a:r>
              <a:rPr lang="vi-VN" sz="3200" b="1" dirty="0">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dirty="0">
                <a:ln w="0"/>
                <a:solidFill>
                  <a:srgbClr val="2E67AC"/>
                </a:solidFill>
                <a:latin typeface="UTM BryantLG" panose="02040603050506020204" pitchFamily="18" charset="0"/>
              </a:rPr>
              <a:t>	</a:t>
            </a:r>
            <a:r>
              <a:rPr lang="vi-VN" sz="3200" b="1" dirty="0">
                <a:ln w="0"/>
                <a:solidFill>
                  <a:srgbClr val="2E67AC"/>
                </a:solidFill>
                <a:latin typeface="UTM BryantLG" panose="02040603050506020204" pitchFamily="18" charset="0"/>
              </a:rPr>
              <a:t>Trông bác sĩ lúc này với gã kia thật khác nhau một trời một vực. </a:t>
            </a:r>
            <a:r>
              <a:rPr lang="vi-VN" sz="3200" b="1" u="sng" dirty="0">
                <a:ln w="0"/>
                <a:solidFill>
                  <a:srgbClr val="FF0000"/>
                </a:solidFill>
                <a:latin typeface="UTM BryantLG" panose="02040603050506020204" pitchFamily="18" charset="0"/>
              </a:rPr>
              <a:t>Một đằng thì đức độ, hiền từ mà nghiêm nghị. Một đằng thì nanh ác, hung hăng như con thú dữ nhốt chuồng.</a:t>
            </a:r>
            <a:endParaRPr lang="en-US" sz="3200" b="1" u="sng" cap="none" spc="0" dirty="0">
              <a:ln w="0"/>
              <a:solidFill>
                <a:srgbClr val="FF0000"/>
              </a:solidFill>
              <a:latin typeface="UTM Avo" panose="02040603050506020204" pitchFamily="18" charset="0"/>
            </a:endParaRPr>
          </a:p>
        </p:txBody>
      </p:sp>
    </p:spTree>
    <p:extLst>
      <p:ext uri="{BB962C8B-B14F-4D97-AF65-F5344CB8AC3E}">
        <p14:creationId xmlns:p14="http://schemas.microsoft.com/office/powerpoint/2010/main" val="297063024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15" y="-149282"/>
            <a:ext cx="13177256" cy="7407537"/>
          </a:xfrm>
          <a:prstGeom prst="rect">
            <a:avLst/>
          </a:prstGeom>
        </p:spPr>
      </p:pic>
      <p:pic>
        <p:nvPicPr>
          <p:cNvPr id="5" name="Picture 4">
            <a:extLst>
              <a:ext uri="{FF2B5EF4-FFF2-40B4-BE49-F238E27FC236}">
                <a16:creationId xmlns:a16="http://schemas.microsoft.com/office/drawing/2014/main" id="{A8045FB5-8969-4B46-9B86-C9BDDABD0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44" y="-149282"/>
            <a:ext cx="3761558" cy="2036240"/>
          </a:xfrm>
          <a:prstGeom prst="rect">
            <a:avLst/>
          </a:prstGeom>
        </p:spPr>
      </p:pic>
      <p:sp>
        <p:nvSpPr>
          <p:cNvPr id="2" name="TextBox 1"/>
          <p:cNvSpPr txBox="1"/>
          <p:nvPr/>
        </p:nvSpPr>
        <p:spPr>
          <a:xfrm>
            <a:off x="3946358" y="3649276"/>
            <a:ext cx="4870383" cy="923330"/>
          </a:xfrm>
          <a:prstGeom prst="rect">
            <a:avLst/>
          </a:prstGeom>
          <a:noFill/>
        </p:spPr>
        <p:txBody>
          <a:bodyPr wrap="square" rtlCol="0">
            <a:spAutoFit/>
          </a:bodyPr>
          <a:lstStyle/>
          <a:p>
            <a:r>
              <a:rPr lang="en-US" sz="5400" dirty="0" smtClean="0">
                <a:solidFill>
                  <a:srgbClr val="FF0000"/>
                </a:solidFill>
                <a:latin typeface="Lucida Handwriting" panose="03010101010101010101" pitchFamily="66" charset="0"/>
              </a:rPr>
              <a:t>THẮNG BIỂN</a:t>
            </a:r>
            <a:endParaRPr lang="en-US" sz="5400" dirty="0">
              <a:solidFill>
                <a:srgbClr val="FF0000"/>
              </a:solidFill>
              <a:latin typeface="Lucida Handwriting" panose="03010101010101010101" pitchFamily="66" charset="0"/>
            </a:endParaRPr>
          </a:p>
        </p:txBody>
      </p:sp>
    </p:spTree>
    <p:extLst>
      <p:ext uri="{BB962C8B-B14F-4D97-AF65-F5344CB8AC3E}">
        <p14:creationId xmlns:p14="http://schemas.microsoft.com/office/powerpoint/2010/main" val="12846934"/>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2269" y="1559292"/>
            <a:ext cx="10934299" cy="5016758"/>
          </a:xfrm>
          <a:prstGeom prst="rect">
            <a:avLst/>
          </a:prstGeom>
          <a:solidFill>
            <a:schemeClr val="bg1"/>
          </a:solidFill>
        </p:spPr>
        <p:txBody>
          <a:bodyPr wrap="square" rtlCol="0">
            <a:spAutoFit/>
          </a:bodyPr>
          <a:lstStyle/>
          <a:p>
            <a:pPr algn="just"/>
            <a:r>
              <a:rPr lang="en-US" altLang="en-US" sz="3200" b="1" dirty="0" smtClean="0">
                <a:solidFill>
                  <a:srgbClr val="0070C0"/>
                </a:solidFill>
                <a:latin typeface="UTM BryantLG" panose="02040603050506020204"/>
                <a:cs typeface="Times New Roman" panose="02020603050405020304" pitchFamily="18" charset="0"/>
              </a:rPr>
              <a:t>      </a:t>
            </a:r>
            <a:r>
              <a:rPr lang="en-US" altLang="en-US" sz="3200" b="1" dirty="0" err="1" smtClean="0">
                <a:solidFill>
                  <a:srgbClr val="0070C0"/>
                </a:solidFill>
                <a:latin typeface="UTM BryantLG" panose="02040603050506020204"/>
                <a:cs typeface="Times New Roman" panose="02020603050405020304" pitchFamily="18" charset="0"/>
              </a:rPr>
              <a:t>Mặt</a:t>
            </a:r>
            <a:r>
              <a:rPr lang="en-US" altLang="en-US" sz="3200" b="1" dirty="0" smtClean="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trời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lên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cao</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dần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Gió</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đã</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bắt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đầu</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mạnh</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Gió</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lên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nước</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biển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càng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dữ</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Khoảng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mênh</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mông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ầm</a:t>
            </a:r>
            <a:r>
              <a:rPr lang="en-US" altLang="en-US" sz="3200" b="1" dirty="0">
                <a:solidFill>
                  <a:srgbClr val="0070C0"/>
                </a:solidFill>
                <a:latin typeface="UTM BryantLG" panose="02040603050506020204"/>
                <a:cs typeface="Times New Roman" panose="02020603050405020304" pitchFamily="18" charset="0"/>
              </a:rPr>
              <a:t> ĩ </a:t>
            </a:r>
            <a:r>
              <a:rPr lang="en-US" altLang="en-US" sz="3200" b="1" dirty="0" err="1">
                <a:solidFill>
                  <a:srgbClr val="0070C0"/>
                </a:solidFill>
                <a:latin typeface="UTM BryantLG" panose="02040603050506020204"/>
                <a:cs typeface="Times New Roman" panose="02020603050405020304" pitchFamily="18" charset="0"/>
              </a:rPr>
              <a:t>càng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lan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rộng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mãi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vào</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Biển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cả</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muốn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nuốt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tươi</a:t>
            </a:r>
            <a:r>
              <a:rPr lang="en-US" altLang="en-US" sz="3200" b="1" dirty="0">
                <a:solidFill>
                  <a:srgbClr val="0070C0"/>
                </a:solidFill>
                <a:latin typeface="UTM BryantLG" panose="02040603050506020204"/>
                <a:cs typeface="Times New Roman" panose="02020603050405020304" pitchFamily="18" charset="0"/>
              </a:rPr>
              <a:t> con </a:t>
            </a:r>
            <a:r>
              <a:rPr lang="en-US" altLang="en-US" sz="3200" b="1" dirty="0" err="1">
                <a:solidFill>
                  <a:srgbClr val="0070C0"/>
                </a:solidFill>
                <a:latin typeface="UTM BryantLG" panose="02040603050506020204"/>
                <a:cs typeface="Times New Roman" panose="02020603050405020304" pitchFamily="18" charset="0"/>
              </a:rPr>
              <a:t>đê</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mỏng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manh</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như</a:t>
            </a:r>
            <a:r>
              <a:rPr lang="en-US" altLang="en-US" sz="3200" b="1" dirty="0">
                <a:solidFill>
                  <a:srgbClr val="0070C0"/>
                </a:solidFill>
                <a:latin typeface="UTM BryantLG" panose="02040603050506020204"/>
                <a:cs typeface="Times New Roman" panose="02020603050405020304" pitchFamily="18" charset="0"/>
              </a:rPr>
              <a:t> con </a:t>
            </a:r>
            <a:r>
              <a:rPr lang="en-US" altLang="en-US" sz="3200" b="1" dirty="0" err="1">
                <a:solidFill>
                  <a:srgbClr val="0070C0"/>
                </a:solidFill>
                <a:latin typeface="UTM BryantLG" panose="02040603050506020204"/>
                <a:cs typeface="Times New Roman" panose="02020603050405020304" pitchFamily="18" charset="0"/>
              </a:rPr>
              <a:t>mập</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đớp</a:t>
            </a:r>
            <a:r>
              <a:rPr lang="en-US" altLang="en-US" sz="3200" b="1" dirty="0">
                <a:solidFill>
                  <a:srgbClr val="0070C0"/>
                </a:solidFill>
                <a:latin typeface="UTM BryantLG" panose="02040603050506020204"/>
                <a:cs typeface="Times New Roman" panose="02020603050405020304" pitchFamily="18" charset="0"/>
              </a:rPr>
              <a:t> con </a:t>
            </a:r>
            <a:r>
              <a:rPr lang="en-US" altLang="en-US" sz="3200" b="1" dirty="0" err="1">
                <a:solidFill>
                  <a:srgbClr val="0070C0"/>
                </a:solidFill>
                <a:latin typeface="UTM BryantLG" panose="02040603050506020204"/>
                <a:cs typeface="Times New Roman" panose="02020603050405020304" pitchFamily="18" charset="0"/>
              </a:rPr>
              <a:t>cá</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chim</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nhỏ</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bé</a:t>
            </a:r>
            <a:r>
              <a:rPr lang="en-US" altLang="en-US" sz="3200" b="1" dirty="0">
                <a:solidFill>
                  <a:srgbClr val="0070C0"/>
                </a:solidFill>
                <a:latin typeface="UTM BryantLG" panose="02040603050506020204"/>
                <a:cs typeface="Times New Roman" panose="02020603050405020304" pitchFamily="18" charset="0"/>
              </a:rPr>
              <a:t>.</a:t>
            </a:r>
          </a:p>
          <a:p>
            <a:pPr algn="just"/>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smtClean="0">
                <a:solidFill>
                  <a:srgbClr val="0070C0"/>
                </a:solidFill>
                <a:latin typeface="UTM BryantLG" panose="02040603050506020204"/>
                <a:cs typeface="Times New Roman" panose="02020603050405020304" pitchFamily="18" charset="0"/>
              </a:rPr>
              <a:t>    </a:t>
            </a:r>
            <a:r>
              <a:rPr lang="en-US" altLang="en-US" sz="3200" b="1" dirty="0" err="1" smtClean="0">
                <a:solidFill>
                  <a:srgbClr val="0070C0"/>
                </a:solidFill>
                <a:latin typeface="UTM BryantLG" panose="02040603050506020204"/>
                <a:cs typeface="Times New Roman" panose="02020603050405020304" pitchFamily="18" charset="0"/>
              </a:rPr>
              <a:t>Một</a:t>
            </a:r>
            <a:r>
              <a:rPr lang="en-US" altLang="en-US" sz="3200" b="1" dirty="0" smtClean="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tiếng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ào</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dữ</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dội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Như</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một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đàn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cá</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voi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lớn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sóng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trào</a:t>
            </a:r>
            <a:r>
              <a:rPr lang="en-US" altLang="en-US" sz="3200" b="1" dirty="0">
                <a:solidFill>
                  <a:srgbClr val="0070C0"/>
                </a:solidFill>
                <a:latin typeface="UTM BryantLG" panose="02040603050506020204"/>
                <a:cs typeface="Times New Roman" panose="02020603050405020304" pitchFamily="18" charset="0"/>
              </a:rPr>
              <a:t> qua </a:t>
            </a:r>
            <a:r>
              <a:rPr lang="en-US" altLang="en-US" sz="3200" b="1" dirty="0" err="1">
                <a:solidFill>
                  <a:srgbClr val="0070C0"/>
                </a:solidFill>
                <a:latin typeface="UTM BryantLG" panose="02040603050506020204"/>
                <a:cs typeface="Times New Roman" panose="02020603050405020304" pitchFamily="18" charset="0"/>
              </a:rPr>
              <a:t>những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cây</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vẹt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cao</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nhất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vụt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vào</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thân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đê</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rào</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rào</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Một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cuộc</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vật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lộn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dữ</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dội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diễn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ra.</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Một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bên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là</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biển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là</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gió</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trong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một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cơn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giận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dữ</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điên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cuồng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Một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bên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là</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hàng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ngàn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người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với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hai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bàn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tay</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và</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những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dụng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cụ</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thô</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sơ</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với</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tinh</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thần</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quyết</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tâm</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chống</a:t>
            </a:r>
            <a:r>
              <a:rPr lang="en-US" altLang="en-US" sz="3200" b="1" dirty="0">
                <a:solidFill>
                  <a:srgbClr val="0070C0"/>
                </a:solidFill>
                <a:latin typeface="UTM BryantLG" panose="02040603050506020204"/>
                <a:cs typeface="Times New Roman" panose="02020603050405020304" pitchFamily="18" charset="0"/>
              </a:rPr>
              <a:t> </a:t>
            </a:r>
            <a:r>
              <a:rPr lang="en-US" altLang="en-US" sz="3200" b="1" dirty="0" err="1">
                <a:solidFill>
                  <a:srgbClr val="0070C0"/>
                </a:solidFill>
                <a:latin typeface="UTM BryantLG" panose="02040603050506020204"/>
                <a:cs typeface="Times New Roman" panose="02020603050405020304" pitchFamily="18" charset="0"/>
              </a:rPr>
              <a:t>giữ</a:t>
            </a:r>
            <a:r>
              <a:rPr lang="en-US" altLang="en-US" sz="3200" b="1" dirty="0">
                <a:solidFill>
                  <a:srgbClr val="0070C0"/>
                </a:solidFill>
                <a:latin typeface="UTM BryantLG" panose="02040603050506020204"/>
                <a:cs typeface="Times New Roman" panose="02020603050405020304" pitchFamily="18" charset="0"/>
              </a:rPr>
              <a:t>.</a:t>
            </a:r>
            <a:endParaRPr lang="en-US" altLang="en-US" sz="3200" b="1" dirty="0">
              <a:solidFill>
                <a:srgbClr val="0070C0"/>
              </a:solidFill>
              <a:latin typeface="UTM BryantLG" panose="02040603050506020204"/>
              <a:cs typeface="Times New Roman" panose="02020603050405020304" pitchFamily="18" charset="0"/>
            </a:endParaRPr>
          </a:p>
        </p:txBody>
      </p:sp>
      <p:sp>
        <p:nvSpPr>
          <p:cNvPr id="4" name="TextBox 3"/>
          <p:cNvSpPr txBox="1"/>
          <p:nvPr/>
        </p:nvSpPr>
        <p:spPr>
          <a:xfrm>
            <a:off x="4340994" y="750770"/>
            <a:ext cx="4880008" cy="707886"/>
          </a:xfrm>
          <a:prstGeom prst="rect">
            <a:avLst/>
          </a:prstGeom>
          <a:noFill/>
        </p:spPr>
        <p:txBody>
          <a:bodyPr wrap="square" rtlCol="0">
            <a:spAutoFit/>
          </a:bodyPr>
          <a:lstStyle/>
          <a:p>
            <a:r>
              <a:rPr lang="en-US" sz="4000" b="1" dirty="0" smtClean="0">
                <a:solidFill>
                  <a:schemeClr val="tx2">
                    <a:lumMod val="75000"/>
                  </a:schemeClr>
                </a:solidFill>
                <a:latin typeface="UTM BryantLG" panose="02040603050506020204"/>
              </a:rPr>
              <a:t>THẮNG BIỂN</a:t>
            </a:r>
            <a:endParaRPr lang="en-US" sz="4000" b="1" dirty="0">
              <a:solidFill>
                <a:schemeClr val="tx2">
                  <a:lumMod val="75000"/>
                </a:schemeClr>
              </a:solidFill>
              <a:latin typeface="UTM BryantLG" panose="02040603050506020204"/>
            </a:endParaRPr>
          </a:p>
        </p:txBody>
      </p:sp>
    </p:spTree>
    <p:extLst>
      <p:ext uri="{BB962C8B-B14F-4D97-AF65-F5344CB8AC3E}">
        <p14:creationId xmlns:p14="http://schemas.microsoft.com/office/powerpoint/2010/main" val="3895518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id="{FE462C63-9C2C-4107-B395-7BAC3368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42"/>
          <a:stretch/>
        </p:blipFill>
        <p:spPr>
          <a:xfrm>
            <a:off x="937150" y="-662900"/>
            <a:ext cx="9833518" cy="9213065"/>
          </a:xfrm>
          <a:prstGeom prst="rect">
            <a:avLst/>
          </a:prstGeom>
        </p:spPr>
      </p:pic>
      <p:pic>
        <p:nvPicPr>
          <p:cNvPr id="8" name="Picture 7">
            <a:extLst>
              <a:ext uri="{FF2B5EF4-FFF2-40B4-BE49-F238E27FC236}">
                <a16:creationId xmlns:a16="http://schemas.microsoft.com/office/drawing/2014/main" id="{0828A482-1B50-46E1-815D-0B78BC905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27" y="-789337"/>
            <a:ext cx="11011301" cy="3664145"/>
          </a:xfrm>
          <a:prstGeom prst="rect">
            <a:avLst/>
          </a:prstGeom>
        </p:spPr>
      </p:pic>
      <p:sp>
        <p:nvSpPr>
          <p:cNvPr id="9" name="Title 3"/>
          <p:cNvSpPr>
            <a:spLocks noGrp="1"/>
          </p:cNvSpPr>
          <p:nvPr/>
        </p:nvSpPr>
        <p:spPr bwMode="auto">
          <a:xfrm>
            <a:off x="2338937" y="176462"/>
            <a:ext cx="7498079" cy="173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200" dirty="0" smtClean="0">
                <a:solidFill>
                  <a:srgbClr val="FF0000"/>
                </a:solidFill>
                <a:latin typeface="Times New Roman" panose="02020603050405020304" pitchFamily="18" charset="0"/>
                <a:cs typeface="Times New Roman" panose="02020603050405020304" pitchFamily="18" charset="0"/>
              </a:rPr>
              <a:t>Qua </a:t>
            </a:r>
            <a:r>
              <a:rPr lang="en-US" altLang="en-US" sz="3200" dirty="0" err="1" smtClean="0">
                <a:solidFill>
                  <a:srgbClr val="FF0000"/>
                </a:solidFill>
                <a:latin typeface="Times New Roman" panose="02020603050405020304" pitchFamily="18" charset="0"/>
                <a:cs typeface="Times New Roman" panose="02020603050405020304" pitchFamily="18" charset="0"/>
              </a:rPr>
              <a:t>đoạn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văn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em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thấy</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hình</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ảnh</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cơn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bão</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biểu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hiện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ra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như</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thế</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nào</a:t>
            </a:r>
            <a:r>
              <a:rPr lang="en-US" altLang="en-US" sz="3200" dirty="0" smtClean="0">
                <a:solidFill>
                  <a:srgbClr val="FF0000"/>
                </a:solidFill>
                <a:latin typeface="Times New Roman" panose="02020603050405020304" pitchFamily="18" charset="0"/>
                <a:cs typeface="Times New Roman" panose="02020603050405020304" pitchFamily="18" charset="0"/>
              </a:rPr>
              <a:t>?</a:t>
            </a:r>
          </a:p>
        </p:txBody>
      </p:sp>
      <p:sp>
        <p:nvSpPr>
          <p:cNvPr id="10" name="Content Placeholder 5"/>
          <p:cNvSpPr>
            <a:spLocks noGrp="1"/>
          </p:cNvSpPr>
          <p:nvPr/>
        </p:nvSpPr>
        <p:spPr bwMode="auto">
          <a:xfrm>
            <a:off x="3089709" y="2748371"/>
            <a:ext cx="5996539" cy="29838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just">
              <a:buFontTx/>
              <a:buNone/>
            </a:pPr>
            <a:r>
              <a:rPr lang="en-US" altLang="en-US" sz="3200" dirty="0" smtClean="0">
                <a:latin typeface="Times New Roman" panose="02020603050405020304" pitchFamily="18" charset="0"/>
                <a:cs typeface="Times New Roman" panose="02020603050405020304" pitchFamily="18" charset="0"/>
              </a:rPr>
              <a:t>     Qua </a:t>
            </a:r>
            <a:r>
              <a:rPr lang="en-US" altLang="en-US" sz="3200" dirty="0" err="1" smtClean="0">
                <a:latin typeface="Times New Roman" panose="02020603050405020304" pitchFamily="18" charset="0"/>
                <a:cs typeface="Times New Roman" panose="02020603050405020304" pitchFamily="18" charset="0"/>
              </a:rPr>
              <a:t>đoạn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văn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hình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ảnh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cơn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bão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biểu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hiện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ra</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rất</a:t>
            </a:r>
            <a:r>
              <a:rPr lang="en-US" altLang="en-US" sz="3200" dirty="0" smtClean="0">
                <a:latin typeface="Times New Roman" panose="02020603050405020304" pitchFamily="18" charset="0"/>
                <a:cs typeface="Times New Roman" panose="02020603050405020304" pitchFamily="18" charset="0"/>
              </a:rPr>
              <a:t> hung </a:t>
            </a:r>
            <a:r>
              <a:rPr lang="en-US" altLang="en-US" sz="3200" dirty="0" err="1" smtClean="0">
                <a:latin typeface="Times New Roman" panose="02020603050405020304" pitchFamily="18" charset="0"/>
                <a:cs typeface="Times New Roman" panose="02020603050405020304" pitchFamily="18" charset="0"/>
              </a:rPr>
              <a:t>dữ</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nó</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tấn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công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dữ</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dội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khúc</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đê</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mỏng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manh</a:t>
            </a:r>
            <a:r>
              <a:rPr lang="en-US" alt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9329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53968" y="2151727"/>
            <a:ext cx="2941831"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luyện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76320680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AF4BB98-FE5E-48A4-B46A-06E6B9434A0C}"/>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pic>
        <p:nvPicPr>
          <p:cNvPr id="4" name="Picture 3">
            <a:extLst>
              <a:ext uri="{FF2B5EF4-FFF2-40B4-BE49-F238E27FC236}">
                <a16:creationId xmlns:a16="http://schemas.microsoft.com/office/drawing/2014/main" id="{65026DE1-8CFC-480F-B51B-078D11976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64" y="1494772"/>
            <a:ext cx="2286000" cy="2286000"/>
          </a:xfrm>
          <a:prstGeom prst="rect">
            <a:avLst/>
          </a:prstGeom>
        </p:spPr>
      </p:pic>
      <p:pic>
        <p:nvPicPr>
          <p:cNvPr id="6" name="Picture 5">
            <a:extLst>
              <a:ext uri="{FF2B5EF4-FFF2-40B4-BE49-F238E27FC236}">
                <a16:creationId xmlns:a16="http://schemas.microsoft.com/office/drawing/2014/main" id="{B96B9B14-B0FE-47AA-BE07-6F3E37AE8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018" y="3780772"/>
            <a:ext cx="2286000" cy="2286000"/>
          </a:xfrm>
          <a:prstGeom prst="rect">
            <a:avLst/>
          </a:prstGeom>
        </p:spPr>
      </p:pic>
      <p:pic>
        <p:nvPicPr>
          <p:cNvPr id="8" name="Picture 7">
            <a:extLst>
              <a:ext uri="{FF2B5EF4-FFF2-40B4-BE49-F238E27FC236}">
                <a16:creationId xmlns:a16="http://schemas.microsoft.com/office/drawing/2014/main" id="{39A1613A-CED8-44EE-B35E-832FDF598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685" y="1494772"/>
            <a:ext cx="2286000" cy="2286000"/>
          </a:xfrm>
          <a:prstGeom prst="rect">
            <a:avLst/>
          </a:prstGeom>
        </p:spPr>
      </p:pic>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631" y="3707094"/>
            <a:ext cx="2286000" cy="22860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296359" y="635027"/>
            <a:ext cx="3599282" cy="769441"/>
          </a:xfrm>
          <a:prstGeom prst="rect">
            <a:avLst/>
          </a:prstGeom>
          <a:noFill/>
        </p:spPr>
        <p:txBody>
          <a:bodyPr wrap="square" lIns="91440" tIns="45720" rIns="91440" bIns="45720">
            <a:spAutoFit/>
          </a:bodyPr>
          <a:lstStyle/>
          <a:p>
            <a:pPr algn="ctr"/>
            <a:r>
              <a:rPr lang="en-US" sz="44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Lưu ý</a:t>
            </a:r>
            <a:endParaRPr lang="en-US" sz="44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
        <p:nvSpPr>
          <p:cNvPr id="13" name="Rectangle 12">
            <a:extLst>
              <a:ext uri="{FF2B5EF4-FFF2-40B4-BE49-F238E27FC236}">
                <a16:creationId xmlns:a16="http://schemas.microsoft.com/office/drawing/2014/main" id="{7B7D3FA4-09FA-4E13-A0C7-57DCB983BD36}"/>
              </a:ext>
            </a:extLst>
          </p:cNvPr>
          <p:cNvSpPr/>
          <p:nvPr/>
        </p:nvSpPr>
        <p:spPr>
          <a:xfrm>
            <a:off x="2455283" y="1910464"/>
            <a:ext cx="3149035" cy="1200329"/>
          </a:xfrm>
          <a:prstGeom prst="rect">
            <a:avLst/>
          </a:prstGeom>
          <a:noFill/>
        </p:spPr>
        <p:txBody>
          <a:bodyPr wrap="square" lIns="91440" tIns="45720" rIns="91440" bIns="45720">
            <a:spAutoFit/>
          </a:bodyPr>
          <a:lstStyle/>
          <a:p>
            <a:pPr algn="ctr"/>
            <a:r>
              <a:rPr lang="en-US" sz="3600" b="1">
                <a:ln w="0"/>
                <a:solidFill>
                  <a:srgbClr val="4D3D87"/>
                </a:solidFill>
                <a:latin typeface="UTM BryantLG" panose="02040603050506020204" pitchFamily="18" charset="0"/>
              </a:rPr>
              <a:t>Chuẩn bị </a:t>
            </a:r>
            <a:br>
              <a:rPr lang="en-US" sz="3600" b="1">
                <a:ln w="0"/>
                <a:solidFill>
                  <a:srgbClr val="4D3D87"/>
                </a:solidFill>
                <a:latin typeface="UTM BryantLG" panose="02040603050506020204" pitchFamily="18" charset="0"/>
              </a:rPr>
            </a:br>
            <a:r>
              <a:rPr lang="en-US" sz="3600" b="1">
                <a:ln w="0"/>
                <a:solidFill>
                  <a:srgbClr val="4D3D87"/>
                </a:solidFill>
                <a:latin typeface="UTM BryantLG" panose="02040603050506020204" pitchFamily="18" charset="0"/>
              </a:rPr>
              <a:t>vở, viết</a:t>
            </a:r>
            <a:endParaRPr lang="en-US" sz="3600" b="1" cap="none" spc="0">
              <a:ln w="0"/>
              <a:solidFill>
                <a:srgbClr val="4D3D87"/>
              </a:solidFill>
              <a:latin typeface="UTM Avo" panose="02040603050506020204" pitchFamily="18" charset="0"/>
            </a:endParaRPr>
          </a:p>
        </p:txBody>
      </p:sp>
      <p:sp>
        <p:nvSpPr>
          <p:cNvPr id="14" name="Rectangle 13">
            <a:extLst>
              <a:ext uri="{FF2B5EF4-FFF2-40B4-BE49-F238E27FC236}">
                <a16:creationId xmlns:a16="http://schemas.microsoft.com/office/drawing/2014/main" id="{DC2ED301-8389-4DFF-82D6-74274100B6B1}"/>
              </a:ext>
            </a:extLst>
          </p:cNvPr>
          <p:cNvSpPr/>
          <p:nvPr/>
        </p:nvSpPr>
        <p:spPr>
          <a:xfrm>
            <a:off x="2455282" y="4249929"/>
            <a:ext cx="3149035" cy="1200329"/>
          </a:xfrm>
          <a:prstGeom prst="rect">
            <a:avLst/>
          </a:prstGeom>
          <a:noFill/>
        </p:spPr>
        <p:txBody>
          <a:bodyPr wrap="square" lIns="91440" tIns="45720" rIns="91440" bIns="45720">
            <a:spAutoFit/>
          </a:bodyPr>
          <a:lstStyle/>
          <a:p>
            <a:pPr algn="ctr"/>
            <a:r>
              <a:rPr lang="en-US" sz="3600" b="1">
                <a:ln w="0"/>
                <a:solidFill>
                  <a:srgbClr val="8D2A24"/>
                </a:solidFill>
                <a:latin typeface="UTM BryantLG" panose="02040603050506020204" pitchFamily="18" charset="0"/>
              </a:rPr>
              <a:t>Nghe</a:t>
            </a:r>
            <a:br>
              <a:rPr lang="en-US" sz="3600" b="1">
                <a:ln w="0"/>
                <a:solidFill>
                  <a:srgbClr val="8D2A24"/>
                </a:solidFill>
                <a:latin typeface="UTM BryantLG" panose="02040603050506020204" pitchFamily="18" charset="0"/>
              </a:rPr>
            </a:br>
            <a:r>
              <a:rPr lang="en-US" sz="3600" b="1">
                <a:ln w="0"/>
                <a:solidFill>
                  <a:srgbClr val="8D2A24"/>
                </a:solidFill>
                <a:latin typeface="UTM BryantLG" panose="02040603050506020204" pitchFamily="18" charset="0"/>
              </a:rPr>
              <a:t> cẩn thận</a:t>
            </a:r>
            <a:endParaRPr lang="en-US" sz="3600" b="1" cap="none" spc="0">
              <a:ln w="0"/>
              <a:solidFill>
                <a:srgbClr val="8D2A24"/>
              </a:solidFill>
              <a:latin typeface="UTM Avo" panose="02040603050506020204" pitchFamily="18" charset="0"/>
            </a:endParaRPr>
          </a:p>
        </p:txBody>
      </p:sp>
      <p:sp>
        <p:nvSpPr>
          <p:cNvPr id="15" name="Rectangle 14">
            <a:extLst>
              <a:ext uri="{FF2B5EF4-FFF2-40B4-BE49-F238E27FC236}">
                <a16:creationId xmlns:a16="http://schemas.microsoft.com/office/drawing/2014/main" id="{18FD0A58-C5BE-44F7-89B2-0908422C1F40}"/>
              </a:ext>
            </a:extLst>
          </p:cNvPr>
          <p:cNvSpPr/>
          <p:nvPr/>
        </p:nvSpPr>
        <p:spPr>
          <a:xfrm>
            <a:off x="7895641" y="2046316"/>
            <a:ext cx="3149035" cy="646331"/>
          </a:xfrm>
          <a:prstGeom prst="rect">
            <a:avLst/>
          </a:prstGeom>
          <a:noFill/>
        </p:spPr>
        <p:txBody>
          <a:bodyPr wrap="square" lIns="91440" tIns="45720" rIns="91440" bIns="45720">
            <a:spAutoFit/>
          </a:bodyPr>
          <a:lstStyle/>
          <a:p>
            <a:pPr algn="ctr"/>
            <a:r>
              <a:rPr lang="en-US" sz="3600" b="1">
                <a:ln w="0"/>
                <a:solidFill>
                  <a:srgbClr val="333E5F"/>
                </a:solidFill>
                <a:latin typeface="UTM BryantLG" panose="02040603050506020204" pitchFamily="18" charset="0"/>
              </a:rPr>
              <a:t>Viết kĩ càng</a:t>
            </a:r>
            <a:endParaRPr lang="en-US" sz="3600" b="1" cap="none" spc="0">
              <a:ln w="0"/>
              <a:solidFill>
                <a:srgbClr val="333E5F"/>
              </a:solidFill>
              <a:latin typeface="UTM Avo" panose="02040603050506020204" pitchFamily="18" charset="0"/>
            </a:endParaRPr>
          </a:p>
        </p:txBody>
      </p:sp>
      <p:sp>
        <p:nvSpPr>
          <p:cNvPr id="16" name="Rectangle 15">
            <a:extLst>
              <a:ext uri="{FF2B5EF4-FFF2-40B4-BE49-F238E27FC236}">
                <a16:creationId xmlns:a16="http://schemas.microsoft.com/office/drawing/2014/main" id="{F2124205-7535-4D38-9E4A-47DB8218AE6C}"/>
              </a:ext>
            </a:extLst>
          </p:cNvPr>
          <p:cNvSpPr/>
          <p:nvPr/>
        </p:nvSpPr>
        <p:spPr>
          <a:xfrm>
            <a:off x="8162200" y="4545731"/>
            <a:ext cx="3149035" cy="646331"/>
          </a:xfrm>
          <a:prstGeom prst="rect">
            <a:avLst/>
          </a:prstGeom>
          <a:noFill/>
        </p:spPr>
        <p:txBody>
          <a:bodyPr wrap="square" lIns="91440" tIns="45720" rIns="91440" bIns="45720">
            <a:spAutoFit/>
          </a:bodyPr>
          <a:lstStyle/>
          <a:p>
            <a:pPr algn="ctr"/>
            <a:r>
              <a:rPr lang="en-US" sz="3600" b="1">
                <a:ln w="0"/>
                <a:solidFill>
                  <a:srgbClr val="F75D7A"/>
                </a:solidFill>
                <a:latin typeface="UTM BryantLG" panose="02040603050506020204" pitchFamily="18" charset="0"/>
              </a:rPr>
              <a:t>Sửa lỗi ngay</a:t>
            </a:r>
            <a:endParaRPr lang="en-US" sz="3600" b="1" cap="none" spc="0">
              <a:ln w="0"/>
              <a:solidFill>
                <a:srgbClr val="F75D7A"/>
              </a:solidFill>
              <a:latin typeface="UTM Avo" panose="02040603050506020204" pitchFamily="18" charset="0"/>
            </a:endParaRPr>
          </a:p>
        </p:txBody>
      </p:sp>
    </p:spTree>
    <p:extLst>
      <p:ext uri="{BB962C8B-B14F-4D97-AF65-F5344CB8AC3E}">
        <p14:creationId xmlns:p14="http://schemas.microsoft.com/office/powerpoint/2010/main" val="90751003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650"/>
                            </p:stCondLst>
                            <p:childTnLst>
                              <p:par>
                                <p:cTn id="10" presetID="16" presetClass="entr" presetSubtype="4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par>
                          <p:cTn id="13" fill="hold">
                            <p:stCondLst>
                              <p:cond delay="1150"/>
                            </p:stCondLst>
                            <p:childTnLst>
                              <p:par>
                                <p:cTn id="14" presetID="2" presetClass="entr" presetSubtype="1" accel="80000" fill="hold" grpId="0" nodeType="after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850"/>
                            </p:stCondLst>
                            <p:childTnLst>
                              <p:par>
                                <p:cTn id="19" presetID="16" presetClass="entr" presetSubtype="4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Horizontal)">
                                      <p:cBhvr>
                                        <p:cTn id="21" dur="500"/>
                                        <p:tgtEl>
                                          <p:spTgt spid="10"/>
                                        </p:tgtEl>
                                      </p:cBhvr>
                                    </p:animEffect>
                                  </p:childTnLst>
                                </p:cTn>
                              </p:par>
                            </p:childTnLst>
                          </p:cTn>
                        </p:par>
                        <p:par>
                          <p:cTn id="22" fill="hold">
                            <p:stCondLst>
                              <p:cond delay="2350"/>
                            </p:stCondLst>
                            <p:childTnLst>
                              <p:par>
                                <p:cTn id="23" presetID="2" presetClass="entr" presetSubtype="1" accel="80000" fill="hold" grpId="0" nodeType="afterEffect">
                                  <p:stCondLst>
                                    <p:cond delay="0"/>
                                  </p:stCondLst>
                                  <p:iterate type="wd">
                                    <p:tmPct val="10000"/>
                                  </p:iterate>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16" presetClass="entr" presetSubtype="4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Horizontal)">
                                      <p:cBhvr>
                                        <p:cTn id="30" dur="500"/>
                                        <p:tgtEl>
                                          <p:spTgt spid="8"/>
                                        </p:tgtEl>
                                      </p:cBhvr>
                                    </p:animEffect>
                                  </p:childTnLst>
                                </p:cTn>
                              </p:par>
                            </p:childTnLst>
                          </p:cTn>
                        </p:par>
                        <p:par>
                          <p:cTn id="31" fill="hold">
                            <p:stCondLst>
                              <p:cond delay="3500"/>
                            </p:stCondLst>
                            <p:childTnLst>
                              <p:par>
                                <p:cTn id="32" presetID="2" presetClass="entr" presetSubtype="1" accel="80000" fill="hold" grpId="0" nodeType="afterEffect">
                                  <p:stCondLst>
                                    <p:cond delay="0"/>
                                  </p:stCondLst>
                                  <p:iterate type="wd">
                                    <p:tmPct val="10000"/>
                                  </p:iterate>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4100"/>
                            </p:stCondLst>
                            <p:childTnLst>
                              <p:par>
                                <p:cTn id="37" presetID="16" presetClass="entr" presetSubtype="4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Horizontal)">
                                      <p:cBhvr>
                                        <p:cTn id="39" dur="500"/>
                                        <p:tgtEl>
                                          <p:spTgt spid="6"/>
                                        </p:tgtEl>
                                      </p:cBhvr>
                                    </p:animEffect>
                                  </p:childTnLst>
                                </p:cTn>
                              </p:par>
                            </p:childTnLst>
                          </p:cTn>
                        </p:par>
                        <p:par>
                          <p:cTn id="40" fill="hold">
                            <p:stCondLst>
                              <p:cond delay="4600"/>
                            </p:stCondLst>
                            <p:childTnLst>
                              <p:par>
                                <p:cTn id="41" presetID="2" presetClass="entr" presetSubtype="1" accel="80000" fill="hold" grpId="0" nodeType="afterEffect">
                                  <p:stCondLst>
                                    <p:cond delay="0"/>
                                  </p:stCondLst>
                                  <p:iterate type="wd">
                                    <p:tmPct val="10000"/>
                                  </p:iterate>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255" y="1725467"/>
            <a:ext cx="5553000" cy="5552998"/>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611549" y="2028616"/>
            <a:ext cx="266611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nghe</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viết</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18314273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502688" y="-335293"/>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301" y="1162546"/>
            <a:ext cx="6366039" cy="6366039"/>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8474914" y="2384647"/>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3963106" y="3156555"/>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6240431" y="2083598"/>
            <a:ext cx="1891864"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sửa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lỗi</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2294765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624" y="1157491"/>
            <a:ext cx="6239931" cy="6239931"/>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4023525" y="2028616"/>
            <a:ext cx="1842171"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bài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43767580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2028557" y="3272158"/>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82816" y="2151727"/>
            <a:ext cx="2884124"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KHỞI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ĐỘNG</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62058481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339702" y="366623"/>
            <a:ext cx="11512597" cy="6124754"/>
          </a:xfrm>
          <a:prstGeom prst="rect">
            <a:avLst/>
          </a:prstGeom>
          <a:noFill/>
        </p:spPr>
        <p:txBody>
          <a:bodyPr wrap="square" lIns="91440" tIns="45720" rIns="91440" bIns="45720">
            <a:spAutoFit/>
          </a:bodyPr>
          <a:lstStyle/>
          <a:p>
            <a:pPr algn="just"/>
            <a:r>
              <a:rPr lang="en-US" sz="3600" b="1" dirty="0">
                <a:ln w="0"/>
                <a:solidFill>
                  <a:srgbClr val="4D3D87"/>
                </a:solidFill>
                <a:latin typeface="UTM BryantLG" panose="02040603050506020204" pitchFamily="18" charset="0"/>
              </a:rPr>
              <a:t>2</a:t>
            </a:r>
            <a:r>
              <a:rPr lang="en-US" sz="3600" b="1" dirty="0" smtClean="0">
                <a:ln w="0"/>
                <a:solidFill>
                  <a:srgbClr val="4D3D87"/>
                </a:solidFill>
                <a:latin typeface="UTM BryantLG" panose="02040603050506020204" pitchFamily="18" charset="0"/>
              </a:rPr>
              <a:t>a.(SGK/68)</a:t>
            </a:r>
            <a:r>
              <a:rPr lang="en-US" sz="3600" b="1" dirty="0" err="1" smtClean="0">
                <a:ln w="0"/>
                <a:solidFill>
                  <a:srgbClr val="4D3D87"/>
                </a:solidFill>
                <a:latin typeface="UTM BryantLG" panose="02040603050506020204" pitchFamily="18" charset="0"/>
              </a:rPr>
              <a:t>Tìm</a:t>
            </a:r>
            <a:r>
              <a:rPr lang="en-US" sz="3600" b="1" dirty="0" smtClean="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những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tiếng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bắt</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đầu</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bằng</a:t>
            </a:r>
            <a:r>
              <a:rPr lang="en-US" sz="3600" b="1" dirty="0">
                <a:ln w="0"/>
                <a:solidFill>
                  <a:srgbClr val="4D3D87"/>
                </a:solidFill>
                <a:latin typeface="UTM BryantLG" panose="02040603050506020204" pitchFamily="18" charset="0"/>
              </a:rPr>
              <a:t> </a:t>
            </a:r>
            <a:r>
              <a:rPr lang="en-US" sz="3600" b="1" dirty="0">
                <a:ln w="0"/>
                <a:solidFill>
                  <a:srgbClr val="FF0066"/>
                </a:solidFill>
                <a:latin typeface="UTM BryantLG" panose="02040603050506020204" pitchFamily="18" charset="0"/>
              </a:rPr>
              <a:t>r</a:t>
            </a:r>
            <a:r>
              <a:rPr lang="en-US" sz="3600" b="1" dirty="0">
                <a:ln w="0"/>
                <a:solidFill>
                  <a:srgbClr val="4D3D87"/>
                </a:solidFill>
                <a:latin typeface="UTM BryantLG" panose="02040603050506020204" pitchFamily="18" charset="0"/>
              </a:rPr>
              <a:t>, </a:t>
            </a:r>
            <a:r>
              <a:rPr lang="en-US" sz="3600" b="1" dirty="0">
                <a:ln w="0"/>
                <a:solidFill>
                  <a:srgbClr val="FF0066"/>
                </a:solidFill>
                <a:latin typeface="UTM BryantLG" panose="02040603050506020204" pitchFamily="18" charset="0"/>
              </a:rPr>
              <a:t>d</a:t>
            </a:r>
            <a:r>
              <a:rPr lang="en-US" sz="3600" b="1" dirty="0">
                <a:ln w="0"/>
                <a:solidFill>
                  <a:srgbClr val="4D3D87"/>
                </a:solidFill>
                <a:latin typeface="UTM BryantLG" panose="02040603050506020204" pitchFamily="18" charset="0"/>
              </a:rPr>
              <a:t>, </a:t>
            </a:r>
            <a:r>
              <a:rPr lang="en-US" sz="3600" b="1" dirty="0" err="1">
                <a:ln w="0"/>
                <a:solidFill>
                  <a:srgbClr val="FF0066"/>
                </a:solidFill>
                <a:latin typeface="UTM BryantLG" panose="02040603050506020204" pitchFamily="18" charset="0"/>
              </a:rPr>
              <a:t>gi</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thích</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hợp</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với</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mỗi</a:t>
            </a:r>
            <a:r>
              <a:rPr lang="en-US" sz="3600" b="1" dirty="0">
                <a:ln w="0"/>
                <a:solidFill>
                  <a:srgbClr val="4D3D87"/>
                </a:solidFill>
                <a:latin typeface="UTM BryantLG" panose="02040603050506020204" pitchFamily="18" charset="0"/>
              </a:rPr>
              <a:t> ô </a:t>
            </a:r>
            <a:r>
              <a:rPr lang="en-US" sz="3600" b="1" dirty="0" err="1">
                <a:ln w="0"/>
                <a:solidFill>
                  <a:srgbClr val="4D3D87"/>
                </a:solidFill>
                <a:latin typeface="UTM BryantLG" panose="02040603050506020204" pitchFamily="18" charset="0"/>
              </a:rPr>
              <a:t>trống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trong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đoạn</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văn</a:t>
            </a:r>
            <a:r>
              <a:rPr lang="en-US" sz="3600" b="1" dirty="0">
                <a:ln w="0"/>
                <a:solidFill>
                  <a:srgbClr val="4D3D87"/>
                </a:solidFill>
                <a:latin typeface="UTM BryantLG" panose="02040603050506020204" pitchFamily="18" charset="0"/>
              </a:rPr>
              <a:t>:</a:t>
            </a:r>
          </a:p>
          <a:p>
            <a:pPr algn="just"/>
            <a:endParaRPr lang="en-US" sz="3200" b="1" dirty="0">
              <a:ln w="0"/>
              <a:solidFill>
                <a:srgbClr val="4D3D87"/>
              </a:solidFill>
              <a:latin typeface="UTM BryantLG" panose="02040603050506020204" pitchFamily="18" charset="0"/>
            </a:endParaRPr>
          </a:p>
          <a:p>
            <a:pPr algn="just"/>
            <a:r>
              <a:rPr lang="en-US" sz="3600" b="1" dirty="0">
                <a:ln w="0"/>
                <a:solidFill>
                  <a:srgbClr val="4D3D87"/>
                </a:solidFill>
                <a:latin typeface="UTM BryantLG" panose="02040603050506020204" pitchFamily="18" charset="0"/>
              </a:rPr>
              <a:t>	</a:t>
            </a:r>
            <a:r>
              <a:rPr lang="vi-VN" sz="3600" b="1" dirty="0">
                <a:ln w="0"/>
                <a:solidFill>
                  <a:srgbClr val="6600CC"/>
                </a:solidFill>
                <a:latin typeface="UTM BryantLG" panose="02040603050506020204" pitchFamily="18" charset="0"/>
              </a:rPr>
              <a:t>Rừng đã bảng lảng thu. Những thân cây cao lưng chừng trời khẽ khàng thả xuống một chiếc lá úa. Không</a:t>
            </a:r>
            <a:r>
              <a:rPr lang="en-US"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gian</a:t>
            </a:r>
            <a:r>
              <a:rPr lang="vi-VN" sz="3600" b="1" dirty="0">
                <a:ln w="0"/>
                <a:solidFill>
                  <a:srgbClr val="FF0066"/>
                </a:solidFill>
                <a:latin typeface="UTM BryantLG" panose="02040603050506020204" pitchFamily="18" charset="0"/>
              </a:rPr>
              <a:t> </a:t>
            </a:r>
            <a:r>
              <a:rPr lang="vi-VN" sz="3600" b="1" dirty="0">
                <a:ln w="0"/>
                <a:solidFill>
                  <a:srgbClr val="6600CC"/>
                </a:solidFill>
                <a:latin typeface="UTM BryantLG" panose="02040603050506020204" pitchFamily="18" charset="0"/>
              </a:rPr>
              <a:t>tĩnh lặng nồng nàn mùi đất bốc hương và mùi lá </a:t>
            </a:r>
            <a:r>
              <a:rPr lang="en-US" sz="3600" b="1" dirty="0" err="1">
                <a:ln w="0"/>
                <a:solidFill>
                  <a:srgbClr val="6600CC"/>
                </a:solidFill>
                <a:latin typeface="UTM BryantLG" panose="02040603050506020204" pitchFamily="18" charset="0"/>
              </a:rPr>
              <a:t>ải</a:t>
            </a:r>
            <a:r>
              <a:rPr lang="vi-VN" sz="3600" b="1" dirty="0">
                <a:ln w="0"/>
                <a:solidFill>
                  <a:srgbClr val="6600CC"/>
                </a:solidFill>
                <a:latin typeface="UTM BryantLG" panose="02040603050506020204" pitchFamily="18" charset="0"/>
              </a:rPr>
              <a:t> lên men. Chẳng biết mưa từ bao</a:t>
            </a:r>
            <a:r>
              <a:rPr lang="en-US"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giờ</a:t>
            </a:r>
            <a:r>
              <a:rPr lang="vi-VN" sz="3600" b="1" dirty="0">
                <a:ln w="0"/>
                <a:solidFill>
                  <a:srgbClr val="FF0066"/>
                </a:solidFill>
                <a:latin typeface="UTM BryantLG" panose="02040603050506020204" pitchFamily="18" charset="0"/>
              </a:rPr>
              <a:t> </a:t>
            </a:r>
            <a:r>
              <a:rPr lang="vi-VN" sz="3600" b="1" dirty="0">
                <a:ln w="0"/>
                <a:solidFill>
                  <a:srgbClr val="6600CC"/>
                </a:solidFill>
                <a:latin typeface="UTM BryantLG" panose="02040603050506020204" pitchFamily="18" charset="0"/>
              </a:rPr>
              <a:t>mà thân cây thông dại trắng mốc, nứt nẻ,</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dãi</a:t>
            </a:r>
            <a:r>
              <a:rPr lang="vi-VN" sz="3600" b="1" dirty="0">
                <a:ln w="0"/>
                <a:solidFill>
                  <a:srgbClr val="FF0066"/>
                </a:solidFill>
                <a:latin typeface="UTM BryantLG" panose="02040603050506020204" pitchFamily="18" charset="0"/>
              </a:rPr>
              <a:t> </a:t>
            </a:r>
            <a:r>
              <a:rPr lang="vi-VN" sz="3600" b="1" dirty="0">
                <a:ln w="0"/>
                <a:solidFill>
                  <a:srgbClr val="6600CC"/>
                </a:solidFill>
                <a:latin typeface="UTM BryantLG" panose="02040603050506020204" pitchFamily="18" charset="0"/>
              </a:rPr>
              <a:t>dầu, có những vệt nước chảy ngoằn ngoèo. Trời đứng</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gió</a:t>
            </a:r>
            <a:r>
              <a:rPr lang="vi-VN" sz="3600" b="1" dirty="0">
                <a:ln w="0"/>
                <a:solidFill>
                  <a:srgbClr val="6600CC"/>
                </a:solidFill>
                <a:latin typeface="UTM BryantLG" panose="02040603050506020204" pitchFamily="18" charset="0"/>
              </a:rPr>
              <a:t>, nhưng đâu đó vẫn âm ám một thứ tiếng vang rền, không thật rõ</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ràng</a:t>
            </a:r>
            <a:r>
              <a:rPr lang="en-US" sz="3600" b="1" dirty="0">
                <a:ln w="0"/>
                <a:solidFill>
                  <a:srgbClr val="6600CC"/>
                </a:solidFill>
                <a:latin typeface="UTM BryantLG" panose="02040603050506020204" pitchFamily="18" charset="0"/>
              </a:rPr>
              <a:t>.</a:t>
            </a:r>
            <a:r>
              <a:rPr lang="vi-VN" sz="3600" b="1" dirty="0">
                <a:ln w="0"/>
                <a:solidFill>
                  <a:srgbClr val="6600CC"/>
                </a:solidFill>
                <a:latin typeface="UTM BryantLG" panose="02040603050506020204" pitchFamily="18" charset="0"/>
              </a:rPr>
              <a:t> Hay là gió đã nổi lên ở khu</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rừng</a:t>
            </a:r>
            <a:r>
              <a:rPr lang="vi-VN" sz="3600" b="1" dirty="0">
                <a:ln w="0"/>
                <a:solidFill>
                  <a:srgbClr val="6600CC"/>
                </a:solidFill>
                <a:latin typeface="UTM BryantLG" panose="02040603050506020204" pitchFamily="18" charset="0"/>
              </a:rPr>
              <a:t> bên kia?</a:t>
            </a:r>
            <a:endParaRPr lang="en-US" sz="3600" b="1" dirty="0">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924050" y="32194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1" name="Rectangle 10">
            <a:extLst>
              <a:ext uri="{FF2B5EF4-FFF2-40B4-BE49-F238E27FC236}">
                <a16:creationId xmlns:a16="http://schemas.microsoft.com/office/drawing/2014/main" id="{4BF92995-3793-4F22-B3D1-EF7FE0C5D52D}"/>
              </a:ext>
            </a:extLst>
          </p:cNvPr>
          <p:cNvSpPr/>
          <p:nvPr/>
        </p:nvSpPr>
        <p:spPr>
          <a:xfrm>
            <a:off x="9105900" y="37528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2" name="Rectangle 11">
            <a:extLst>
              <a:ext uri="{FF2B5EF4-FFF2-40B4-BE49-F238E27FC236}">
                <a16:creationId xmlns:a16="http://schemas.microsoft.com/office/drawing/2014/main" id="{1C376D6C-AEDA-45B2-A81F-DECC6E1E1225}"/>
              </a:ext>
            </a:extLst>
          </p:cNvPr>
          <p:cNvSpPr/>
          <p:nvPr/>
        </p:nvSpPr>
        <p:spPr>
          <a:xfrm>
            <a:off x="7143750" y="43243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3" name="Rectangle 12">
            <a:extLst>
              <a:ext uri="{FF2B5EF4-FFF2-40B4-BE49-F238E27FC236}">
                <a16:creationId xmlns:a16="http://schemas.microsoft.com/office/drawing/2014/main" id="{1AAC2B13-C2CF-4B67-9A3B-9DFA9403CB4A}"/>
              </a:ext>
            </a:extLst>
          </p:cNvPr>
          <p:cNvSpPr/>
          <p:nvPr/>
        </p:nvSpPr>
        <p:spPr>
          <a:xfrm>
            <a:off x="7753349" y="4874463"/>
            <a:ext cx="7905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4" name="Rectangle 13">
            <a:extLst>
              <a:ext uri="{FF2B5EF4-FFF2-40B4-BE49-F238E27FC236}">
                <a16:creationId xmlns:a16="http://schemas.microsoft.com/office/drawing/2014/main" id="{EEC897B4-1E77-4CD9-AE47-03AD4E383291}"/>
              </a:ext>
            </a:extLst>
          </p:cNvPr>
          <p:cNvSpPr/>
          <p:nvPr/>
        </p:nvSpPr>
        <p:spPr>
          <a:xfrm>
            <a:off x="10667999" y="5426913"/>
            <a:ext cx="100965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5" name="Rectangle 14">
            <a:extLst>
              <a:ext uri="{FF2B5EF4-FFF2-40B4-BE49-F238E27FC236}">
                <a16:creationId xmlns:a16="http://schemas.microsoft.com/office/drawing/2014/main" id="{77396E5E-BF26-4336-B39E-F5E9F0EE1035}"/>
              </a:ext>
            </a:extLst>
          </p:cNvPr>
          <p:cNvSpPr/>
          <p:nvPr/>
        </p:nvSpPr>
        <p:spPr>
          <a:xfrm>
            <a:off x="5962649" y="5884113"/>
            <a:ext cx="1028701" cy="55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5757011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927888" y="366623"/>
            <a:ext cx="10336224" cy="7294305"/>
          </a:xfrm>
          <a:prstGeom prst="rect">
            <a:avLst/>
          </a:prstGeom>
          <a:noFill/>
        </p:spPr>
        <p:txBody>
          <a:bodyPr wrap="square" lIns="91440" tIns="45720" rIns="91440" bIns="45720">
            <a:spAutoFit/>
          </a:bodyPr>
          <a:lstStyle/>
          <a:p>
            <a:pPr algn="just"/>
            <a:r>
              <a:rPr lang="en-US" sz="3600" b="1" dirty="0">
                <a:ln w="0"/>
                <a:solidFill>
                  <a:srgbClr val="4D3D87"/>
                </a:solidFill>
                <a:latin typeface="UTM BryantLG" panose="02040603050506020204" pitchFamily="18" charset="0"/>
              </a:rPr>
              <a:t>2</a:t>
            </a:r>
            <a:r>
              <a:rPr lang="en-US" sz="3600" b="1" dirty="0" smtClean="0">
                <a:ln w="0"/>
                <a:solidFill>
                  <a:srgbClr val="4D3D87"/>
                </a:solidFill>
                <a:latin typeface="UTM BryantLG" panose="02040603050506020204" pitchFamily="18" charset="0"/>
              </a:rPr>
              <a:t>b</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Điền</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vào</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chỗ</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trống</a:t>
            </a:r>
            <a:r>
              <a:rPr lang="en-US" sz="3600" b="1" dirty="0">
                <a:ln w="0"/>
                <a:solidFill>
                  <a:srgbClr val="4D3D87"/>
                </a:solidFill>
                <a:latin typeface="UTM BryantLG" panose="02040603050506020204" pitchFamily="18" charset="0"/>
              </a:rPr>
              <a:t> </a:t>
            </a:r>
            <a:r>
              <a:rPr lang="en-US" sz="3600" b="1" dirty="0" err="1">
                <a:ln w="0"/>
                <a:solidFill>
                  <a:srgbClr val="FF0066"/>
                </a:solidFill>
                <a:latin typeface="UTM BryantLG" panose="02040603050506020204" pitchFamily="18" charset="0"/>
              </a:rPr>
              <a:t>ên</a:t>
            </a:r>
            <a:r>
              <a:rPr lang="en-US" sz="3600" b="1" dirty="0">
                <a:ln w="0"/>
                <a:solidFill>
                  <a:srgbClr val="4D3D87"/>
                </a:solidFill>
                <a:latin typeface="UTM BryantLG" panose="02040603050506020204" pitchFamily="18" charset="0"/>
              </a:rPr>
              <a:t> hay </a:t>
            </a:r>
            <a:r>
              <a:rPr lang="en-US" sz="3600" b="1" dirty="0" err="1">
                <a:ln w="0"/>
                <a:solidFill>
                  <a:srgbClr val="FF0066"/>
                </a:solidFill>
                <a:latin typeface="UTM BryantLG" panose="02040603050506020204" pitchFamily="18" charset="0"/>
              </a:rPr>
              <a:t>ênh</a:t>
            </a:r>
            <a:r>
              <a:rPr lang="en-US" sz="3600" b="1" dirty="0">
                <a:ln w="0"/>
                <a:solidFill>
                  <a:srgbClr val="4D3D87"/>
                </a:solidFill>
                <a:latin typeface="UTM BryantLG" panose="02040603050506020204" pitchFamily="18" charset="0"/>
              </a:rPr>
              <a:t>?</a:t>
            </a:r>
          </a:p>
          <a:p>
            <a:pPr algn="just"/>
            <a:r>
              <a:rPr lang="en-US" sz="3600" b="1" dirty="0">
                <a:ln w="0"/>
                <a:solidFill>
                  <a:srgbClr val="6600CC"/>
                </a:solidFill>
                <a:latin typeface="UTM BryantLG" panose="02040603050506020204" pitchFamily="18" charset="0"/>
              </a:rPr>
              <a:t>- 			</a:t>
            </a:r>
            <a:r>
              <a:rPr lang="vi-VN" sz="3600" b="1" dirty="0">
                <a:ln w="0"/>
                <a:solidFill>
                  <a:srgbClr val="6600CC"/>
                </a:solidFill>
                <a:latin typeface="UTM BryantLG" panose="02040603050506020204" pitchFamily="18" charset="0"/>
              </a:rPr>
              <a:t>Mẹ rằng quê mẹ Bảo Ninh</a:t>
            </a:r>
          </a:p>
          <a:p>
            <a:pPr algn="just"/>
            <a:r>
              <a:rPr lang="vi-VN" sz="3600" b="1" dirty="0">
                <a:ln w="0"/>
                <a:solidFill>
                  <a:srgbClr val="6600CC"/>
                </a:solidFill>
                <a:latin typeface="UTM BryantLG" panose="02040603050506020204" pitchFamily="18" charset="0"/>
              </a:rPr>
              <a:t>M</a:t>
            </a:r>
            <a:r>
              <a:rPr lang="en-US" sz="3600" b="1" dirty="0" err="1">
                <a:ln w="0"/>
                <a:solidFill>
                  <a:srgbClr val="FF0066"/>
                </a:solidFill>
                <a:latin typeface="UTM BryantLG" panose="02040603050506020204" pitchFamily="18" charset="0"/>
              </a:rPr>
              <a:t>ênh</a:t>
            </a:r>
            <a:r>
              <a:rPr lang="vi-VN" sz="3600" b="1" dirty="0">
                <a:ln w="0"/>
                <a:solidFill>
                  <a:srgbClr val="6600CC"/>
                </a:solidFill>
                <a:latin typeface="UTM BryantLG" panose="02040603050506020204" pitchFamily="18" charset="0"/>
              </a:rPr>
              <a:t> mông sóng biển, l</a:t>
            </a:r>
            <a:r>
              <a:rPr lang="en-US" sz="3600" b="1" dirty="0" err="1">
                <a:ln w="0"/>
                <a:solidFill>
                  <a:srgbClr val="FF0066"/>
                </a:solidFill>
                <a:latin typeface="UTM BryantLG" panose="02040603050506020204" pitchFamily="18" charset="0"/>
              </a:rPr>
              <a:t>ênh</a:t>
            </a:r>
            <a:r>
              <a:rPr lang="vi-VN" sz="3600" b="1" dirty="0">
                <a:ln w="0"/>
                <a:solidFill>
                  <a:srgbClr val="6600CC"/>
                </a:solidFill>
                <a:latin typeface="UTM BryantLG" panose="02040603050506020204" pitchFamily="18" charset="0"/>
              </a:rPr>
              <a:t> đ</a:t>
            </a:r>
            <a:r>
              <a:rPr lang="en-US" sz="3600" b="1" dirty="0" err="1">
                <a:ln w="0"/>
                <a:solidFill>
                  <a:srgbClr val="FF0066"/>
                </a:solidFill>
                <a:latin typeface="UTM BryantLG" panose="02040603050506020204" pitchFamily="18" charset="0"/>
              </a:rPr>
              <a:t>ênh</a:t>
            </a:r>
            <a:r>
              <a:rPr lang="vi-VN" sz="3600" b="1" dirty="0">
                <a:ln w="0"/>
                <a:solidFill>
                  <a:srgbClr val="6600CC"/>
                </a:solidFill>
                <a:latin typeface="UTM BryantLG" panose="02040603050506020204" pitchFamily="18" charset="0"/>
              </a:rPr>
              <a:t> mạn thuyền</a:t>
            </a:r>
            <a:r>
              <a:rPr lang="en-US" sz="3600" b="1" dirty="0">
                <a:ln w="0"/>
                <a:solidFill>
                  <a:srgbClr val="6600CC"/>
                </a:solidFill>
                <a:latin typeface="UTM BryantLG" panose="02040603050506020204" pitchFamily="18" charset="0"/>
              </a:rPr>
              <a:t>.</a:t>
            </a:r>
            <a:endParaRPr lang="vi-VN" sz="3600" b="1" dirty="0">
              <a:ln w="0"/>
              <a:solidFill>
                <a:srgbClr val="6600CC"/>
              </a:solidFill>
              <a:latin typeface="UTM BryantLG" panose="02040603050506020204" pitchFamily="18" charset="0"/>
            </a:endParaRPr>
          </a:p>
          <a:p>
            <a:pPr algn="just"/>
            <a:r>
              <a:rPr lang="en-US" sz="3600" b="1" dirty="0">
                <a:ln w="0"/>
                <a:solidFill>
                  <a:srgbClr val="6600CC"/>
                </a:solidFill>
                <a:latin typeface="UTM BryantLG" panose="02040603050506020204" pitchFamily="18" charset="0"/>
              </a:rPr>
              <a:t>			</a:t>
            </a:r>
            <a:r>
              <a:rPr lang="vi-VN" sz="3600" b="1" dirty="0">
                <a:ln w="0"/>
                <a:solidFill>
                  <a:srgbClr val="6600CC"/>
                </a:solidFill>
                <a:latin typeface="UTM BryantLG" panose="02040603050506020204" pitchFamily="18" charset="0"/>
              </a:rPr>
              <a:t>Sớm chiều, nước xuống, triều l</a:t>
            </a:r>
            <a:r>
              <a:rPr lang="en-US" sz="3600" b="1" dirty="0" err="1">
                <a:ln w="0"/>
                <a:solidFill>
                  <a:srgbClr val="FF0066"/>
                </a:solidFill>
                <a:latin typeface="UTM BryantLG" panose="02040603050506020204" pitchFamily="18" charset="0"/>
              </a:rPr>
              <a:t>ên</a:t>
            </a:r>
            <a:endParaRPr lang="vi-VN" sz="3600" b="1" dirty="0">
              <a:ln w="0"/>
              <a:solidFill>
                <a:srgbClr val="FF0066"/>
              </a:solidFill>
              <a:latin typeface="UTM BryantLG" panose="02040603050506020204" pitchFamily="18" charset="0"/>
            </a:endParaRPr>
          </a:p>
          <a:p>
            <a:pPr algn="just"/>
            <a:r>
              <a:rPr lang="vi-VN" sz="3600" b="1" dirty="0">
                <a:ln w="0"/>
                <a:solidFill>
                  <a:srgbClr val="6600CC"/>
                </a:solidFill>
                <a:latin typeface="UTM BryantLG" panose="02040603050506020204" pitchFamily="18" charset="0"/>
              </a:rPr>
              <a:t>Cực thân từ thuở mới l</a:t>
            </a:r>
            <a:r>
              <a:rPr lang="en-US" sz="3600" b="1" dirty="0" err="1">
                <a:ln w="0"/>
                <a:solidFill>
                  <a:srgbClr val="FF0066"/>
                </a:solidFill>
                <a:latin typeface="UTM BryantLG" panose="02040603050506020204" pitchFamily="18" charset="0"/>
              </a:rPr>
              <a:t>ên</a:t>
            </a:r>
            <a:r>
              <a:rPr lang="vi-VN" sz="3600" b="1" dirty="0">
                <a:ln w="0"/>
                <a:solidFill>
                  <a:srgbClr val="6600CC"/>
                </a:solidFill>
                <a:latin typeface="UTM BryantLG" panose="02040603050506020204" pitchFamily="18" charset="0"/>
              </a:rPr>
              <a:t> chín, mười.</a:t>
            </a:r>
            <a:endParaRPr lang="en-US" sz="3600" b="1" dirty="0">
              <a:ln w="0"/>
              <a:solidFill>
                <a:srgbClr val="6600CC"/>
              </a:solidFill>
              <a:latin typeface="UTM BryantLG" panose="02040603050506020204" pitchFamily="18" charset="0"/>
            </a:endParaRPr>
          </a:p>
          <a:p>
            <a:pPr algn="r"/>
            <a:r>
              <a:rPr lang="en-US" sz="3600" b="1" dirty="0">
                <a:ln w="0"/>
                <a:solidFill>
                  <a:srgbClr val="6600CC"/>
                </a:solidFill>
                <a:latin typeface="UTM BryantLG" panose="02040603050506020204" pitchFamily="18" charset="0"/>
              </a:rPr>
              <a:t>TỐ HỮU</a:t>
            </a:r>
            <a:endParaRPr lang="vi-VN" sz="3600" b="1" dirty="0">
              <a:ln w="0"/>
              <a:solidFill>
                <a:srgbClr val="6600CC"/>
              </a:solidFill>
              <a:latin typeface="UTM BryantLG" panose="02040603050506020204" pitchFamily="18" charset="0"/>
            </a:endParaRPr>
          </a:p>
          <a:p>
            <a:pPr algn="just"/>
            <a:endParaRPr lang="en-US" sz="3600" b="1" dirty="0">
              <a:ln w="0"/>
              <a:solidFill>
                <a:srgbClr val="6600CC"/>
              </a:solidFill>
              <a:latin typeface="UTM BryantLG" panose="02040603050506020204" pitchFamily="18" charset="0"/>
            </a:endParaRPr>
          </a:p>
          <a:p>
            <a:pPr algn="just"/>
            <a:r>
              <a:rPr lang="vi-VN" sz="3600" b="1" dirty="0">
                <a:ln w="0"/>
                <a:solidFill>
                  <a:srgbClr val="6600CC"/>
                </a:solidFill>
                <a:latin typeface="UTM BryantLG" panose="02040603050506020204" pitchFamily="18" charset="0"/>
              </a:rPr>
              <a:t>- </a:t>
            </a:r>
            <a:r>
              <a:rPr lang="en-US" sz="3600" b="1" dirty="0">
                <a:ln w="0"/>
                <a:solidFill>
                  <a:srgbClr val="6600CC"/>
                </a:solidFill>
                <a:latin typeface="UTM BryantLG" panose="02040603050506020204" pitchFamily="18" charset="0"/>
              </a:rPr>
              <a:t>			</a:t>
            </a:r>
            <a:r>
              <a:rPr lang="vi-VN" sz="3600" b="1" dirty="0">
                <a:ln w="0"/>
                <a:solidFill>
                  <a:srgbClr val="6600CC"/>
                </a:solidFill>
                <a:latin typeface="UTM BryantLG" panose="02040603050506020204" pitchFamily="18" charset="0"/>
              </a:rPr>
              <a:t>Cái gì cao lớn l</a:t>
            </a:r>
            <a:r>
              <a:rPr lang="en-US" sz="3600" b="1" dirty="0" err="1">
                <a:ln w="0"/>
                <a:solidFill>
                  <a:srgbClr val="FF0066"/>
                </a:solidFill>
                <a:latin typeface="UTM BryantLG" panose="02040603050506020204" pitchFamily="18" charset="0"/>
              </a:rPr>
              <a:t>ênh</a:t>
            </a:r>
            <a:r>
              <a:rPr lang="vi-VN" sz="3600" b="1" dirty="0">
                <a:ln w="0"/>
                <a:solidFill>
                  <a:srgbClr val="6600CC"/>
                </a:solidFill>
                <a:latin typeface="UTM BryantLG" panose="02040603050506020204" pitchFamily="18" charset="0"/>
              </a:rPr>
              <a:t> kh</a:t>
            </a:r>
            <a:r>
              <a:rPr lang="en-US" sz="3600" b="1" dirty="0" err="1">
                <a:ln w="0"/>
                <a:solidFill>
                  <a:srgbClr val="FF0066"/>
                </a:solidFill>
                <a:latin typeface="UTM BryantLG" panose="02040603050506020204" pitchFamily="18" charset="0"/>
              </a:rPr>
              <a:t>ênh</a:t>
            </a:r>
            <a:r>
              <a:rPr lang="vi-VN" sz="3600" b="1" dirty="0">
                <a:ln w="0"/>
                <a:solidFill>
                  <a:srgbClr val="6600CC"/>
                </a:solidFill>
                <a:latin typeface="UTM BryantLG" panose="02040603050506020204" pitchFamily="18" charset="0"/>
              </a:rPr>
              <a:t>,</a:t>
            </a:r>
          </a:p>
          <a:p>
            <a:pPr algn="just"/>
            <a:r>
              <a:rPr lang="vi-VN" sz="3600" b="1" dirty="0">
                <a:ln w="0"/>
                <a:solidFill>
                  <a:srgbClr val="6600CC"/>
                </a:solidFill>
                <a:latin typeface="UTM BryantLG" panose="02040603050506020204" pitchFamily="18" charset="0"/>
              </a:rPr>
              <a:t>Đứng mà không tựa, ngã k</a:t>
            </a:r>
            <a:r>
              <a:rPr lang="en-US" sz="3600" b="1" dirty="0" err="1">
                <a:ln w="0"/>
                <a:solidFill>
                  <a:srgbClr val="FF0066"/>
                </a:solidFill>
                <a:latin typeface="UTM BryantLG" panose="02040603050506020204" pitchFamily="18" charset="0"/>
              </a:rPr>
              <a:t>ềnh</a:t>
            </a:r>
            <a:r>
              <a:rPr lang="vi-VN" sz="3600" b="1" dirty="0">
                <a:ln w="0"/>
                <a:solidFill>
                  <a:srgbClr val="6600CC"/>
                </a:solidFill>
                <a:latin typeface="UTM BryantLG" panose="02040603050506020204" pitchFamily="18" charset="0"/>
              </a:rPr>
              <a:t> ngay ra?</a:t>
            </a:r>
            <a:endParaRPr lang="en-US" sz="3600" b="1" dirty="0">
              <a:ln w="0"/>
              <a:solidFill>
                <a:srgbClr val="6600CC"/>
              </a:solidFill>
              <a:latin typeface="UTM BryantLG" panose="02040603050506020204" pitchFamily="18" charset="0"/>
            </a:endParaRPr>
          </a:p>
          <a:p>
            <a:pPr algn="r"/>
            <a:r>
              <a:rPr lang="en-US" sz="3600" b="1" i="1" dirty="0">
                <a:ln w="0"/>
                <a:solidFill>
                  <a:srgbClr val="6600CC"/>
                </a:solidFill>
                <a:latin typeface="UTM BryantLG" panose="02040603050506020204" pitchFamily="18" charset="0"/>
              </a:rPr>
              <a:t>(</a:t>
            </a:r>
            <a:r>
              <a:rPr lang="en-US" sz="3600" b="1" i="1" dirty="0" err="1">
                <a:ln w="0"/>
                <a:solidFill>
                  <a:srgbClr val="6600CC"/>
                </a:solidFill>
                <a:latin typeface="UTM BryantLG" panose="02040603050506020204" pitchFamily="18" charset="0"/>
              </a:rPr>
              <a:t>Là</a:t>
            </a:r>
            <a:r>
              <a:rPr lang="en-US" sz="3600" b="1" i="1" dirty="0">
                <a:ln w="0"/>
                <a:solidFill>
                  <a:srgbClr val="6600CC"/>
                </a:solidFill>
                <a:latin typeface="UTM BryantLG" panose="02040603050506020204" pitchFamily="18" charset="0"/>
              </a:rPr>
              <a:t> </a:t>
            </a:r>
            <a:r>
              <a:rPr lang="en-US" sz="3600" b="1" i="1" dirty="0" err="1">
                <a:ln w="0"/>
                <a:solidFill>
                  <a:srgbClr val="6600CC"/>
                </a:solidFill>
                <a:latin typeface="UTM BryantLG" panose="02040603050506020204" pitchFamily="18" charset="0"/>
              </a:rPr>
              <a:t>cái</a:t>
            </a:r>
            <a:r>
              <a:rPr lang="en-US" sz="3600" b="1" i="1" dirty="0">
                <a:ln w="0"/>
                <a:solidFill>
                  <a:srgbClr val="6600CC"/>
                </a:solidFill>
                <a:latin typeface="UTM BryantLG" panose="02040603050506020204" pitchFamily="18" charset="0"/>
              </a:rPr>
              <a:t> </a:t>
            </a:r>
            <a:r>
              <a:rPr lang="en-US" sz="3600" b="1" i="1" dirty="0" err="1">
                <a:ln w="0"/>
                <a:solidFill>
                  <a:srgbClr val="6600CC"/>
                </a:solidFill>
                <a:latin typeface="UTM BryantLG" panose="02040603050506020204" pitchFamily="18" charset="0"/>
              </a:rPr>
              <a:t>gì</a:t>
            </a:r>
            <a:r>
              <a:rPr lang="en-US" sz="3600" b="1" i="1" dirty="0">
                <a:ln w="0"/>
                <a:solidFill>
                  <a:srgbClr val="6600CC"/>
                </a:solidFill>
                <a:latin typeface="UTM BryantLG" panose="02040603050506020204" pitchFamily="18" charset="0"/>
              </a:rPr>
              <a:t>?)</a:t>
            </a:r>
          </a:p>
          <a:p>
            <a:pPr algn="r"/>
            <a:r>
              <a:rPr lang="en-US" sz="3600" b="1" i="1" dirty="0" err="1">
                <a:ln w="0"/>
                <a:solidFill>
                  <a:srgbClr val="FF0066"/>
                </a:solidFill>
                <a:latin typeface="UTM BryantLG" panose="02040603050506020204" pitchFamily="18" charset="0"/>
              </a:rPr>
              <a:t>Là</a:t>
            </a:r>
            <a:r>
              <a:rPr lang="en-US" sz="3600" b="1" i="1" dirty="0">
                <a:ln w="0"/>
                <a:solidFill>
                  <a:srgbClr val="FF0066"/>
                </a:solidFill>
                <a:latin typeface="UTM BryantLG" panose="02040603050506020204" pitchFamily="18" charset="0"/>
              </a:rPr>
              <a:t> </a:t>
            </a:r>
            <a:r>
              <a:rPr lang="en-US" sz="3600" b="1" i="1" dirty="0" err="1">
                <a:ln w="0"/>
                <a:solidFill>
                  <a:srgbClr val="FF0066"/>
                </a:solidFill>
                <a:latin typeface="UTM BryantLG" panose="02040603050506020204" pitchFamily="18" charset="0"/>
              </a:rPr>
              <a:t>cái</a:t>
            </a:r>
            <a:r>
              <a:rPr lang="en-US" sz="3600" b="1" i="1" dirty="0">
                <a:ln w="0"/>
                <a:solidFill>
                  <a:srgbClr val="FF0066"/>
                </a:solidFill>
                <a:latin typeface="UTM BryantLG" panose="02040603050506020204" pitchFamily="18" charset="0"/>
              </a:rPr>
              <a:t> thang.</a:t>
            </a:r>
          </a:p>
          <a:p>
            <a:pPr algn="just"/>
            <a:endParaRPr lang="en-US" sz="3600" b="1" dirty="0">
              <a:ln w="0"/>
              <a:solidFill>
                <a:srgbClr val="4D3D87"/>
              </a:solidFill>
              <a:latin typeface="UTM BryantLG" panose="02040603050506020204" pitchFamily="18" charset="0"/>
            </a:endParaRPr>
          </a:p>
          <a:p>
            <a:pPr algn="just"/>
            <a:endParaRPr lang="en-US" sz="3600" b="1" dirty="0">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409700"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6" name="Rectangle 15">
            <a:extLst>
              <a:ext uri="{FF2B5EF4-FFF2-40B4-BE49-F238E27FC236}">
                <a16:creationId xmlns:a16="http://schemas.microsoft.com/office/drawing/2014/main" id="{3D45364E-1CB8-4B64-9F79-11D67075083E}"/>
              </a:ext>
            </a:extLst>
          </p:cNvPr>
          <p:cNvSpPr/>
          <p:nvPr/>
        </p:nvSpPr>
        <p:spPr>
          <a:xfrm>
            <a:off x="5974956"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7" name="Rectangle 16">
            <a:extLst>
              <a:ext uri="{FF2B5EF4-FFF2-40B4-BE49-F238E27FC236}">
                <a16:creationId xmlns:a16="http://schemas.microsoft.com/office/drawing/2014/main" id="{75439A8F-A11B-4C27-8292-04B5D9AD1A73}"/>
              </a:ext>
            </a:extLst>
          </p:cNvPr>
          <p:cNvSpPr/>
          <p:nvPr/>
        </p:nvSpPr>
        <p:spPr>
          <a:xfrm>
            <a:off x="8566463" y="21892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8" name="Rectangle 17">
            <a:extLst>
              <a:ext uri="{FF2B5EF4-FFF2-40B4-BE49-F238E27FC236}">
                <a16:creationId xmlns:a16="http://schemas.microsoft.com/office/drawing/2014/main" id="{23E00EB7-6A23-4619-AE8C-8A2DF0F38484}"/>
              </a:ext>
            </a:extLst>
          </p:cNvPr>
          <p:cNvSpPr/>
          <p:nvPr/>
        </p:nvSpPr>
        <p:spPr>
          <a:xfrm>
            <a:off x="5633470" y="2666999"/>
            <a:ext cx="54864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9" name="Rectangle 18">
            <a:extLst>
              <a:ext uri="{FF2B5EF4-FFF2-40B4-BE49-F238E27FC236}">
                <a16:creationId xmlns:a16="http://schemas.microsoft.com/office/drawing/2014/main" id="{46D10977-92EA-4288-A4E2-6C9A7A4EE81D}"/>
              </a:ext>
            </a:extLst>
          </p:cNvPr>
          <p:cNvSpPr/>
          <p:nvPr/>
        </p:nvSpPr>
        <p:spPr>
          <a:xfrm>
            <a:off x="6457950" y="4892749"/>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0" name="Rectangle 19">
            <a:extLst>
              <a:ext uri="{FF2B5EF4-FFF2-40B4-BE49-F238E27FC236}">
                <a16:creationId xmlns:a16="http://schemas.microsoft.com/office/drawing/2014/main" id="{2D245B3B-A0F7-41A4-97BE-9172C954ED0A}"/>
              </a:ext>
            </a:extLst>
          </p:cNvPr>
          <p:cNvSpPr/>
          <p:nvPr/>
        </p:nvSpPr>
        <p:spPr>
          <a:xfrm>
            <a:off x="7137712" y="1628000"/>
            <a:ext cx="863287"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1" name="Rectangle 20">
            <a:extLst>
              <a:ext uri="{FF2B5EF4-FFF2-40B4-BE49-F238E27FC236}">
                <a16:creationId xmlns:a16="http://schemas.microsoft.com/office/drawing/2014/main" id="{ACCA1FA4-6D53-401E-BF94-C79832D2AF8E}"/>
              </a:ext>
            </a:extLst>
          </p:cNvPr>
          <p:cNvSpPr/>
          <p:nvPr/>
        </p:nvSpPr>
        <p:spPr>
          <a:xfrm>
            <a:off x="5429250" y="4387150"/>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2" name="Rectangle 21">
            <a:extLst>
              <a:ext uri="{FF2B5EF4-FFF2-40B4-BE49-F238E27FC236}">
                <a16:creationId xmlns:a16="http://schemas.microsoft.com/office/drawing/2014/main" id="{F5782039-68A8-42AF-A429-D9D2E66A21ED}"/>
              </a:ext>
            </a:extLst>
          </p:cNvPr>
          <p:cNvSpPr/>
          <p:nvPr/>
        </p:nvSpPr>
        <p:spPr>
          <a:xfrm>
            <a:off x="6815330" y="4407175"/>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3" name="Rectangle 22">
            <a:extLst>
              <a:ext uri="{FF2B5EF4-FFF2-40B4-BE49-F238E27FC236}">
                <a16:creationId xmlns:a16="http://schemas.microsoft.com/office/drawing/2014/main" id="{58330511-916B-424E-8E05-56D4D5EDDA6A}"/>
              </a:ext>
            </a:extLst>
          </p:cNvPr>
          <p:cNvSpPr/>
          <p:nvPr/>
        </p:nvSpPr>
        <p:spPr>
          <a:xfrm>
            <a:off x="6632566" y="4849704"/>
            <a:ext cx="752860" cy="50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108472814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par>
                                <p:cTn id="48" presetID="22" presetClass="exit" presetSubtype="4" fill="hold" grpId="0" nodeType="withEffect">
                                  <p:stCondLst>
                                    <p:cond delay="0"/>
                                  </p:stCondLst>
                                  <p:childTnLst>
                                    <p:animEffect transition="out" filter="wipe(down)">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animEffect transition="in" filter="barn(inHorizontal)">
                                      <p:cBhvr>
                                        <p:cTn id="55" dur="500"/>
                                        <p:tgtEl>
                                          <p:spTgt spid="9">
                                            <p:txEl>
                                              <p:pRg st="10" end="1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48598" y="105878"/>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仓耳玄三M W05" panose="02020400000000000000" pitchFamily="18" charset="-122"/>
              </a:rPr>
              <a:t> </a:t>
            </a:r>
            <a:endParaRPr lang="zh-CN" altLang="en-US" dirty="0">
              <a:latin typeface="仓耳玄三M W05" panose="02020400000000000000" pitchFamily="18" charset="-122"/>
            </a:endParaRPr>
          </a:p>
        </p:txBody>
      </p:sp>
      <p:sp>
        <p:nvSpPr>
          <p:cNvPr id="3" name="Rectangle 2"/>
          <p:cNvSpPr>
            <a:spLocks noGrp="1" noChangeArrowheads="1"/>
          </p:cNvSpPr>
          <p:nvPr/>
        </p:nvSpPr>
        <p:spPr bwMode="auto">
          <a:xfrm>
            <a:off x="405062" y="-115503"/>
            <a:ext cx="11472513" cy="53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200" dirty="0" smtClean="0">
                <a:latin typeface="Times New Roman" panose="02020603050405020304" pitchFamily="18" charset="0"/>
                <a:cs typeface="Times New Roman" panose="02020603050405020304" pitchFamily="18" charset="0"/>
              </a:rPr>
              <a:t>2.(SGK/77)</a:t>
            </a:r>
            <a:r>
              <a:rPr lang="en-US" altLang="en-US" sz="3200" dirty="0" err="1" smtClean="0">
                <a:latin typeface="Times New Roman" panose="02020603050405020304" pitchFamily="18" charset="0"/>
                <a:cs typeface="Times New Roman" panose="02020603050405020304" pitchFamily="18" charset="0"/>
              </a:rPr>
              <a:t>Điền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chỗ</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trống</a:t>
            </a:r>
            <a:r>
              <a:rPr lang="en-US" altLang="en-US" sz="3200" dirty="0" smtClean="0">
                <a:latin typeface="Times New Roman" panose="02020603050405020304" pitchFamily="18" charset="0"/>
                <a:cs typeface="Times New Roman" panose="02020603050405020304" pitchFamily="18" charset="0"/>
              </a:rPr>
              <a:t>:</a:t>
            </a:r>
            <a:br>
              <a:rPr lang="en-US" altLang="en-US" sz="3200" dirty="0" smtClean="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a).  </a:t>
            </a:r>
            <a:r>
              <a:rPr lang="en-US" altLang="en-US" sz="3200" b="1" dirty="0" smtClean="0">
                <a:latin typeface="Times New Roman" panose="02020603050405020304" pitchFamily="18" charset="0"/>
                <a:cs typeface="Times New Roman" panose="02020603050405020304" pitchFamily="18" charset="0"/>
              </a:rPr>
              <a:t>l </a:t>
            </a:r>
            <a:r>
              <a:rPr lang="en-US" altLang="en-US" sz="3200" dirty="0" smtClean="0">
                <a:latin typeface="Times New Roman" panose="02020603050405020304" pitchFamily="18" charset="0"/>
                <a:cs typeface="Times New Roman" panose="02020603050405020304" pitchFamily="18" charset="0"/>
              </a:rPr>
              <a:t>hay </a:t>
            </a:r>
            <a:r>
              <a:rPr lang="en-US" altLang="en-US" sz="3200" b="1" dirty="0" smtClean="0">
                <a:latin typeface="Times New Roman" panose="02020603050405020304" pitchFamily="18" charset="0"/>
                <a:cs typeface="Times New Roman" panose="02020603050405020304" pitchFamily="18" charset="0"/>
              </a:rPr>
              <a:t>n</a:t>
            </a:r>
            <a:r>
              <a:rPr lang="en-US" altLang="en-US" sz="3200" dirty="0" smtClean="0">
                <a:latin typeface="Times New Roman" panose="02020603050405020304" pitchFamily="18" charset="0"/>
                <a:cs typeface="Times New Roman" panose="02020603050405020304" pitchFamily="18" charset="0"/>
              </a:rPr>
              <a:t>?</a:t>
            </a:r>
            <a:br>
              <a:rPr lang="en-US" altLang="en-US" sz="3200" dirty="0" smtClean="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Từ</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xa</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nhìn</a:t>
            </a:r>
            <a:r>
              <a:rPr lang="en-US" altLang="en-US" sz="32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t>
            </a:r>
            <a:r>
              <a:rPr lang="en-US" altLang="en-US" sz="3200" dirty="0" err="1" smtClean="0">
                <a:latin typeface="Times New Roman" panose="02020603050405020304" pitchFamily="18" charset="0"/>
                <a:cs typeface="Times New Roman" panose="02020603050405020304" pitchFamily="18" charset="0"/>
              </a:rPr>
              <a:t>ại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cây</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gạo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sừng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sững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như</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một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tháp</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đèn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khổng</a:t>
            </a:r>
            <a:r>
              <a:rPr lang="en-US" altLang="en-US" sz="3200" dirty="0" smtClean="0">
                <a:latin typeface="Times New Roman" panose="02020603050405020304" pitchFamily="18" charset="0"/>
                <a:cs typeface="Times New Roman" panose="02020603050405020304" pitchFamily="18" charset="0"/>
              </a:rPr>
              <a:t> …ồ. </a:t>
            </a:r>
            <a:r>
              <a:rPr lang="en-US" altLang="en-US" sz="3200" dirty="0" err="1" smtClean="0">
                <a:latin typeface="Times New Roman" panose="02020603050405020304" pitchFamily="18" charset="0"/>
                <a:cs typeface="Times New Roman" panose="02020603050405020304" pitchFamily="18" charset="0"/>
              </a:rPr>
              <a:t>Hàng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ngàn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bông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hoa</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là</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hàng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ngàn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ngọn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ửa</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hồng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tươi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Hàng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ngàn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búp</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õn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là</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hàng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ngàn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ánh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ến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trong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xanh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Tất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cả</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đều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óng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ánh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ung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inh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trong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ắng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Chào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sáo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sậu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sáo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đen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đàn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đàn</a:t>
            </a:r>
            <a:r>
              <a:rPr lang="en-US" altLang="en-US" sz="3200" dirty="0" smtClean="0">
                <a:latin typeface="Times New Roman" panose="02020603050405020304" pitchFamily="18" charset="0"/>
                <a:cs typeface="Times New Roman" panose="02020603050405020304" pitchFamily="18" charset="0"/>
              </a:rPr>
              <a:t> …ũ …ũ bay </a:t>
            </a:r>
            <a:r>
              <a:rPr lang="en-US" altLang="en-US" sz="3200" dirty="0" err="1" smtClean="0">
                <a:latin typeface="Times New Roman" panose="02020603050405020304" pitchFamily="18" charset="0"/>
                <a:cs typeface="Times New Roman" panose="02020603050405020304" pitchFamily="18" charset="0"/>
              </a:rPr>
              <a:t>đi</a:t>
            </a:r>
            <a:r>
              <a:rPr lang="en-US" altLang="en-US" sz="3200" dirty="0" smtClean="0">
                <a:latin typeface="Times New Roman" panose="02020603050405020304" pitchFamily="18" charset="0"/>
                <a:cs typeface="Times New Roman" panose="02020603050405020304" pitchFamily="18" charset="0"/>
              </a:rPr>
              <a:t> bay </a:t>
            </a:r>
            <a:r>
              <a:rPr lang="en-US" altLang="en-US" sz="3200" dirty="0" err="1" smtClean="0">
                <a:latin typeface="Times New Roman" panose="02020603050405020304" pitchFamily="18" charset="0"/>
                <a:cs typeface="Times New Roman" panose="02020603050405020304" pitchFamily="18" charset="0"/>
              </a:rPr>
              <a:t>về</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lượn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ên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ượn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xuống</a:t>
            </a:r>
            <a:r>
              <a:rPr lang="en-US" altLang="en-US" sz="3200" dirty="0" smtClean="0">
                <a:latin typeface="Times New Roman" panose="02020603050405020304" pitchFamily="18" charset="0"/>
                <a:cs typeface="Times New Roman" panose="02020603050405020304" pitchFamily="18" charset="0"/>
              </a:rPr>
              <a:t>.</a:t>
            </a:r>
            <a:br>
              <a:rPr lang="en-US" altLang="en-US" sz="3200" dirty="0" smtClean="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Theo</a:t>
            </a:r>
            <a:r>
              <a:rPr lang="en-US" altLang="en-US" sz="2400" dirty="0" smtClean="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VŨ TÚ NAM</a:t>
            </a:r>
          </a:p>
        </p:txBody>
      </p:sp>
    </p:spTree>
    <p:extLst>
      <p:ext uri="{BB962C8B-B14F-4D97-AF65-F5344CB8AC3E}">
        <p14:creationId xmlns:p14="http://schemas.microsoft.com/office/powerpoint/2010/main" val="1390577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09800"/>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3" name="Rectangle 2"/>
          <p:cNvSpPr/>
          <p:nvPr/>
        </p:nvSpPr>
        <p:spPr>
          <a:xfrm>
            <a:off x="385011" y="606392"/>
            <a:ext cx="10943924" cy="4031873"/>
          </a:xfrm>
          <a:prstGeom prst="rect">
            <a:avLst/>
          </a:prstGeom>
        </p:spPr>
        <p:txBody>
          <a:bodyPr wrap="square">
            <a:spAutoFit/>
          </a:bodyPr>
          <a:lstStyle/>
          <a:p>
            <a:r>
              <a:rPr lang="en-US" altLang="en-US" sz="3200" dirty="0">
                <a:latin typeface="Times New Roman" panose="02020603050405020304" pitchFamily="18" charset="0"/>
                <a:cs typeface="Times New Roman" panose="02020603050405020304" pitchFamily="18" charset="0"/>
              </a:rPr>
              <a:t>2.(SGK/77)</a:t>
            </a:r>
            <a:r>
              <a:rPr lang="en-US" altLang="en-US" sz="3200" dirty="0" err="1">
                <a:latin typeface="Times New Roman" panose="02020603050405020304" pitchFamily="18" charset="0"/>
                <a:cs typeface="Times New Roman" panose="02020603050405020304" pitchFamily="18" charset="0"/>
              </a:rPr>
              <a:t>Điền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chỗ</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trống</a:t>
            </a:r>
            <a:r>
              <a:rPr lang="en-US" altLang="en-US" sz="3200" dirty="0">
                <a:latin typeface="Times New Roman" panose="02020603050405020304" pitchFamily="18" charset="0"/>
                <a:cs typeface="Times New Roman" panose="02020603050405020304" pitchFamily="18" charset="0"/>
              </a:rPr>
              <a:t>:</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a).  </a:t>
            </a:r>
            <a:r>
              <a:rPr lang="en-US" altLang="en-US" sz="3200" b="1" dirty="0">
                <a:latin typeface="Times New Roman" panose="02020603050405020304" pitchFamily="18" charset="0"/>
                <a:cs typeface="Times New Roman" panose="02020603050405020304" pitchFamily="18" charset="0"/>
              </a:rPr>
              <a:t>l </a:t>
            </a:r>
            <a:r>
              <a:rPr lang="en-US" altLang="en-US" sz="3200" dirty="0">
                <a:latin typeface="Times New Roman" panose="02020603050405020304" pitchFamily="18" charset="0"/>
                <a:cs typeface="Times New Roman" panose="02020603050405020304" pitchFamily="18" charset="0"/>
              </a:rPr>
              <a:t>hay </a:t>
            </a:r>
            <a:r>
              <a:rPr lang="en-US" altLang="en-US" sz="3200" b="1" dirty="0">
                <a:latin typeface="Times New Roman" panose="02020603050405020304" pitchFamily="18" charset="0"/>
                <a:cs typeface="Times New Roman" panose="02020603050405020304" pitchFamily="18" charset="0"/>
              </a:rPr>
              <a:t>n</a:t>
            </a:r>
            <a:r>
              <a:rPr lang="en-US" altLang="en-US" sz="3200" dirty="0" smtClean="0">
                <a:latin typeface="Times New Roman" panose="02020603050405020304" pitchFamily="18" charset="0"/>
                <a:cs typeface="Times New Roman" panose="02020603050405020304" pitchFamily="18" charset="0"/>
              </a:rPr>
              <a:t>?</a:t>
            </a:r>
          </a:p>
          <a:p>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Từ</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nhìn</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sừng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đèn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khổng</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ồ</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ngọn</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ửa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hồng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búp</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a:t>
            </a:r>
            <a:r>
              <a:rPr lang="en-US" altLang="en-US" sz="3200" dirty="0" err="1">
                <a:latin typeface="Times New Roman" panose="02020603050405020304" pitchFamily="18" charset="0"/>
                <a:cs typeface="Times New Roman" panose="02020603050405020304" pitchFamily="18" charset="0"/>
              </a:rPr>
              <a:t>õn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ánh</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a:t>
            </a:r>
            <a:r>
              <a:rPr lang="en-US" altLang="en-US" sz="3200" dirty="0" err="1">
                <a:latin typeface="Times New Roman" panose="02020603050405020304" pitchFamily="18" charset="0"/>
                <a:cs typeface="Times New Roman" panose="02020603050405020304" pitchFamily="18" charset="0"/>
              </a:rPr>
              <a:t>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đều</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óng</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ánh</a:t>
            </a:r>
            <a:r>
              <a:rPr lang="en-US" altLang="en-US" sz="3200"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l</a:t>
            </a:r>
            <a:r>
              <a:rPr lang="en-US" altLang="en-US" sz="3200" dirty="0">
                <a:latin typeface="Times New Roman" panose="02020603050405020304" pitchFamily="18" charset="0"/>
                <a:cs typeface="Times New Roman" panose="02020603050405020304" pitchFamily="18" charset="0"/>
              </a:rPr>
              <a:t>ung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a:t>
            </a:r>
            <a:r>
              <a:rPr lang="en-US" altLang="en-US" sz="3200" dirty="0" err="1">
                <a:latin typeface="Times New Roman" panose="02020603050405020304" pitchFamily="18" charset="0"/>
                <a:cs typeface="Times New Roman" panose="02020603050405020304" pitchFamily="18" charset="0"/>
              </a:rPr>
              <a:t>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sậu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đàn</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ũ</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ũ</a:t>
            </a:r>
            <a:r>
              <a:rPr lang="en-US" altLang="en-US" sz="3200" dirty="0">
                <a:latin typeface="Times New Roman" panose="02020603050405020304" pitchFamily="18" charset="0"/>
                <a:cs typeface="Times New Roman" panose="02020603050405020304" pitchFamily="18" charset="0"/>
              </a:rPr>
              <a:t> bay </a:t>
            </a:r>
            <a:r>
              <a:rPr lang="en-US" altLang="en-US" sz="3200" dirty="0" err="1">
                <a:latin typeface="Times New Roman" panose="02020603050405020304" pitchFamily="18" charset="0"/>
                <a:cs typeface="Times New Roman" panose="02020603050405020304" pitchFamily="18" charset="0"/>
              </a:rPr>
              <a:t>đi</a:t>
            </a:r>
            <a:r>
              <a:rPr lang="en-US" altLang="en-US" sz="3200" dirty="0">
                <a:latin typeface="Times New Roman" panose="02020603050405020304" pitchFamily="18" charset="0"/>
                <a:cs typeface="Times New Roman" panose="02020603050405020304" pitchFamily="18" charset="0"/>
              </a:rPr>
              <a:t> bay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lượn</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ên</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t>
            </a:r>
            <a:r>
              <a:rPr lang="en-US" altLang="en-US" sz="3200" dirty="0" err="1">
                <a:latin typeface="Times New Roman" panose="02020603050405020304" pitchFamily="18" charset="0"/>
                <a:cs typeface="Times New Roman" panose="02020603050405020304" pitchFamily="18" charset="0"/>
              </a:rPr>
              <a:t>ượn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xuống</a:t>
            </a:r>
            <a:r>
              <a:rPr lang="en-US" altLang="en-US" sz="3200" dirty="0">
                <a:latin typeface="Times New Roman" panose="02020603050405020304" pitchFamily="18" charset="0"/>
                <a:cs typeface="Times New Roman" panose="02020603050405020304" pitchFamily="18" charset="0"/>
              </a:rPr>
              <a:t>.</a:t>
            </a:r>
            <a:br>
              <a:rPr lang="en-US" altLang="en-US" sz="3200" dirty="0">
                <a:latin typeface="Times New Roman" panose="02020603050405020304" pitchFamily="18" charset="0"/>
                <a:cs typeface="Times New Roman" panose="02020603050405020304" pitchFamily="18" charset="0"/>
              </a:rPr>
            </a:br>
            <a:endParaRPr lang="en-US" sz="3200" dirty="0"/>
          </a:p>
        </p:txBody>
      </p:sp>
    </p:spTree>
    <p:extLst>
      <p:ext uri="{BB962C8B-B14F-4D97-AF65-F5344CB8AC3E}">
        <p14:creationId xmlns:p14="http://schemas.microsoft.com/office/powerpoint/2010/main" val="2890048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193655" y="77200"/>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dirty="0">
              <a:latin typeface="Times New Roman" panose="02020603050405020304" pitchFamily="18" charset="0"/>
              <a:cs typeface="Times New Roman" panose="02020603050405020304" pitchFamily="18" charset="0"/>
            </a:endParaRPr>
          </a:p>
        </p:txBody>
      </p:sp>
      <p:sp>
        <p:nvSpPr>
          <p:cNvPr id="3" name="Rectangle 2"/>
          <p:cNvSpPr>
            <a:spLocks noGrp="1" noChangeArrowheads="1"/>
          </p:cNvSpPr>
          <p:nvPr/>
        </p:nvSpPr>
        <p:spPr bwMode="auto">
          <a:xfrm>
            <a:off x="958527" y="2677160"/>
            <a:ext cx="295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lnSpc>
                <a:spcPct val="150000"/>
              </a:lnSpc>
              <a:spcAft>
                <a:spcPts val="0"/>
              </a:spcAft>
              <a:defRPr/>
            </a:pPr>
            <a:r>
              <a:rPr lang="en-US" sz="3200" dirty="0" smtClean="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br>
              <a:rPr lang="en-US" sz="3200" dirty="0" smtClean="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US" sz="3200" dirty="0" smtClean="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958527" y="229235"/>
            <a:ext cx="12969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50000"/>
              </a:spcBef>
              <a:buFontTx/>
              <a:buNone/>
            </a:pPr>
            <a:endParaRPr lang="en-CA" altLang="en-US" sz="2800">
              <a:latin typeface="Times New Roman" panose="02020603050405020304" pitchFamily="18" charset="0"/>
              <a:cs typeface="Times New Roman" panose="02020603050405020304" pitchFamily="18" charset="0"/>
            </a:endParaRPr>
          </a:p>
        </p:txBody>
      </p:sp>
      <p:sp>
        <p:nvSpPr>
          <p:cNvPr id="5" name="Text Box 9"/>
          <p:cNvSpPr txBox="1">
            <a:spLocks noChangeArrowheads="1"/>
          </p:cNvSpPr>
          <p:nvPr/>
        </p:nvSpPr>
        <p:spPr bwMode="auto">
          <a:xfrm>
            <a:off x="3982715" y="-418465"/>
            <a:ext cx="50403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50000"/>
              </a:spcBef>
              <a:buFontTx/>
              <a:buNone/>
            </a:pPr>
            <a:endParaRPr lang="en-CA" altLang="en-US" sz="1800">
              <a:latin typeface="Times New Roman" panose="02020603050405020304" pitchFamily="18" charset="0"/>
              <a:cs typeface="Times New Roman" panose="02020603050405020304" pitchFamily="18" charset="0"/>
            </a:endParaRPr>
          </a:p>
        </p:txBody>
      </p:sp>
      <p:sp>
        <p:nvSpPr>
          <p:cNvPr id="6" name="Text Box 10"/>
          <p:cNvSpPr txBox="1">
            <a:spLocks noChangeArrowheads="1"/>
          </p:cNvSpPr>
          <p:nvPr/>
        </p:nvSpPr>
        <p:spPr bwMode="auto">
          <a:xfrm>
            <a:off x="4270052" y="-418465"/>
            <a:ext cx="475297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50000"/>
              </a:spcBef>
              <a:buFontTx/>
              <a:buNone/>
            </a:pPr>
            <a:endParaRPr lang="en-CA" altLang="en-US" sz="180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914663" y="275831"/>
            <a:ext cx="61361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spcBef>
                <a:spcPct val="0"/>
              </a:spcBef>
              <a:buFontTx/>
              <a:buNone/>
            </a:pPr>
            <a:r>
              <a:rPr lang="en-CA" altLang="en-US" dirty="0" smtClean="0">
                <a:latin typeface="Times New Roman" panose="02020603050405020304" pitchFamily="18" charset="0"/>
                <a:cs typeface="Times New Roman" panose="02020603050405020304" pitchFamily="18" charset="0"/>
              </a:rPr>
              <a:t>2 </a:t>
            </a:r>
            <a:r>
              <a:rPr lang="en-CA" altLang="en-US" dirty="0" err="1">
                <a:latin typeface="Times New Roman" panose="02020603050405020304" pitchFamily="18" charset="0"/>
                <a:cs typeface="Times New Roman" panose="02020603050405020304" pitchFamily="18" charset="0"/>
              </a:rPr>
              <a:t>Điền</a:t>
            </a: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vào</a:t>
            </a: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chỗ</a:t>
            </a: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trống</a:t>
            </a:r>
            <a:r>
              <a:rPr lang="en-CA" altLang="en-US" dirty="0">
                <a:latin typeface="Times New Roman" panose="02020603050405020304" pitchFamily="18" charset="0"/>
                <a:cs typeface="Times New Roman" panose="02020603050405020304" pitchFamily="18" charset="0"/>
              </a:rPr>
              <a:t>:</a:t>
            </a:r>
          </a:p>
          <a:p>
            <a:pPr algn="just">
              <a:spcBef>
                <a:spcPct val="0"/>
              </a:spcBef>
              <a:buFontTx/>
              <a:buNone/>
            </a:pPr>
            <a:r>
              <a:rPr lang="en-CA" altLang="en-US" dirty="0">
                <a:latin typeface="Times New Roman" panose="02020603050405020304" pitchFamily="18" charset="0"/>
                <a:cs typeface="Times New Roman" panose="02020603050405020304" pitchFamily="18" charset="0"/>
              </a:rPr>
              <a:t>b/ </a:t>
            </a:r>
            <a:r>
              <a:rPr lang="en-CA" altLang="en-US" dirty="0" err="1">
                <a:latin typeface="Times New Roman" panose="02020603050405020304" pitchFamily="18" charset="0"/>
                <a:cs typeface="Times New Roman" panose="02020603050405020304" pitchFamily="18" charset="0"/>
              </a:rPr>
              <a:t>Tiếng</a:t>
            </a: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có</a:t>
            </a: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vần</a:t>
            </a:r>
            <a:r>
              <a:rPr lang="en-CA" altLang="en-US" dirty="0">
                <a:latin typeface="Times New Roman" panose="02020603050405020304" pitchFamily="18" charset="0"/>
                <a:cs typeface="Times New Roman" panose="02020603050405020304" pitchFamily="18" charset="0"/>
              </a:rPr>
              <a:t> </a:t>
            </a:r>
            <a:r>
              <a:rPr lang="en-CA" altLang="en-US" i="1" dirty="0">
                <a:solidFill>
                  <a:srgbClr val="FF0000"/>
                </a:solidFill>
                <a:latin typeface="Times New Roman" panose="02020603050405020304" pitchFamily="18" charset="0"/>
                <a:cs typeface="Times New Roman" panose="02020603050405020304" pitchFamily="18" charset="0"/>
              </a:rPr>
              <a:t>in</a:t>
            </a:r>
            <a:r>
              <a:rPr lang="en-CA" altLang="en-US" dirty="0">
                <a:latin typeface="Times New Roman" panose="02020603050405020304" pitchFamily="18" charset="0"/>
                <a:cs typeface="Times New Roman" panose="02020603050405020304" pitchFamily="18" charset="0"/>
              </a:rPr>
              <a:t> hay </a:t>
            </a:r>
            <a:r>
              <a:rPr lang="en-CA" altLang="en-US" dirty="0" err="1">
                <a:latin typeface="Times New Roman" panose="02020603050405020304" pitchFamily="18" charset="0"/>
                <a:cs typeface="Times New Roman" panose="02020603050405020304" pitchFamily="18" charset="0"/>
              </a:rPr>
              <a:t>vần</a:t>
            </a:r>
            <a:r>
              <a:rPr lang="en-CA" altLang="en-US" dirty="0">
                <a:latin typeface="Times New Roman" panose="02020603050405020304" pitchFamily="18" charset="0"/>
                <a:cs typeface="Times New Roman" panose="02020603050405020304" pitchFamily="18" charset="0"/>
              </a:rPr>
              <a:t> </a:t>
            </a:r>
            <a:r>
              <a:rPr lang="en-CA" altLang="en-US" i="1" dirty="0" err="1">
                <a:solidFill>
                  <a:srgbClr val="FF0000"/>
                </a:solidFill>
                <a:latin typeface="Times New Roman" panose="02020603050405020304" pitchFamily="18" charset="0"/>
                <a:cs typeface="Times New Roman" panose="02020603050405020304" pitchFamily="18" charset="0"/>
              </a:rPr>
              <a:t>inh</a:t>
            </a:r>
            <a:r>
              <a:rPr lang="en-CA" altLang="en-US" i="1" dirty="0">
                <a:solidFill>
                  <a:srgbClr val="FF0000"/>
                </a:solidFill>
                <a:latin typeface="Times New Roman" panose="02020603050405020304" pitchFamily="18" charset="0"/>
                <a:cs typeface="Times New Roman" panose="02020603050405020304" pitchFamily="18" charset="0"/>
              </a:rPr>
              <a:t> </a:t>
            </a:r>
            <a:r>
              <a:rPr lang="en-CA" altLang="en-US" i="1" dirty="0">
                <a:latin typeface="Times New Roman" panose="02020603050405020304" pitchFamily="18" charset="0"/>
                <a:cs typeface="Times New Roman" panose="02020603050405020304" pitchFamily="18" charset="0"/>
              </a:rPr>
              <a:t>?</a:t>
            </a:r>
          </a:p>
        </p:txBody>
      </p:sp>
      <p:sp>
        <p:nvSpPr>
          <p:cNvPr id="10" name="Rectangle 9"/>
          <p:cNvSpPr>
            <a:spLocks noChangeArrowheads="1"/>
          </p:cNvSpPr>
          <p:nvPr/>
        </p:nvSpPr>
        <p:spPr bwMode="auto">
          <a:xfrm>
            <a:off x="2514341" y="1323023"/>
            <a:ext cx="32367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a:latin typeface="Times New Roman" panose="02020603050405020304" pitchFamily="18" charset="0"/>
                <a:cs typeface="Times New Roman" panose="02020603050405020304" pitchFamily="18" charset="0"/>
              </a:rPr>
              <a:t>- lung………….</a:t>
            </a:r>
          </a:p>
        </p:txBody>
      </p:sp>
      <p:sp>
        <p:nvSpPr>
          <p:cNvPr id="11" name="Rectangle 10"/>
          <p:cNvSpPr>
            <a:spLocks noChangeArrowheads="1"/>
          </p:cNvSpPr>
          <p:nvPr/>
        </p:nvSpPr>
        <p:spPr bwMode="auto">
          <a:xfrm>
            <a:off x="6516727" y="1305560"/>
            <a:ext cx="33393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thầm</a:t>
            </a:r>
            <a:r>
              <a:rPr lang="en-CA" altLang="en-US" dirty="0">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2389307" y="2118360"/>
            <a:ext cx="3486852" cy="82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giữ</a:t>
            </a:r>
            <a:r>
              <a:rPr lang="en-CA" altLang="en-US" dirty="0">
                <a:latin typeface="Times New Roman" panose="02020603050405020304" pitchFamily="18" charset="0"/>
                <a:cs typeface="Times New Roman" panose="02020603050405020304" pitchFamily="18" charset="0"/>
              </a:rPr>
              <a:t>…………….</a:t>
            </a:r>
          </a:p>
        </p:txBody>
      </p:sp>
      <p:sp>
        <p:nvSpPr>
          <p:cNvPr id="13" name="Rectangle 12"/>
          <p:cNvSpPr>
            <a:spLocks noChangeArrowheads="1"/>
          </p:cNvSpPr>
          <p:nvPr/>
        </p:nvSpPr>
        <p:spPr bwMode="auto">
          <a:xfrm>
            <a:off x="6523139" y="2100898"/>
            <a:ext cx="33265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lặng</a:t>
            </a:r>
            <a:r>
              <a:rPr lang="en-CA" altLang="en-US" dirty="0">
                <a:latin typeface="Times New Roman" panose="02020603050405020304" pitchFamily="18" charset="0"/>
                <a:cs typeface="Times New Roman" panose="02020603050405020304" pitchFamily="18" charset="0"/>
              </a:rPr>
              <a:t>…………..</a:t>
            </a:r>
          </a:p>
        </p:txBody>
      </p:sp>
      <p:sp>
        <p:nvSpPr>
          <p:cNvPr id="14" name="Rectangle 13"/>
          <p:cNvSpPr>
            <a:spLocks noChangeArrowheads="1"/>
          </p:cNvSpPr>
          <p:nvPr/>
        </p:nvSpPr>
        <p:spPr bwMode="auto">
          <a:xfrm>
            <a:off x="2514342" y="2910523"/>
            <a:ext cx="32367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a:latin typeface="Times New Roman" panose="02020603050405020304" pitchFamily="18" charset="0"/>
                <a:cs typeface="Times New Roman" panose="02020603050405020304" pitchFamily="18" charset="0"/>
              </a:rPr>
              <a:t>- bình………….</a:t>
            </a:r>
          </a:p>
        </p:txBody>
      </p:sp>
      <p:sp>
        <p:nvSpPr>
          <p:cNvPr id="15" name="Rectangle 14"/>
          <p:cNvSpPr>
            <a:spLocks noChangeArrowheads="1"/>
          </p:cNvSpPr>
          <p:nvPr/>
        </p:nvSpPr>
        <p:spPr bwMode="auto">
          <a:xfrm>
            <a:off x="6413341" y="2893060"/>
            <a:ext cx="35445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a:latin typeface="Times New Roman" panose="02020603050405020304" pitchFamily="18" charset="0"/>
                <a:cs typeface="Times New Roman" panose="02020603050405020304" pitchFamily="18" charset="0"/>
              </a:rPr>
              <a:t>- học ……………</a:t>
            </a:r>
          </a:p>
        </p:txBody>
      </p:sp>
      <p:sp>
        <p:nvSpPr>
          <p:cNvPr id="16" name="Rectangle 15"/>
          <p:cNvSpPr>
            <a:spLocks noChangeArrowheads="1"/>
          </p:cNvSpPr>
          <p:nvPr/>
        </p:nvSpPr>
        <p:spPr bwMode="auto">
          <a:xfrm>
            <a:off x="2620139" y="3623310"/>
            <a:ext cx="3025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a:latin typeface="Times New Roman" panose="02020603050405020304" pitchFamily="18" charset="0"/>
                <a:cs typeface="Times New Roman" panose="02020603050405020304" pitchFamily="18" charset="0"/>
              </a:rPr>
              <a:t>- nhường……..</a:t>
            </a:r>
          </a:p>
        </p:txBody>
      </p:sp>
      <p:sp>
        <p:nvSpPr>
          <p:cNvPr id="17" name="Rectangle 16"/>
          <p:cNvSpPr>
            <a:spLocks noChangeArrowheads="1"/>
          </p:cNvSpPr>
          <p:nvPr/>
        </p:nvSpPr>
        <p:spPr bwMode="auto">
          <a:xfrm>
            <a:off x="6465431" y="3605848"/>
            <a:ext cx="34419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a:latin typeface="Times New Roman" panose="02020603050405020304" pitchFamily="18" charset="0"/>
                <a:cs typeface="Times New Roman" panose="02020603050405020304" pitchFamily="18" charset="0"/>
              </a:rPr>
              <a:t>- gia ………..…..</a:t>
            </a:r>
          </a:p>
        </p:txBody>
      </p:sp>
      <p:sp>
        <p:nvSpPr>
          <p:cNvPr id="18" name="Rectangle 17"/>
          <p:cNvSpPr>
            <a:spLocks noChangeArrowheads="1"/>
          </p:cNvSpPr>
          <p:nvPr/>
        </p:nvSpPr>
        <p:spPr bwMode="auto">
          <a:xfrm>
            <a:off x="2522949" y="4423410"/>
            <a:ext cx="32624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a:latin typeface="Times New Roman" panose="02020603050405020304" pitchFamily="18" charset="0"/>
                <a:cs typeface="Times New Roman" panose="02020603050405020304" pitchFamily="18" charset="0"/>
              </a:rPr>
              <a:t>- rung………….</a:t>
            </a:r>
          </a:p>
        </p:txBody>
      </p:sp>
      <p:sp>
        <p:nvSpPr>
          <p:cNvPr id="19" name="Rectangle 18"/>
          <p:cNvSpPr>
            <a:spLocks noChangeArrowheads="1"/>
          </p:cNvSpPr>
          <p:nvPr/>
        </p:nvSpPr>
        <p:spPr bwMode="auto">
          <a:xfrm>
            <a:off x="6588660" y="4405948"/>
            <a:ext cx="32367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a:latin typeface="Times New Roman" panose="02020603050405020304" pitchFamily="18" charset="0"/>
                <a:cs typeface="Times New Roman" panose="02020603050405020304" pitchFamily="18" charset="0"/>
              </a:rPr>
              <a:t>- thông………...</a:t>
            </a:r>
          </a:p>
        </p:txBody>
      </p:sp>
      <p:sp>
        <p:nvSpPr>
          <p:cNvPr id="20" name="Rectangle 19"/>
          <p:cNvSpPr>
            <a:spLocks noChangeArrowheads="1"/>
          </p:cNvSpPr>
          <p:nvPr/>
        </p:nvSpPr>
        <p:spPr bwMode="auto">
          <a:xfrm>
            <a:off x="4290134" y="1302385"/>
            <a:ext cx="9028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linh</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a:spLocks noChangeArrowheads="1"/>
          </p:cNvSpPr>
          <p:nvPr/>
        </p:nvSpPr>
        <p:spPr bwMode="auto">
          <a:xfrm>
            <a:off x="8380030" y="1308735"/>
            <a:ext cx="8002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kín</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3937535" y="2097723"/>
            <a:ext cx="7745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gìn</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8294516" y="2097723"/>
            <a:ext cx="12490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thinh</a:t>
            </a:r>
            <a:r>
              <a:rPr lang="en-CA" altLang="en-US" dirty="0">
                <a:solidFill>
                  <a:srgbClr val="FF0000"/>
                </a:solidFill>
                <a:latin typeface="Times New Roman" panose="02020603050405020304" pitchFamily="18" charset="0"/>
                <a:cs typeface="Times New Roman" panose="02020603050405020304" pitchFamily="18" charset="0"/>
              </a:rPr>
              <a:t> </a:t>
            </a:r>
          </a:p>
        </p:txBody>
      </p:sp>
      <p:sp>
        <p:nvSpPr>
          <p:cNvPr id="24" name="Rectangle 23"/>
          <p:cNvSpPr>
            <a:spLocks noChangeArrowheads="1"/>
          </p:cNvSpPr>
          <p:nvPr/>
        </p:nvSpPr>
        <p:spPr bwMode="auto">
          <a:xfrm>
            <a:off x="4290134" y="2889885"/>
            <a:ext cx="9028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tĩnh</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a:spLocks noChangeArrowheads="1"/>
          </p:cNvSpPr>
          <p:nvPr/>
        </p:nvSpPr>
        <p:spPr bwMode="auto">
          <a:xfrm>
            <a:off x="8017336" y="2896235"/>
            <a:ext cx="9541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sinh</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4737313" y="3601085"/>
            <a:ext cx="10054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nhịn</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7936919" y="3607435"/>
            <a:ext cx="10054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đình</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a:spLocks noChangeArrowheads="1"/>
          </p:cNvSpPr>
          <p:nvPr/>
        </p:nvSpPr>
        <p:spPr bwMode="auto">
          <a:xfrm>
            <a:off x="4285124" y="4402773"/>
            <a:ext cx="9541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err="1">
                <a:solidFill>
                  <a:srgbClr val="FF0000"/>
                </a:solidFill>
                <a:latin typeface="Times New Roman" panose="02020603050405020304" pitchFamily="18" charset="0"/>
                <a:cs typeface="Times New Roman" panose="02020603050405020304" pitchFamily="18" charset="0"/>
              </a:rPr>
              <a:t>rinh</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a:spLocks noChangeArrowheads="1"/>
          </p:cNvSpPr>
          <p:nvPr/>
        </p:nvSpPr>
        <p:spPr bwMode="auto">
          <a:xfrm>
            <a:off x="8404053" y="4363085"/>
            <a:ext cx="12490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3600" kern="1200">
                <a:solidFill>
                  <a:schemeClr val="tx1"/>
                </a:solidFill>
                <a:latin typeface="HP001 4H" pitchFamily="34" charset="0"/>
                <a:ea typeface="+mn-ea"/>
                <a:cs typeface="+mn-cs"/>
              </a:defRPr>
            </a:lvl1pPr>
            <a:lvl2pPr marL="457200" algn="l" rtl="0" eaLnBrk="0" fontAlgn="base" hangingPunct="0">
              <a:spcBef>
                <a:spcPct val="0"/>
              </a:spcBef>
              <a:spcAft>
                <a:spcPct val="0"/>
              </a:spcAft>
              <a:defRPr sz="3600" kern="1200">
                <a:solidFill>
                  <a:schemeClr val="tx1"/>
                </a:solidFill>
                <a:latin typeface="HP001 4H" pitchFamily="34" charset="0"/>
                <a:ea typeface="+mn-ea"/>
                <a:cs typeface="+mn-cs"/>
              </a:defRPr>
            </a:lvl2pPr>
            <a:lvl3pPr marL="914400" algn="l" rtl="0" eaLnBrk="0" fontAlgn="base" hangingPunct="0">
              <a:spcBef>
                <a:spcPct val="0"/>
              </a:spcBef>
              <a:spcAft>
                <a:spcPct val="0"/>
              </a:spcAft>
              <a:defRPr sz="3600" kern="1200">
                <a:solidFill>
                  <a:schemeClr val="tx1"/>
                </a:solidFill>
                <a:latin typeface="HP001 4H"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HP001 4H"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HP001 4H" pitchFamily="34" charset="0"/>
                <a:ea typeface="+mn-ea"/>
                <a:cs typeface="+mn-cs"/>
              </a:defRPr>
            </a:lvl5pPr>
            <a:lvl6pPr marL="2286000" algn="l" defTabSz="914400" rtl="0" eaLnBrk="1" latinLnBrk="0" hangingPunct="1">
              <a:defRPr sz="3600" kern="1200">
                <a:solidFill>
                  <a:schemeClr val="tx1"/>
                </a:solidFill>
                <a:latin typeface="HP001 4H" pitchFamily="34" charset="0"/>
                <a:ea typeface="+mn-ea"/>
                <a:cs typeface="+mn-cs"/>
              </a:defRPr>
            </a:lvl6pPr>
            <a:lvl7pPr marL="2743200" algn="l" defTabSz="914400" rtl="0" eaLnBrk="1" latinLnBrk="0" hangingPunct="1">
              <a:defRPr sz="3600" kern="1200">
                <a:solidFill>
                  <a:schemeClr val="tx1"/>
                </a:solidFill>
                <a:latin typeface="HP001 4H" pitchFamily="34" charset="0"/>
                <a:ea typeface="+mn-ea"/>
                <a:cs typeface="+mn-cs"/>
              </a:defRPr>
            </a:lvl7pPr>
            <a:lvl8pPr marL="3200400" algn="l" defTabSz="914400" rtl="0" eaLnBrk="1" latinLnBrk="0" hangingPunct="1">
              <a:defRPr sz="3600" kern="1200">
                <a:solidFill>
                  <a:schemeClr val="tx1"/>
                </a:solidFill>
                <a:latin typeface="HP001 4H" pitchFamily="34" charset="0"/>
                <a:ea typeface="+mn-ea"/>
                <a:cs typeface="+mn-cs"/>
              </a:defRPr>
            </a:lvl8pPr>
            <a:lvl9pPr marL="3657600" algn="l" defTabSz="914400" rtl="0" eaLnBrk="1" latinLnBrk="0" hangingPunct="1">
              <a:defRPr sz="3600" kern="1200">
                <a:solidFill>
                  <a:schemeClr val="tx1"/>
                </a:solidFill>
                <a:latin typeface="HP001 4H" pitchFamily="34" charset="0"/>
                <a:ea typeface="+mn-ea"/>
                <a:cs typeface="+mn-cs"/>
              </a:defRPr>
            </a:lvl9pPr>
          </a:lstStyle>
          <a:p>
            <a:pPr algn="just">
              <a:lnSpc>
                <a:spcPct val="150000"/>
              </a:lnSpc>
              <a:spcBef>
                <a:spcPct val="0"/>
              </a:spcBef>
              <a:buFontTx/>
              <a:buNone/>
            </a:pPr>
            <a:r>
              <a:rPr lang="en-CA" altLang="en-US" dirty="0">
                <a:solidFill>
                  <a:srgbClr val="FF0000"/>
                </a:solidFill>
                <a:latin typeface="Times New Roman" panose="02020603050405020304" pitchFamily="18" charset="0"/>
                <a:cs typeface="Times New Roman" panose="02020603050405020304" pitchFamily="18" charset="0"/>
              </a:rPr>
              <a:t>minh.</a:t>
            </a:r>
          </a:p>
        </p:txBody>
      </p:sp>
    </p:spTree>
    <p:extLst>
      <p:ext uri="{BB962C8B-B14F-4D97-AF65-F5344CB8AC3E}">
        <p14:creationId xmlns:p14="http://schemas.microsoft.com/office/powerpoint/2010/main" val="935904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822847" y="2151727"/>
            <a:ext cx="200407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dặn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dò</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80161313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691" y="3905067"/>
            <a:ext cx="2743200" cy="27432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411486" y="90101"/>
            <a:ext cx="3599282" cy="1200329"/>
          </a:xfrm>
          <a:prstGeom prst="rect">
            <a:avLst/>
          </a:prstGeom>
          <a:noFill/>
        </p:spPr>
        <p:txBody>
          <a:bodyPr wrap="square" lIns="91440" tIns="45720" rIns="91440" bIns="45720">
            <a:spAutoFit/>
          </a:bodyPr>
          <a:lstStyle/>
          <a:p>
            <a:pPr algn="ctr"/>
            <a:r>
              <a:rPr lang="en-US" sz="7200" b="1">
                <a:ln w="0"/>
                <a:solidFill>
                  <a:schemeClr val="bg1"/>
                </a:solidFill>
                <a:effectLst>
                  <a:outerShdw blurRad="38100" dist="19050" dir="2700000" algn="tl" rotWithShape="0">
                    <a:schemeClr val="dk1">
                      <a:alpha val="40000"/>
                    </a:schemeClr>
                  </a:outerShdw>
                </a:effectLst>
                <a:latin typeface="UTM Gradoo" panose="02040603050506020204" pitchFamily="18" charset="0"/>
              </a:rPr>
              <a:t>dặn dò</a:t>
            </a:r>
            <a:endParaRPr lang="en-US" sz="7200" b="1" cap="none" spc="0">
              <a:ln w="0"/>
              <a:solidFill>
                <a:schemeClr val="bg1"/>
              </a:solidFill>
              <a:effectLst>
                <a:outerShdw blurRad="38100" dist="19050" dir="2700000" algn="tl" rotWithShape="0">
                  <a:schemeClr val="dk1">
                    <a:alpha val="40000"/>
                  </a:schemeClr>
                </a:outerShdw>
              </a:effectLst>
              <a:latin typeface="UTM Gradoo" panose="02040603050506020204" pitchFamily="18" charset="0"/>
            </a:endParaRPr>
          </a:p>
        </p:txBody>
      </p:sp>
      <p:pic>
        <p:nvPicPr>
          <p:cNvPr id="5" name="Picture 4">
            <a:extLst>
              <a:ext uri="{FF2B5EF4-FFF2-40B4-BE49-F238E27FC236}">
                <a16:creationId xmlns:a16="http://schemas.microsoft.com/office/drawing/2014/main" id="{04447F76-1576-48CE-82C6-19A09C014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300" y="339064"/>
            <a:ext cx="5041402" cy="5041402"/>
          </a:xfrm>
          <a:prstGeom prst="rect">
            <a:avLst/>
          </a:prstGeom>
        </p:spPr>
      </p:pic>
      <p:sp>
        <p:nvSpPr>
          <p:cNvPr id="17" name="Rectangle 16">
            <a:extLst>
              <a:ext uri="{FF2B5EF4-FFF2-40B4-BE49-F238E27FC236}">
                <a16:creationId xmlns:a16="http://schemas.microsoft.com/office/drawing/2014/main" id="{9AB475E5-17DD-42B7-ABB6-BB1A7CD56CFF}"/>
              </a:ext>
            </a:extLst>
          </p:cNvPr>
          <p:cNvSpPr/>
          <p:nvPr/>
        </p:nvSpPr>
        <p:spPr>
          <a:xfrm>
            <a:off x="3502812" y="2234951"/>
            <a:ext cx="4878967" cy="923330"/>
          </a:xfrm>
          <a:prstGeom prst="rect">
            <a:avLst/>
          </a:prstGeom>
          <a:noFill/>
        </p:spPr>
        <p:txBody>
          <a:bodyPr wrap="square" lIns="91440" tIns="45720" rIns="91440" bIns="45720">
            <a:spAutoFit/>
          </a:bodyPr>
          <a:lstStyle/>
          <a:p>
            <a:pPr algn="ctr"/>
            <a:r>
              <a:rPr lang="en-US" sz="5400" b="1">
                <a:ln w="0"/>
                <a:solidFill>
                  <a:srgbClr val="9F3E38"/>
                </a:solidFill>
                <a:latin typeface="UTM BryantLG" panose="02040603050506020204" pitchFamily="18" charset="0"/>
              </a:rPr>
              <a:t>Xem lại bài</a:t>
            </a:r>
            <a:endParaRPr lang="en-US" sz="5400" b="1" cap="none" spc="0">
              <a:ln w="0"/>
              <a:solidFill>
                <a:srgbClr val="9F3E38"/>
              </a:solidFill>
              <a:latin typeface="UTM Avo" panose="02040603050506020204" pitchFamily="18" charset="0"/>
            </a:endParaRPr>
          </a:p>
        </p:txBody>
      </p:sp>
      <p:pic>
        <p:nvPicPr>
          <p:cNvPr id="18" name="Picture 17">
            <a:extLst>
              <a:ext uri="{FF2B5EF4-FFF2-40B4-BE49-F238E27FC236}">
                <a16:creationId xmlns:a16="http://schemas.microsoft.com/office/drawing/2014/main" id="{B4626E61-EF10-45D2-95BF-69A6818C0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896" y="1488165"/>
            <a:ext cx="2743200" cy="2743200"/>
          </a:xfrm>
          <a:prstGeom prst="rect">
            <a:avLst/>
          </a:prstGeom>
        </p:spPr>
      </p:pic>
      <p:pic>
        <p:nvPicPr>
          <p:cNvPr id="19" name="Picture 18">
            <a:extLst>
              <a:ext uri="{FF2B5EF4-FFF2-40B4-BE49-F238E27FC236}">
                <a16:creationId xmlns:a16="http://schemas.microsoft.com/office/drawing/2014/main" id="{3C74B36B-778B-4883-B5F7-E93B501B2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486" y="2828832"/>
            <a:ext cx="7780514" cy="5041402"/>
          </a:xfrm>
          <a:prstGeom prst="rect">
            <a:avLst/>
          </a:prstGeom>
        </p:spPr>
      </p:pic>
      <p:sp>
        <p:nvSpPr>
          <p:cNvPr id="20" name="Rectangle 19">
            <a:extLst>
              <a:ext uri="{FF2B5EF4-FFF2-40B4-BE49-F238E27FC236}">
                <a16:creationId xmlns:a16="http://schemas.microsoft.com/office/drawing/2014/main" id="{C168DC14-3662-4C04-A185-B493F4203E58}"/>
              </a:ext>
            </a:extLst>
          </p:cNvPr>
          <p:cNvSpPr/>
          <p:nvPr/>
        </p:nvSpPr>
        <p:spPr>
          <a:xfrm>
            <a:off x="5201136" y="4669834"/>
            <a:ext cx="5619264" cy="923330"/>
          </a:xfrm>
          <a:prstGeom prst="rect">
            <a:avLst/>
          </a:prstGeom>
          <a:noFill/>
        </p:spPr>
        <p:txBody>
          <a:bodyPr wrap="square" lIns="91440" tIns="45720" rIns="91440" bIns="45720">
            <a:spAutoFit/>
          </a:bodyPr>
          <a:lstStyle/>
          <a:p>
            <a:pPr algn="ctr"/>
            <a:r>
              <a:rPr lang="en-US" sz="5400" b="1">
                <a:ln w="0"/>
                <a:solidFill>
                  <a:srgbClr val="1F2E38"/>
                </a:solidFill>
                <a:latin typeface="UTM BryantLG" panose="02040603050506020204" pitchFamily="18" charset="0"/>
              </a:rPr>
              <a:t>Chuẩn bị bài sau</a:t>
            </a:r>
            <a:endParaRPr lang="en-US" sz="5400" b="1" cap="none" spc="0">
              <a:ln w="0"/>
              <a:solidFill>
                <a:srgbClr val="1F2E38"/>
              </a:solidFill>
              <a:latin typeface="UTM Avo" panose="02040603050506020204" pitchFamily="18" charset="0"/>
            </a:endParaRPr>
          </a:p>
        </p:txBody>
      </p:sp>
    </p:spTree>
    <p:extLst>
      <p:ext uri="{BB962C8B-B14F-4D97-AF65-F5344CB8AC3E}">
        <p14:creationId xmlns:p14="http://schemas.microsoft.com/office/powerpoint/2010/main" val="101263569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700"/>
                            </p:stCondLst>
                            <p:childTnLst>
                              <p:par>
                                <p:cTn id="10" presetID="16" presetClass="entr" presetSubtype="4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200"/>
                            </p:stCondLst>
                            <p:childTnLst>
                              <p:par>
                                <p:cTn id="17" presetID="2" presetClass="entr" presetSubtype="1" accel="80000"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16" presetClass="entr" presetSubtype="4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Horizont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300"/>
                            </p:stCondLst>
                            <p:childTnLst>
                              <p:par>
                                <p:cTn id="29" presetID="2" presetClass="entr" presetSubtype="1" accel="80000" fill="hold" grpId="0" nodeType="afterEffect">
                                  <p:stCondLst>
                                    <p:cond delay="0"/>
                                  </p:stCondLst>
                                  <p:iterate type="wd">
                                    <p:tmPct val="10000"/>
                                  </p:iterate>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sp>
        <p:nvSpPr>
          <p:cNvPr id="6" name="Rectangle 5">
            <a:extLst>
              <a:ext uri="{FF2B5EF4-FFF2-40B4-BE49-F238E27FC236}">
                <a16:creationId xmlns:a16="http://schemas.microsoft.com/office/drawing/2014/main" id="{5696EBEC-C657-4028-B903-80637AC9A302}"/>
              </a:ext>
            </a:extLst>
          </p:cNvPr>
          <p:cNvSpPr/>
          <p:nvPr/>
        </p:nvSpPr>
        <p:spPr>
          <a:xfrm>
            <a:off x="3287536" y="3429000"/>
            <a:ext cx="7323314" cy="1200329"/>
          </a:xfrm>
          <a:prstGeom prst="rect">
            <a:avLst/>
          </a:prstGeom>
          <a:noFill/>
        </p:spPr>
        <p:txBody>
          <a:bodyPr wrap="square" lIns="91440" tIns="45720" rIns="91440" bIns="45720">
            <a:spAutoFit/>
          </a:bodyPr>
          <a:lstStyle/>
          <a:p>
            <a:pPr algn="ctr"/>
            <a:r>
              <a:rPr lang="en-US" sz="7200" b="1">
                <a:ln w="0"/>
                <a:solidFill>
                  <a:srgbClr val="112548"/>
                </a:solidFill>
                <a:effectLst>
                  <a:outerShdw blurRad="38100" dist="19050" dir="2700000" algn="tl" rotWithShape="0">
                    <a:schemeClr val="dk1">
                      <a:alpha val="40000"/>
                    </a:schemeClr>
                  </a:outerShdw>
                </a:effectLst>
                <a:latin typeface="UTM Gradoo" panose="02040603050506020204" pitchFamily="18" charset="0"/>
              </a:rPr>
              <a:t>chúc em học tốt!</a:t>
            </a:r>
            <a:endParaRPr lang="en-US" sz="7200" b="1" cap="none" spc="0">
              <a:ln w="0"/>
              <a:solidFill>
                <a:srgbClr val="112548"/>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86096312"/>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uốn dẻo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137924250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964" y="1272006"/>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dài dòng</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
        <p:nvSpPr>
          <p:cNvPr id="14" name="Oval 13">
            <a:extLst>
              <a:ext uri="{FF2B5EF4-FFF2-40B4-BE49-F238E27FC236}">
                <a16:creationId xmlns:a16="http://schemas.microsoft.com/office/drawing/2014/main" id="{55015C4C-5C10-40B2-BF5C-0FD971984E09}"/>
              </a:ext>
            </a:extLst>
          </p:cNvPr>
          <p:cNvSpPr/>
          <p:nvPr/>
        </p:nvSpPr>
        <p:spPr>
          <a:xfrm>
            <a:off x="3317065" y="2285999"/>
            <a:ext cx="938095" cy="938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29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26" presetClass="emph" presetSubtype="0" fill="hold" grpId="1" nodeType="with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1" accel="8000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95600"/>
            <a:ext cx="6117808" cy="6117808"/>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dây kéo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44397850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rong chơi</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81750929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079" y="1680669"/>
            <a:ext cx="4424700" cy="4424700"/>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790" y="1680669"/>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riêng tư</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04674553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04273" y="2151727"/>
            <a:ext cx="3041217" cy="2554545"/>
          </a:xfrm>
          <a:prstGeom prst="rect">
            <a:avLst/>
          </a:prstGeom>
          <a:noFill/>
        </p:spPr>
        <p:txBody>
          <a:bodyPr wrap="none" lIns="91440" tIns="45720" rIns="91440" bIns="45720">
            <a:spAutoFit/>
          </a:bodyPr>
          <a:lstStyle/>
          <a:p>
            <a:pPr algn="ctr"/>
            <a:r>
              <a:rPr lang="en-US" sz="8000" b="1" dirty="0" err="1">
                <a:ln w="0"/>
                <a:solidFill>
                  <a:srgbClr val="D13D3D"/>
                </a:solidFill>
                <a:effectLst>
                  <a:outerShdw blurRad="38100" dist="19050" dir="2700000" algn="tl" rotWithShape="0">
                    <a:schemeClr val="dk1">
                      <a:alpha val="40000"/>
                    </a:schemeClr>
                  </a:outerShdw>
                </a:effectLst>
                <a:latin typeface="UTM Gradoo" panose="02040603050506020204" pitchFamily="18" charset="0"/>
              </a:rPr>
              <a:t>K</a:t>
            </a:r>
            <a:r>
              <a:rPr lang="en-US" sz="8000" b="1" dirty="0" err="1" smtClean="0">
                <a:ln w="0"/>
                <a:solidFill>
                  <a:srgbClr val="D13D3D"/>
                </a:solidFill>
                <a:effectLst>
                  <a:outerShdw blurRad="38100" dist="19050" dir="2700000" algn="tl" rotWithShape="0">
                    <a:schemeClr val="dk1">
                      <a:alpha val="40000"/>
                    </a:schemeClr>
                  </a:outerShdw>
                </a:effectLst>
                <a:latin typeface="UTM Gradoo" panose="02040603050506020204" pitchFamily="18" charset="0"/>
              </a:rPr>
              <a:t>hám</a:t>
            </a:r>
            <a:r>
              <a:rPr lang="en-US" sz="8000" b="1" dirty="0" smtClean="0">
                <a:ln w="0"/>
                <a:solidFill>
                  <a:srgbClr val="D13D3D"/>
                </a:solidFill>
                <a:effectLst>
                  <a:outerShdw blurRad="38100" dist="19050" dir="2700000" algn="tl" rotWithShape="0">
                    <a:schemeClr val="dk1">
                      <a:alpha val="40000"/>
                    </a:schemeClr>
                  </a:outerShdw>
                </a:effectLst>
                <a:latin typeface="UTM Gradoo" panose="02040603050506020204" pitchFamily="18" charset="0"/>
              </a:rPr>
              <a:t> </a:t>
            </a:r>
            <a:endParaRPr lang="en-US" sz="8000" b="1" dirty="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a:p>
            <a:pPr algn="ctr"/>
            <a:r>
              <a:rPr lang="en-US" sz="8000" b="1" dirty="0" err="1">
                <a:ln w="0"/>
                <a:solidFill>
                  <a:srgbClr val="D13D3D"/>
                </a:solidFill>
                <a:effectLst>
                  <a:outerShdw blurRad="38100" dist="19050" dir="2700000" algn="tl" rotWithShape="0">
                    <a:schemeClr val="dk1">
                      <a:alpha val="40000"/>
                    </a:schemeClr>
                  </a:outerShdw>
                </a:effectLst>
                <a:latin typeface="UTM Gradoo" panose="02040603050506020204" pitchFamily="18" charset="0"/>
              </a:rPr>
              <a:t>phá</a:t>
            </a:r>
            <a:endParaRPr lang="en-US" sz="8000" b="1" cap="none" spc="0" dirty="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8276300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卫生间, 浴盆, 淋浴, 抽水马桶&#10;&#10;描述已自动生成">
            <a:extLst>
              <a:ext uri="{FF2B5EF4-FFF2-40B4-BE49-F238E27FC236}">
                <a16:creationId xmlns:a16="http://schemas.microsoft.com/office/drawing/2014/main" id="{231188C2-73AB-4904-96D7-FC2D3B8CB1FC}"/>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EEFAD323-8BC9-49F9-8DF5-DEB3DCD43172}"/>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548370" y="989303"/>
            <a:ext cx="7257263" cy="646331"/>
          </a:xfrm>
          <a:prstGeom prst="rect">
            <a:avLst/>
          </a:prstGeom>
          <a:noFill/>
        </p:spPr>
        <p:txBody>
          <a:bodyPr wrap="square" lIns="91440" tIns="45720" rIns="91440" bIns="45720">
            <a:spAutoFit/>
          </a:bodyPr>
          <a:lstStyle/>
          <a:p>
            <a:pPr algn="just"/>
            <a:r>
              <a:rPr lang="en-US" sz="3600" b="1">
                <a:ln w="0"/>
                <a:solidFill>
                  <a:schemeClr val="accent5">
                    <a:lumMod val="50000"/>
                  </a:schemeClr>
                </a:solidFill>
                <a:latin typeface="UTM BryantLG" panose="02040603050506020204" pitchFamily="18" charset="0"/>
              </a:rPr>
              <a:t>KHUẤT PHỤC TÊN CƯỚP BIỂN</a:t>
            </a:r>
            <a:endParaRPr lang="en-US" sz="3600" b="1" cap="none" spc="0">
              <a:ln w="0"/>
              <a:solidFill>
                <a:schemeClr val="accent5">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8F7DBD29-3975-40E3-88AE-F5DAA182F2BB}"/>
              </a:ext>
            </a:extLst>
          </p:cNvPr>
          <p:cNvSpPr/>
          <p:nvPr/>
        </p:nvSpPr>
        <p:spPr>
          <a:xfrm>
            <a:off x="835262" y="1740482"/>
            <a:ext cx="10683477" cy="4524315"/>
          </a:xfrm>
          <a:prstGeom prst="rect">
            <a:avLst/>
          </a:prstGeom>
          <a:noFill/>
        </p:spPr>
        <p:txBody>
          <a:bodyPr wrap="square" lIns="91440" tIns="45720" rIns="91440" bIns="45720">
            <a:spAutoFit/>
          </a:bodyPr>
          <a:lstStyle/>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Cơn tức giận của tên cướp thật dữ dội. Hắn đứng phắt dậy, rút soạt dao ra, lăm lăm chực đâm. Bác sĩ Ly vẫn dõng dạc và quả quyết:</a:t>
            </a:r>
          </a:p>
          <a:p>
            <a:pPr algn="just"/>
            <a:r>
              <a:rPr lang="vi-VN" sz="3200" b="1">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Trông bác sĩ lúc này với gã kia thật khác nhau một trời một vực. Một đằng thì đức độ, hiền từ mà nghiêm nghị. Một đằng thì nanh ác, hung hăng như con thú dữ nhốt chuồng.</a:t>
            </a:r>
            <a:endParaRPr lang="en-US" sz="32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40727317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382</TotalTime>
  <Words>784</Words>
  <Application>Microsoft Office PowerPoint</Application>
  <PresentationFormat>Widescreen</PresentationFormat>
  <Paragraphs>133</Paragraphs>
  <Slides>27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UTM BryantLG</vt:lpstr>
      <vt:lpstr>仓耳玄三M W05</vt:lpstr>
      <vt:lpstr>UTM Gradoo</vt:lpstr>
      <vt:lpstr>UTM Amerika Sans</vt:lpstr>
      <vt:lpstr>Times New Roman</vt:lpstr>
      <vt:lpstr>UTM Avo</vt:lpstr>
      <vt:lpstr>Calibri</vt:lpstr>
      <vt:lpstr>等线</vt:lpstr>
      <vt:lpstr>Arial</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KTUTS</dc:subject>
  <dc:creator>KTUTS; Admin</dc:creator>
  <cp:keywords>Thy Tho</cp:keywords>
  <dc:description>T</dc:description>
  <cp:lastModifiedBy>ADMIN</cp:lastModifiedBy>
  <cp:revision>137</cp:revision>
  <dcterms:created xsi:type="dcterms:W3CDTF">2019-06-28T07:31:59Z</dcterms:created>
  <dcterms:modified xsi:type="dcterms:W3CDTF">2022-03-05T08:13:29Z</dcterms:modified>
  <cp:category>K</cp:category>
  <cp:version>L155</cp:version>
</cp:coreProperties>
</file>