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2" r:id="rId5"/>
    <p:sldMasterId id="2147483724" r:id="rId6"/>
    <p:sldMasterId id="2147483742" r:id="rId7"/>
    <p:sldMasterId id="2147483759" r:id="rId8"/>
    <p:sldMasterId id="2147483771" r:id="rId9"/>
  </p:sldMasterIdLst>
  <p:notesMasterIdLst>
    <p:notesMasterId r:id="rId30"/>
  </p:notesMasterIdLst>
  <p:handoutMasterIdLst>
    <p:handoutMasterId r:id="rId31"/>
  </p:handoutMasterIdLst>
  <p:sldIdLst>
    <p:sldId id="319" r:id="rId10"/>
    <p:sldId id="306" r:id="rId11"/>
    <p:sldId id="303" r:id="rId12"/>
    <p:sldId id="300" r:id="rId13"/>
    <p:sldId id="264" r:id="rId14"/>
    <p:sldId id="307" r:id="rId15"/>
    <p:sldId id="275" r:id="rId16"/>
    <p:sldId id="297" r:id="rId17"/>
    <p:sldId id="320" r:id="rId18"/>
    <p:sldId id="258" r:id="rId19"/>
    <p:sldId id="285" r:id="rId20"/>
    <p:sldId id="290" r:id="rId21"/>
    <p:sldId id="291" r:id="rId22"/>
    <p:sldId id="294" r:id="rId23"/>
    <p:sldId id="292" r:id="rId24"/>
    <p:sldId id="309" r:id="rId25"/>
    <p:sldId id="312" r:id="rId26"/>
    <p:sldId id="317" r:id="rId27"/>
    <p:sldId id="296" r:id="rId28"/>
    <p:sldId id="288" r:id="rId29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EAFDA5"/>
    <a:srgbClr val="FEE2FC"/>
    <a:srgbClr val="DFFAFD"/>
    <a:srgbClr val="ACF3FA"/>
    <a:srgbClr val="E1E626"/>
    <a:srgbClr val="E0E527"/>
    <a:srgbClr val="C2D03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94" d="100"/>
          <a:sy n="94" d="100"/>
        </p:scale>
        <p:origin x="437" y="72"/>
      </p:cViewPr>
      <p:guideLst>
        <p:guide orient="horz" pos="206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E943A5C-FFE4-4D1C-807D-D3854136ACF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05D2FB6E-6A2E-4435-B180-D1CA95B40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4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A171E-80C1-4AFA-8475-F37FA875AABE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1CA4C-ECF3-4376-B29E-6404DD030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0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CA4C-ECF3-4376-B29E-6404DD030F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3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19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40346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68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74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9473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9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1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9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20BA0-91F2-404F-ACC6-A1D56FC6CA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321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5CE30-0E34-41D0-9C40-2BD62B6B6A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707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F11110-4930-472F-A198-18CE7A6961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8528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78EF3A-DAC4-475E-8F45-0CB19576D4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5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1991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6B95C-FC5C-4728-8027-201C1A6084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5337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C94E9-7742-4691-89BA-348DA6250E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3075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A9CEDA-1B51-4CF2-92D1-55597AE6BC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747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983E01-47A9-4E51-A35D-7F2FDE2A50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982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651D5-6DF3-494D-A8B0-5A5A1C25D6E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4342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2D385-73A2-4376-9735-17FC5695D8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503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62A54F-4519-48A6-A031-103E50144C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12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55E27-1627-4214-9E20-36AB0D7A65E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572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3B1C1-18B0-4139-8738-1D4CDBD9B09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01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337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3630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7746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205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3362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0486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968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6473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7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7366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6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7347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79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392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2998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242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1195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096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1197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959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5996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335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230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498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13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1706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2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345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8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44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6756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68639254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8591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5697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316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3133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988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5119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6529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750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8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6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88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82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45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5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0461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1080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36914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52018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401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5144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6851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5674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0880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378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063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666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057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7695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1121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10883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23163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05541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55952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8555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6178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2862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24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59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16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368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614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29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97556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038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6652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1" name="applause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26249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0945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1624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77447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15445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80674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53560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578"/>
      </p:ext>
    </p:extLst>
  </p:cSld>
  <p:clrMapOvr>
    <a:masterClrMapping/>
  </p:clrMapOvr>
  <p:transition spd="slow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360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202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  <p:sndAc>
      <p:stSnd>
        <p:snd r:embed="rId13" name="applaus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/>
    <p:sndAc>
      <p:stSnd>
        <p:snd r:embed="rId18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0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>
    <p:wipe/>
    <p:sndAc>
      <p:stSnd>
        <p:snd r:embed="rId18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9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ransition spd="slow">
    <p:wipe/>
    <p:sndAc>
      <p:stSnd>
        <p:snd r:embed="rId19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wip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9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ransition spd="slow">
    <p:wipe/>
    <p:sndAc>
      <p:stSnd>
        <p:snd r:embed="rId19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3CDB-B32E-47EF-A2B3-15BF23BF08DC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90653-A733-4C60-9AE6-26C801C42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ransition spd="slow">
    <p:wipe/>
    <p:sndAc>
      <p:stSnd>
        <p:snd r:embed="rId18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7B939-BFC5-4679-87D4-1F8220944E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E2CB9-A59C-4577-9C44-AEDAA3E04C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8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6FA4BA-8897-4500-84F2-37FA36B6E1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3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-40154" y="3276601"/>
            <a:ext cx="8874720" cy="3618364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566274" y="-183145"/>
            <a:ext cx="1290415" cy="1665015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-10658" y="3975815"/>
            <a:ext cx="7173457" cy="2890547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-989581" y="723152"/>
            <a:ext cx="10773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all" spc="0" normalizeH="0" baseline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CHÀO MỪNG 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all" spc="0" normalizeH="0" baseline="0" noProof="0" dirty="0">
                <a:ln>
                  <a:noFill/>
                </a:ln>
                <a:solidFill>
                  <a:srgbClr val="F74F4F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ĐẾN VỚI TIẾT HỌC TRỰC TUYẾN</a:t>
            </a:r>
            <a:endParaRPr kumimoji="0" lang="zh-CN" altLang="en-US" sz="4000" b="0" i="0" u="none" strike="noStrike" kern="1200" cap="all" spc="0" normalizeH="0" baseline="0" noProof="0" dirty="0">
              <a:ln>
                <a:noFill/>
              </a:ln>
              <a:solidFill>
                <a:srgbClr val="F74F4F"/>
              </a:solidFill>
              <a:effectLst/>
              <a:uLnTx/>
              <a:uFillTx/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8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231" y="-146322"/>
            <a:ext cx="1170000" cy="472500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91775" y="2339706"/>
            <a:ext cx="337500" cy="405000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964003"/>
            <a:ext cx="2555586" cy="2893997"/>
          </a:xfrm>
          <a:prstGeom prst="rect">
            <a:avLst/>
          </a:prstGeom>
        </p:spPr>
      </p:pic>
      <p:sp>
        <p:nvSpPr>
          <p:cNvPr id="11" name="文本框 5256"/>
          <p:cNvSpPr txBox="1"/>
          <p:nvPr/>
        </p:nvSpPr>
        <p:spPr>
          <a:xfrm rot="587575">
            <a:off x="8293107" y="4290090"/>
            <a:ext cx="94584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charset="0"/>
                <a:ea typeface="方正喵呜体" panose="02010600010101010101" pitchFamily="2" charset="-122"/>
                <a:cs typeface="Montserrat Medium" panose="00000600000000000000" charset="0"/>
              </a:rPr>
              <a:t>HAPPY</a:t>
            </a:r>
          </a:p>
        </p:txBody>
      </p:sp>
      <p:sp>
        <p:nvSpPr>
          <p:cNvPr id="12" name="文本框 5"/>
          <p:cNvSpPr txBox="1"/>
          <p:nvPr/>
        </p:nvSpPr>
        <p:spPr>
          <a:xfrm>
            <a:off x="2362200" y="2091839"/>
            <a:ext cx="5204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7269"/>
                </a:solidFill>
                <a:effectLst/>
                <a:uLnTx/>
                <a:uFillTx/>
                <a:latin typeface="Amazone" panose="03020702060507090A04" pitchFamily="66" charset="0"/>
                <a:ea typeface="汉仪柏京体简" panose="00020600040101010101" pitchFamily="18" charset="-122"/>
                <a:cs typeface="Times New Roman" panose="02020603050405020304" pitchFamily="18" charset="0"/>
              </a:rPr>
              <a:t>Môn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27269"/>
                </a:solidFill>
                <a:effectLst/>
                <a:uLnTx/>
                <a:uFillTx/>
                <a:latin typeface="Amazone" panose="03020702060507090A04" pitchFamily="66" charset="0"/>
                <a:ea typeface="汉仪柏京体简" panose="00020600040101010101" pitchFamily="18" charset="-122"/>
                <a:cs typeface="Times New Roman" panose="02020603050405020304" pitchFamily="18" charset="0"/>
              </a:rPr>
              <a:t> :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7269"/>
                </a:solidFill>
                <a:effectLst/>
                <a:uLnTx/>
                <a:uFillTx/>
                <a:latin typeface="Amazone" panose="03020702060507090A04" pitchFamily="66" charset="0"/>
                <a:ea typeface="汉仪柏京体简" panose="00020600040101010101" pitchFamily="18" charset="-122"/>
                <a:cs typeface="Times New Roman" panose="02020603050405020304" pitchFamily="18" charset="0"/>
              </a:rPr>
              <a:t>Khoa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27269"/>
                </a:solidFill>
                <a:effectLst/>
                <a:uLnTx/>
                <a:uFillTx/>
                <a:latin typeface="Amazone" panose="03020702060507090A04" pitchFamily="66" charset="0"/>
                <a:ea typeface="汉仪柏京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7269"/>
                </a:solidFill>
                <a:effectLst/>
                <a:uLnTx/>
                <a:uFillTx/>
                <a:latin typeface="Amazone" panose="03020702060507090A04" pitchFamily="66" charset="0"/>
                <a:ea typeface="汉仪柏京体简" panose="00020600040101010101" pitchFamily="18" charset="-122"/>
                <a:cs typeface="Times New Roman" panose="02020603050405020304" pitchFamily="18" charset="0"/>
              </a:rPr>
              <a:t>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B27269"/>
              </a:solidFill>
              <a:effectLst/>
              <a:uLnTx/>
              <a:uFillTx/>
              <a:latin typeface="Amazone" panose="03020702060507090A04" pitchFamily="66" charset="0"/>
              <a:ea typeface="汉仪柏京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838200"/>
            <a:ext cx="670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2044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9144000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1" y="-518318"/>
            <a:ext cx="9835090" cy="7376318"/>
          </a:xfrm>
        </p:spPr>
      </p:pic>
    </p:spTree>
    <p:extLst>
      <p:ext uri="{BB962C8B-B14F-4D97-AF65-F5344CB8AC3E}">
        <p14:creationId xmlns:p14="http://schemas.microsoft.com/office/powerpoint/2010/main" val="363516055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8127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596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44000" cy="8153400"/>
          </a:xfrm>
        </p:spPr>
      </p:pic>
    </p:spTree>
    <p:extLst>
      <p:ext uri="{BB962C8B-B14F-4D97-AF65-F5344CB8AC3E}">
        <p14:creationId xmlns:p14="http://schemas.microsoft.com/office/powerpoint/2010/main" val="13686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609600"/>
            <a:ext cx="5029200" cy="375487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ca04cb79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CHILD%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404813"/>
            <a:ext cx="4608513" cy="201612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rgbClr val="00FF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71800" y="3296265"/>
            <a:ext cx="5616624" cy="954107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21062949">
            <a:off x="3429000" y="965194"/>
            <a:ext cx="1905000" cy="873125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9677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915"/>
            <a:ext cx="2229140" cy="457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20" y="4538807"/>
            <a:ext cx="1552778" cy="18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4" y="4538807"/>
            <a:ext cx="1552777" cy="18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81" y="615496"/>
            <a:ext cx="6791019" cy="624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2875734" y="3143212"/>
            <a:ext cx="5544075" cy="244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-Thực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200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HS1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1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HS2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HS3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1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altLang="en-US" sz="2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HS4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-Gieo 2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3290793" y="485392"/>
            <a:ext cx="4195751" cy="37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798074"/>
            <a:ext cx="7543800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800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479937"/>
            <a:ext cx="91440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3748548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3359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609600"/>
            <a:ext cx="91440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2040192"/>
            <a:ext cx="7315200" cy="2242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800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pPr marL="514350" indent="-514350" algn="ctr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b.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Font typeface="Arial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2896" y="3991896"/>
            <a:ext cx="7315200" cy="870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6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(t.t)</a:t>
            </a:r>
            <a:endParaRPr lang="en-US" sz="2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52400" y="228600"/>
            <a:ext cx="8839200" cy="6309852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380105" y="1812833"/>
            <a:ext cx="2133600" cy="36576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752600" y="32004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3810000" y="10668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4419600" y="914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>
            <a:off x="2421517" y="2784987"/>
            <a:ext cx="38101" cy="2227262"/>
          </a:xfrm>
          <a:prstGeom prst="line">
            <a:avLst/>
          </a:prstGeom>
          <a:ln w="57150">
            <a:solidFill>
              <a:srgbClr val="0000FF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3733799" y="1799172"/>
            <a:ext cx="2057400" cy="36576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6041017" y="1812833"/>
            <a:ext cx="2138363" cy="36576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7" name="AutoShape 29"/>
          <p:cNvSpPr>
            <a:spLocks noChangeArrowheads="1"/>
          </p:cNvSpPr>
          <p:nvPr/>
        </p:nvSpPr>
        <p:spPr bwMode="auto">
          <a:xfrm>
            <a:off x="6293779" y="3021392"/>
            <a:ext cx="645319" cy="389858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06" name="AutoShape 38"/>
          <p:cNvSpPr>
            <a:spLocks noChangeArrowheads="1"/>
          </p:cNvSpPr>
          <p:nvPr/>
        </p:nvSpPr>
        <p:spPr bwMode="auto">
          <a:xfrm>
            <a:off x="4436808" y="2133600"/>
            <a:ext cx="633413" cy="58737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08" name="AutoShape 40"/>
          <p:cNvSpPr>
            <a:spLocks noChangeArrowheads="1"/>
          </p:cNvSpPr>
          <p:nvPr/>
        </p:nvSpPr>
        <p:spPr bwMode="auto">
          <a:xfrm>
            <a:off x="2773635" y="3054729"/>
            <a:ext cx="641746" cy="33379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16" name="Oval 48"/>
          <p:cNvSpPr>
            <a:spLocks noChangeArrowheads="1"/>
          </p:cNvSpPr>
          <p:nvPr/>
        </p:nvSpPr>
        <p:spPr bwMode="auto">
          <a:xfrm>
            <a:off x="4343433" y="5521075"/>
            <a:ext cx="838200" cy="3850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4762499" y="2819400"/>
            <a:ext cx="38101" cy="2227262"/>
          </a:xfrm>
          <a:prstGeom prst="line">
            <a:avLst/>
          </a:prstGeom>
          <a:ln w="57150">
            <a:solidFill>
              <a:srgbClr val="0000FF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>
            <a:off x="7107734" y="2841293"/>
            <a:ext cx="38101" cy="2227262"/>
          </a:xfrm>
          <a:prstGeom prst="line">
            <a:avLst/>
          </a:prstGeom>
          <a:ln w="57150">
            <a:solidFill>
              <a:srgbClr val="0000FF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1104900" y="372315"/>
            <a:ext cx="6934200" cy="86995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800" b="1" dirty="0" err="1" smtClean="0"/>
              <a:t>Quan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sát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sự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thay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bóng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chiếc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theo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thời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534681" y="6010321"/>
            <a:ext cx="1991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(…,9h, 10h, 11h)</a:t>
            </a:r>
          </a:p>
        </p:txBody>
      </p:sp>
      <p:sp>
        <p:nvSpPr>
          <p:cNvPr id="2" name="Rectangle 1"/>
          <p:cNvSpPr/>
          <p:nvPr/>
        </p:nvSpPr>
        <p:spPr>
          <a:xfrm>
            <a:off x="6262314" y="6051343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</a:t>
            </a:r>
            <a:r>
              <a:rPr lang="en-US" b="1" dirty="0" smtClean="0"/>
              <a:t>13h</a:t>
            </a:r>
            <a:r>
              <a:rPr lang="en-US" b="1" dirty="0"/>
              <a:t>, </a:t>
            </a:r>
            <a:r>
              <a:rPr lang="en-US" b="1" dirty="0" smtClean="0"/>
              <a:t>14h</a:t>
            </a:r>
            <a:r>
              <a:rPr lang="en-US" b="1" dirty="0"/>
              <a:t>, </a:t>
            </a:r>
            <a:r>
              <a:rPr lang="en-US" b="1" dirty="0" smtClean="0"/>
              <a:t>15h</a:t>
            </a:r>
            <a:r>
              <a:rPr lang="en-US" b="1" dirty="0"/>
              <a:t>,…)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67981" y="608007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</a:t>
            </a:r>
            <a:r>
              <a:rPr lang="en-US" b="1" dirty="0" smtClean="0"/>
              <a:t>12h)</a:t>
            </a:r>
            <a:endParaRPr lang="en-US" b="1" dirty="0"/>
          </a:p>
        </p:txBody>
      </p:sp>
      <p:sp>
        <p:nvSpPr>
          <p:cNvPr id="34" name="Oval 48"/>
          <p:cNvSpPr>
            <a:spLocks noChangeArrowheads="1"/>
          </p:cNvSpPr>
          <p:nvPr/>
        </p:nvSpPr>
        <p:spPr bwMode="auto">
          <a:xfrm>
            <a:off x="2111302" y="5525991"/>
            <a:ext cx="838200" cy="3850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48"/>
          <p:cNvSpPr>
            <a:spLocks noChangeArrowheads="1"/>
          </p:cNvSpPr>
          <p:nvPr/>
        </p:nvSpPr>
        <p:spPr bwMode="auto">
          <a:xfrm>
            <a:off x="6707684" y="5548519"/>
            <a:ext cx="838200" cy="3850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48"/>
          <p:cNvSpPr>
            <a:spLocks noChangeArrowheads="1"/>
          </p:cNvSpPr>
          <p:nvPr/>
        </p:nvSpPr>
        <p:spPr bwMode="auto">
          <a:xfrm>
            <a:off x="8271114" y="2971422"/>
            <a:ext cx="724491" cy="91244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48"/>
          <p:cNvSpPr>
            <a:spLocks noChangeArrowheads="1"/>
          </p:cNvSpPr>
          <p:nvPr/>
        </p:nvSpPr>
        <p:spPr bwMode="auto">
          <a:xfrm>
            <a:off x="251721" y="2904641"/>
            <a:ext cx="638996" cy="93090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>
            <a:stCxn id="58390" idx="1"/>
          </p:cNvCxnSpPr>
          <p:nvPr/>
        </p:nvCxnSpPr>
        <p:spPr>
          <a:xfrm flipH="1">
            <a:off x="1534681" y="5012249"/>
            <a:ext cx="924937" cy="397951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126785" y="5068555"/>
            <a:ext cx="912315" cy="341645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113351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3" grpId="0"/>
      <p:bldP spid="58384" grpId="0"/>
      <p:bldP spid="58386" grpId="0"/>
      <p:bldP spid="58397" grpId="0" animBg="1"/>
      <p:bldP spid="58406" grpId="0" animBg="1"/>
      <p:bldP spid="58408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bt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76400"/>
            <a:ext cx="3048000" cy="4343400"/>
          </a:xfrm>
          <a:prstGeom prst="rect">
            <a:avLst/>
          </a:prstGeom>
        </p:spPr>
      </p:pic>
      <p:pic>
        <p:nvPicPr>
          <p:cNvPr id="12" name="Picture 11" descr="bc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76400"/>
            <a:ext cx="2667000" cy="4343400"/>
          </a:xfrm>
          <a:prstGeom prst="rect">
            <a:avLst/>
          </a:prstGeom>
        </p:spPr>
      </p:pic>
      <p:pic>
        <p:nvPicPr>
          <p:cNvPr id="13" name="Picture 12" descr="bcc.jpg"/>
          <p:cNvPicPr>
            <a:picLocks noChangeAspect="1"/>
          </p:cNvPicPr>
          <p:nvPr/>
        </p:nvPicPr>
        <p:blipFill rotWithShape="1">
          <a:blip r:embed="rId4"/>
          <a:srcRect l="23913" t="29086" b="-1"/>
          <a:stretch/>
        </p:blipFill>
        <p:spPr>
          <a:xfrm>
            <a:off x="76200" y="1676400"/>
            <a:ext cx="3055989" cy="4343400"/>
          </a:xfrm>
          <a:prstGeom prst="rect">
            <a:avLst/>
          </a:prstGeom>
        </p:spPr>
      </p:pic>
      <p:sp>
        <p:nvSpPr>
          <p:cNvPr id="14" name="Sun 13"/>
          <p:cNvSpPr/>
          <p:nvPr/>
        </p:nvSpPr>
        <p:spPr>
          <a:xfrm rot="19977002">
            <a:off x="6415601" y="3163795"/>
            <a:ext cx="372533" cy="37686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n 14"/>
          <p:cNvSpPr/>
          <p:nvPr/>
        </p:nvSpPr>
        <p:spPr>
          <a:xfrm>
            <a:off x="4225413" y="2209800"/>
            <a:ext cx="420329" cy="3810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n 15"/>
          <p:cNvSpPr/>
          <p:nvPr/>
        </p:nvSpPr>
        <p:spPr>
          <a:xfrm>
            <a:off x="2593260" y="3275452"/>
            <a:ext cx="465189" cy="3293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3342" y="609845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0654" y="627051"/>
            <a:ext cx="70226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235155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4000" b="1" dirty="0" err="1" smtClean="0"/>
              <a:t>Chủ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đề</a:t>
            </a:r>
            <a:r>
              <a:rPr lang="en-US" sz="4000" b="1" dirty="0" smtClean="0"/>
              <a:t> </a:t>
            </a:r>
          </a:p>
          <a:p>
            <a:pPr algn="ctr">
              <a:buFont typeface="Arial" pitchFamily="34" charset="0"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năng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lượng</a:t>
            </a:r>
            <a:r>
              <a:rPr lang="en-US" sz="4000" b="1" dirty="0" smtClean="0">
                <a:solidFill>
                  <a:srgbClr val="FF0000"/>
                </a:solidFill>
              </a:rPr>
              <a:t>”</a:t>
            </a:r>
          </a:p>
          <a:p>
            <a:pPr algn="ctr">
              <a:buFont typeface="Arial" pitchFamily="34" charset="0"/>
              <a:buNone/>
            </a:pP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09800" y="1524000"/>
            <a:ext cx="4800600" cy="1047545"/>
          </a:xfrm>
          <a:prstGeom prst="rect">
            <a:avLst/>
          </a:prstGeom>
        </p:spPr>
        <p:txBody>
          <a:bodyPr vert="horz" lIns="91440" tIns="45720" rIns="91440" bIns="45720" rtlCol="0">
            <a:prstTxWarp prst="textButton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4000" b="1" dirty="0" smtClean="0">
                <a:solidFill>
                  <a:srgbClr val="0000FF"/>
                </a:solidFill>
              </a:rPr>
              <a:t>TRIỂN LÃM TRANH</a:t>
            </a:r>
          </a:p>
          <a:p>
            <a:pPr algn="ctr">
              <a:buFont typeface="Arial" pitchFamily="34" charset="0"/>
              <a:buNone/>
            </a:pP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-1143000" y="3581400"/>
            <a:ext cx="1143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990600" y="1905000"/>
            <a:ext cx="586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052638" y="1143000"/>
            <a:ext cx="480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Triển lãm tranh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838200" y="236220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1.Trưng bày tranh ảnh đã sưu tầm theo nhóm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847725" y="3128963"/>
            <a:ext cx="7543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2.Tập thuyết trình, giải thích về tranh ảnh của nhóm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457200" y="457200"/>
            <a:ext cx="8321675" cy="6096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7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/>
      <p:bldP spid="73736" grpId="0"/>
      <p:bldP spid="73737" grpId="0"/>
      <p:bldP spid="73740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480</Words>
  <Application>Microsoft Office PowerPoint</Application>
  <PresentationFormat>On-screen Show (4:3)</PresentationFormat>
  <Paragraphs>59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Amazone</vt:lpstr>
      <vt:lpstr>Arial</vt:lpstr>
      <vt:lpstr>Arial Black</vt:lpstr>
      <vt:lpstr>Calibri</vt:lpstr>
      <vt:lpstr>Calibri Light</vt:lpstr>
      <vt:lpstr>Corbel</vt:lpstr>
      <vt:lpstr>Garamond</vt:lpstr>
      <vt:lpstr>Montserrat Medium</vt:lpstr>
      <vt:lpstr>Times New Roman</vt:lpstr>
      <vt:lpstr>Trebuchet MS</vt:lpstr>
      <vt:lpstr>Wingdings 3</vt:lpstr>
      <vt:lpstr>方正喵呜体</vt:lpstr>
      <vt:lpstr>汉仪小麦体简</vt:lpstr>
      <vt:lpstr>汉仪柏京体简</vt:lpstr>
      <vt:lpstr>Office Theme</vt:lpstr>
      <vt:lpstr>Facet</vt:lpstr>
      <vt:lpstr>1_Facet</vt:lpstr>
      <vt:lpstr>Parallax</vt:lpstr>
      <vt:lpstr>Retrospect</vt:lpstr>
      <vt:lpstr>Organic</vt:lpstr>
      <vt:lpstr>2_Facet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Thứ sáu ngày tháng năm 2022 Khoa học: Ôn tập : Vật chất và năng lượng (t.t)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ADMIN</cp:lastModifiedBy>
  <cp:revision>142</cp:revision>
  <cp:lastPrinted>2021-03-29T11:42:17Z</cp:lastPrinted>
  <dcterms:created xsi:type="dcterms:W3CDTF">2017-03-22T14:02:52Z</dcterms:created>
  <dcterms:modified xsi:type="dcterms:W3CDTF">2022-03-26T03:27:40Z</dcterms:modified>
</cp:coreProperties>
</file>