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70" r:id="rId4"/>
    <p:sldId id="265" r:id="rId5"/>
    <p:sldId id="259" r:id="rId6"/>
    <p:sldId id="268" r:id="rId7"/>
    <p:sldId id="266" r:id="rId8"/>
    <p:sldId id="260" r:id="rId9"/>
    <p:sldId id="263" r:id="rId10"/>
    <p:sldId id="264" r:id="rId11"/>
    <p:sldId id="261" r:id="rId12"/>
    <p:sldId id="262" r:id="rId13"/>
  </p:sldIdLst>
  <p:sldSz cx="12192000" cy="6858000"/>
  <p:notesSz cx="6858000" cy="9144000"/>
  <p:embeddedFontLst>
    <p:embeddedFont>
      <p:font typeface="Arima Madurai" panose="020B0604020202020204" charset="0"/>
      <p:regular r:id="rId15"/>
      <p:bold r:id="rId16"/>
    </p:embeddedFont>
    <p:embeddedFont>
      <p:font typeface="Arima Madurai Black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CC6AF-4006-4A90-93BE-A3EE22CF7D8C}">
  <a:tblStyle styleId="{3EACC6AF-4006-4A90-93BE-A3EE22CF7D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83" autoAdjust="0"/>
  </p:normalViewPr>
  <p:slideViewPr>
    <p:cSldViewPr snapToGrid="0">
      <p:cViewPr varScale="1">
        <p:scale>
          <a:sx n="54" d="100"/>
          <a:sy n="54" d="100"/>
        </p:scale>
        <p:origin x="11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1FBB7-EAB3-4EEE-9463-335EBAB6985F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270A02-C470-4666-8292-A8A73ECAF028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Cambria" panose="02040503050406030204" pitchFamily="18" charset="0"/>
            </a:rPr>
            <a:t>A. </a:t>
          </a:r>
          <a:r>
            <a:rPr lang="en-US" dirty="0" err="1">
              <a:latin typeface="Cambria" panose="02040503050406030204" pitchFamily="18" charset="0"/>
            </a:rPr>
            <a:t>Dân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tộc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Hoa</a:t>
          </a:r>
          <a:r>
            <a:rPr lang="en-US" dirty="0">
              <a:latin typeface="Cambria" panose="02040503050406030204" pitchFamily="18" charset="0"/>
            </a:rPr>
            <a:t>, Ê – </a:t>
          </a:r>
          <a:r>
            <a:rPr lang="en-US" dirty="0" err="1">
              <a:latin typeface="Cambria" panose="02040503050406030204" pitchFamily="18" charset="0"/>
            </a:rPr>
            <a:t>đê</a:t>
          </a:r>
          <a:r>
            <a:rPr lang="en-US" dirty="0">
              <a:latin typeface="Cambria" panose="02040503050406030204" pitchFamily="18" charset="0"/>
            </a:rPr>
            <a:t>, Ba - </a:t>
          </a:r>
          <a:r>
            <a:rPr lang="en-US" dirty="0" err="1">
              <a:latin typeface="Cambria" panose="02040503050406030204" pitchFamily="18" charset="0"/>
            </a:rPr>
            <a:t>na</a:t>
          </a:r>
          <a:endParaRPr lang="en-US" dirty="0">
            <a:latin typeface="Cambria" panose="02040503050406030204" pitchFamily="18" charset="0"/>
          </a:endParaRPr>
        </a:p>
      </dgm:t>
    </dgm:pt>
    <dgm:pt modelId="{3F669D39-1C45-4DED-AE6F-0953F4640B93}" type="par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386EDCD-C49D-4DF2-825F-E4BA6CF27CF8}" type="sibTrans" cxnId="{8E96C7D6-3BFA-49A7-9819-B95684ACF80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CEB66EEB-F0C6-4A38-B70E-D88933EF12E4}">
      <dgm:prSet phldrT="[Text]"/>
      <dgm:spPr/>
      <dgm:t>
        <a:bodyPr/>
        <a:lstStyle/>
        <a:p>
          <a:r>
            <a:rPr lang="en-US" dirty="0">
              <a:latin typeface="Cambria" panose="02040503050406030204" pitchFamily="18" charset="0"/>
            </a:rPr>
            <a:t>B. </a:t>
          </a:r>
          <a:r>
            <a:rPr lang="en-US" dirty="0" err="1">
              <a:latin typeface="Cambria" panose="02040503050406030204" pitchFamily="18" charset="0"/>
            </a:rPr>
            <a:t>Dân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tộc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Kinh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và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Chăm</a:t>
          </a:r>
          <a:endParaRPr lang="en-US" dirty="0">
            <a:latin typeface="Cambria" panose="02040503050406030204" pitchFamily="18" charset="0"/>
          </a:endParaRPr>
        </a:p>
      </dgm:t>
    </dgm:pt>
    <dgm:pt modelId="{83FA57A1-F779-4365-90BD-5FF7667BE9A9}" type="par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B0A0B25B-3A6B-4B29-A346-9D2AB1016899}" type="sibTrans" cxnId="{25667BB7-F918-40BE-B595-40F036ECA478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1931B9C-06BF-45D3-B3FF-97470EBACB8E}">
      <dgm:prSet phldrT="[Text]"/>
      <dgm:spPr>
        <a:solidFill>
          <a:srgbClr val="FF66FF"/>
        </a:solidFill>
      </dgm:spPr>
      <dgm:t>
        <a:bodyPr/>
        <a:lstStyle/>
        <a:p>
          <a:r>
            <a:rPr lang="en-US" dirty="0">
              <a:latin typeface="Cambria" panose="02040503050406030204" pitchFamily="18" charset="0"/>
            </a:rPr>
            <a:t>C. </a:t>
          </a:r>
          <a:r>
            <a:rPr lang="en-US" dirty="0" err="1">
              <a:latin typeface="Cambria" panose="02040503050406030204" pitchFamily="18" charset="0"/>
            </a:rPr>
            <a:t>Dân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tộc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Mường</a:t>
          </a:r>
          <a:r>
            <a:rPr lang="en-US" dirty="0">
              <a:latin typeface="Cambria" panose="02040503050406030204" pitchFamily="18" charset="0"/>
            </a:rPr>
            <a:t>, </a:t>
          </a:r>
          <a:r>
            <a:rPr lang="en-US" dirty="0" err="1">
              <a:latin typeface="Cambria" panose="02040503050406030204" pitchFamily="18" charset="0"/>
            </a:rPr>
            <a:t>Thái</a:t>
          </a:r>
          <a:r>
            <a:rPr lang="en-US" dirty="0">
              <a:latin typeface="Cambria" panose="02040503050406030204" pitchFamily="18" charset="0"/>
            </a:rPr>
            <a:t>, Dao</a:t>
          </a:r>
        </a:p>
      </dgm:t>
    </dgm:pt>
    <dgm:pt modelId="{1A4EDBDB-617E-4512-956F-FB88915EEBA0}" type="par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BFCF2CC-FFC5-479D-9111-3F2D327D04A9}" type="sibTrans" cxnId="{021D88BE-9C14-495E-9B23-08C118BCF5AE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D7CF08A8-5857-4F8E-B20F-A891F593EFF1}" type="pres">
      <dgm:prSet presAssocID="{CE21FBB7-EAB3-4EEE-9463-335EBAB6985F}" presName="linear" presStyleCnt="0">
        <dgm:presLayoutVars>
          <dgm:dir/>
          <dgm:animLvl val="lvl"/>
          <dgm:resizeHandles val="exact"/>
        </dgm:presLayoutVars>
      </dgm:prSet>
      <dgm:spPr/>
    </dgm:pt>
    <dgm:pt modelId="{290E0B4A-7B1A-4C4D-9EEE-03BB2BED18B2}" type="pres">
      <dgm:prSet presAssocID="{E3270A02-C470-4666-8292-A8A73ECAF028}" presName="parentLin" presStyleCnt="0"/>
      <dgm:spPr/>
    </dgm:pt>
    <dgm:pt modelId="{BF8C40E4-E7C7-4160-B536-E2AC32C231EC}" type="pres">
      <dgm:prSet presAssocID="{E3270A02-C470-4666-8292-A8A73ECAF028}" presName="parentLeftMargin" presStyleLbl="node1" presStyleIdx="0" presStyleCnt="3"/>
      <dgm:spPr/>
    </dgm:pt>
    <dgm:pt modelId="{C1F385EC-C9D4-459D-8F05-39AA1D86B2E6}" type="pres">
      <dgm:prSet presAssocID="{E3270A02-C470-4666-8292-A8A73ECAF0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D82CB8-7D5A-43F1-895F-01CF9873E6B4}" type="pres">
      <dgm:prSet presAssocID="{E3270A02-C470-4666-8292-A8A73ECAF028}" presName="negativeSpace" presStyleCnt="0"/>
      <dgm:spPr/>
    </dgm:pt>
    <dgm:pt modelId="{D2946318-B5CA-4E3B-AA9C-249D9D17D013}" type="pres">
      <dgm:prSet presAssocID="{E3270A02-C470-4666-8292-A8A73ECAF028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</dgm:pt>
    <dgm:pt modelId="{43F08E06-1DE0-4638-9B6F-903EA8BF0358}" type="pres">
      <dgm:prSet presAssocID="{E386EDCD-C49D-4DF2-825F-E4BA6CF27CF8}" presName="spaceBetweenRectangles" presStyleCnt="0"/>
      <dgm:spPr/>
    </dgm:pt>
    <dgm:pt modelId="{85747182-6372-4C9C-8ED1-303CDCDCC05E}" type="pres">
      <dgm:prSet presAssocID="{CEB66EEB-F0C6-4A38-B70E-D88933EF12E4}" presName="parentLin" presStyleCnt="0"/>
      <dgm:spPr/>
    </dgm:pt>
    <dgm:pt modelId="{32506C00-D53E-4A92-9D67-B65A6237C2E4}" type="pres">
      <dgm:prSet presAssocID="{CEB66EEB-F0C6-4A38-B70E-D88933EF12E4}" presName="parentLeftMargin" presStyleLbl="node1" presStyleIdx="0" presStyleCnt="3"/>
      <dgm:spPr/>
    </dgm:pt>
    <dgm:pt modelId="{80371CD4-F618-479E-B6CF-5994A666D456}" type="pres">
      <dgm:prSet presAssocID="{CEB66EEB-F0C6-4A38-B70E-D88933EF12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11B9F7-21C6-4516-8A31-485086C2D72C}" type="pres">
      <dgm:prSet presAssocID="{CEB66EEB-F0C6-4A38-B70E-D88933EF12E4}" presName="negativeSpace" presStyleCnt="0"/>
      <dgm:spPr/>
    </dgm:pt>
    <dgm:pt modelId="{FDF0A739-EA4E-4BF0-AA86-4041FD5FC82B}" type="pres">
      <dgm:prSet presAssocID="{CEB66EEB-F0C6-4A38-B70E-D88933EF12E4}" presName="childText" presStyleLbl="conFgAcc1" presStyleIdx="1" presStyleCnt="3">
        <dgm:presLayoutVars>
          <dgm:bulletEnabled val="1"/>
        </dgm:presLayoutVars>
      </dgm:prSet>
      <dgm:spPr/>
    </dgm:pt>
    <dgm:pt modelId="{823F5622-74AB-4806-8B1B-7C54589F4C1B}" type="pres">
      <dgm:prSet presAssocID="{B0A0B25B-3A6B-4B29-A346-9D2AB1016899}" presName="spaceBetweenRectangles" presStyleCnt="0"/>
      <dgm:spPr/>
    </dgm:pt>
    <dgm:pt modelId="{19533EB4-C9F8-4DB3-8FE6-76A4F324560A}" type="pres">
      <dgm:prSet presAssocID="{51931B9C-06BF-45D3-B3FF-97470EBACB8E}" presName="parentLin" presStyleCnt="0"/>
      <dgm:spPr/>
    </dgm:pt>
    <dgm:pt modelId="{0221DA88-2351-4C4F-A4D9-E86B8F614CFC}" type="pres">
      <dgm:prSet presAssocID="{51931B9C-06BF-45D3-B3FF-97470EBACB8E}" presName="parentLeftMargin" presStyleLbl="node1" presStyleIdx="1" presStyleCnt="3"/>
      <dgm:spPr/>
    </dgm:pt>
    <dgm:pt modelId="{9D87FB10-3F5D-40CB-9227-161A352B567E}" type="pres">
      <dgm:prSet presAssocID="{51931B9C-06BF-45D3-B3FF-97470EBACB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1ED4D5F-9C04-40DD-8D75-6B766BAE4AC1}" type="pres">
      <dgm:prSet presAssocID="{51931B9C-06BF-45D3-B3FF-97470EBACB8E}" presName="negativeSpace" presStyleCnt="0"/>
      <dgm:spPr/>
    </dgm:pt>
    <dgm:pt modelId="{3D62E963-DBD2-4736-ACAA-9FFF4D1FF277}" type="pres">
      <dgm:prSet presAssocID="{51931B9C-06BF-45D3-B3FF-97470EBACB8E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FF66FF"/>
          </a:solidFill>
        </a:ln>
      </dgm:spPr>
    </dgm:pt>
  </dgm:ptLst>
  <dgm:cxnLst>
    <dgm:cxn modelId="{E209F45E-C9A3-4600-9AA4-8006CE6715E7}" type="presOf" srcId="{E3270A02-C470-4666-8292-A8A73ECAF028}" destId="{BF8C40E4-E7C7-4160-B536-E2AC32C231EC}" srcOrd="0" destOrd="0" presId="urn:microsoft.com/office/officeart/2005/8/layout/list1"/>
    <dgm:cxn modelId="{2CBD4866-B9E2-4021-B235-6BD9D54D3159}" type="presOf" srcId="{CEB66EEB-F0C6-4A38-B70E-D88933EF12E4}" destId="{80371CD4-F618-479E-B6CF-5994A666D456}" srcOrd="1" destOrd="0" presId="urn:microsoft.com/office/officeart/2005/8/layout/list1"/>
    <dgm:cxn modelId="{50033054-1A0C-4426-ABFB-7E6AD0173700}" type="presOf" srcId="{51931B9C-06BF-45D3-B3FF-97470EBACB8E}" destId="{0221DA88-2351-4C4F-A4D9-E86B8F614CFC}" srcOrd="0" destOrd="0" presId="urn:microsoft.com/office/officeart/2005/8/layout/list1"/>
    <dgm:cxn modelId="{5FB11678-C882-4265-A770-CFB8F33F856F}" type="presOf" srcId="{CEB66EEB-F0C6-4A38-B70E-D88933EF12E4}" destId="{32506C00-D53E-4A92-9D67-B65A6237C2E4}" srcOrd="0" destOrd="0" presId="urn:microsoft.com/office/officeart/2005/8/layout/list1"/>
    <dgm:cxn modelId="{49C49E7B-87B6-4D64-A1AC-37E1E2BA3BDF}" type="presOf" srcId="{51931B9C-06BF-45D3-B3FF-97470EBACB8E}" destId="{9D87FB10-3F5D-40CB-9227-161A352B567E}" srcOrd="1" destOrd="0" presId="urn:microsoft.com/office/officeart/2005/8/layout/list1"/>
    <dgm:cxn modelId="{25667BB7-F918-40BE-B595-40F036ECA478}" srcId="{CE21FBB7-EAB3-4EEE-9463-335EBAB6985F}" destId="{CEB66EEB-F0C6-4A38-B70E-D88933EF12E4}" srcOrd="1" destOrd="0" parTransId="{83FA57A1-F779-4365-90BD-5FF7667BE9A9}" sibTransId="{B0A0B25B-3A6B-4B29-A346-9D2AB1016899}"/>
    <dgm:cxn modelId="{021D88BE-9C14-495E-9B23-08C118BCF5AE}" srcId="{CE21FBB7-EAB3-4EEE-9463-335EBAB6985F}" destId="{51931B9C-06BF-45D3-B3FF-97470EBACB8E}" srcOrd="2" destOrd="0" parTransId="{1A4EDBDB-617E-4512-956F-FB88915EEBA0}" sibTransId="{6BFCF2CC-FFC5-479D-9111-3F2D327D04A9}"/>
    <dgm:cxn modelId="{294FCFC0-53DF-42A0-BEB7-53A5662CADCB}" type="presOf" srcId="{E3270A02-C470-4666-8292-A8A73ECAF028}" destId="{C1F385EC-C9D4-459D-8F05-39AA1D86B2E6}" srcOrd="1" destOrd="0" presId="urn:microsoft.com/office/officeart/2005/8/layout/list1"/>
    <dgm:cxn modelId="{8E96C7D6-3BFA-49A7-9819-B95684ACF80C}" srcId="{CE21FBB7-EAB3-4EEE-9463-335EBAB6985F}" destId="{E3270A02-C470-4666-8292-A8A73ECAF028}" srcOrd="0" destOrd="0" parTransId="{3F669D39-1C45-4DED-AE6F-0953F4640B93}" sibTransId="{E386EDCD-C49D-4DF2-825F-E4BA6CF27CF8}"/>
    <dgm:cxn modelId="{33E5DBEB-4924-413C-B299-B1BA2641D539}" type="presOf" srcId="{CE21FBB7-EAB3-4EEE-9463-335EBAB6985F}" destId="{D7CF08A8-5857-4F8E-B20F-A891F593EFF1}" srcOrd="0" destOrd="0" presId="urn:microsoft.com/office/officeart/2005/8/layout/list1"/>
    <dgm:cxn modelId="{332FB04B-53FE-437B-8661-9A9B092F97C6}" type="presParOf" srcId="{D7CF08A8-5857-4F8E-B20F-A891F593EFF1}" destId="{290E0B4A-7B1A-4C4D-9EEE-03BB2BED18B2}" srcOrd="0" destOrd="0" presId="urn:microsoft.com/office/officeart/2005/8/layout/list1"/>
    <dgm:cxn modelId="{6D524DA7-5AA2-43CE-96CD-5D9116C29A0B}" type="presParOf" srcId="{290E0B4A-7B1A-4C4D-9EEE-03BB2BED18B2}" destId="{BF8C40E4-E7C7-4160-B536-E2AC32C231EC}" srcOrd="0" destOrd="0" presId="urn:microsoft.com/office/officeart/2005/8/layout/list1"/>
    <dgm:cxn modelId="{9BFEB4BF-C1AD-42CF-9C24-9E0F17D8A4D6}" type="presParOf" srcId="{290E0B4A-7B1A-4C4D-9EEE-03BB2BED18B2}" destId="{C1F385EC-C9D4-459D-8F05-39AA1D86B2E6}" srcOrd="1" destOrd="0" presId="urn:microsoft.com/office/officeart/2005/8/layout/list1"/>
    <dgm:cxn modelId="{7E18CB5B-EEF9-45E5-B122-22A691479A4B}" type="presParOf" srcId="{D7CF08A8-5857-4F8E-B20F-A891F593EFF1}" destId="{63D82CB8-7D5A-43F1-895F-01CF9873E6B4}" srcOrd="1" destOrd="0" presId="urn:microsoft.com/office/officeart/2005/8/layout/list1"/>
    <dgm:cxn modelId="{39F81930-A7AA-4390-9DFB-4B44AE29AD03}" type="presParOf" srcId="{D7CF08A8-5857-4F8E-B20F-A891F593EFF1}" destId="{D2946318-B5CA-4E3B-AA9C-249D9D17D013}" srcOrd="2" destOrd="0" presId="urn:microsoft.com/office/officeart/2005/8/layout/list1"/>
    <dgm:cxn modelId="{453F1E85-96F5-4038-A875-9B83FF6DF32A}" type="presParOf" srcId="{D7CF08A8-5857-4F8E-B20F-A891F593EFF1}" destId="{43F08E06-1DE0-4638-9B6F-903EA8BF0358}" srcOrd="3" destOrd="0" presId="urn:microsoft.com/office/officeart/2005/8/layout/list1"/>
    <dgm:cxn modelId="{03F3738B-D9AE-4CA6-8CD9-ADCD840C5933}" type="presParOf" srcId="{D7CF08A8-5857-4F8E-B20F-A891F593EFF1}" destId="{85747182-6372-4C9C-8ED1-303CDCDCC05E}" srcOrd="4" destOrd="0" presId="urn:microsoft.com/office/officeart/2005/8/layout/list1"/>
    <dgm:cxn modelId="{0A59DCC2-D132-4036-931C-5BB3B782C290}" type="presParOf" srcId="{85747182-6372-4C9C-8ED1-303CDCDCC05E}" destId="{32506C00-D53E-4A92-9D67-B65A6237C2E4}" srcOrd="0" destOrd="0" presId="urn:microsoft.com/office/officeart/2005/8/layout/list1"/>
    <dgm:cxn modelId="{A78DE8AE-BF6A-4B61-BEA8-5BA1235D83B4}" type="presParOf" srcId="{85747182-6372-4C9C-8ED1-303CDCDCC05E}" destId="{80371CD4-F618-479E-B6CF-5994A666D456}" srcOrd="1" destOrd="0" presId="urn:microsoft.com/office/officeart/2005/8/layout/list1"/>
    <dgm:cxn modelId="{C43B31D6-8651-48AD-B9D7-72F16D6531B2}" type="presParOf" srcId="{D7CF08A8-5857-4F8E-B20F-A891F593EFF1}" destId="{D111B9F7-21C6-4516-8A31-485086C2D72C}" srcOrd="5" destOrd="0" presId="urn:microsoft.com/office/officeart/2005/8/layout/list1"/>
    <dgm:cxn modelId="{7BF22AED-FA5F-4357-94DA-B48B7E036ABB}" type="presParOf" srcId="{D7CF08A8-5857-4F8E-B20F-A891F593EFF1}" destId="{FDF0A739-EA4E-4BF0-AA86-4041FD5FC82B}" srcOrd="6" destOrd="0" presId="urn:microsoft.com/office/officeart/2005/8/layout/list1"/>
    <dgm:cxn modelId="{7E70E6CA-F769-4B52-A198-9F8665C5FA61}" type="presParOf" srcId="{D7CF08A8-5857-4F8E-B20F-A891F593EFF1}" destId="{823F5622-74AB-4806-8B1B-7C54589F4C1B}" srcOrd="7" destOrd="0" presId="urn:microsoft.com/office/officeart/2005/8/layout/list1"/>
    <dgm:cxn modelId="{1A62F937-9E55-4B7E-861A-59C5388732CB}" type="presParOf" srcId="{D7CF08A8-5857-4F8E-B20F-A891F593EFF1}" destId="{19533EB4-C9F8-4DB3-8FE6-76A4F324560A}" srcOrd="8" destOrd="0" presId="urn:microsoft.com/office/officeart/2005/8/layout/list1"/>
    <dgm:cxn modelId="{930B88A4-45EC-4853-B08D-3A2A7BA0ED1F}" type="presParOf" srcId="{19533EB4-C9F8-4DB3-8FE6-76A4F324560A}" destId="{0221DA88-2351-4C4F-A4D9-E86B8F614CFC}" srcOrd="0" destOrd="0" presId="urn:microsoft.com/office/officeart/2005/8/layout/list1"/>
    <dgm:cxn modelId="{AFE0639A-D936-4D74-9297-54855A6F5213}" type="presParOf" srcId="{19533EB4-C9F8-4DB3-8FE6-76A4F324560A}" destId="{9D87FB10-3F5D-40CB-9227-161A352B567E}" srcOrd="1" destOrd="0" presId="urn:microsoft.com/office/officeart/2005/8/layout/list1"/>
    <dgm:cxn modelId="{58CAC84D-8110-4823-9D85-72D0C8A93EDC}" type="presParOf" srcId="{D7CF08A8-5857-4F8E-B20F-A891F593EFF1}" destId="{D1ED4D5F-9C04-40DD-8D75-6B766BAE4AC1}" srcOrd="9" destOrd="0" presId="urn:microsoft.com/office/officeart/2005/8/layout/list1"/>
    <dgm:cxn modelId="{8C18C7B2-D3F4-4742-B9CC-7E0EB6837BEF}" type="presParOf" srcId="{D7CF08A8-5857-4F8E-B20F-A891F593EFF1}" destId="{3D62E963-DBD2-4736-ACAA-9FFF4D1FF2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855C0-5157-43B1-A0FA-AE8710E43E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1C0B7D-7FFF-4477-A5C2-5FE9153DC98C}">
      <dgm:prSet phldrT="[Text]" custT="1"/>
      <dgm:spPr/>
      <dgm:t>
        <a:bodyPr/>
        <a:lstStyle/>
        <a:p>
          <a:r>
            <a:rPr lang="en-US" sz="3600" b="1" dirty="0">
              <a:latin typeface="Cambria" panose="02040503050406030204" pitchFamily="18" charset="0"/>
            </a:rPr>
            <a:t>1. </a:t>
          </a:r>
          <a:r>
            <a:rPr lang="en-US" sz="3600" b="1" dirty="0" err="1">
              <a:latin typeface="Cambria" panose="02040503050406030204" pitchFamily="18" charset="0"/>
            </a:rPr>
            <a:t>Dân</a:t>
          </a:r>
          <a:r>
            <a:rPr lang="en-US" sz="3600" b="1" dirty="0">
              <a:latin typeface="Cambria" panose="02040503050406030204" pitchFamily="18" charset="0"/>
            </a:rPr>
            <a:t> </a:t>
          </a:r>
          <a:r>
            <a:rPr lang="en-US" sz="3600" b="1" dirty="0" err="1">
              <a:latin typeface="Cambria" panose="02040503050406030204" pitchFamily="18" charset="0"/>
            </a:rPr>
            <a:t>cư</a:t>
          </a:r>
          <a:endParaRPr lang="en-US" sz="3600" b="1" dirty="0">
            <a:latin typeface="Cambria" panose="02040503050406030204" pitchFamily="18" charset="0"/>
          </a:endParaRPr>
        </a:p>
      </dgm:t>
    </dgm:pt>
    <dgm:pt modelId="{FF1B95EC-43FC-4B29-B48A-9029623717F1}" type="parTrans" cxnId="{81CA5EF5-8FC7-4C33-8853-513F1446CC6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6EE29B07-AA59-4207-9A62-D83E8C19D2AD}" type="sibTrans" cxnId="{81CA5EF5-8FC7-4C33-8853-513F1446CC6B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1934D262-6B0A-470C-8D82-476DD289223F}">
      <dgm:prSet phldrT="[Text]"/>
      <dgm:spPr>
        <a:ln>
          <a:solidFill>
            <a:srgbClr val="FF66FF"/>
          </a:solidFill>
        </a:ln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Khá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đông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đúc</a:t>
          </a:r>
          <a:endParaRPr lang="en-US" dirty="0">
            <a:latin typeface="Cambria" panose="02040503050406030204" pitchFamily="18" charset="0"/>
          </a:endParaRPr>
        </a:p>
      </dgm:t>
    </dgm:pt>
    <dgm:pt modelId="{C516AE23-03FC-4147-890F-C822B1C7B3FF}" type="parTrans" cxnId="{610BEE52-BD33-42A4-861F-CC59607E6CF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31BB00BC-53BE-4F11-8BD6-C7EEF32C8A08}" type="sibTrans" cxnId="{610BEE52-BD33-42A4-861F-CC59607E6CF0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E955A54E-9B77-4529-9836-515FA8AC3B2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err="1">
              <a:latin typeface="Cambria" panose="02040503050406030204" pitchFamily="18" charset="0"/>
            </a:rPr>
            <a:t>Chủ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yếu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người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Kinh</a:t>
          </a:r>
          <a:r>
            <a:rPr lang="en-US" dirty="0">
              <a:latin typeface="Cambria" panose="02040503050406030204" pitchFamily="18" charset="0"/>
            </a:rPr>
            <a:t>, </a:t>
          </a:r>
          <a:r>
            <a:rPr lang="en-US" dirty="0" err="1">
              <a:latin typeface="Cambria" panose="02040503050406030204" pitchFamily="18" charset="0"/>
            </a:rPr>
            <a:t>người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Chăm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và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một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số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dân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tộc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ít</a:t>
          </a:r>
          <a:r>
            <a:rPr lang="en-US" dirty="0">
              <a:latin typeface="Cambria" panose="02040503050406030204" pitchFamily="18" charset="0"/>
            </a:rPr>
            <a:t> </a:t>
          </a:r>
          <a:r>
            <a:rPr lang="en-US" dirty="0" err="1">
              <a:latin typeface="Cambria" panose="02040503050406030204" pitchFamily="18" charset="0"/>
            </a:rPr>
            <a:t>người</a:t>
          </a:r>
          <a:endParaRPr lang="en-US" dirty="0">
            <a:latin typeface="Cambria" panose="02040503050406030204" pitchFamily="18" charset="0"/>
          </a:endParaRPr>
        </a:p>
      </dgm:t>
    </dgm:pt>
    <dgm:pt modelId="{CB13C1CB-220F-4D01-8FD4-5877A22E3163}" type="parTrans" cxnId="{37DF8A96-D9CF-4802-839E-BF0FFCAEB8B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31C7CCC-DD51-4AFB-AD22-14B836FF63A5}" type="sibTrans" cxnId="{37DF8A96-D9CF-4802-839E-BF0FFCAEB8BC}">
      <dgm:prSet/>
      <dgm:spPr/>
      <dgm:t>
        <a:bodyPr/>
        <a:lstStyle/>
        <a:p>
          <a:endParaRPr lang="en-US">
            <a:latin typeface="Cambria" panose="02040503050406030204" pitchFamily="18" charset="0"/>
          </a:endParaRPr>
        </a:p>
      </dgm:t>
    </dgm:pt>
    <dgm:pt modelId="{53B669EC-0CBF-420A-80E3-7289CF9F2741}" type="pres">
      <dgm:prSet presAssocID="{6AE855C0-5157-43B1-A0FA-AE8710E43E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91315D-0ECA-4668-9A94-1F2F91FB1F1C}" type="pres">
      <dgm:prSet presAssocID="{F31C0B7D-7FFF-4477-A5C2-5FE9153DC98C}" presName="hierRoot1" presStyleCnt="0"/>
      <dgm:spPr/>
    </dgm:pt>
    <dgm:pt modelId="{9D3695AF-5792-48F3-9571-09D141920636}" type="pres">
      <dgm:prSet presAssocID="{F31C0B7D-7FFF-4477-A5C2-5FE9153DC98C}" presName="composite" presStyleCnt="0"/>
      <dgm:spPr/>
    </dgm:pt>
    <dgm:pt modelId="{98B4B89C-260E-4620-9946-C6488CC9BB3B}" type="pres">
      <dgm:prSet presAssocID="{F31C0B7D-7FFF-4477-A5C2-5FE9153DC98C}" presName="background" presStyleLbl="node0" presStyleIdx="0" presStyleCnt="1"/>
      <dgm:spPr/>
    </dgm:pt>
    <dgm:pt modelId="{7F5B9E36-CDEF-4953-8EE5-C1B72669131D}" type="pres">
      <dgm:prSet presAssocID="{F31C0B7D-7FFF-4477-A5C2-5FE9153DC98C}" presName="text" presStyleLbl="fgAcc0" presStyleIdx="0" presStyleCnt="1">
        <dgm:presLayoutVars>
          <dgm:chPref val="3"/>
        </dgm:presLayoutVars>
      </dgm:prSet>
      <dgm:spPr/>
    </dgm:pt>
    <dgm:pt modelId="{6D26CCB6-4B2D-4D09-800A-CECCAAC5FA6C}" type="pres">
      <dgm:prSet presAssocID="{F31C0B7D-7FFF-4477-A5C2-5FE9153DC98C}" presName="hierChild2" presStyleCnt="0"/>
      <dgm:spPr/>
    </dgm:pt>
    <dgm:pt modelId="{58698BB2-ADC9-4CA3-A599-AFE0AC57B507}" type="pres">
      <dgm:prSet presAssocID="{C516AE23-03FC-4147-890F-C822B1C7B3FF}" presName="Name10" presStyleLbl="parChTrans1D2" presStyleIdx="0" presStyleCnt="2"/>
      <dgm:spPr/>
    </dgm:pt>
    <dgm:pt modelId="{DC7FB25E-D95A-4030-B931-1036F20E9156}" type="pres">
      <dgm:prSet presAssocID="{1934D262-6B0A-470C-8D82-476DD289223F}" presName="hierRoot2" presStyleCnt="0"/>
      <dgm:spPr/>
    </dgm:pt>
    <dgm:pt modelId="{FE84C8F6-54F2-4AC7-B6B5-4534280D12DC}" type="pres">
      <dgm:prSet presAssocID="{1934D262-6B0A-470C-8D82-476DD289223F}" presName="composite2" presStyleCnt="0"/>
      <dgm:spPr/>
    </dgm:pt>
    <dgm:pt modelId="{F2F09B85-6508-4754-B7DB-E21F38DEAC13}" type="pres">
      <dgm:prSet presAssocID="{1934D262-6B0A-470C-8D82-476DD289223F}" presName="background2" presStyleLbl="node2" presStyleIdx="0" presStyleCnt="2"/>
      <dgm:spPr>
        <a:solidFill>
          <a:srgbClr val="FF66FF"/>
        </a:solidFill>
      </dgm:spPr>
    </dgm:pt>
    <dgm:pt modelId="{16AD7BDE-F918-4CB2-866E-D9E6C1E8D7A0}" type="pres">
      <dgm:prSet presAssocID="{1934D262-6B0A-470C-8D82-476DD289223F}" presName="text2" presStyleLbl="fgAcc2" presStyleIdx="0" presStyleCnt="2">
        <dgm:presLayoutVars>
          <dgm:chPref val="3"/>
        </dgm:presLayoutVars>
      </dgm:prSet>
      <dgm:spPr/>
    </dgm:pt>
    <dgm:pt modelId="{2DB0101A-CB9D-4241-B42B-D78F98CA3031}" type="pres">
      <dgm:prSet presAssocID="{1934D262-6B0A-470C-8D82-476DD289223F}" presName="hierChild3" presStyleCnt="0"/>
      <dgm:spPr/>
    </dgm:pt>
    <dgm:pt modelId="{40828C4A-C899-47CB-81AC-4D3B89246CA4}" type="pres">
      <dgm:prSet presAssocID="{CB13C1CB-220F-4D01-8FD4-5877A22E3163}" presName="Name10" presStyleLbl="parChTrans1D2" presStyleIdx="1" presStyleCnt="2"/>
      <dgm:spPr/>
    </dgm:pt>
    <dgm:pt modelId="{5FC29DEA-6BB7-454D-8DB8-987FAD864F42}" type="pres">
      <dgm:prSet presAssocID="{E955A54E-9B77-4529-9836-515FA8AC3B25}" presName="hierRoot2" presStyleCnt="0"/>
      <dgm:spPr/>
    </dgm:pt>
    <dgm:pt modelId="{B47DEF5B-0E28-4D22-B55F-4FF00E68C6A6}" type="pres">
      <dgm:prSet presAssocID="{E955A54E-9B77-4529-9836-515FA8AC3B25}" presName="composite2" presStyleCnt="0"/>
      <dgm:spPr/>
    </dgm:pt>
    <dgm:pt modelId="{C996F3A2-9E3F-41F8-8533-445F112F1FB4}" type="pres">
      <dgm:prSet presAssocID="{E955A54E-9B77-4529-9836-515FA8AC3B25}" presName="background2" presStyleLbl="node2" presStyleIdx="1" presStyleCnt="2"/>
      <dgm:spPr>
        <a:solidFill>
          <a:srgbClr val="00B050"/>
        </a:solidFill>
      </dgm:spPr>
    </dgm:pt>
    <dgm:pt modelId="{93DC54AE-DE6A-455F-BBE8-27663208549F}" type="pres">
      <dgm:prSet presAssocID="{E955A54E-9B77-4529-9836-515FA8AC3B25}" presName="text2" presStyleLbl="fgAcc2" presStyleIdx="1" presStyleCnt="2">
        <dgm:presLayoutVars>
          <dgm:chPref val="3"/>
        </dgm:presLayoutVars>
      </dgm:prSet>
      <dgm:spPr/>
    </dgm:pt>
    <dgm:pt modelId="{C553DBB8-F1DA-4C13-AADD-73D73821C741}" type="pres">
      <dgm:prSet presAssocID="{E955A54E-9B77-4529-9836-515FA8AC3B25}" presName="hierChild3" presStyleCnt="0"/>
      <dgm:spPr/>
    </dgm:pt>
  </dgm:ptLst>
  <dgm:cxnLst>
    <dgm:cxn modelId="{F6186200-8E4E-4148-830C-E9277A05E05B}" type="presOf" srcId="{6AE855C0-5157-43B1-A0FA-AE8710E43E86}" destId="{53B669EC-0CBF-420A-80E3-7289CF9F2741}" srcOrd="0" destOrd="0" presId="urn:microsoft.com/office/officeart/2005/8/layout/hierarchy1"/>
    <dgm:cxn modelId="{CF90214B-F21B-42DC-B25C-5FC4BD6C0D0F}" type="presOf" srcId="{E955A54E-9B77-4529-9836-515FA8AC3B25}" destId="{93DC54AE-DE6A-455F-BBE8-27663208549F}" srcOrd="0" destOrd="0" presId="urn:microsoft.com/office/officeart/2005/8/layout/hierarchy1"/>
    <dgm:cxn modelId="{610BEE52-BD33-42A4-861F-CC59607E6CF0}" srcId="{F31C0B7D-7FFF-4477-A5C2-5FE9153DC98C}" destId="{1934D262-6B0A-470C-8D82-476DD289223F}" srcOrd="0" destOrd="0" parTransId="{C516AE23-03FC-4147-890F-C822B1C7B3FF}" sibTransId="{31BB00BC-53BE-4F11-8BD6-C7EEF32C8A08}"/>
    <dgm:cxn modelId="{015DA674-BAD0-4D8C-B9FA-BFD30365ADE4}" type="presOf" srcId="{C516AE23-03FC-4147-890F-C822B1C7B3FF}" destId="{58698BB2-ADC9-4CA3-A599-AFE0AC57B507}" srcOrd="0" destOrd="0" presId="urn:microsoft.com/office/officeart/2005/8/layout/hierarchy1"/>
    <dgm:cxn modelId="{F30B1187-C21A-4E97-8F82-0B0E66E2E2D1}" type="presOf" srcId="{1934D262-6B0A-470C-8D82-476DD289223F}" destId="{16AD7BDE-F918-4CB2-866E-D9E6C1E8D7A0}" srcOrd="0" destOrd="0" presId="urn:microsoft.com/office/officeart/2005/8/layout/hierarchy1"/>
    <dgm:cxn modelId="{37DF8A96-D9CF-4802-839E-BF0FFCAEB8BC}" srcId="{F31C0B7D-7FFF-4477-A5C2-5FE9153DC98C}" destId="{E955A54E-9B77-4529-9836-515FA8AC3B25}" srcOrd="1" destOrd="0" parTransId="{CB13C1CB-220F-4D01-8FD4-5877A22E3163}" sibTransId="{531C7CCC-DD51-4AFB-AD22-14B836FF63A5}"/>
    <dgm:cxn modelId="{A4B31FE9-1969-4395-A906-57E3A9C1048F}" type="presOf" srcId="{CB13C1CB-220F-4D01-8FD4-5877A22E3163}" destId="{40828C4A-C899-47CB-81AC-4D3B89246CA4}" srcOrd="0" destOrd="0" presId="urn:microsoft.com/office/officeart/2005/8/layout/hierarchy1"/>
    <dgm:cxn modelId="{CAC1A9EE-A7EE-495E-9970-3AB04F52E7B4}" type="presOf" srcId="{F31C0B7D-7FFF-4477-A5C2-5FE9153DC98C}" destId="{7F5B9E36-CDEF-4953-8EE5-C1B72669131D}" srcOrd="0" destOrd="0" presId="urn:microsoft.com/office/officeart/2005/8/layout/hierarchy1"/>
    <dgm:cxn modelId="{81CA5EF5-8FC7-4C33-8853-513F1446CC6B}" srcId="{6AE855C0-5157-43B1-A0FA-AE8710E43E86}" destId="{F31C0B7D-7FFF-4477-A5C2-5FE9153DC98C}" srcOrd="0" destOrd="0" parTransId="{FF1B95EC-43FC-4B29-B48A-9029623717F1}" sibTransId="{6EE29B07-AA59-4207-9A62-D83E8C19D2AD}"/>
    <dgm:cxn modelId="{F0E8CAC9-A0C3-41F3-AC56-14E0E5D805F8}" type="presParOf" srcId="{53B669EC-0CBF-420A-80E3-7289CF9F2741}" destId="{2091315D-0ECA-4668-9A94-1F2F91FB1F1C}" srcOrd="0" destOrd="0" presId="urn:microsoft.com/office/officeart/2005/8/layout/hierarchy1"/>
    <dgm:cxn modelId="{A5816247-B88A-4773-AEA0-1564BF924BFD}" type="presParOf" srcId="{2091315D-0ECA-4668-9A94-1F2F91FB1F1C}" destId="{9D3695AF-5792-48F3-9571-09D141920636}" srcOrd="0" destOrd="0" presId="urn:microsoft.com/office/officeart/2005/8/layout/hierarchy1"/>
    <dgm:cxn modelId="{9337C15E-E4E0-45AA-9421-C234916AE2FD}" type="presParOf" srcId="{9D3695AF-5792-48F3-9571-09D141920636}" destId="{98B4B89C-260E-4620-9946-C6488CC9BB3B}" srcOrd="0" destOrd="0" presId="urn:microsoft.com/office/officeart/2005/8/layout/hierarchy1"/>
    <dgm:cxn modelId="{CE2CC7B1-7455-4BDC-B02B-6C917B3A31F9}" type="presParOf" srcId="{9D3695AF-5792-48F3-9571-09D141920636}" destId="{7F5B9E36-CDEF-4953-8EE5-C1B72669131D}" srcOrd="1" destOrd="0" presId="urn:microsoft.com/office/officeart/2005/8/layout/hierarchy1"/>
    <dgm:cxn modelId="{201C3A23-6490-489E-B0B7-0AB94ED77A2D}" type="presParOf" srcId="{2091315D-0ECA-4668-9A94-1F2F91FB1F1C}" destId="{6D26CCB6-4B2D-4D09-800A-CECCAAC5FA6C}" srcOrd="1" destOrd="0" presId="urn:microsoft.com/office/officeart/2005/8/layout/hierarchy1"/>
    <dgm:cxn modelId="{3B8C5D12-AF01-4675-817A-5E29C95C8E0E}" type="presParOf" srcId="{6D26CCB6-4B2D-4D09-800A-CECCAAC5FA6C}" destId="{58698BB2-ADC9-4CA3-A599-AFE0AC57B507}" srcOrd="0" destOrd="0" presId="urn:microsoft.com/office/officeart/2005/8/layout/hierarchy1"/>
    <dgm:cxn modelId="{5928DE1D-8B73-48FF-BE1D-A7854D838EB4}" type="presParOf" srcId="{6D26CCB6-4B2D-4D09-800A-CECCAAC5FA6C}" destId="{DC7FB25E-D95A-4030-B931-1036F20E9156}" srcOrd="1" destOrd="0" presId="urn:microsoft.com/office/officeart/2005/8/layout/hierarchy1"/>
    <dgm:cxn modelId="{82081BB2-71CE-40CF-83E6-B7458069FC74}" type="presParOf" srcId="{DC7FB25E-D95A-4030-B931-1036F20E9156}" destId="{FE84C8F6-54F2-4AC7-B6B5-4534280D12DC}" srcOrd="0" destOrd="0" presId="urn:microsoft.com/office/officeart/2005/8/layout/hierarchy1"/>
    <dgm:cxn modelId="{8707C17E-D1FB-4558-8A13-0C9977ED9D0F}" type="presParOf" srcId="{FE84C8F6-54F2-4AC7-B6B5-4534280D12DC}" destId="{F2F09B85-6508-4754-B7DB-E21F38DEAC13}" srcOrd="0" destOrd="0" presId="urn:microsoft.com/office/officeart/2005/8/layout/hierarchy1"/>
    <dgm:cxn modelId="{CB27374B-96BB-4E7F-B23F-C4129D41AB16}" type="presParOf" srcId="{FE84C8F6-54F2-4AC7-B6B5-4534280D12DC}" destId="{16AD7BDE-F918-4CB2-866E-D9E6C1E8D7A0}" srcOrd="1" destOrd="0" presId="urn:microsoft.com/office/officeart/2005/8/layout/hierarchy1"/>
    <dgm:cxn modelId="{5ACE06D9-5DBB-4EA6-BDED-C1789615A5F2}" type="presParOf" srcId="{DC7FB25E-D95A-4030-B931-1036F20E9156}" destId="{2DB0101A-CB9D-4241-B42B-D78F98CA3031}" srcOrd="1" destOrd="0" presId="urn:microsoft.com/office/officeart/2005/8/layout/hierarchy1"/>
    <dgm:cxn modelId="{23471FE9-2B81-4F35-A72B-6BDB9CF0C419}" type="presParOf" srcId="{6D26CCB6-4B2D-4D09-800A-CECCAAC5FA6C}" destId="{40828C4A-C899-47CB-81AC-4D3B89246CA4}" srcOrd="2" destOrd="0" presId="urn:microsoft.com/office/officeart/2005/8/layout/hierarchy1"/>
    <dgm:cxn modelId="{710994CE-7F51-4B6C-9501-DCC551FE4E56}" type="presParOf" srcId="{6D26CCB6-4B2D-4D09-800A-CECCAAC5FA6C}" destId="{5FC29DEA-6BB7-454D-8DB8-987FAD864F42}" srcOrd="3" destOrd="0" presId="urn:microsoft.com/office/officeart/2005/8/layout/hierarchy1"/>
    <dgm:cxn modelId="{2306EAE7-43A7-45C7-87AC-3ABD997FA95E}" type="presParOf" srcId="{5FC29DEA-6BB7-454D-8DB8-987FAD864F42}" destId="{B47DEF5B-0E28-4D22-B55F-4FF00E68C6A6}" srcOrd="0" destOrd="0" presId="urn:microsoft.com/office/officeart/2005/8/layout/hierarchy1"/>
    <dgm:cxn modelId="{770018E0-BFC1-4686-A131-B0B47B969E5C}" type="presParOf" srcId="{B47DEF5B-0E28-4D22-B55F-4FF00E68C6A6}" destId="{C996F3A2-9E3F-41F8-8533-445F112F1FB4}" srcOrd="0" destOrd="0" presId="urn:microsoft.com/office/officeart/2005/8/layout/hierarchy1"/>
    <dgm:cxn modelId="{1638BFEA-6D93-4A70-B467-D83BB86C622F}" type="presParOf" srcId="{B47DEF5B-0E28-4D22-B55F-4FF00E68C6A6}" destId="{93DC54AE-DE6A-455F-BBE8-27663208549F}" srcOrd="1" destOrd="0" presId="urn:microsoft.com/office/officeart/2005/8/layout/hierarchy1"/>
    <dgm:cxn modelId="{504F9DE9-3EF3-4625-AC91-8303ADDD2544}" type="presParOf" srcId="{5FC29DEA-6BB7-454D-8DB8-987FAD864F42}" destId="{C553DBB8-F1DA-4C13-AADD-73D73821C7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46318-B5CA-4E3B-AA9C-249D9D17D013}">
      <dsp:nvSpPr>
        <dsp:cNvPr id="0" name=""/>
        <dsp:cNvSpPr/>
      </dsp:nvSpPr>
      <dsp:spPr>
        <a:xfrm>
          <a:off x="0" y="42530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385EC-C9D4-459D-8F05-39AA1D86B2E6}">
      <dsp:nvSpPr>
        <dsp:cNvPr id="0" name=""/>
        <dsp:cNvSpPr/>
      </dsp:nvSpPr>
      <dsp:spPr>
        <a:xfrm>
          <a:off x="301083" y="71069"/>
          <a:ext cx="4215162" cy="708480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A. </a:t>
          </a:r>
          <a:r>
            <a:rPr lang="en-US" sz="2400" kern="1200" dirty="0" err="1">
              <a:latin typeface="Cambria" panose="02040503050406030204" pitchFamily="18" charset="0"/>
            </a:rPr>
            <a:t>Dân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tộc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Hoa</a:t>
          </a:r>
          <a:r>
            <a:rPr lang="en-US" sz="2400" kern="1200" dirty="0">
              <a:latin typeface="Cambria" panose="02040503050406030204" pitchFamily="18" charset="0"/>
            </a:rPr>
            <a:t>, Ê – </a:t>
          </a:r>
          <a:r>
            <a:rPr lang="en-US" sz="2400" kern="1200" dirty="0" err="1">
              <a:latin typeface="Cambria" panose="02040503050406030204" pitchFamily="18" charset="0"/>
            </a:rPr>
            <a:t>đê</a:t>
          </a:r>
          <a:r>
            <a:rPr lang="en-US" sz="2400" kern="1200" dirty="0">
              <a:latin typeface="Cambria" panose="02040503050406030204" pitchFamily="18" charset="0"/>
            </a:rPr>
            <a:t>, Ba - </a:t>
          </a:r>
          <a:r>
            <a:rPr lang="en-US" sz="2400" kern="1200" dirty="0" err="1">
              <a:latin typeface="Cambria" panose="02040503050406030204" pitchFamily="18" charset="0"/>
            </a:rPr>
            <a:t>na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05654"/>
        <a:ext cx="4145992" cy="639310"/>
      </dsp:txXfrm>
    </dsp:sp>
    <dsp:sp modelId="{FDF0A739-EA4E-4BF0-AA86-4041FD5FC82B}">
      <dsp:nvSpPr>
        <dsp:cNvPr id="0" name=""/>
        <dsp:cNvSpPr/>
      </dsp:nvSpPr>
      <dsp:spPr>
        <a:xfrm>
          <a:off x="0" y="1513949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8513"/>
              <a:satOff val="5598"/>
              <a:lumOff val="-2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371CD4-F618-479E-B6CF-5994A666D456}">
      <dsp:nvSpPr>
        <dsp:cNvPr id="0" name=""/>
        <dsp:cNvSpPr/>
      </dsp:nvSpPr>
      <dsp:spPr>
        <a:xfrm>
          <a:off x="301083" y="1159709"/>
          <a:ext cx="4215162" cy="708480"/>
        </a:xfrm>
        <a:prstGeom prst="roundRect">
          <a:avLst/>
        </a:prstGeom>
        <a:solidFill>
          <a:schemeClr val="accent5">
            <a:hueOff val="1628513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B. </a:t>
          </a:r>
          <a:r>
            <a:rPr lang="en-US" sz="2400" kern="1200" dirty="0" err="1">
              <a:latin typeface="Cambria" panose="02040503050406030204" pitchFamily="18" charset="0"/>
            </a:rPr>
            <a:t>Dân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tộc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Kinh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và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Chăm</a:t>
          </a:r>
          <a:endParaRPr lang="en-US" sz="2400" kern="1200" dirty="0">
            <a:latin typeface="Cambria" panose="02040503050406030204" pitchFamily="18" charset="0"/>
          </a:endParaRPr>
        </a:p>
      </dsp:txBody>
      <dsp:txXfrm>
        <a:off x="335668" y="1194294"/>
        <a:ext cx="4145992" cy="639310"/>
      </dsp:txXfrm>
    </dsp:sp>
    <dsp:sp modelId="{3D62E963-DBD2-4736-ACAA-9FFF4D1FF277}">
      <dsp:nvSpPr>
        <dsp:cNvPr id="0" name=""/>
        <dsp:cNvSpPr/>
      </dsp:nvSpPr>
      <dsp:spPr>
        <a:xfrm>
          <a:off x="0" y="2602588"/>
          <a:ext cx="602166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7FB10-3F5D-40CB-9227-161A352B567E}">
      <dsp:nvSpPr>
        <dsp:cNvPr id="0" name=""/>
        <dsp:cNvSpPr/>
      </dsp:nvSpPr>
      <dsp:spPr>
        <a:xfrm>
          <a:off x="301083" y="2248349"/>
          <a:ext cx="4215162" cy="708480"/>
        </a:xfrm>
        <a:prstGeom prst="roundRect">
          <a:avLst/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323" tIns="0" rIns="15932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C. </a:t>
          </a:r>
          <a:r>
            <a:rPr lang="en-US" sz="2400" kern="1200" dirty="0" err="1">
              <a:latin typeface="Cambria" panose="02040503050406030204" pitchFamily="18" charset="0"/>
            </a:rPr>
            <a:t>Dân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tộc</a:t>
          </a:r>
          <a:r>
            <a:rPr lang="en-US" sz="2400" kern="1200" dirty="0">
              <a:latin typeface="Cambria" panose="02040503050406030204" pitchFamily="18" charset="0"/>
            </a:rPr>
            <a:t> </a:t>
          </a:r>
          <a:r>
            <a:rPr lang="en-US" sz="2400" kern="1200" dirty="0" err="1">
              <a:latin typeface="Cambria" panose="02040503050406030204" pitchFamily="18" charset="0"/>
            </a:rPr>
            <a:t>Mường</a:t>
          </a:r>
          <a:r>
            <a:rPr lang="en-US" sz="2400" kern="1200" dirty="0">
              <a:latin typeface="Cambria" panose="02040503050406030204" pitchFamily="18" charset="0"/>
            </a:rPr>
            <a:t>, </a:t>
          </a:r>
          <a:r>
            <a:rPr lang="en-US" sz="2400" kern="1200" dirty="0" err="1">
              <a:latin typeface="Cambria" panose="02040503050406030204" pitchFamily="18" charset="0"/>
            </a:rPr>
            <a:t>Thái</a:t>
          </a:r>
          <a:r>
            <a:rPr lang="en-US" sz="2400" kern="1200" dirty="0">
              <a:latin typeface="Cambria" panose="02040503050406030204" pitchFamily="18" charset="0"/>
            </a:rPr>
            <a:t>, Dao</a:t>
          </a:r>
        </a:p>
      </dsp:txBody>
      <dsp:txXfrm>
        <a:off x="335668" y="2282934"/>
        <a:ext cx="4145992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28C4A-C899-47CB-81AC-4D3B89246CA4}">
      <dsp:nvSpPr>
        <dsp:cNvPr id="0" name=""/>
        <dsp:cNvSpPr/>
      </dsp:nvSpPr>
      <dsp:spPr>
        <a:xfrm>
          <a:off x="3963780" y="1555991"/>
          <a:ext cx="1497428" cy="71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643"/>
              </a:lnTo>
              <a:lnTo>
                <a:pt x="1497428" y="485643"/>
              </a:lnTo>
              <a:lnTo>
                <a:pt x="1497428" y="712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698BB2-ADC9-4CA3-A599-AFE0AC57B507}">
      <dsp:nvSpPr>
        <dsp:cNvPr id="0" name=""/>
        <dsp:cNvSpPr/>
      </dsp:nvSpPr>
      <dsp:spPr>
        <a:xfrm>
          <a:off x="2466352" y="1555991"/>
          <a:ext cx="1497428" cy="712639"/>
        </a:xfrm>
        <a:custGeom>
          <a:avLst/>
          <a:gdLst/>
          <a:ahLst/>
          <a:cxnLst/>
          <a:rect l="0" t="0" r="0" b="0"/>
          <a:pathLst>
            <a:path>
              <a:moveTo>
                <a:pt x="1497428" y="0"/>
              </a:moveTo>
              <a:lnTo>
                <a:pt x="1497428" y="485643"/>
              </a:lnTo>
              <a:lnTo>
                <a:pt x="0" y="485643"/>
              </a:lnTo>
              <a:lnTo>
                <a:pt x="0" y="712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4B89C-260E-4620-9946-C6488CC9BB3B}">
      <dsp:nvSpPr>
        <dsp:cNvPr id="0" name=""/>
        <dsp:cNvSpPr/>
      </dsp:nvSpPr>
      <dsp:spPr>
        <a:xfrm>
          <a:off x="2738612" y="27"/>
          <a:ext cx="2450337" cy="1555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B9E36-CDEF-4953-8EE5-C1B72669131D}">
      <dsp:nvSpPr>
        <dsp:cNvPr id="0" name=""/>
        <dsp:cNvSpPr/>
      </dsp:nvSpPr>
      <dsp:spPr>
        <a:xfrm>
          <a:off x="3010871" y="258674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Cambria" panose="02040503050406030204" pitchFamily="18" charset="0"/>
            </a:rPr>
            <a:t>1. </a:t>
          </a:r>
          <a:r>
            <a:rPr lang="en-US" sz="3600" b="1" kern="1200" dirty="0" err="1">
              <a:latin typeface="Cambria" panose="02040503050406030204" pitchFamily="18" charset="0"/>
            </a:rPr>
            <a:t>Dân</a:t>
          </a:r>
          <a:r>
            <a:rPr lang="en-US" sz="3600" b="1" kern="1200" dirty="0">
              <a:latin typeface="Cambria" panose="02040503050406030204" pitchFamily="18" charset="0"/>
            </a:rPr>
            <a:t> </a:t>
          </a:r>
          <a:r>
            <a:rPr lang="en-US" sz="3600" b="1" kern="1200" dirty="0" err="1">
              <a:latin typeface="Cambria" panose="02040503050406030204" pitchFamily="18" charset="0"/>
            </a:rPr>
            <a:t>cư</a:t>
          </a:r>
          <a:endParaRPr lang="en-US" sz="3600" b="1" kern="1200" dirty="0">
            <a:latin typeface="Cambria" panose="02040503050406030204" pitchFamily="18" charset="0"/>
          </a:endParaRPr>
        </a:p>
      </dsp:txBody>
      <dsp:txXfrm>
        <a:off x="3056444" y="304247"/>
        <a:ext cx="2359191" cy="1464818"/>
      </dsp:txXfrm>
    </dsp:sp>
    <dsp:sp modelId="{F2F09B85-6508-4754-B7DB-E21F38DEAC13}">
      <dsp:nvSpPr>
        <dsp:cNvPr id="0" name=""/>
        <dsp:cNvSpPr/>
      </dsp:nvSpPr>
      <dsp:spPr>
        <a:xfrm>
          <a:off x="1241183" y="2268631"/>
          <a:ext cx="2450337" cy="1555964"/>
        </a:xfrm>
        <a:prstGeom prst="roundRect">
          <a:avLst>
            <a:gd name="adj" fmla="val 10000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D7BDE-F918-4CB2-866E-D9E6C1E8D7A0}">
      <dsp:nvSpPr>
        <dsp:cNvPr id="0" name=""/>
        <dsp:cNvSpPr/>
      </dsp:nvSpPr>
      <dsp:spPr>
        <a:xfrm>
          <a:off x="1513443" y="2527278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Cambria" panose="02040503050406030204" pitchFamily="18" charset="0"/>
            </a:rPr>
            <a:t>Khá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đông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đúc</a:t>
          </a:r>
          <a:endParaRPr lang="en-US" sz="2300" kern="1200" dirty="0">
            <a:latin typeface="Cambria" panose="02040503050406030204" pitchFamily="18" charset="0"/>
          </a:endParaRPr>
        </a:p>
      </dsp:txBody>
      <dsp:txXfrm>
        <a:off x="1559016" y="2572851"/>
        <a:ext cx="2359191" cy="1464818"/>
      </dsp:txXfrm>
    </dsp:sp>
    <dsp:sp modelId="{C996F3A2-9E3F-41F8-8533-445F112F1FB4}">
      <dsp:nvSpPr>
        <dsp:cNvPr id="0" name=""/>
        <dsp:cNvSpPr/>
      </dsp:nvSpPr>
      <dsp:spPr>
        <a:xfrm>
          <a:off x="4236040" y="2268631"/>
          <a:ext cx="2450337" cy="1555964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54AE-DE6A-455F-BBE8-27663208549F}">
      <dsp:nvSpPr>
        <dsp:cNvPr id="0" name=""/>
        <dsp:cNvSpPr/>
      </dsp:nvSpPr>
      <dsp:spPr>
        <a:xfrm>
          <a:off x="4508300" y="2527278"/>
          <a:ext cx="2450337" cy="1555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Cambria" panose="02040503050406030204" pitchFamily="18" charset="0"/>
            </a:rPr>
            <a:t>Chủ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yếu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người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Kinh</a:t>
          </a:r>
          <a:r>
            <a:rPr lang="en-US" sz="2300" kern="1200" dirty="0">
              <a:latin typeface="Cambria" panose="02040503050406030204" pitchFamily="18" charset="0"/>
            </a:rPr>
            <a:t>, </a:t>
          </a:r>
          <a:r>
            <a:rPr lang="en-US" sz="2300" kern="1200" dirty="0" err="1">
              <a:latin typeface="Cambria" panose="02040503050406030204" pitchFamily="18" charset="0"/>
            </a:rPr>
            <a:t>người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Chăm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và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một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số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dân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tộc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ít</a:t>
          </a:r>
          <a:r>
            <a:rPr lang="en-US" sz="2300" kern="1200" dirty="0">
              <a:latin typeface="Cambria" panose="02040503050406030204" pitchFamily="18" charset="0"/>
            </a:rPr>
            <a:t> </a:t>
          </a:r>
          <a:r>
            <a:rPr lang="en-US" sz="2300" kern="1200" dirty="0" err="1">
              <a:latin typeface="Cambria" panose="02040503050406030204" pitchFamily="18" charset="0"/>
            </a:rPr>
            <a:t>người</a:t>
          </a:r>
          <a:endParaRPr lang="en-US" sz="2300" kern="1200" dirty="0">
            <a:latin typeface="Cambria" panose="02040503050406030204" pitchFamily="18" charset="0"/>
          </a:endParaRPr>
        </a:p>
      </dsp:txBody>
      <dsp:txXfrm>
        <a:off x="4553873" y="2572851"/>
        <a:ext cx="2359191" cy="1464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35" name="Google Shape;13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215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35" name="Google Shape;13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169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9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6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441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3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0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2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3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341417" y="2274858"/>
            <a:ext cx="950916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D04413"/>
              </a:buClr>
              <a:buSzPts val="3200"/>
            </a:pPr>
            <a:r>
              <a:rPr lang="en-US" sz="3600" u="sng">
                <a:solidFill>
                  <a:schemeClr val="accent1">
                    <a:lumMod val="50000"/>
                  </a:schemeClr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Địa lí 4 - Bài 25</a:t>
            </a:r>
            <a:endParaRPr sz="1600" u="sng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D04413"/>
              </a:buClr>
              <a:buSzPts val="4000"/>
            </a:pPr>
            <a:r>
              <a:rPr lang="en-US" sz="4400">
                <a:solidFill>
                  <a:srgbClr val="D044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a Madurai Black"/>
                <a:ea typeface="Arima Madurai Black"/>
                <a:cs typeface="Arima Madurai Black"/>
                <a:sym typeface="Arima Madurai Black"/>
              </a:rPr>
              <a:t>Người dân và hoạt động sản xuất ở đồng bằng duyên hải miền Trung </a:t>
            </a:r>
            <a:endParaRPr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52166-0DD7-4B79-B9B7-A4461397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45" y="137554"/>
            <a:ext cx="1358738" cy="1358738"/>
          </a:xfrm>
          <a:prstGeom prst="rect">
            <a:avLst/>
          </a:prstGeom>
        </p:spPr>
      </p:pic>
      <p:sp>
        <p:nvSpPr>
          <p:cNvPr id="5" name="Google Shape;88;p13">
            <a:extLst>
              <a:ext uri="{FF2B5EF4-FFF2-40B4-BE49-F238E27FC236}">
                <a16:creationId xmlns:a16="http://schemas.microsoft.com/office/drawing/2014/main" id="{36442D9C-9147-46D4-B433-A59F7B7EBB9B}"/>
              </a:ext>
            </a:extLst>
          </p:cNvPr>
          <p:cNvSpPr txBox="1"/>
          <p:nvPr/>
        </p:nvSpPr>
        <p:spPr>
          <a:xfrm>
            <a:off x="1341417" y="517565"/>
            <a:ext cx="950916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D04413"/>
              </a:buClr>
              <a:buSzPts val="3200"/>
            </a:pPr>
            <a:r>
              <a:rPr lang="en-US" sz="2400">
                <a:solidFill>
                  <a:schemeClr val="tx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PHÒNG GIÁO DỤC VÀ ĐÀO TẠO QUẬN LONG BIÊN</a:t>
            </a:r>
          </a:p>
          <a:p>
            <a:pPr algn="ctr">
              <a:buClr>
                <a:srgbClr val="D04413"/>
              </a:buClr>
              <a:buSzPts val="3200"/>
            </a:pPr>
            <a:r>
              <a:rPr lang="en-US" sz="2400">
                <a:solidFill>
                  <a:schemeClr val="tx1"/>
                </a:solidFill>
                <a:latin typeface="Arima Madurai Black"/>
                <a:cs typeface="Arima Madurai Black"/>
                <a:sym typeface="Arima Madurai Black"/>
              </a:rPr>
              <a:t>TRƯỜNG TIỂU HỌC PHÚC LỢI</a:t>
            </a:r>
            <a:endParaRPr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316454" y="137237"/>
            <a:ext cx="4934417" cy="962839"/>
          </a:xfrm>
          <a:prstGeom prst="rect">
            <a:avLst/>
          </a:prstGeom>
          <a:noFill/>
          <a:ln w="9525" cap="flat" cmpd="sng">
            <a:noFill/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1862930" y="1634723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2930" y="2787233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mía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lạc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2929" y="3931324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muối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62929" y="5083834"/>
            <a:ext cx="2177257" cy="86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13914" y="3996813"/>
            <a:ext cx="5163686" cy="732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mặn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nắng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3914" y="2066542"/>
            <a:ext cx="5163686" cy="8370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cát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3914" y="3104071"/>
            <a:ext cx="5163686" cy="692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mỡ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ẩm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13914" y="1100076"/>
            <a:ext cx="5066704" cy="756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sông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13914" y="4921950"/>
            <a:ext cx="5163686" cy="949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28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title"/>
          </p:nvPr>
        </p:nvSpPr>
        <p:spPr>
          <a:xfrm>
            <a:off x="-249382" y="71227"/>
            <a:ext cx="5943600" cy="1143000"/>
          </a:xfrm>
          <a:prstGeom prst="rect">
            <a:avLst/>
          </a:prstGeom>
          <a:noFill/>
          <a:ln w="9525" cap="flat" cmpd="sng">
            <a:noFill/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32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endParaRPr sz="4000" dirty="0"/>
          </a:p>
        </p:txBody>
      </p:sp>
      <p:cxnSp>
        <p:nvCxnSpPr>
          <p:cNvPr id="140" name="Google Shape;140;p18"/>
          <p:cNvCxnSpPr>
            <a:endCxn id="21" idx="1"/>
          </p:cNvCxnSpPr>
          <p:nvPr/>
        </p:nvCxnSpPr>
        <p:spPr>
          <a:xfrm>
            <a:off x="3965575" y="2323941"/>
            <a:ext cx="1128709" cy="1312242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1" name="Google Shape;141;p18"/>
          <p:cNvCxnSpPr>
            <a:stCxn id="16" idx="3"/>
            <a:endCxn id="20" idx="1"/>
          </p:cNvCxnSpPr>
          <p:nvPr/>
        </p:nvCxnSpPr>
        <p:spPr>
          <a:xfrm flipV="1">
            <a:off x="3927258" y="1680951"/>
            <a:ext cx="1167026" cy="182515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2" name="Google Shape;142;p18"/>
          <p:cNvCxnSpPr>
            <a:stCxn id="17" idx="3"/>
            <a:endCxn id="19" idx="1"/>
          </p:cNvCxnSpPr>
          <p:nvPr/>
        </p:nvCxnSpPr>
        <p:spPr>
          <a:xfrm flipV="1">
            <a:off x="3927258" y="2564403"/>
            <a:ext cx="1167026" cy="208112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cxnSp>
        <p:nvCxnSpPr>
          <p:cNvPr id="143" name="Google Shape;143;p18"/>
          <p:cNvCxnSpPr>
            <a:stCxn id="18" idx="3"/>
            <a:endCxn id="23" idx="1"/>
          </p:cNvCxnSpPr>
          <p:nvPr/>
        </p:nvCxnSpPr>
        <p:spPr>
          <a:xfrm flipV="1">
            <a:off x="3927258" y="5733473"/>
            <a:ext cx="1167026" cy="514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  <p:sp>
        <p:nvSpPr>
          <p:cNvPr id="8" name="Rounded Rectangle 7"/>
          <p:cNvSpPr/>
          <p:nvPr/>
        </p:nvSpPr>
        <p:spPr>
          <a:xfrm>
            <a:off x="1397364" y="1981200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lúa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17640" y="3136637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mía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lạc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17640" y="4276053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muối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17640" y="5415469"/>
            <a:ext cx="2509618" cy="73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94284" y="2160683"/>
            <a:ext cx="5746536" cy="807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mặn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</a:rPr>
              <a:t>nắng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94284" y="1299410"/>
            <a:ext cx="5746536" cy="763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cát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94284" y="3222353"/>
            <a:ext cx="5746536" cy="827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phù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tương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màu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mỡ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ẩm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94284" y="4300190"/>
            <a:ext cx="5746536" cy="772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đấm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phá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sông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94284" y="5309533"/>
            <a:ext cx="5746536" cy="84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dân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nuôi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trồng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đánh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bắt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thủy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24" name="Google Shape;143;p18"/>
          <p:cNvCxnSpPr>
            <a:stCxn id="18" idx="3"/>
            <a:endCxn id="22" idx="1"/>
          </p:cNvCxnSpPr>
          <p:nvPr/>
        </p:nvCxnSpPr>
        <p:spPr>
          <a:xfrm flipV="1">
            <a:off x="3927258" y="4686675"/>
            <a:ext cx="1167026" cy="109826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3075878" y="181909"/>
            <a:ext cx="653647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25</a:t>
            </a:r>
            <a:endParaRPr sz="1800" b="1">
              <a:solidFill>
                <a:srgbClr val="FF0000"/>
              </a:solidFill>
            </a:endParaRPr>
          </a:p>
          <a:p>
            <a:pPr algn="ctr">
              <a:buSzPts val="2000"/>
            </a:pPr>
            <a:r>
              <a:rPr lang="en-US" sz="2800" b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 dân và hoạt động sản xuất ở đồng bằng duyên hải miền Trung </a:t>
            </a:r>
            <a:endParaRPr sz="1800" b="1">
              <a:solidFill>
                <a:srgbClr val="FF0000"/>
              </a:solidFill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8029" y="1733118"/>
            <a:ext cx="9595942" cy="407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47800" y="276225"/>
            <a:ext cx="92964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2000"/>
            </a:pP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25</a:t>
            </a:r>
            <a:endParaRPr sz="1800" b="1" dirty="0">
              <a:solidFill>
                <a:srgbClr val="FF0000"/>
              </a:solidFill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endParaRPr sz="1800" b="1" dirty="0">
              <a:solidFill>
                <a:srgbClr val="FF0000"/>
              </a:solidFill>
            </a:endParaRPr>
          </a:p>
          <a:p>
            <a:pPr algn="ctr">
              <a:buClr>
                <a:schemeClr val="dk1"/>
              </a:buClr>
              <a:buSzPts val="2000"/>
            </a:pP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ở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duyên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hải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latin typeface="Arima Madurai"/>
                <a:ea typeface="Arima Madurai"/>
                <a:cs typeface="Arima Madurai"/>
                <a:sym typeface="Arima Madurai"/>
              </a:rPr>
              <a:t> </a:t>
            </a:r>
            <a:endParaRPr sz="18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5300" y="1603376"/>
            <a:ext cx="6303962" cy="405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706582" y="519335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2854663" y="1553241"/>
            <a:ext cx="7256528" cy="1650481"/>
          </a:xfrm>
          <a:prstGeom prst="roundRect">
            <a:avLst>
              <a:gd name="adj" fmla="val 16667"/>
            </a:avLst>
          </a:prstGeom>
          <a:solidFill>
            <a:schemeClr val="accent1">
              <a:alpha val="42745"/>
            </a:schemeClr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sz="1800" dirty="0">
              <a:solidFill>
                <a:schemeClr val="dk1"/>
              </a:solidFill>
              <a:latin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BEF350-AC3B-47E1-829E-41E97D280B21}"/>
              </a:ext>
            </a:extLst>
          </p:cNvPr>
          <p:cNvGrpSpPr/>
          <p:nvPr/>
        </p:nvGrpSpPr>
        <p:grpSpPr>
          <a:xfrm>
            <a:off x="7288494" y="3486183"/>
            <a:ext cx="3929132" cy="1151430"/>
            <a:chOff x="203639" y="2776947"/>
            <a:chExt cx="4382581" cy="1664117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D80DC75-CC8C-4D24-A1F3-31529BD702B7}"/>
                </a:ext>
              </a:extLst>
            </p:cNvPr>
            <p:cNvSpPr/>
            <p:nvPr/>
          </p:nvSpPr>
          <p:spPr>
            <a:xfrm>
              <a:off x="480657" y="3131000"/>
              <a:ext cx="4105563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Thưa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thớt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DCCCDA9-A5F4-4E2E-A7B4-838B2C15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639" y="2776947"/>
              <a:ext cx="898400" cy="116071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A43EB7-42CF-46F2-87AC-41354D5C6EC9}"/>
              </a:ext>
            </a:extLst>
          </p:cNvPr>
          <p:cNvGrpSpPr/>
          <p:nvPr/>
        </p:nvGrpSpPr>
        <p:grpSpPr>
          <a:xfrm>
            <a:off x="1176475" y="3470933"/>
            <a:ext cx="3776614" cy="1134502"/>
            <a:chOff x="5064259" y="2827761"/>
            <a:chExt cx="4381170" cy="1588890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A0803159-F0A7-482A-B685-C4BC0B84F391}"/>
                </a:ext>
              </a:extLst>
            </p:cNvPr>
            <p:cNvSpPr/>
            <p:nvPr/>
          </p:nvSpPr>
          <p:spPr>
            <a:xfrm>
              <a:off x="5339866" y="3106587"/>
              <a:ext cx="4105563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Khá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đông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đúc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7F5865-5651-46F3-89B3-B21CC178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4259" y="2827761"/>
              <a:ext cx="881020" cy="98899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C995CA-A586-4980-8CC4-9AB4111418C8}"/>
              </a:ext>
            </a:extLst>
          </p:cNvPr>
          <p:cNvGrpSpPr/>
          <p:nvPr/>
        </p:nvGrpSpPr>
        <p:grpSpPr>
          <a:xfrm>
            <a:off x="3484177" y="4967057"/>
            <a:ext cx="4635064" cy="1354915"/>
            <a:chOff x="774953" y="4477733"/>
            <a:chExt cx="4254724" cy="1735338"/>
          </a:xfrm>
        </p:grpSpPr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71E8A468-EDFD-44F7-88B2-32B62F6AEBFA}"/>
                </a:ext>
              </a:extLst>
            </p:cNvPr>
            <p:cNvSpPr/>
            <p:nvPr/>
          </p:nvSpPr>
          <p:spPr>
            <a:xfrm>
              <a:off x="1155120" y="4903007"/>
              <a:ext cx="3874557" cy="1310064"/>
            </a:xfrm>
            <a:custGeom>
              <a:avLst/>
              <a:gdLst>
                <a:gd name="connsiteX0" fmla="*/ 0 w 4105563"/>
                <a:gd name="connsiteY0" fmla="*/ 218348 h 1310064"/>
                <a:gd name="connsiteX1" fmla="*/ 218348 w 4105563"/>
                <a:gd name="connsiteY1" fmla="*/ 0 h 1310064"/>
                <a:gd name="connsiteX2" fmla="*/ 793137 w 4105563"/>
                <a:gd name="connsiteY2" fmla="*/ 0 h 1310064"/>
                <a:gd name="connsiteX3" fmla="*/ 1441304 w 4105563"/>
                <a:gd name="connsiteY3" fmla="*/ 0 h 1310064"/>
                <a:gd name="connsiteX4" fmla="*/ 1942715 w 4105563"/>
                <a:gd name="connsiteY4" fmla="*/ 0 h 1310064"/>
                <a:gd name="connsiteX5" fmla="*/ 2480816 w 4105563"/>
                <a:gd name="connsiteY5" fmla="*/ 0 h 1310064"/>
                <a:gd name="connsiteX6" fmla="*/ 3128982 w 4105563"/>
                <a:gd name="connsiteY6" fmla="*/ 0 h 1310064"/>
                <a:gd name="connsiteX7" fmla="*/ 3887215 w 4105563"/>
                <a:gd name="connsiteY7" fmla="*/ 0 h 1310064"/>
                <a:gd name="connsiteX8" fmla="*/ 4105563 w 4105563"/>
                <a:gd name="connsiteY8" fmla="*/ 218348 h 1310064"/>
                <a:gd name="connsiteX9" fmla="*/ 4105563 w 4105563"/>
                <a:gd name="connsiteY9" fmla="*/ 628831 h 1310064"/>
                <a:gd name="connsiteX10" fmla="*/ 4105563 w 4105563"/>
                <a:gd name="connsiteY10" fmla="*/ 1091716 h 1310064"/>
                <a:gd name="connsiteX11" fmla="*/ 3887215 w 4105563"/>
                <a:gd name="connsiteY11" fmla="*/ 1310064 h 1310064"/>
                <a:gd name="connsiteX12" fmla="*/ 3239048 w 4105563"/>
                <a:gd name="connsiteY12" fmla="*/ 1310064 h 1310064"/>
                <a:gd name="connsiteX13" fmla="*/ 2664259 w 4105563"/>
                <a:gd name="connsiteY13" fmla="*/ 1310064 h 1310064"/>
                <a:gd name="connsiteX14" fmla="*/ 1979404 w 4105563"/>
                <a:gd name="connsiteY14" fmla="*/ 1310064 h 1310064"/>
                <a:gd name="connsiteX15" fmla="*/ 1331238 w 4105563"/>
                <a:gd name="connsiteY15" fmla="*/ 1310064 h 1310064"/>
                <a:gd name="connsiteX16" fmla="*/ 218348 w 4105563"/>
                <a:gd name="connsiteY16" fmla="*/ 1310064 h 1310064"/>
                <a:gd name="connsiteX17" fmla="*/ 0 w 4105563"/>
                <a:gd name="connsiteY17" fmla="*/ 1091716 h 1310064"/>
                <a:gd name="connsiteX18" fmla="*/ 0 w 4105563"/>
                <a:gd name="connsiteY18" fmla="*/ 681233 h 1310064"/>
                <a:gd name="connsiteX19" fmla="*/ 0 w 4105563"/>
                <a:gd name="connsiteY19" fmla="*/ 218348 h 131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05563" h="1310064" fill="none" extrusionOk="0">
                  <a:moveTo>
                    <a:pt x="0" y="218348"/>
                  </a:moveTo>
                  <a:cubicBezTo>
                    <a:pt x="-8827" y="89453"/>
                    <a:pt x="95696" y="2074"/>
                    <a:pt x="218348" y="0"/>
                  </a:cubicBezTo>
                  <a:cubicBezTo>
                    <a:pt x="364158" y="24559"/>
                    <a:pt x="513282" y="24642"/>
                    <a:pt x="793137" y="0"/>
                  </a:cubicBezTo>
                  <a:cubicBezTo>
                    <a:pt x="1072992" y="-24642"/>
                    <a:pt x="1215249" y="-8430"/>
                    <a:pt x="1441304" y="0"/>
                  </a:cubicBezTo>
                  <a:cubicBezTo>
                    <a:pt x="1667359" y="8430"/>
                    <a:pt x="1701658" y="-14897"/>
                    <a:pt x="1942715" y="0"/>
                  </a:cubicBezTo>
                  <a:cubicBezTo>
                    <a:pt x="2183772" y="14897"/>
                    <a:pt x="2293022" y="4005"/>
                    <a:pt x="2480816" y="0"/>
                  </a:cubicBezTo>
                  <a:cubicBezTo>
                    <a:pt x="2668610" y="-4005"/>
                    <a:pt x="2944007" y="-25453"/>
                    <a:pt x="3128982" y="0"/>
                  </a:cubicBezTo>
                  <a:cubicBezTo>
                    <a:pt x="3313957" y="25453"/>
                    <a:pt x="3712172" y="4261"/>
                    <a:pt x="3887215" y="0"/>
                  </a:cubicBezTo>
                  <a:cubicBezTo>
                    <a:pt x="3997060" y="11944"/>
                    <a:pt x="4110479" y="93016"/>
                    <a:pt x="4105563" y="218348"/>
                  </a:cubicBezTo>
                  <a:cubicBezTo>
                    <a:pt x="4097660" y="406749"/>
                    <a:pt x="4112431" y="470021"/>
                    <a:pt x="4105563" y="628831"/>
                  </a:cubicBezTo>
                  <a:cubicBezTo>
                    <a:pt x="4098695" y="787641"/>
                    <a:pt x="4122120" y="890903"/>
                    <a:pt x="4105563" y="1091716"/>
                  </a:cubicBezTo>
                  <a:cubicBezTo>
                    <a:pt x="4094549" y="1210807"/>
                    <a:pt x="4011890" y="1312714"/>
                    <a:pt x="3887215" y="1310064"/>
                  </a:cubicBezTo>
                  <a:cubicBezTo>
                    <a:pt x="3672985" y="1295078"/>
                    <a:pt x="3489175" y="1282621"/>
                    <a:pt x="3239048" y="1310064"/>
                  </a:cubicBezTo>
                  <a:cubicBezTo>
                    <a:pt x="2988921" y="1337507"/>
                    <a:pt x="2786964" y="1333261"/>
                    <a:pt x="2664259" y="1310064"/>
                  </a:cubicBezTo>
                  <a:cubicBezTo>
                    <a:pt x="2541554" y="1286867"/>
                    <a:pt x="2239809" y="1284098"/>
                    <a:pt x="1979404" y="1310064"/>
                  </a:cubicBezTo>
                  <a:cubicBezTo>
                    <a:pt x="1718999" y="1336030"/>
                    <a:pt x="1502059" y="1302401"/>
                    <a:pt x="1331238" y="1310064"/>
                  </a:cubicBezTo>
                  <a:cubicBezTo>
                    <a:pt x="1160417" y="1317727"/>
                    <a:pt x="650532" y="1322665"/>
                    <a:pt x="218348" y="1310064"/>
                  </a:cubicBezTo>
                  <a:cubicBezTo>
                    <a:pt x="84160" y="1307573"/>
                    <a:pt x="-16629" y="1220603"/>
                    <a:pt x="0" y="1091716"/>
                  </a:cubicBezTo>
                  <a:cubicBezTo>
                    <a:pt x="-7558" y="912311"/>
                    <a:pt x="-8978" y="822458"/>
                    <a:pt x="0" y="681233"/>
                  </a:cubicBezTo>
                  <a:cubicBezTo>
                    <a:pt x="8978" y="540008"/>
                    <a:pt x="17381" y="367962"/>
                    <a:pt x="0" y="218348"/>
                  </a:cubicBezTo>
                  <a:close/>
                </a:path>
                <a:path w="4105563" h="1310064" stroke="0" extrusionOk="0">
                  <a:moveTo>
                    <a:pt x="0" y="218348"/>
                  </a:moveTo>
                  <a:cubicBezTo>
                    <a:pt x="-27231" y="89807"/>
                    <a:pt x="95387" y="15051"/>
                    <a:pt x="218348" y="0"/>
                  </a:cubicBezTo>
                  <a:cubicBezTo>
                    <a:pt x="361973" y="-17890"/>
                    <a:pt x="579890" y="8286"/>
                    <a:pt x="793137" y="0"/>
                  </a:cubicBezTo>
                  <a:cubicBezTo>
                    <a:pt x="1006384" y="-8286"/>
                    <a:pt x="1169496" y="-19692"/>
                    <a:pt x="1404615" y="0"/>
                  </a:cubicBezTo>
                  <a:cubicBezTo>
                    <a:pt x="1639734" y="19692"/>
                    <a:pt x="1755596" y="-19285"/>
                    <a:pt x="1942715" y="0"/>
                  </a:cubicBezTo>
                  <a:cubicBezTo>
                    <a:pt x="2129834" y="19285"/>
                    <a:pt x="2283784" y="-25400"/>
                    <a:pt x="2590882" y="0"/>
                  </a:cubicBezTo>
                  <a:cubicBezTo>
                    <a:pt x="2897980" y="25400"/>
                    <a:pt x="3012431" y="19103"/>
                    <a:pt x="3128982" y="0"/>
                  </a:cubicBezTo>
                  <a:cubicBezTo>
                    <a:pt x="3245533" y="-19103"/>
                    <a:pt x="3645572" y="-8619"/>
                    <a:pt x="3887215" y="0"/>
                  </a:cubicBezTo>
                  <a:cubicBezTo>
                    <a:pt x="3990490" y="-1954"/>
                    <a:pt x="4122009" y="118096"/>
                    <a:pt x="4105563" y="218348"/>
                  </a:cubicBezTo>
                  <a:cubicBezTo>
                    <a:pt x="4118375" y="313483"/>
                    <a:pt x="4089240" y="457753"/>
                    <a:pt x="4105563" y="637565"/>
                  </a:cubicBezTo>
                  <a:cubicBezTo>
                    <a:pt x="4121886" y="817377"/>
                    <a:pt x="4096173" y="950727"/>
                    <a:pt x="4105563" y="1091716"/>
                  </a:cubicBezTo>
                  <a:cubicBezTo>
                    <a:pt x="4117479" y="1208943"/>
                    <a:pt x="3990271" y="1315040"/>
                    <a:pt x="3887215" y="1310064"/>
                  </a:cubicBezTo>
                  <a:cubicBezTo>
                    <a:pt x="3690799" y="1302592"/>
                    <a:pt x="3377940" y="1294133"/>
                    <a:pt x="3239048" y="1310064"/>
                  </a:cubicBezTo>
                  <a:cubicBezTo>
                    <a:pt x="3100156" y="1325995"/>
                    <a:pt x="2900279" y="1311067"/>
                    <a:pt x="2664259" y="1310064"/>
                  </a:cubicBezTo>
                  <a:cubicBezTo>
                    <a:pt x="2428239" y="1309061"/>
                    <a:pt x="2374368" y="1283610"/>
                    <a:pt x="2089470" y="1310064"/>
                  </a:cubicBezTo>
                  <a:cubicBezTo>
                    <a:pt x="1804572" y="1336518"/>
                    <a:pt x="1645894" y="1334803"/>
                    <a:pt x="1514681" y="1310064"/>
                  </a:cubicBezTo>
                  <a:cubicBezTo>
                    <a:pt x="1383468" y="1285325"/>
                    <a:pt x="1193904" y="1285554"/>
                    <a:pt x="903203" y="1310064"/>
                  </a:cubicBezTo>
                  <a:cubicBezTo>
                    <a:pt x="612502" y="1334574"/>
                    <a:pt x="494443" y="1333905"/>
                    <a:pt x="218348" y="1310064"/>
                  </a:cubicBezTo>
                  <a:cubicBezTo>
                    <a:pt x="79584" y="1313173"/>
                    <a:pt x="15624" y="1206721"/>
                    <a:pt x="0" y="1091716"/>
                  </a:cubicBezTo>
                  <a:cubicBezTo>
                    <a:pt x="7358" y="966509"/>
                    <a:pt x="-3094" y="810714"/>
                    <a:pt x="0" y="646298"/>
                  </a:cubicBezTo>
                  <a:cubicBezTo>
                    <a:pt x="3094" y="481882"/>
                    <a:pt x="-16070" y="308833"/>
                    <a:pt x="0" y="218348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1349203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Không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người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sinh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libri"/>
                </a:rPr>
                <a:t>sống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AF2B4F88-85C6-46EF-94E0-A6A67132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953" y="4477733"/>
              <a:ext cx="827596" cy="100344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92582" y="1669922"/>
            <a:ext cx="7118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</a:rPr>
              <a:t>Dựa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thông</a:t>
            </a:r>
            <a:r>
              <a:rPr lang="en-US" sz="2800" dirty="0">
                <a:latin typeface="Cambria" panose="02040503050406030204" pitchFamily="18" charset="0"/>
              </a:rPr>
              <a:t> tin </a:t>
            </a:r>
            <a:r>
              <a:rPr lang="en-US" sz="2800" dirty="0" err="1">
                <a:latin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</a:rPr>
              <a:t> SGK, </a:t>
            </a:r>
            <a:r>
              <a:rPr lang="en-US" sz="2800" dirty="0" err="1">
                <a:latin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dân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cư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sinh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sống</a:t>
            </a:r>
            <a:r>
              <a:rPr lang="en-US" sz="2800" dirty="0">
                <a:latin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duyên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hải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miền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như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thế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44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1502657"/>
            <a:ext cx="5833067" cy="4208186"/>
          </a:xfrm>
          <a:prstGeom prst="rect">
            <a:avLst/>
          </a:prstGeom>
        </p:spPr>
      </p:pic>
      <p:sp>
        <p:nvSpPr>
          <p:cNvPr id="4" name="Google Shape;99;p15"/>
          <p:cNvSpPr/>
          <p:nvPr/>
        </p:nvSpPr>
        <p:spPr>
          <a:xfrm>
            <a:off x="706582" y="519335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927299" y="2127433"/>
            <a:ext cx="3757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dân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tộc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</a:rPr>
              <a:t>sinh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sống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yếu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</a:rPr>
              <a:t>ở </a:t>
            </a:r>
            <a:r>
              <a:rPr lang="en-US" sz="2800" dirty="0" err="1">
                <a:latin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bằng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duyên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hải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</a:rPr>
              <a:t>miền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Trung</a:t>
            </a:r>
            <a:r>
              <a:rPr lang="en-US" sz="2800" dirty="0">
                <a:latin typeface="Cambria" panose="02040503050406030204" pitchFamily="18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13812589"/>
              </p:ext>
            </p:extLst>
          </p:nvPr>
        </p:nvGraphicFramePr>
        <p:xfrm>
          <a:off x="5098484" y="2127433"/>
          <a:ext cx="6021660" cy="327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742" y="3144494"/>
            <a:ext cx="1296688" cy="1296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4379127"/>
            <a:ext cx="1100397" cy="24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2057400" y="381000"/>
            <a:ext cx="2286000" cy="685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accent2"/>
              </a:buClr>
              <a:buSzPts val="3200"/>
            </a:pPr>
            <a:r>
              <a:rPr lang="en-US" sz="3200">
                <a:solidFill>
                  <a:schemeClr val="accent2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1. Dân cư </a:t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1" y="1600201"/>
            <a:ext cx="2847079" cy="413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1" name="Google Shape;111;p16" descr="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1600201"/>
            <a:ext cx="2819400" cy="413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" name="Google Shape;112;p16"/>
          <p:cNvSpPr/>
          <p:nvPr/>
        </p:nvSpPr>
        <p:spPr>
          <a:xfrm>
            <a:off x="2895600" y="6172200"/>
            <a:ext cx="2157412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Người Chăm </a:t>
            </a:r>
            <a:endParaRPr/>
          </a:p>
        </p:txBody>
      </p:sp>
      <p:sp>
        <p:nvSpPr>
          <p:cNvPr id="113" name="Google Shape;113;p16"/>
          <p:cNvSpPr/>
          <p:nvPr/>
        </p:nvSpPr>
        <p:spPr>
          <a:xfrm>
            <a:off x="7315200" y="6096000"/>
            <a:ext cx="2209800" cy="533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89A4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Người Kinh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5112946"/>
              </p:ext>
            </p:extLst>
          </p:nvPr>
        </p:nvGraphicFramePr>
        <p:xfrm>
          <a:off x="2079297" y="1072055"/>
          <a:ext cx="8199821" cy="4083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4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4B89C-260E-4620-9946-C6488CC9B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8B4B89C-260E-4620-9946-C6488CC9B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5B9E36-CDEF-4953-8EE5-C1B726691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7F5B9E36-CDEF-4953-8EE5-C1B726691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8698BB2-ADC9-4CA3-A599-AFE0AC57B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8698BB2-ADC9-4CA3-A599-AFE0AC57B5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F09B85-6508-4754-B7DB-E21F38DE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2F09B85-6508-4754-B7DB-E21F38DEA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AD7BDE-F918-4CB2-866E-D9E6C1E8D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6AD7BDE-F918-4CB2-866E-D9E6C1E8D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828C4A-C899-47CB-81AC-4D3B89246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40828C4A-C899-47CB-81AC-4D3B89246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96F3A2-9E3F-41F8-8533-445F112F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C996F3A2-9E3F-41F8-8533-445F112F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C54AE-DE6A-455F-BBE8-276632085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93DC54AE-DE6A-455F-BBE8-276632085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7943" y="3510790"/>
            <a:ext cx="1764095" cy="2601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073" y="897145"/>
            <a:ext cx="6528295" cy="4605021"/>
          </a:xfrm>
          <a:prstGeom prst="rect">
            <a:avLst/>
          </a:prstGeom>
        </p:spPr>
      </p:pic>
      <p:sp>
        <p:nvSpPr>
          <p:cNvPr id="6" name="Google Shape;118;p17"/>
          <p:cNvSpPr txBox="1">
            <a:spLocks noGrp="1"/>
          </p:cNvSpPr>
          <p:nvPr>
            <p:ph type="title"/>
          </p:nvPr>
        </p:nvSpPr>
        <p:spPr>
          <a:xfrm>
            <a:off x="283562" y="123348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endParaRPr dirty="0"/>
          </a:p>
        </p:txBody>
      </p:sp>
      <p:sp>
        <p:nvSpPr>
          <p:cNvPr id="7" name="TextBox 6"/>
          <p:cNvSpPr txBox="1"/>
          <p:nvPr/>
        </p:nvSpPr>
        <p:spPr>
          <a:xfrm>
            <a:off x="1232152" y="2872199"/>
            <a:ext cx="3923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Kể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tên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ngành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sản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xuất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bằng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duyên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hải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miền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Trung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9328" y="666972"/>
            <a:ext cx="5602710" cy="37631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6440" y="1119385"/>
            <a:ext cx="395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</a:rPr>
              <a:t>Trồng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trọt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</a:rPr>
              <a:t>Chăn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nuôi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</a:rPr>
              <a:t>Nuôi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trồng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đánh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bắt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thủy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sản</a:t>
            </a:r>
            <a:endParaRPr lang="en-US" sz="2400" dirty="0">
              <a:latin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</a:rPr>
              <a:t>Làm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muối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3483" y="839510"/>
            <a:ext cx="10451431" cy="5684667"/>
          </a:xfrm>
          <a:prstGeom prst="round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283562" y="123348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Hoạt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động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800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>
                <a:latin typeface="Cambria"/>
                <a:ea typeface="Cambria"/>
                <a:cs typeface="Cambria"/>
                <a:sym typeface="Cambria"/>
              </a:rPr>
              <a:t>xuất</a:t>
            </a:r>
            <a:endParaRPr dirty="0"/>
          </a:p>
        </p:txBody>
      </p:sp>
      <p:pic>
        <p:nvPicPr>
          <p:cNvPr id="119" name="Google Shape;119;p17" descr="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3575" y="1911937"/>
            <a:ext cx="266382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0" name="Google Shape;120;p17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3624" y="1935750"/>
            <a:ext cx="2743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611" y="1927813"/>
            <a:ext cx="2768600" cy="1627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Google Shape;122;p17" descr="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53575" y="4183934"/>
            <a:ext cx="2693987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Google Shape;123;p17" descr="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47599" y="4183933"/>
            <a:ext cx="2743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Google Shape;124;p17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16238" y="4193458"/>
            <a:ext cx="2706687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5" name="Google Shape;125;p17"/>
          <p:cNvSpPr txBox="1"/>
          <p:nvPr/>
        </p:nvSpPr>
        <p:spPr>
          <a:xfrm>
            <a:off x="1885352" y="3592371"/>
            <a:ext cx="241776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Đầm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tôm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200"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4860327" y="3571733"/>
            <a:ext cx="2514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mía</a:t>
            </a:r>
            <a:endParaRPr sz="1200"/>
          </a:p>
        </p:txBody>
      </p:sp>
      <p:sp>
        <p:nvSpPr>
          <p:cNvPr id="127" name="Google Shape;127;p17"/>
          <p:cNvSpPr txBox="1"/>
          <p:nvPr/>
        </p:nvSpPr>
        <p:spPr>
          <a:xfrm>
            <a:off x="8051202" y="3592371"/>
            <a:ext cx="2514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lúa</a:t>
            </a:r>
            <a:endParaRPr sz="1200"/>
          </a:p>
        </p:txBody>
      </p:sp>
      <p:sp>
        <p:nvSpPr>
          <p:cNvPr id="128" name="Google Shape;128;p17"/>
          <p:cNvSpPr txBox="1"/>
          <p:nvPr/>
        </p:nvSpPr>
        <p:spPr>
          <a:xfrm>
            <a:off x="1771051" y="5982771"/>
            <a:ext cx="289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Chăn nuôi gia súc</a:t>
            </a:r>
            <a:endParaRPr sz="1200"/>
          </a:p>
        </p:txBody>
      </p:sp>
      <p:sp>
        <p:nvSpPr>
          <p:cNvPr id="129" name="Google Shape;129;p17"/>
          <p:cNvSpPr txBox="1"/>
          <p:nvPr/>
        </p:nvSpPr>
        <p:spPr>
          <a:xfrm>
            <a:off x="4857152" y="5982771"/>
            <a:ext cx="284003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Cánh đồng muối</a:t>
            </a:r>
            <a:endParaRPr sz="1200"/>
          </a:p>
        </p:txBody>
      </p:sp>
      <p:sp>
        <p:nvSpPr>
          <p:cNvPr id="130" name="Google Shape;130;p17"/>
          <p:cNvSpPr txBox="1"/>
          <p:nvPr/>
        </p:nvSpPr>
        <p:spPr>
          <a:xfrm>
            <a:off x="8408619" y="5937015"/>
            <a:ext cx="2209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Làng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chài</a:t>
            </a:r>
            <a:endParaRPr sz="1200" dirty="0"/>
          </a:p>
        </p:txBody>
      </p:sp>
      <p:sp>
        <p:nvSpPr>
          <p:cNvPr id="131" name="Google Shape;131;p17"/>
          <p:cNvSpPr txBox="1"/>
          <p:nvPr/>
        </p:nvSpPr>
        <p:spPr>
          <a:xfrm>
            <a:off x="1152703" y="965724"/>
            <a:ext cx="996198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	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Hãy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điền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số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vào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ảnh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tương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ứng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với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ngành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xuất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sau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>
              <a:buClr>
                <a:schemeClr val="dk1"/>
              </a:buClr>
              <a:buSzPts val="2800"/>
            </a:pP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trồng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trọt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(1)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chăn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(2)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trồng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đánh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bắt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thuỷ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sản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(3)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;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các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ngành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(4)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sz="2000" b="1" dirty="0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53575" y="1935750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725412" y="4250056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73001" y="4205672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716238" y="1949811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666651" y="1992799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691540" y="4217887"/>
            <a:ext cx="534987" cy="5079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309546"/>
              </p:ext>
            </p:extLst>
          </p:nvPr>
        </p:nvGraphicFramePr>
        <p:xfrm>
          <a:off x="1070691" y="844977"/>
          <a:ext cx="10484000" cy="57497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1000">
                  <a:extLst>
                    <a:ext uri="{9D8B030D-6E8A-4147-A177-3AD203B41FA5}">
                      <a16:colId xmlns:a16="http://schemas.microsoft.com/office/drawing/2014/main" val="3167315797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3255055679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132994545"/>
                    </a:ext>
                  </a:extLst>
                </a:gridCol>
                <a:gridCol w="2621000">
                  <a:extLst>
                    <a:ext uri="{9D8B030D-6E8A-4147-A177-3AD203B41FA5}">
                      <a16:colId xmlns:a16="http://schemas.microsoft.com/office/drawing/2014/main" val="2771560911"/>
                    </a:ext>
                  </a:extLst>
                </a:gridCol>
              </a:tblGrid>
              <a:tr h="969968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Nhóm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ngành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sản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xuất</a:t>
                      </a:r>
                      <a:r>
                        <a:rPr lang="en-US" sz="3200" baseline="0" dirty="0">
                          <a:solidFill>
                            <a:srgbClr val="0070C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73972"/>
                  </a:ext>
                </a:extLst>
              </a:tr>
              <a:tr h="10973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Trồng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trọt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Chăn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nuôi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Nuôi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trồng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đánh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bắt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thủy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sản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Các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ngành</a:t>
                      </a:r>
                      <a:r>
                        <a:rPr lang="en-US" sz="2400" baseline="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Cambria" panose="02040503050406030204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0070C0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852224"/>
                  </a:ext>
                </a:extLst>
              </a:tr>
              <a:tr h="3682493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169523"/>
                  </a:ext>
                </a:extLst>
              </a:tr>
            </a:tbl>
          </a:graphicData>
        </a:graphic>
      </p:graphicFrame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981200" y="88900"/>
            <a:ext cx="3810000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2"/>
              </a:buClr>
              <a:buSzPts val="2800"/>
            </a:pPr>
            <a:r>
              <a:rPr lang="en-US" sz="2800" b="1">
                <a:latin typeface="Cambria"/>
                <a:ea typeface="Cambria"/>
                <a:cs typeface="Cambria"/>
                <a:sym typeface="Cambria"/>
              </a:rPr>
              <a:t>2. Hoạt động sản xuất</a:t>
            </a:r>
            <a:endParaRPr/>
          </a:p>
        </p:txBody>
      </p:sp>
      <p:pic>
        <p:nvPicPr>
          <p:cNvPr id="119" name="Google Shape;119;p17" descr="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23688" y="4845655"/>
            <a:ext cx="1796800" cy="1363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0" name="Google Shape;120;p17" descr="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6161" y="3014307"/>
            <a:ext cx="1810384" cy="128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577" y="4744259"/>
            <a:ext cx="1820154" cy="1351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" name="Google Shape;122;p17" descr="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0032" y="3079503"/>
            <a:ext cx="2092055" cy="168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3" name="Google Shape;123;p17" descr="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4160" y="3014307"/>
            <a:ext cx="1908924" cy="1391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4" name="Google Shape;124;p17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5129" y="3017692"/>
            <a:ext cx="1895359" cy="1333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5" name="Google Shape;125;p17"/>
          <p:cNvSpPr txBox="1"/>
          <p:nvPr/>
        </p:nvSpPr>
        <p:spPr>
          <a:xfrm>
            <a:off x="6841733" y="6208954"/>
            <a:ext cx="187754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Đầm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tôm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 dirty="0"/>
          </a:p>
        </p:txBody>
      </p:sp>
      <p:sp>
        <p:nvSpPr>
          <p:cNvPr id="126" name="Google Shape;126;p17"/>
          <p:cNvSpPr txBox="1"/>
          <p:nvPr/>
        </p:nvSpPr>
        <p:spPr>
          <a:xfrm>
            <a:off x="1390222" y="4351645"/>
            <a:ext cx="195275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mía</a:t>
            </a:r>
            <a:endParaRPr sz="1600" dirty="0"/>
          </a:p>
        </p:txBody>
      </p:sp>
      <p:sp>
        <p:nvSpPr>
          <p:cNvPr id="127" name="Google Shape;127;p17"/>
          <p:cNvSpPr txBox="1"/>
          <p:nvPr/>
        </p:nvSpPr>
        <p:spPr>
          <a:xfrm>
            <a:off x="1390222" y="6128361"/>
            <a:ext cx="195275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lúa</a:t>
            </a:r>
            <a:endParaRPr sz="1600" dirty="0"/>
          </a:p>
        </p:txBody>
      </p:sp>
      <p:sp>
        <p:nvSpPr>
          <p:cNvPr id="128" name="Google Shape;128;p17"/>
          <p:cNvSpPr txBox="1"/>
          <p:nvPr/>
        </p:nvSpPr>
        <p:spPr>
          <a:xfrm>
            <a:off x="4042147" y="4845655"/>
            <a:ext cx="224862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Chăn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nuôi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gia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súc</a:t>
            </a:r>
            <a:endParaRPr sz="1600" dirty="0"/>
          </a:p>
        </p:txBody>
      </p:sp>
      <p:sp>
        <p:nvSpPr>
          <p:cNvPr id="129" name="Google Shape;129;p17"/>
          <p:cNvSpPr txBox="1"/>
          <p:nvPr/>
        </p:nvSpPr>
        <p:spPr>
          <a:xfrm>
            <a:off x="9495104" y="4441005"/>
            <a:ext cx="220547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đồng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muối</a:t>
            </a:r>
            <a:endParaRPr sz="1600" dirty="0"/>
          </a:p>
        </p:txBody>
      </p:sp>
      <p:sp>
        <p:nvSpPr>
          <p:cNvPr id="130" name="Google Shape;130;p17"/>
          <p:cNvSpPr txBox="1"/>
          <p:nvPr/>
        </p:nvSpPr>
        <p:spPr>
          <a:xfrm>
            <a:off x="7213429" y="4405745"/>
            <a:ext cx="12517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800"/>
            </a:pP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Làng</a:t>
            </a:r>
            <a:r>
              <a:rPr lang="en-US" sz="1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chài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29753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904154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481</Words>
  <Application>Microsoft Office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Arima Madurai Black</vt:lpstr>
      <vt:lpstr>Cambria</vt:lpstr>
      <vt:lpstr>Arima Madurai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Hoạt động sản xuất</vt:lpstr>
      <vt:lpstr>2. Hoạt động sản xuất</vt:lpstr>
      <vt:lpstr>2. Hoạt động sản xuất</vt:lpstr>
      <vt:lpstr>2. Hoạt động sản xuất </vt:lpstr>
      <vt:lpstr>2. Hoạt động sản xuất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My Hà</cp:lastModifiedBy>
  <cp:revision>23</cp:revision>
  <dcterms:modified xsi:type="dcterms:W3CDTF">2022-03-17T11:30:23Z</dcterms:modified>
</cp:coreProperties>
</file>