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4" r:id="rId2"/>
    <p:sldId id="281" r:id="rId3"/>
    <p:sldId id="284" r:id="rId4"/>
    <p:sldId id="330" r:id="rId5"/>
    <p:sldId id="331" r:id="rId6"/>
    <p:sldId id="332" r:id="rId7"/>
    <p:sldId id="301" r:id="rId8"/>
    <p:sldId id="333" r:id="rId9"/>
    <p:sldId id="334" r:id="rId10"/>
    <p:sldId id="335" r:id="rId11"/>
    <p:sldId id="337" r:id="rId12"/>
    <p:sldId id="338" r:id="rId13"/>
    <p:sldId id="339" r:id="rId14"/>
    <p:sldId id="264" r:id="rId15"/>
    <p:sldId id="265" r:id="rId16"/>
    <p:sldId id="267" r:id="rId17"/>
    <p:sldId id="269" r:id="rId18"/>
    <p:sldId id="268" r:id="rId19"/>
    <p:sldId id="271" r:id="rId20"/>
    <p:sldId id="270" r:id="rId21"/>
    <p:sldId id="272" r:id="rId22"/>
    <p:sldId id="273" r:id="rId23"/>
    <p:sldId id="263" r:id="rId24"/>
    <p:sldId id="256" r:id="rId25"/>
    <p:sldId id="257" r:id="rId26"/>
    <p:sldId id="258" r:id="rId27"/>
    <p:sldId id="259" r:id="rId28"/>
    <p:sldId id="260" r:id="rId29"/>
    <p:sldId id="261" r:id="rId30"/>
    <p:sldId id="262" r:id="rId31"/>
    <p:sldId id="340" r:id="rId32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74" y="7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86C36-014E-4FC4-BFDB-A32B5137E54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05D3B-25CB-41A2-A2C9-3C6AE38FC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2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8BE9E2D-6712-4BD8-B80E-A985CB9E5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D41E06-C27B-4978-82C0-938E08CDD578}" type="slidenum">
              <a:rPr lang="en-US" altLang="ja-JP"/>
              <a:pPr>
                <a:spcBef>
                  <a:spcPct val="0"/>
                </a:spcBef>
              </a:pPr>
              <a:t>31</a:t>
            </a:fld>
            <a:endParaRPr lang="en-US" altLang="ja-JP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F5CB467-4AC7-4DD5-8B09-C32D5E7736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6E88A04-4B8A-4BAB-80FA-8ECA05A01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8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9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61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10.png"/><Relationship Id="rId7" Type="http://schemas.openxmlformats.org/officeDocument/2006/relationships/image" Target="../media/image11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6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3" Type="http://schemas.openxmlformats.org/officeDocument/2006/relationships/image" Target="../media/image14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5" Type="http://schemas.openxmlformats.org/officeDocument/2006/relationships/image" Target="../media/image2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Relationship Id="rId14" Type="http://schemas.openxmlformats.org/officeDocument/2006/relationships/image" Target="../media/image2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0.png"/><Relationship Id="rId3" Type="http://schemas.openxmlformats.org/officeDocument/2006/relationships/image" Target="../media/image270.png"/><Relationship Id="rId7" Type="http://schemas.openxmlformats.org/officeDocument/2006/relationships/image" Target="../media/image311.png"/><Relationship Id="rId12" Type="http://schemas.openxmlformats.org/officeDocument/2006/relationships/image" Target="../media/image36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5" Type="http://schemas.openxmlformats.org/officeDocument/2006/relationships/image" Target="../media/image3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Relationship Id="rId14" Type="http://schemas.openxmlformats.org/officeDocument/2006/relationships/image" Target="../media/image3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491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12" Type="http://schemas.openxmlformats.org/officeDocument/2006/relationships/image" Target="../media/image48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71.png"/><Relationship Id="rId5" Type="http://schemas.openxmlformats.org/officeDocument/2006/relationships/image" Target="../media/image420.png"/><Relationship Id="rId10" Type="http://schemas.openxmlformats.org/officeDocument/2006/relationships/image" Target="../media/image130.png"/><Relationship Id="rId4" Type="http://schemas.openxmlformats.org/officeDocument/2006/relationships/image" Target="../media/image411.png"/><Relationship Id="rId9" Type="http://schemas.openxmlformats.org/officeDocument/2006/relationships/image" Target="../media/image4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55.png"/><Relationship Id="rId10" Type="http://schemas.openxmlformats.org/officeDocument/2006/relationships/image" Target="../media/image57.png"/><Relationship Id="rId4" Type="http://schemas.openxmlformats.org/officeDocument/2006/relationships/image" Target="../media/image54.jpe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66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80.png"/><Relationship Id="rId50" Type="http://schemas.openxmlformats.org/officeDocument/2006/relationships/image" Target="../media/image81.png"/><Relationship Id="rId55" Type="http://schemas.openxmlformats.org/officeDocument/2006/relationships/slide" Target="slide29.xml"/><Relationship Id="rId7" Type="http://schemas.microsoft.com/office/2007/relationships/hdphoto" Target="../media/hdphoto5.wdp"/><Relationship Id="rId2" Type="http://schemas.openxmlformats.org/officeDocument/2006/relationships/image" Target="../media/image58.png"/><Relationship Id="rId16" Type="http://schemas.openxmlformats.org/officeDocument/2006/relationships/image" Target="../media/image65.png"/><Relationship Id="rId29" Type="http://schemas.openxmlformats.org/officeDocument/2006/relationships/image" Target="../media/image72.png"/><Relationship Id="rId11" Type="http://schemas.microsoft.com/office/2007/relationships/hdphoto" Target="../media/hdphoto7.wdp"/><Relationship Id="rId24" Type="http://schemas.openxmlformats.org/officeDocument/2006/relationships/image" Target="../media/image69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30.xml"/><Relationship Id="rId45" Type="http://schemas.microsoft.com/office/2007/relationships/hdphoto" Target="../media/hdphoto22.wdp"/><Relationship Id="rId53" Type="http://schemas.openxmlformats.org/officeDocument/2006/relationships/image" Target="../media/image82.png"/><Relationship Id="rId5" Type="http://schemas.microsoft.com/office/2007/relationships/hdphoto" Target="../media/hdphoto4.wdp"/><Relationship Id="rId19" Type="http://schemas.microsoft.com/office/2007/relationships/hdphoto" Target="../media/hdphoto11.wdp"/><Relationship Id="rId4" Type="http://schemas.openxmlformats.org/officeDocument/2006/relationships/image" Target="../media/image59.png"/><Relationship Id="rId9" Type="http://schemas.microsoft.com/office/2007/relationships/hdphoto" Target="../media/hdphoto6.wdp"/><Relationship Id="rId14" Type="http://schemas.openxmlformats.org/officeDocument/2006/relationships/image" Target="../media/image64.png"/><Relationship Id="rId22" Type="http://schemas.openxmlformats.org/officeDocument/2006/relationships/image" Target="../media/image68.png"/><Relationship Id="rId27" Type="http://schemas.openxmlformats.org/officeDocument/2006/relationships/image" Target="../media/image71.png"/><Relationship Id="rId30" Type="http://schemas.microsoft.com/office/2007/relationships/hdphoto" Target="../media/hdphoto16.wdp"/><Relationship Id="rId35" Type="http://schemas.openxmlformats.org/officeDocument/2006/relationships/image" Target="../media/image75.png"/><Relationship Id="rId43" Type="http://schemas.openxmlformats.org/officeDocument/2006/relationships/slide" Target="slide25.xml"/><Relationship Id="rId48" Type="http://schemas.microsoft.com/office/2007/relationships/hdphoto" Target="../media/hdphoto23.wdp"/><Relationship Id="rId56" Type="http://schemas.openxmlformats.org/officeDocument/2006/relationships/image" Target="../media/image83.png"/><Relationship Id="rId8" Type="http://schemas.openxmlformats.org/officeDocument/2006/relationships/image" Target="../media/image61.png"/><Relationship Id="rId51" Type="http://schemas.microsoft.com/office/2007/relationships/hdphoto" Target="../media/hdphoto24.wdp"/><Relationship Id="rId3" Type="http://schemas.microsoft.com/office/2007/relationships/hdphoto" Target="../media/hdphoto3.wdp"/><Relationship Id="rId12" Type="http://schemas.openxmlformats.org/officeDocument/2006/relationships/image" Target="../media/image63.png"/><Relationship Id="rId17" Type="http://schemas.microsoft.com/office/2007/relationships/hdphoto" Target="../media/hdphoto10.wdp"/><Relationship Id="rId25" Type="http://schemas.openxmlformats.org/officeDocument/2006/relationships/image" Target="../media/image70.png"/><Relationship Id="rId33" Type="http://schemas.openxmlformats.org/officeDocument/2006/relationships/image" Target="../media/image74.png"/><Relationship Id="rId38" Type="http://schemas.openxmlformats.org/officeDocument/2006/relationships/image" Target="../media/image77.png"/><Relationship Id="rId46" Type="http://schemas.openxmlformats.org/officeDocument/2006/relationships/slide" Target="slide26.xml"/><Relationship Id="rId20" Type="http://schemas.openxmlformats.org/officeDocument/2006/relationships/image" Target="../media/image67.png"/><Relationship Id="rId41" Type="http://schemas.openxmlformats.org/officeDocument/2006/relationships/image" Target="../media/image78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76.png"/><Relationship Id="rId49" Type="http://schemas.openxmlformats.org/officeDocument/2006/relationships/slide" Target="slide27.xml"/><Relationship Id="rId57" Type="http://schemas.microsoft.com/office/2007/relationships/hdphoto" Target="../media/hdphoto26.wdp"/><Relationship Id="rId10" Type="http://schemas.openxmlformats.org/officeDocument/2006/relationships/image" Target="../media/image62.png"/><Relationship Id="rId31" Type="http://schemas.openxmlformats.org/officeDocument/2006/relationships/image" Target="../media/image73.png"/><Relationship Id="rId44" Type="http://schemas.openxmlformats.org/officeDocument/2006/relationships/image" Target="../media/image79.png"/><Relationship Id="rId52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86.png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microsoft.com/office/2007/relationships/hdphoto" Target="../media/hdphoto27.wdp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slide" Target="slide24.xml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86.png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5.png"/><Relationship Id="rId7" Type="http://schemas.openxmlformats.org/officeDocument/2006/relationships/image" Target="../media/image90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86.png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5.png"/><Relationship Id="rId7" Type="http://schemas.openxmlformats.org/officeDocument/2006/relationships/image" Target="../media/image92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86.png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slide" Target="slide13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94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86.png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955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19E26-5459-45D6-B5CC-FB7AB4085DCE}"/>
              </a:ext>
            </a:extLst>
          </p:cNvPr>
          <p:cNvSpPr txBox="1"/>
          <p:nvPr/>
        </p:nvSpPr>
        <p:spPr>
          <a:xfrm>
            <a:off x="2832274" y="800315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25C79-4C51-4B77-96C4-192D73FD9995}"/>
              </a:ext>
            </a:extLst>
          </p:cNvPr>
          <p:cNvSpPr txBox="1"/>
          <p:nvPr/>
        </p:nvSpPr>
        <p:spPr>
          <a:xfrm>
            <a:off x="2362200" y="1508201"/>
            <a:ext cx="512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TRỪ PHÂN SỐ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B2FF45-E9B9-4DFC-B591-4DE6470FFFFF}"/>
              </a:ext>
            </a:extLst>
          </p:cNvPr>
          <p:cNvSpPr txBox="1"/>
          <p:nvPr/>
        </p:nvSpPr>
        <p:spPr>
          <a:xfrm>
            <a:off x="3429000" y="2249174"/>
            <a:ext cx="351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#9Slide03 Ample" panose="02000000000000000000" pitchFamily="2" charset="0"/>
              </a:rPr>
              <a:t>(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129)</a:t>
            </a:r>
          </a:p>
        </p:txBody>
      </p:sp>
    </p:spTree>
    <p:extLst>
      <p:ext uri="{BB962C8B-B14F-4D97-AF65-F5344CB8AC3E}">
        <p14:creationId xmlns:p14="http://schemas.microsoft.com/office/powerpoint/2010/main" val="20999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CEEA7E9D-42A8-42C4-ABF0-ABBA4EF397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342900"/>
                <a:ext cx="1200150" cy="62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4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24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4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CEEA7E9D-42A8-42C4-ABF0-ABBA4EF39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342900"/>
                <a:ext cx="1200150" cy="625812"/>
              </a:xfrm>
              <a:prstGeom prst="rect">
                <a:avLst/>
              </a:prstGeom>
              <a:blipFill>
                <a:blip r:embed="rId3"/>
                <a:stretch>
                  <a:fillRect l="-7614" b="-174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BB74718B-FFDB-4C98-9043-0F8EDDFE1C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5900" y="1200150"/>
                <a:ext cx="1028700" cy="62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BB74718B-FFDB-4C98-9043-0F8EDDFE1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5900" y="1200150"/>
                <a:ext cx="1028700" cy="625812"/>
              </a:xfrm>
              <a:prstGeom prst="rect">
                <a:avLst/>
              </a:prstGeom>
              <a:blipFill>
                <a:blip r:embed="rId4"/>
                <a:stretch>
                  <a:fillRect b="-7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8">
            <a:extLst>
              <a:ext uri="{FF2B5EF4-FFF2-40B4-BE49-F238E27FC236}">
                <a16:creationId xmlns:a16="http://schemas.microsoft.com/office/drawing/2014/main" id="{751C84F5-7138-4ABC-87C9-3B774937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25730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8900" y="1200150"/>
                <a:ext cx="685800" cy="995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</a:p>
            </p:txBody>
          </p:sp>
        </mc:Choice>
        <mc:Fallback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8900" y="1200150"/>
                <a:ext cx="685800" cy="995144"/>
              </a:xfrm>
              <a:prstGeom prst="rect">
                <a:avLst/>
              </a:prstGeom>
              <a:blipFill>
                <a:blip r:embed="rId5"/>
                <a:stretch>
                  <a:fillRect l="-13274" b="-134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571C7F25-1522-4BD6-BC55-B509529B9B0A}"/>
              </a:ext>
            </a:extLst>
          </p:cNvPr>
          <p:cNvSpPr/>
          <p:nvPr/>
        </p:nvSpPr>
        <p:spPr>
          <a:xfrm>
            <a:off x="2228850" y="971550"/>
            <a:ext cx="1337289" cy="263497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BA6D84D-BD84-43AF-8EBA-2E7D4EF66C82}"/>
              </a:ext>
            </a:extLst>
          </p:cNvPr>
          <p:cNvSpPr txBox="1">
            <a:spLocks/>
          </p:cNvSpPr>
          <p:nvPr/>
        </p:nvSpPr>
        <p:spPr>
          <a:xfrm>
            <a:off x="3287235" y="1143000"/>
            <a:ext cx="541815" cy="441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endParaRPr lang="vi-VN" sz="27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2AC34C-47B7-49D1-AF7E-1D76AFE74C2D}"/>
              </a:ext>
            </a:extLst>
          </p:cNvPr>
          <p:cNvSpPr txBox="1"/>
          <p:nvPr/>
        </p:nvSpPr>
        <p:spPr>
          <a:xfrm>
            <a:off x="2707996" y="571500"/>
            <a:ext cx="492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F2CF1E-61EA-44D4-A20E-55176B7BD9C4}"/>
              </a:ext>
            </a:extLst>
          </p:cNvPr>
          <p:cNvCxnSpPr>
            <a:cxnSpLocks/>
          </p:cNvCxnSpPr>
          <p:nvPr/>
        </p:nvCxnSpPr>
        <p:spPr>
          <a:xfrm>
            <a:off x="3314700" y="1543050"/>
            <a:ext cx="33975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983A7D-770F-403E-BB6D-7DF1C55E313D}"/>
              </a:ext>
            </a:extLst>
          </p:cNvPr>
          <p:cNvSpPr txBox="1"/>
          <p:nvPr/>
        </p:nvSpPr>
        <p:spPr>
          <a:xfrm>
            <a:off x="2686051" y="1943100"/>
            <a:ext cx="492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EB954E9F-92E5-4164-BBF4-333EF0922637}"/>
              </a:ext>
            </a:extLst>
          </p:cNvPr>
          <p:cNvSpPr/>
          <p:nvPr/>
        </p:nvSpPr>
        <p:spPr>
          <a:xfrm>
            <a:off x="2171701" y="1771650"/>
            <a:ext cx="1394439" cy="263496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DEE2F23-D690-4A73-ABD3-A55CAD1C0DDD}"/>
              </a:ext>
            </a:extLst>
          </p:cNvPr>
          <p:cNvSpPr txBox="1">
            <a:spLocks/>
          </p:cNvSpPr>
          <p:nvPr/>
        </p:nvSpPr>
        <p:spPr>
          <a:xfrm>
            <a:off x="3287235" y="1485900"/>
            <a:ext cx="541815" cy="441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b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vi-VN" sz="27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8C47B97B-6E91-470D-953D-3108298B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31445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2A7E7FE7-DE6C-40C8-B930-C36AF4985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3350" y="1200150"/>
                <a:ext cx="457200" cy="62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2A7E7FE7-DE6C-40C8-B930-C36AF4985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3350" y="1200150"/>
                <a:ext cx="457200" cy="6258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id="{FC88BBE6-2D6A-43A9-A27B-AF29C31FD1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450" y="2020657"/>
                <a:ext cx="1485900" cy="631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id="{FC88BBE6-2D6A-43A9-A27B-AF29C31FD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0450" y="2020657"/>
                <a:ext cx="1485900" cy="631327"/>
              </a:xfrm>
              <a:prstGeom prst="rect">
                <a:avLst/>
              </a:prstGeom>
              <a:blipFill>
                <a:blip r:embed="rId7"/>
                <a:stretch>
                  <a:fillRect l="-6584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4">
                <a:extLst>
                  <a:ext uri="{FF2B5EF4-FFF2-40B4-BE49-F238E27FC236}">
                    <a16:creationId xmlns:a16="http://schemas.microsoft.com/office/drawing/2014/main" id="{BA22ED68-8885-4809-BDCF-0D301463C8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0200" y="3088714"/>
                <a:ext cx="1143000" cy="631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24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altLang="en-US" sz="24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 Box 4">
                <a:extLst>
                  <a:ext uri="{FF2B5EF4-FFF2-40B4-BE49-F238E27FC236}">
                    <a16:creationId xmlns:a16="http://schemas.microsoft.com/office/drawing/2014/main" id="{BA22ED68-8885-4809-BDCF-0D301463C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3088714"/>
                <a:ext cx="1143000" cy="631327"/>
              </a:xfrm>
              <a:prstGeom prst="rect">
                <a:avLst/>
              </a:prstGeom>
              <a:blipFill>
                <a:blip r:embed="rId8"/>
                <a:stretch>
                  <a:fillRect b="-87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18">
            <a:extLst>
              <a:ext uri="{FF2B5EF4-FFF2-40B4-BE49-F238E27FC236}">
                <a16:creationId xmlns:a16="http://schemas.microsoft.com/office/drawing/2014/main" id="{F401DAB4-1211-4B2F-95F1-D3B6D50BE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31765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9AE714DF-C263-4AFB-91F6-F17146A20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7500" y="3086100"/>
                <a:ext cx="685800" cy="993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</a:p>
            </p:txBody>
          </p:sp>
        </mc:Choice>
        <mc:Fallback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9AE714DF-C263-4AFB-91F6-F17146A20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7500" y="3086100"/>
                <a:ext cx="685800" cy="993413"/>
              </a:xfrm>
              <a:prstGeom prst="rect">
                <a:avLst/>
              </a:prstGeom>
              <a:blipFill>
                <a:blip r:embed="rId9"/>
                <a:stretch>
                  <a:fillRect l="-14286" b="-134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5F23481A-E108-405D-BFF3-F6F9CA705DB2}"/>
              </a:ext>
            </a:extLst>
          </p:cNvPr>
          <p:cNvSpPr/>
          <p:nvPr/>
        </p:nvSpPr>
        <p:spPr>
          <a:xfrm>
            <a:off x="2434611" y="2879754"/>
            <a:ext cx="1337289" cy="263497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742B8F-FD5C-4259-A2A0-6D40AD206146}"/>
              </a:ext>
            </a:extLst>
          </p:cNvPr>
          <p:cNvSpPr txBox="1"/>
          <p:nvPr/>
        </p:nvSpPr>
        <p:spPr>
          <a:xfrm>
            <a:off x="2822296" y="2522235"/>
            <a:ext cx="492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rrow: Curved Up 27">
            <a:extLst>
              <a:ext uri="{FF2B5EF4-FFF2-40B4-BE49-F238E27FC236}">
                <a16:creationId xmlns:a16="http://schemas.microsoft.com/office/drawing/2014/main" id="{0BDCAEA5-A0D5-4EF0-B8ED-7A7197687FEF}"/>
              </a:ext>
            </a:extLst>
          </p:cNvPr>
          <p:cNvSpPr/>
          <p:nvPr/>
        </p:nvSpPr>
        <p:spPr>
          <a:xfrm>
            <a:off x="2377461" y="3657600"/>
            <a:ext cx="1394439" cy="263496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5A2056-9C3E-4EE7-A541-3182A9F2F256}"/>
              </a:ext>
            </a:extLst>
          </p:cNvPr>
          <p:cNvSpPr txBox="1"/>
          <p:nvPr/>
        </p:nvSpPr>
        <p:spPr>
          <a:xfrm>
            <a:off x="2800351" y="3836685"/>
            <a:ext cx="492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B1D60C0-B660-4052-A2BA-C4FED8760F5F}"/>
              </a:ext>
            </a:extLst>
          </p:cNvPr>
          <p:cNvSpPr txBox="1">
            <a:spLocks/>
          </p:cNvSpPr>
          <p:nvPr/>
        </p:nvSpPr>
        <p:spPr>
          <a:xfrm>
            <a:off x="3515835" y="3028950"/>
            <a:ext cx="541815" cy="441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b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vi-VN" sz="27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E52DF33-F847-43AD-B4BD-5F1210E1DD38}"/>
              </a:ext>
            </a:extLst>
          </p:cNvPr>
          <p:cNvCxnSpPr>
            <a:cxnSpLocks/>
          </p:cNvCxnSpPr>
          <p:nvPr/>
        </p:nvCxnSpPr>
        <p:spPr>
          <a:xfrm>
            <a:off x="3546445" y="3429000"/>
            <a:ext cx="33975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96933715-CF1F-4145-84CE-EFA6904BDF92}"/>
              </a:ext>
            </a:extLst>
          </p:cNvPr>
          <p:cNvSpPr txBox="1">
            <a:spLocks/>
          </p:cNvSpPr>
          <p:nvPr/>
        </p:nvSpPr>
        <p:spPr>
          <a:xfrm>
            <a:off x="3486150" y="3388012"/>
            <a:ext cx="541815" cy="441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b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lang="vi-VN" sz="27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7FB35874-D19F-43B4-A717-B97F8DDB6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31765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 Box 4">
                <a:extLst>
                  <a:ext uri="{FF2B5EF4-FFF2-40B4-BE49-F238E27FC236}">
                    <a16:creationId xmlns:a16="http://schemas.microsoft.com/office/drawing/2014/main" id="{39D268B3-642B-43DD-A7C6-00430152EC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0" y="3111989"/>
                <a:ext cx="457200" cy="624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7" name="Text Box 4">
                <a:extLst>
                  <a:ext uri="{FF2B5EF4-FFF2-40B4-BE49-F238E27FC236}">
                    <a16:creationId xmlns:a16="http://schemas.microsoft.com/office/drawing/2014/main" id="{39D268B3-642B-43DD-A7C6-00430152E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3111989"/>
                <a:ext cx="457200" cy="6248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0" grpId="1" animBg="1"/>
      <p:bldP spid="12" grpId="0"/>
      <p:bldP spid="14" grpId="0"/>
      <p:bldP spid="14" grpId="1"/>
      <p:bldP spid="17" grpId="0"/>
      <p:bldP spid="17" grpId="1"/>
      <p:bldP spid="13" grpId="0" animBg="1"/>
      <p:bldP spid="13" grpId="1" animBg="1"/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29" grpId="1"/>
      <p:bldP spid="31" grpId="0"/>
      <p:bldP spid="33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CEEA7E9D-42A8-42C4-ABF0-ABBA4EF397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342901"/>
                <a:ext cx="1200150" cy="624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4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24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24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CEEA7E9D-42A8-42C4-ABF0-ABBA4EF39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342901"/>
                <a:ext cx="1200150" cy="624915"/>
              </a:xfrm>
              <a:prstGeom prst="rect">
                <a:avLst/>
              </a:prstGeom>
              <a:blipFill>
                <a:blip r:embed="rId3"/>
                <a:stretch>
                  <a:fillRect l="-7614" b="-174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BB74718B-FFDB-4C98-9043-0F8EDDFE1C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5900" y="1200151"/>
                <a:ext cx="1028700" cy="624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BB74718B-FFDB-4C98-9043-0F8EDDFE1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5900" y="1200151"/>
                <a:ext cx="1028700" cy="624915"/>
              </a:xfrm>
              <a:prstGeom prst="rect">
                <a:avLst/>
              </a:prstGeom>
              <a:blipFill>
                <a:blip r:embed="rId4"/>
                <a:stretch>
                  <a:fillRect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8">
            <a:extLst>
              <a:ext uri="{FF2B5EF4-FFF2-40B4-BE49-F238E27FC236}">
                <a16:creationId xmlns:a16="http://schemas.microsoft.com/office/drawing/2014/main" id="{751C84F5-7138-4ABC-87C9-3B774937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125730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8900" y="1200150"/>
                <a:ext cx="685800" cy="993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</a:p>
            </p:txBody>
          </p:sp>
        </mc:Choice>
        <mc:Fallback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8900" y="1200150"/>
                <a:ext cx="685800" cy="993413"/>
              </a:xfrm>
              <a:prstGeom prst="rect">
                <a:avLst/>
              </a:prstGeom>
              <a:blipFill>
                <a:blip r:embed="rId5"/>
                <a:stretch>
                  <a:fillRect l="-13274" b="-134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571C7F25-1522-4BD6-BC55-B509529B9B0A}"/>
              </a:ext>
            </a:extLst>
          </p:cNvPr>
          <p:cNvSpPr/>
          <p:nvPr/>
        </p:nvSpPr>
        <p:spPr>
          <a:xfrm>
            <a:off x="2228850" y="971550"/>
            <a:ext cx="1337289" cy="263497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BA6D84D-BD84-43AF-8EBA-2E7D4EF66C82}"/>
              </a:ext>
            </a:extLst>
          </p:cNvPr>
          <p:cNvSpPr txBox="1">
            <a:spLocks/>
          </p:cNvSpPr>
          <p:nvPr/>
        </p:nvSpPr>
        <p:spPr>
          <a:xfrm>
            <a:off x="3287235" y="1143000"/>
            <a:ext cx="541815" cy="441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endParaRPr lang="vi-VN" sz="27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2AC34C-47B7-49D1-AF7E-1D76AFE74C2D}"/>
              </a:ext>
            </a:extLst>
          </p:cNvPr>
          <p:cNvSpPr txBox="1"/>
          <p:nvPr/>
        </p:nvSpPr>
        <p:spPr>
          <a:xfrm>
            <a:off x="2707996" y="571500"/>
            <a:ext cx="492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F2CF1E-61EA-44D4-A20E-55176B7BD9C4}"/>
              </a:ext>
            </a:extLst>
          </p:cNvPr>
          <p:cNvCxnSpPr>
            <a:cxnSpLocks/>
          </p:cNvCxnSpPr>
          <p:nvPr/>
        </p:nvCxnSpPr>
        <p:spPr>
          <a:xfrm>
            <a:off x="3314700" y="1543050"/>
            <a:ext cx="33975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983A7D-770F-403E-BB6D-7DF1C55E313D}"/>
              </a:ext>
            </a:extLst>
          </p:cNvPr>
          <p:cNvSpPr txBox="1"/>
          <p:nvPr/>
        </p:nvSpPr>
        <p:spPr>
          <a:xfrm>
            <a:off x="2686051" y="1943100"/>
            <a:ext cx="492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EB954E9F-92E5-4164-BBF4-333EF0922637}"/>
              </a:ext>
            </a:extLst>
          </p:cNvPr>
          <p:cNvSpPr/>
          <p:nvPr/>
        </p:nvSpPr>
        <p:spPr>
          <a:xfrm>
            <a:off x="2171701" y="1771650"/>
            <a:ext cx="1394439" cy="263496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DEE2F23-D690-4A73-ABD3-A55CAD1C0DDD}"/>
              </a:ext>
            </a:extLst>
          </p:cNvPr>
          <p:cNvSpPr txBox="1">
            <a:spLocks/>
          </p:cNvSpPr>
          <p:nvPr/>
        </p:nvSpPr>
        <p:spPr>
          <a:xfrm>
            <a:off x="3287235" y="1485900"/>
            <a:ext cx="541815" cy="441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b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vi-VN" sz="27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8C47B97B-6E91-470D-953D-3108298B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31445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2A7E7FE7-DE6C-40C8-B930-C36AF4985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3350" y="1200150"/>
                <a:ext cx="457200" cy="624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2A7E7FE7-DE6C-40C8-B930-C36AF4985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3350" y="1200150"/>
                <a:ext cx="457200" cy="624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id="{FC88BBE6-2D6A-43A9-A27B-AF29C31FD1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450" y="2020657"/>
                <a:ext cx="1485900" cy="625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2400" b="1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24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24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id="{FC88BBE6-2D6A-43A9-A27B-AF29C31FD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0450" y="2020657"/>
                <a:ext cx="1485900" cy="625941"/>
              </a:xfrm>
              <a:prstGeom prst="rect">
                <a:avLst/>
              </a:prstGeom>
              <a:blipFill>
                <a:blip r:embed="rId7"/>
                <a:stretch>
                  <a:fillRect l="-6584" b="-174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4">
                <a:extLst>
                  <a:ext uri="{FF2B5EF4-FFF2-40B4-BE49-F238E27FC236}">
                    <a16:creationId xmlns:a16="http://schemas.microsoft.com/office/drawing/2014/main" id="{BA22ED68-8885-4809-BDCF-0D301463C8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050" y="3088713"/>
                <a:ext cx="1143000" cy="625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 Box 4">
                <a:extLst>
                  <a:ext uri="{FF2B5EF4-FFF2-40B4-BE49-F238E27FC236}">
                    <a16:creationId xmlns:a16="http://schemas.microsoft.com/office/drawing/2014/main" id="{BA22ED68-8885-4809-BDCF-0D301463C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50" y="3088713"/>
                <a:ext cx="1143000" cy="625941"/>
              </a:xfrm>
              <a:prstGeom prst="rect">
                <a:avLst/>
              </a:prstGeom>
              <a:blipFill>
                <a:blip r:embed="rId8"/>
                <a:stretch>
                  <a:fillRect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18">
            <a:extLst>
              <a:ext uri="{FF2B5EF4-FFF2-40B4-BE49-F238E27FC236}">
                <a16:creationId xmlns:a16="http://schemas.microsoft.com/office/drawing/2014/main" id="{F401DAB4-1211-4B2F-95F1-D3B6D50BE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31765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9AE714DF-C263-4AFB-91F6-F17146A20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3200" y="3086100"/>
                <a:ext cx="800100" cy="993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2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</a:p>
            </p:txBody>
          </p:sp>
        </mc:Choice>
        <mc:Fallback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9AE714DF-C263-4AFB-91F6-F17146A20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3086100"/>
                <a:ext cx="800100" cy="993413"/>
              </a:xfrm>
              <a:prstGeom prst="rect">
                <a:avLst/>
              </a:prstGeom>
              <a:blipFill>
                <a:blip r:embed="rId9"/>
                <a:stretch>
                  <a:fillRect l="-11450" b="-134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5F23481A-E108-405D-BFF3-F6F9CA705DB2}"/>
              </a:ext>
            </a:extLst>
          </p:cNvPr>
          <p:cNvSpPr/>
          <p:nvPr/>
        </p:nvSpPr>
        <p:spPr>
          <a:xfrm>
            <a:off x="2434611" y="2879754"/>
            <a:ext cx="1337289" cy="263497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742B8F-FD5C-4259-A2A0-6D40AD206146}"/>
              </a:ext>
            </a:extLst>
          </p:cNvPr>
          <p:cNvSpPr txBox="1"/>
          <p:nvPr/>
        </p:nvSpPr>
        <p:spPr>
          <a:xfrm>
            <a:off x="2822296" y="2522235"/>
            <a:ext cx="492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rrow: Curved Up 27">
            <a:extLst>
              <a:ext uri="{FF2B5EF4-FFF2-40B4-BE49-F238E27FC236}">
                <a16:creationId xmlns:a16="http://schemas.microsoft.com/office/drawing/2014/main" id="{0BDCAEA5-A0D5-4EF0-B8ED-7A7197687FEF}"/>
              </a:ext>
            </a:extLst>
          </p:cNvPr>
          <p:cNvSpPr/>
          <p:nvPr/>
        </p:nvSpPr>
        <p:spPr>
          <a:xfrm>
            <a:off x="2377461" y="3657600"/>
            <a:ext cx="1394439" cy="263496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5A2056-9C3E-4EE7-A541-3182A9F2F256}"/>
              </a:ext>
            </a:extLst>
          </p:cNvPr>
          <p:cNvSpPr txBox="1"/>
          <p:nvPr/>
        </p:nvSpPr>
        <p:spPr>
          <a:xfrm>
            <a:off x="2800351" y="3836685"/>
            <a:ext cx="492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en-US" sz="21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B1D60C0-B660-4052-A2BA-C4FED8760F5F}"/>
              </a:ext>
            </a:extLst>
          </p:cNvPr>
          <p:cNvSpPr txBox="1">
            <a:spLocks/>
          </p:cNvSpPr>
          <p:nvPr/>
        </p:nvSpPr>
        <p:spPr>
          <a:xfrm>
            <a:off x="3515835" y="3028950"/>
            <a:ext cx="541815" cy="441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b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vi-VN" sz="27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E52DF33-F847-43AD-B4BD-5F1210E1DD38}"/>
              </a:ext>
            </a:extLst>
          </p:cNvPr>
          <p:cNvCxnSpPr>
            <a:cxnSpLocks/>
          </p:cNvCxnSpPr>
          <p:nvPr/>
        </p:nvCxnSpPr>
        <p:spPr>
          <a:xfrm>
            <a:off x="3546445" y="3429000"/>
            <a:ext cx="33975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96933715-CF1F-4145-84CE-EFA6904BDF92}"/>
              </a:ext>
            </a:extLst>
          </p:cNvPr>
          <p:cNvSpPr txBox="1">
            <a:spLocks/>
          </p:cNvSpPr>
          <p:nvPr/>
        </p:nvSpPr>
        <p:spPr>
          <a:xfrm>
            <a:off x="3486150" y="3388012"/>
            <a:ext cx="541815" cy="441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100" b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endParaRPr lang="vi-VN" sz="27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7FB35874-D19F-43B4-A717-B97F8DDB6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31765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 Box 4">
                <a:extLst>
                  <a:ext uri="{FF2B5EF4-FFF2-40B4-BE49-F238E27FC236}">
                    <a16:creationId xmlns:a16="http://schemas.microsoft.com/office/drawing/2014/main" id="{39D268B3-642B-43DD-A7C6-00430152EC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1950" y="3111988"/>
                <a:ext cx="457200" cy="624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7" name="Text Box 4">
                <a:extLst>
                  <a:ext uri="{FF2B5EF4-FFF2-40B4-BE49-F238E27FC236}">
                    <a16:creationId xmlns:a16="http://schemas.microsoft.com/office/drawing/2014/main" id="{39D268B3-642B-43DD-A7C6-00430152E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1950" y="3111988"/>
                <a:ext cx="457200" cy="6240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ACD6F0F-ABFD-4A15-B633-5618454A9459}"/>
              </a:ext>
            </a:extLst>
          </p:cNvPr>
          <p:cNvSpPr txBox="1"/>
          <p:nvPr/>
        </p:nvSpPr>
        <p:spPr>
          <a:xfrm>
            <a:off x="4800601" y="3200400"/>
            <a:ext cx="492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100"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id="{8486519E-5B0A-4995-B1EE-0373BA16F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765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id="{3ECCDB1C-ACFE-497B-97BF-316AA1DF7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29063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E6083D-7956-4FF2-801E-BD1ADAB0444E}"/>
              </a:ext>
            </a:extLst>
          </p:cNvPr>
          <p:cNvSpPr txBox="1"/>
          <p:nvPr/>
        </p:nvSpPr>
        <p:spPr>
          <a:xfrm>
            <a:off x="4572001" y="1314450"/>
            <a:ext cx="492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100"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0" grpId="1" animBg="1"/>
      <p:bldP spid="12" grpId="0"/>
      <p:bldP spid="14" grpId="0"/>
      <p:bldP spid="14" grpId="1"/>
      <p:bldP spid="17" grpId="0"/>
      <p:bldP spid="17" grpId="1"/>
      <p:bldP spid="13" grpId="0" animBg="1"/>
      <p:bldP spid="13" grpId="1" animBg="1"/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29" grpId="1"/>
      <p:bldP spid="31" grpId="0"/>
      <p:bldP spid="33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A80457-08D8-4D49-A582-7AA54F13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CC167E94-5103-461A-9070-4F8180B95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359108"/>
            <a:ext cx="1379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u="sng" dirty="0" err="1">
                <a:solidFill>
                  <a:schemeClr val="bg1"/>
                </a:solidFill>
              </a:rPr>
              <a:t>Bài</a:t>
            </a:r>
            <a:r>
              <a:rPr lang="en-US" altLang="en-US" sz="2400" b="1" i="1" u="sng" dirty="0">
                <a:solidFill>
                  <a:schemeClr val="bg1"/>
                </a:solidFill>
              </a:rPr>
              <a:t> 3:</a:t>
            </a:r>
          </a:p>
        </p:txBody>
      </p:sp>
      <p:grpSp>
        <p:nvGrpSpPr>
          <p:cNvPr id="4" name="Group 126">
            <a:extLst>
              <a:ext uri="{FF2B5EF4-FFF2-40B4-BE49-F238E27FC236}">
                <a16:creationId xmlns:a16="http://schemas.microsoft.com/office/drawing/2014/main" id="{527023E1-EB5C-43FF-8116-CD58923419FF}"/>
              </a:ext>
            </a:extLst>
          </p:cNvPr>
          <p:cNvGrpSpPr>
            <a:grpSpLocks/>
          </p:cNvGrpSpPr>
          <p:nvPr/>
        </p:nvGrpSpPr>
        <p:grpSpPr bwMode="auto">
          <a:xfrm>
            <a:off x="686072" y="1132284"/>
            <a:ext cx="7772400" cy="2949179"/>
            <a:chOff x="365" y="951"/>
            <a:chExt cx="5040" cy="2477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02871E4-342E-44CF-B8E6-0A5FFB30E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" y="951"/>
              <a:ext cx="5040" cy="2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5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	</a:t>
              </a:r>
              <a:r>
                <a:rPr lang="en-US" altLang="en-US" sz="18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T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ại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hội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khoẻ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Phù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Đổng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toàn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quốc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lần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thứ</a:t>
              </a:r>
              <a:r>
                <a:rPr lang="en-US" altLang="en-US" sz="1800" dirty="0">
                  <a:solidFill>
                    <a:schemeClr val="bg1"/>
                  </a:solidFill>
                </a:rPr>
                <a:t> VI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năm</a:t>
              </a:r>
              <a:r>
                <a:rPr lang="en-US" altLang="en-US" sz="1800" dirty="0">
                  <a:solidFill>
                    <a:schemeClr val="bg1"/>
                  </a:solidFill>
                </a:rPr>
                <a:t> 2004,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số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huy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chương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vàng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của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đoàn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học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sinh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tỉnh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Đồng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Tháp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bằng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     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tổng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số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huy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chương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của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đoàn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đã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giành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được</a:t>
              </a:r>
              <a:r>
                <a:rPr lang="en-US" altLang="en-US" sz="1800" dirty="0">
                  <a:solidFill>
                    <a:schemeClr val="bg1"/>
                  </a:solidFill>
                </a:rPr>
                <a:t>,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còn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lại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là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huy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chương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bạc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và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huy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chương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đồng</a:t>
              </a:r>
              <a:r>
                <a:rPr lang="en-US" altLang="en-US" sz="1800" dirty="0">
                  <a:solidFill>
                    <a:schemeClr val="bg1"/>
                  </a:solidFill>
                </a:rPr>
                <a:t>.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Hỏi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số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huy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chương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bạc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và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huy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chương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đồng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của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đoàn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Đồng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Tháp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bằng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bao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nhiêu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phần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tổng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số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huy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chương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mà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đoàn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đã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giành</a:t>
              </a:r>
              <a:r>
                <a:rPr lang="en-US" altLang="en-US" sz="1800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</a:rPr>
                <a:t>được</a:t>
              </a:r>
              <a:r>
                <a:rPr lang="en-US" altLang="en-US" sz="1800" dirty="0">
                  <a:solidFill>
                    <a:schemeClr val="bg1"/>
                  </a:solidFill>
                </a:rPr>
                <a:t>?</a:t>
              </a:r>
              <a:endParaRPr lang="en-US" altLang="en-US" sz="2100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 53">
              <a:extLst>
                <a:ext uri="{FF2B5EF4-FFF2-40B4-BE49-F238E27FC236}">
                  <a16:creationId xmlns:a16="http://schemas.microsoft.com/office/drawing/2014/main" id="{F1720BEF-4C59-4C23-BD1C-AB7514944A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9" y="1256"/>
              <a:ext cx="336" cy="840"/>
              <a:chOff x="2277" y="3272"/>
              <a:chExt cx="336" cy="840"/>
            </a:xfrm>
          </p:grpSpPr>
          <p:sp>
            <p:nvSpPr>
              <p:cNvPr id="7" name="Line 54">
                <a:extLst>
                  <a:ext uri="{FF2B5EF4-FFF2-40B4-BE49-F238E27FC236}">
                    <a16:creationId xmlns:a16="http://schemas.microsoft.com/office/drawing/2014/main" id="{A1EC5143-A9FA-428D-AD58-E66BDF711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6" y="3551"/>
                <a:ext cx="229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 Box 55">
                <a:extLst>
                  <a:ext uri="{FF2B5EF4-FFF2-40B4-BE49-F238E27FC236}">
                    <a16:creationId xmlns:a16="http://schemas.microsoft.com/office/drawing/2014/main" id="{A0CBCFC2-6352-46A2-9432-3AC009871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5" y="3272"/>
                <a:ext cx="22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5</a:t>
                </a:r>
                <a:endParaRPr lang="vi-VN" altLang="en-US" sz="1800" b="1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56">
                <a:extLst>
                  <a:ext uri="{FF2B5EF4-FFF2-40B4-BE49-F238E27FC236}">
                    <a16:creationId xmlns:a16="http://schemas.microsoft.com/office/drawing/2014/main" id="{2CE619F5-0666-4FA4-97A2-52CC43758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7" y="3569"/>
                <a:ext cx="336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19</a:t>
                </a:r>
                <a:endParaRPr lang="vi-VN" altLang="en-US" sz="1800" b="1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92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A06067-EBD9-467B-9444-F4BDB961F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" y="1"/>
            <a:ext cx="9144000" cy="5143499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F3241A6F-4AA3-46A6-B20F-5AEEDCAE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634" y="492952"/>
            <a:ext cx="106952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i="1" u="sng" dirty="0" err="1">
                <a:solidFill>
                  <a:schemeClr val="bg1"/>
                </a:solidFill>
              </a:rPr>
              <a:t>Bài</a:t>
            </a:r>
            <a:r>
              <a:rPr lang="en-US" altLang="en-US" sz="2700" i="1" u="sng" dirty="0">
                <a:solidFill>
                  <a:schemeClr val="bg1"/>
                </a:solidFill>
              </a:rPr>
              <a:t> 3:</a:t>
            </a:r>
          </a:p>
        </p:txBody>
      </p:sp>
      <p:sp>
        <p:nvSpPr>
          <p:cNvPr id="4" name="Text Box 23">
            <a:extLst>
              <a:ext uri="{FF2B5EF4-FFF2-40B4-BE49-F238E27FC236}">
                <a16:creationId xmlns:a16="http://schemas.microsoft.com/office/drawing/2014/main" id="{F1C62DA8-15D0-4AB0-A2C7-7E95AF148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12057"/>
            <a:ext cx="109998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50" dirty="0" err="1">
                <a:solidFill>
                  <a:schemeClr val="bg1"/>
                </a:solidFill>
              </a:rPr>
              <a:t>Tóm</a:t>
            </a:r>
            <a:r>
              <a:rPr lang="en-US" altLang="en-US" sz="1950" dirty="0">
                <a:solidFill>
                  <a:schemeClr val="bg1"/>
                </a:solidFill>
              </a:rPr>
              <a:t> </a:t>
            </a:r>
            <a:r>
              <a:rPr lang="en-US" altLang="en-US" sz="1950" dirty="0" err="1">
                <a:solidFill>
                  <a:schemeClr val="bg1"/>
                </a:solidFill>
              </a:rPr>
              <a:t>tắt</a:t>
            </a:r>
            <a:r>
              <a:rPr lang="en-US" altLang="en-US" sz="195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Line 24">
            <a:extLst>
              <a:ext uri="{FF2B5EF4-FFF2-40B4-BE49-F238E27FC236}">
                <a16:creationId xmlns:a16="http://schemas.microsoft.com/office/drawing/2014/main" id="{1881EC8C-F95D-4C5E-89A4-57F38DF90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214563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" name="Line 26">
            <a:extLst>
              <a:ext uri="{FF2B5EF4-FFF2-40B4-BE49-F238E27FC236}">
                <a16:creationId xmlns:a16="http://schemas.microsoft.com/office/drawing/2014/main" id="{897670E9-E0C6-4B22-97EE-E2BA882A8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0350" y="213360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" name="Line 28">
            <a:extLst>
              <a:ext uri="{FF2B5EF4-FFF2-40B4-BE49-F238E27FC236}">
                <a16:creationId xmlns:a16="http://schemas.microsoft.com/office/drawing/2014/main" id="{B30910CA-6D50-42E2-8B90-92AF80FE0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7969" y="2214563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" name="Line 29">
            <a:extLst>
              <a:ext uri="{FF2B5EF4-FFF2-40B4-BE49-F238E27FC236}">
                <a16:creationId xmlns:a16="http://schemas.microsoft.com/office/drawing/2014/main" id="{D6DE7933-B737-45A8-AC89-DE209682A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3719" y="213360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B9AEE156-0DDD-4323-B8AF-73998EFC7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8481" y="2214563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0" name="Line 32">
            <a:extLst>
              <a:ext uri="{FF2B5EF4-FFF2-40B4-BE49-F238E27FC236}">
                <a16:creationId xmlns:a16="http://schemas.microsoft.com/office/drawing/2014/main" id="{2DF949DE-CDD9-48AC-9A77-B872C7F45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4231" y="213360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" name="Line 33">
            <a:extLst>
              <a:ext uri="{FF2B5EF4-FFF2-40B4-BE49-F238E27FC236}">
                <a16:creationId xmlns:a16="http://schemas.microsoft.com/office/drawing/2014/main" id="{9A7A5208-52B4-4204-B752-43AB8475E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0" y="2214563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2" name="Line 34">
            <a:extLst>
              <a:ext uri="{FF2B5EF4-FFF2-40B4-BE49-F238E27FC236}">
                <a16:creationId xmlns:a16="http://schemas.microsoft.com/office/drawing/2014/main" id="{21F00B44-BDEC-4B7C-B23B-7E31FA2F9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13360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3" name="Line 35">
            <a:extLst>
              <a:ext uri="{FF2B5EF4-FFF2-40B4-BE49-F238E27FC236}">
                <a16:creationId xmlns:a16="http://schemas.microsoft.com/office/drawing/2014/main" id="{E4F8F39F-0D24-44DC-B87B-F7C970E05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2213372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4" name="Line 36">
            <a:extLst>
              <a:ext uri="{FF2B5EF4-FFF2-40B4-BE49-F238E27FC236}">
                <a16:creationId xmlns:a16="http://schemas.microsoft.com/office/drawing/2014/main" id="{27A1D5C8-83B3-407B-90C9-CCCC95636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0488" y="2146697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" name="Line 37">
            <a:extLst>
              <a:ext uri="{FF2B5EF4-FFF2-40B4-BE49-F238E27FC236}">
                <a16:creationId xmlns:a16="http://schemas.microsoft.com/office/drawing/2014/main" id="{12520F9F-BE53-463B-A340-7D4785207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3819" y="2213372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6" name="Line 38">
            <a:extLst>
              <a:ext uri="{FF2B5EF4-FFF2-40B4-BE49-F238E27FC236}">
                <a16:creationId xmlns:a16="http://schemas.microsoft.com/office/drawing/2014/main" id="{EB2B0B81-E5E6-420A-AF42-8807E03CE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9569" y="213241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" name="Line 39">
            <a:extLst>
              <a:ext uri="{FF2B5EF4-FFF2-40B4-BE49-F238E27FC236}">
                <a16:creationId xmlns:a16="http://schemas.microsoft.com/office/drawing/2014/main" id="{80DAD093-9F9A-412D-8CF8-4EE493871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4331" y="2213372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8" name="Line 40">
            <a:extLst>
              <a:ext uri="{FF2B5EF4-FFF2-40B4-BE49-F238E27FC236}">
                <a16:creationId xmlns:a16="http://schemas.microsoft.com/office/drawing/2014/main" id="{D9478176-59C8-4F32-8A94-F8547937AF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0081" y="213241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9" name="Line 41">
            <a:extLst>
              <a:ext uri="{FF2B5EF4-FFF2-40B4-BE49-F238E27FC236}">
                <a16:creationId xmlns:a16="http://schemas.microsoft.com/office/drawing/2014/main" id="{D1C248E0-1BE9-4474-812B-C5CD7B012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2213372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0" name="Line 42">
            <a:extLst>
              <a:ext uri="{FF2B5EF4-FFF2-40B4-BE49-F238E27FC236}">
                <a16:creationId xmlns:a16="http://schemas.microsoft.com/office/drawing/2014/main" id="{893393E2-7569-4EB6-A12B-D2EC4F11C0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3450" y="213241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" name="Line 43">
            <a:extLst>
              <a:ext uri="{FF2B5EF4-FFF2-40B4-BE49-F238E27FC236}">
                <a16:creationId xmlns:a16="http://schemas.microsoft.com/office/drawing/2014/main" id="{0B537CFD-8D1D-4278-87F9-8C847C8AA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3450" y="2214563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" name="Line 44">
            <a:extLst>
              <a:ext uri="{FF2B5EF4-FFF2-40B4-BE49-F238E27FC236}">
                <a16:creationId xmlns:a16="http://schemas.microsoft.com/office/drawing/2014/main" id="{38BB903D-EB8B-48EC-95E5-59963B24E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3360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" name="Line 45">
            <a:extLst>
              <a:ext uri="{FF2B5EF4-FFF2-40B4-BE49-F238E27FC236}">
                <a16:creationId xmlns:a16="http://schemas.microsoft.com/office/drawing/2014/main" id="{4AA322D4-236A-4AB9-B330-F224840BF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6819" y="2214563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4" name="Line 46">
            <a:extLst>
              <a:ext uri="{FF2B5EF4-FFF2-40B4-BE49-F238E27FC236}">
                <a16:creationId xmlns:a16="http://schemas.microsoft.com/office/drawing/2014/main" id="{46885695-0008-4B90-8CF4-E2064E26D9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2569" y="213360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" name="Line 47">
            <a:extLst>
              <a:ext uri="{FF2B5EF4-FFF2-40B4-BE49-F238E27FC236}">
                <a16:creationId xmlns:a16="http://schemas.microsoft.com/office/drawing/2014/main" id="{4847984E-FD8D-48B9-9876-42E404007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7331" y="2214563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" name="Line 48">
            <a:extLst>
              <a:ext uri="{FF2B5EF4-FFF2-40B4-BE49-F238E27FC236}">
                <a16:creationId xmlns:a16="http://schemas.microsoft.com/office/drawing/2014/main" id="{AE239EBB-2D0E-411C-A82F-5E11CA945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3081" y="213360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7" name="Line 49">
            <a:extLst>
              <a:ext uri="{FF2B5EF4-FFF2-40B4-BE49-F238E27FC236}">
                <a16:creationId xmlns:a16="http://schemas.microsoft.com/office/drawing/2014/main" id="{899BA186-E213-4428-9DAB-557523797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0700" y="2214563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" name="Line 50">
            <a:extLst>
              <a:ext uri="{FF2B5EF4-FFF2-40B4-BE49-F238E27FC236}">
                <a16:creationId xmlns:a16="http://schemas.microsoft.com/office/drawing/2014/main" id="{5A8910A8-B6C1-4D50-8E9F-2F0A63F8E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2163" y="213360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9" name="Line 51">
            <a:extLst>
              <a:ext uri="{FF2B5EF4-FFF2-40B4-BE49-F238E27FC236}">
                <a16:creationId xmlns:a16="http://schemas.microsoft.com/office/drawing/2014/main" id="{DC5FF710-F307-4ACA-BC2E-906A46FFF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9300" y="2213372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" name="Line 52">
            <a:extLst>
              <a:ext uri="{FF2B5EF4-FFF2-40B4-BE49-F238E27FC236}">
                <a16:creationId xmlns:a16="http://schemas.microsoft.com/office/drawing/2014/main" id="{C98FA426-C77B-43DC-8721-CCE8C37AC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5050" y="213241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1" name="Line 53">
            <a:extLst>
              <a:ext uri="{FF2B5EF4-FFF2-40B4-BE49-F238E27FC236}">
                <a16:creationId xmlns:a16="http://schemas.microsoft.com/office/drawing/2014/main" id="{CA12F1F8-8C85-4DE6-B6AC-3C1C9B6EA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2669" y="2213372"/>
            <a:ext cx="30241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2" name="Line 54">
            <a:extLst>
              <a:ext uri="{FF2B5EF4-FFF2-40B4-BE49-F238E27FC236}">
                <a16:creationId xmlns:a16="http://schemas.microsoft.com/office/drawing/2014/main" id="{F5A7561F-1EE7-4992-B4E5-3C33295CA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8419" y="213241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3" name="Line 55">
            <a:extLst>
              <a:ext uri="{FF2B5EF4-FFF2-40B4-BE49-F238E27FC236}">
                <a16:creationId xmlns:a16="http://schemas.microsoft.com/office/drawing/2014/main" id="{98E29CDF-7B4E-4756-9F51-BDD04CAF4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3181" y="2213372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4" name="Line 56">
            <a:extLst>
              <a:ext uri="{FF2B5EF4-FFF2-40B4-BE49-F238E27FC236}">
                <a16:creationId xmlns:a16="http://schemas.microsoft.com/office/drawing/2014/main" id="{AC478402-1B3D-4D42-A9EC-DD123AC2B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8931" y="213241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5" name="Line 57">
            <a:extLst>
              <a:ext uri="{FF2B5EF4-FFF2-40B4-BE49-F238E27FC236}">
                <a16:creationId xmlns:a16="http://schemas.microsoft.com/office/drawing/2014/main" id="{D086AA36-96E2-4672-BECF-F199819B4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6550" y="2213372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6" name="Line 58">
            <a:extLst>
              <a:ext uri="{FF2B5EF4-FFF2-40B4-BE49-F238E27FC236}">
                <a16:creationId xmlns:a16="http://schemas.microsoft.com/office/drawing/2014/main" id="{280DD6BD-4980-4599-B660-839EF7BE5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2300" y="213241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8AC2699E-FBAD-4FCD-AE4B-7812E3F74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" name="Line 61">
            <a:extLst>
              <a:ext uri="{FF2B5EF4-FFF2-40B4-BE49-F238E27FC236}">
                <a16:creationId xmlns:a16="http://schemas.microsoft.com/office/drawing/2014/main" id="{3F7E3596-22B1-4B40-B516-B25808F5C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4681" y="2213372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9" name="Line 62">
            <a:extLst>
              <a:ext uri="{FF2B5EF4-FFF2-40B4-BE49-F238E27FC236}">
                <a16:creationId xmlns:a16="http://schemas.microsoft.com/office/drawing/2014/main" id="{1823EEB7-3B16-46A5-A865-64F0955FC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0431" y="213241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0" name="Line 63">
            <a:extLst>
              <a:ext uri="{FF2B5EF4-FFF2-40B4-BE49-F238E27FC236}">
                <a16:creationId xmlns:a16="http://schemas.microsoft.com/office/drawing/2014/main" id="{9799A07B-53D5-4C35-880B-2978CAFB5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8050" y="2213372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1" name="Line 64">
            <a:extLst>
              <a:ext uri="{FF2B5EF4-FFF2-40B4-BE49-F238E27FC236}">
                <a16:creationId xmlns:a16="http://schemas.microsoft.com/office/drawing/2014/main" id="{D15B570C-F36F-47C4-BD4D-14A28F717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13241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2" name="Line 65">
            <a:extLst>
              <a:ext uri="{FF2B5EF4-FFF2-40B4-BE49-F238E27FC236}">
                <a16:creationId xmlns:a16="http://schemas.microsoft.com/office/drawing/2014/main" id="{03174803-6F33-46FD-B0F3-53FE59E8C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850" y="2213372"/>
            <a:ext cx="285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3" name="Line 66">
            <a:extLst>
              <a:ext uri="{FF2B5EF4-FFF2-40B4-BE49-F238E27FC236}">
                <a16:creationId xmlns:a16="http://schemas.microsoft.com/office/drawing/2014/main" id="{C44819AF-9F50-4756-922B-F32BE3503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850" y="2132410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4" name="AutoShape 69">
            <a:extLst>
              <a:ext uri="{FF2B5EF4-FFF2-40B4-BE49-F238E27FC236}">
                <a16:creationId xmlns:a16="http://schemas.microsoft.com/office/drawing/2014/main" id="{9CA1F1D2-CEAC-4BC5-B03B-754D75EB83E7}"/>
              </a:ext>
            </a:extLst>
          </p:cNvPr>
          <p:cNvSpPr>
            <a:spLocks/>
          </p:cNvSpPr>
          <p:nvPr/>
        </p:nvSpPr>
        <p:spPr bwMode="auto">
          <a:xfrm rot="16200000">
            <a:off x="2842617" y="1315046"/>
            <a:ext cx="217885" cy="1445419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bg1"/>
              </a:solidFill>
            </a:endParaRPr>
          </a:p>
        </p:txBody>
      </p:sp>
      <p:sp>
        <p:nvSpPr>
          <p:cNvPr id="45" name="AutoShape 70">
            <a:extLst>
              <a:ext uri="{FF2B5EF4-FFF2-40B4-BE49-F238E27FC236}">
                <a16:creationId xmlns:a16="http://schemas.microsoft.com/office/drawing/2014/main" id="{1E642D37-BB44-4EBA-AFA8-A09712F37CE5}"/>
              </a:ext>
            </a:extLst>
          </p:cNvPr>
          <p:cNvSpPr>
            <a:spLocks/>
          </p:cNvSpPr>
          <p:nvPr/>
        </p:nvSpPr>
        <p:spPr bwMode="auto">
          <a:xfrm rot="16200000">
            <a:off x="5479851" y="135136"/>
            <a:ext cx="265510" cy="3852863"/>
          </a:xfrm>
          <a:prstGeom prst="rightBrace">
            <a:avLst>
              <a:gd name="adj1" fmla="val 13234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bg1"/>
              </a:solidFill>
            </a:endParaRPr>
          </a:p>
        </p:txBody>
      </p:sp>
      <p:sp>
        <p:nvSpPr>
          <p:cNvPr id="46" name="AutoShape 71">
            <a:extLst>
              <a:ext uri="{FF2B5EF4-FFF2-40B4-BE49-F238E27FC236}">
                <a16:creationId xmlns:a16="http://schemas.microsoft.com/office/drawing/2014/main" id="{F7AF6BE3-A0B8-4219-A637-7B8EAEE13D23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479256" y="454819"/>
            <a:ext cx="242888" cy="3852863"/>
          </a:xfrm>
          <a:prstGeom prst="rightBrace">
            <a:avLst>
              <a:gd name="adj1" fmla="val 124993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350">
              <a:solidFill>
                <a:schemeClr val="bg1"/>
              </a:solidFill>
            </a:endParaRPr>
          </a:p>
        </p:txBody>
      </p:sp>
      <p:sp>
        <p:nvSpPr>
          <p:cNvPr id="47" name="Text Box 72">
            <a:extLst>
              <a:ext uri="{FF2B5EF4-FFF2-40B4-BE49-F238E27FC236}">
                <a16:creationId xmlns:a16="http://schemas.microsoft.com/office/drawing/2014/main" id="{4ABBC30A-2A78-4826-A594-846AA4B84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725" y="2414588"/>
            <a:ext cx="466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8" name="Text Box 73">
            <a:extLst>
              <a:ext uri="{FF2B5EF4-FFF2-40B4-BE49-F238E27FC236}">
                <a16:creationId xmlns:a16="http://schemas.microsoft.com/office/drawing/2014/main" id="{F852C5EC-19ED-471E-A2A9-D3651206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1671638"/>
            <a:ext cx="341471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i="1">
                <a:solidFill>
                  <a:schemeClr val="bg1"/>
                </a:solidFill>
              </a:rPr>
              <a:t>Huy chương bạc và huy chương đồng</a:t>
            </a:r>
          </a:p>
        </p:txBody>
      </p:sp>
      <p:sp>
        <p:nvSpPr>
          <p:cNvPr id="49" name="Text Box 74">
            <a:extLst>
              <a:ext uri="{FF2B5EF4-FFF2-40B4-BE49-F238E27FC236}">
                <a16:creationId xmlns:a16="http://schemas.microsoft.com/office/drawing/2014/main" id="{652CA093-B3DC-4FFF-B704-7B30E79E4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7" y="1643063"/>
            <a:ext cx="170912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i="1" dirty="0" err="1">
                <a:solidFill>
                  <a:schemeClr val="bg1"/>
                </a:solidFill>
              </a:rPr>
              <a:t>Huy</a:t>
            </a:r>
            <a:r>
              <a:rPr lang="en-US" altLang="en-US" sz="1500" i="1" dirty="0">
                <a:solidFill>
                  <a:schemeClr val="bg1"/>
                </a:solidFill>
              </a:rPr>
              <a:t> </a:t>
            </a:r>
            <a:r>
              <a:rPr lang="en-US" altLang="en-US" sz="1500" i="1" dirty="0" err="1">
                <a:solidFill>
                  <a:schemeClr val="bg1"/>
                </a:solidFill>
              </a:rPr>
              <a:t>chương</a:t>
            </a:r>
            <a:r>
              <a:rPr lang="en-US" altLang="en-US" sz="1500" i="1" dirty="0">
                <a:solidFill>
                  <a:schemeClr val="bg1"/>
                </a:solidFill>
              </a:rPr>
              <a:t> </a:t>
            </a:r>
            <a:r>
              <a:rPr lang="en-US" altLang="en-US" sz="1500" i="1" dirty="0" err="1">
                <a:solidFill>
                  <a:schemeClr val="bg1"/>
                </a:solidFill>
              </a:rPr>
              <a:t>vàng</a:t>
            </a:r>
            <a:endParaRPr lang="en-US" altLang="en-US" sz="1500" i="1" dirty="0">
              <a:solidFill>
                <a:schemeClr val="bg1"/>
              </a:solidFill>
            </a:endParaRPr>
          </a:p>
        </p:txBody>
      </p:sp>
      <p:sp>
        <p:nvSpPr>
          <p:cNvPr id="50" name="Text Box 83">
            <a:extLst>
              <a:ext uri="{FF2B5EF4-FFF2-40B4-BE49-F238E27FC236}">
                <a16:creationId xmlns:a16="http://schemas.microsoft.com/office/drawing/2014/main" id="{5A8825DC-6CFD-40D4-82F5-4C672B884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563" y="2955068"/>
            <a:ext cx="626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</a:rPr>
              <a:t>Số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huy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chương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bạc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và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huy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chương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đồng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chiếm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số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phần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</a:rPr>
              <a:t>là</a:t>
            </a:r>
            <a:r>
              <a:rPr lang="en-US" altLang="en-US" sz="1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1" name="Text Box 84">
            <a:extLst>
              <a:ext uri="{FF2B5EF4-FFF2-40B4-BE49-F238E27FC236}">
                <a16:creationId xmlns:a16="http://schemas.microsoft.com/office/drawing/2014/main" id="{C85AF23E-DE8C-4E8A-BE2E-E156016D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226" y="2602474"/>
            <a:ext cx="108876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50" dirty="0" err="1">
                <a:solidFill>
                  <a:schemeClr val="bg1"/>
                </a:solidFill>
              </a:rPr>
              <a:t>Bài</a:t>
            </a:r>
            <a:r>
              <a:rPr lang="en-US" altLang="en-US" sz="1950" dirty="0">
                <a:solidFill>
                  <a:schemeClr val="bg1"/>
                </a:solidFill>
              </a:rPr>
              <a:t> </a:t>
            </a:r>
            <a:r>
              <a:rPr lang="en-US" altLang="en-US" sz="1950" dirty="0" err="1">
                <a:solidFill>
                  <a:schemeClr val="bg1"/>
                </a:solidFill>
              </a:rPr>
              <a:t>làm</a:t>
            </a:r>
            <a:r>
              <a:rPr lang="en-US" altLang="en-US" sz="1950" dirty="0">
                <a:solidFill>
                  <a:schemeClr val="bg1"/>
                </a:solidFill>
              </a:rPr>
              <a:t>:</a:t>
            </a:r>
          </a:p>
        </p:txBody>
      </p:sp>
      <p:grpSp>
        <p:nvGrpSpPr>
          <p:cNvPr id="52" name="Group 103">
            <a:extLst>
              <a:ext uri="{FF2B5EF4-FFF2-40B4-BE49-F238E27FC236}">
                <a16:creationId xmlns:a16="http://schemas.microsoft.com/office/drawing/2014/main" id="{A974D5C3-5BE6-4D25-8F1E-C76000AF961D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314700"/>
            <a:ext cx="4058842" cy="694135"/>
            <a:chOff x="1920" y="3072"/>
            <a:chExt cx="3409" cy="583"/>
          </a:xfrm>
        </p:grpSpPr>
        <p:grpSp>
          <p:nvGrpSpPr>
            <p:cNvPr id="53" name="Group 79">
              <a:extLst>
                <a:ext uri="{FF2B5EF4-FFF2-40B4-BE49-F238E27FC236}">
                  <a16:creationId xmlns:a16="http://schemas.microsoft.com/office/drawing/2014/main" id="{177EE39C-D45D-4AD2-8697-A564BB16F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1" y="3072"/>
              <a:ext cx="371" cy="583"/>
              <a:chOff x="870" y="3600"/>
              <a:chExt cx="371" cy="583"/>
            </a:xfrm>
          </p:grpSpPr>
          <p:sp>
            <p:nvSpPr>
              <p:cNvPr id="65" name="Line 80">
                <a:extLst>
                  <a:ext uri="{FF2B5EF4-FFF2-40B4-BE49-F238E27FC236}">
                    <a16:creationId xmlns:a16="http://schemas.microsoft.com/office/drawing/2014/main" id="{FBEF7D2F-2B1A-42FF-9FF1-957F0A5E7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4" y="3886"/>
                <a:ext cx="22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 Box 81">
                <a:extLst>
                  <a:ext uri="{FF2B5EF4-FFF2-40B4-BE49-F238E27FC236}">
                    <a16:creationId xmlns:a16="http://schemas.microsoft.com/office/drawing/2014/main" id="{77E10CF8-3305-4BE2-A354-C96A979E31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3600"/>
                <a:ext cx="22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5</a:t>
                </a:r>
                <a:endParaRPr lang="vi-VN" altLang="en-US" sz="1800" b="1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 Box 82">
                <a:extLst>
                  <a:ext uri="{FF2B5EF4-FFF2-40B4-BE49-F238E27FC236}">
                    <a16:creationId xmlns:a16="http://schemas.microsoft.com/office/drawing/2014/main" id="{F31CBEDB-07A1-4441-B054-443E4228B6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0" y="3873"/>
                <a:ext cx="371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19</a:t>
                </a:r>
                <a:endParaRPr lang="vi-VN" altLang="en-US" sz="1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89">
              <a:extLst>
                <a:ext uri="{FF2B5EF4-FFF2-40B4-BE49-F238E27FC236}">
                  <a16:creationId xmlns:a16="http://schemas.microsoft.com/office/drawing/2014/main" id="{1DD70172-BE34-4135-8569-31055328F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072"/>
              <a:ext cx="377" cy="571"/>
              <a:chOff x="2119" y="3147"/>
              <a:chExt cx="377" cy="571"/>
            </a:xfrm>
          </p:grpSpPr>
          <p:sp>
            <p:nvSpPr>
              <p:cNvPr id="62" name="Line 86">
                <a:extLst>
                  <a:ext uri="{FF2B5EF4-FFF2-40B4-BE49-F238E27FC236}">
                    <a16:creationId xmlns:a16="http://schemas.microsoft.com/office/drawing/2014/main" id="{EBCBA8DF-4D20-4285-9102-2AF2C57D9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" y="3421"/>
                <a:ext cx="261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 Box 87">
                <a:extLst>
                  <a:ext uri="{FF2B5EF4-FFF2-40B4-BE49-F238E27FC236}">
                    <a16:creationId xmlns:a16="http://schemas.microsoft.com/office/drawing/2014/main" id="{B46E7709-D5D8-4EEA-AEE3-126B0B61C7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9" y="3147"/>
                <a:ext cx="37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19</a:t>
                </a:r>
                <a:endParaRPr lang="vi-VN" altLang="en-US" sz="1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 Box 88">
                <a:extLst>
                  <a:ext uri="{FF2B5EF4-FFF2-40B4-BE49-F238E27FC236}">
                    <a16:creationId xmlns:a16="http://schemas.microsoft.com/office/drawing/2014/main" id="{BA4380C9-C11C-4BD3-BA18-8101ED117E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2" y="3408"/>
                <a:ext cx="371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19</a:t>
                </a:r>
                <a:endParaRPr lang="vi-VN" altLang="en-US" sz="1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Text Box 90">
              <a:extLst>
                <a:ext uri="{FF2B5EF4-FFF2-40B4-BE49-F238E27FC236}">
                  <a16:creationId xmlns:a16="http://schemas.microsoft.com/office/drawing/2014/main" id="{BE4D118C-9795-4E50-B28C-833EAF844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3132"/>
              <a:ext cx="24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56" name="Text Box 91">
              <a:extLst>
                <a:ext uri="{FF2B5EF4-FFF2-40B4-BE49-F238E27FC236}">
                  <a16:creationId xmlns:a16="http://schemas.microsoft.com/office/drawing/2014/main" id="{0EF2CDE9-FC76-425B-A89A-4D63C484F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3" y="3180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50">
                  <a:solidFill>
                    <a:schemeClr val="bg1"/>
                  </a:solidFill>
                </a:rPr>
                <a:t>=</a:t>
              </a:r>
            </a:p>
          </p:txBody>
        </p:sp>
        <p:grpSp>
          <p:nvGrpSpPr>
            <p:cNvPr id="57" name="Group 92">
              <a:extLst>
                <a:ext uri="{FF2B5EF4-FFF2-40B4-BE49-F238E27FC236}">
                  <a16:creationId xmlns:a16="http://schemas.microsoft.com/office/drawing/2014/main" id="{C1F69FE3-3D1A-48F0-8728-F9FB94D97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7" y="3084"/>
              <a:ext cx="377" cy="571"/>
              <a:chOff x="2119" y="3147"/>
              <a:chExt cx="377" cy="571"/>
            </a:xfrm>
          </p:grpSpPr>
          <p:sp>
            <p:nvSpPr>
              <p:cNvPr id="59" name="Line 93">
                <a:extLst>
                  <a:ext uri="{FF2B5EF4-FFF2-40B4-BE49-F238E27FC236}">
                    <a16:creationId xmlns:a16="http://schemas.microsoft.com/office/drawing/2014/main" id="{1280C8E4-02E2-461C-89A9-61A1A7378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" y="3421"/>
                <a:ext cx="261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 Box 94">
                <a:extLst>
                  <a:ext uri="{FF2B5EF4-FFF2-40B4-BE49-F238E27FC236}">
                    <a16:creationId xmlns:a16="http://schemas.microsoft.com/office/drawing/2014/main" id="{69D17EE1-28FC-476F-B0D8-FE0EB4B1F3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9" y="3147"/>
                <a:ext cx="377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14</a:t>
                </a:r>
                <a:endParaRPr lang="vi-VN" altLang="en-US" sz="1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Text Box 95">
                <a:extLst>
                  <a:ext uri="{FF2B5EF4-FFF2-40B4-BE49-F238E27FC236}">
                    <a16:creationId xmlns:a16="http://schemas.microsoft.com/office/drawing/2014/main" id="{C427D972-6C5B-4910-AECB-6C9DEA38BF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2" y="3408"/>
                <a:ext cx="371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19</a:t>
                </a:r>
                <a:endParaRPr lang="vi-VN" altLang="en-US" sz="1800" b="1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Text Box 96">
              <a:extLst>
                <a:ext uri="{FF2B5EF4-FFF2-40B4-BE49-F238E27FC236}">
                  <a16:creationId xmlns:a16="http://schemas.microsoft.com/office/drawing/2014/main" id="{37203F8C-9C0B-40DD-8C8D-545373E24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" y="3180"/>
              <a:ext cx="20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chemeClr val="bg1"/>
                  </a:solidFill>
                </a:rPr>
                <a:t>(</a:t>
              </a:r>
              <a:r>
                <a:rPr lang="en-US" altLang="en-US" sz="1800" i="1" dirty="0" err="1">
                  <a:solidFill>
                    <a:schemeClr val="bg1"/>
                  </a:solidFill>
                </a:rPr>
                <a:t>tổng</a:t>
              </a:r>
              <a:r>
                <a:rPr lang="en-US" altLang="en-US" sz="1800" i="1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i="1" dirty="0" err="1">
                  <a:solidFill>
                    <a:schemeClr val="bg1"/>
                  </a:solidFill>
                </a:rPr>
                <a:t>số</a:t>
              </a:r>
              <a:r>
                <a:rPr lang="en-US" altLang="en-US" sz="1800" i="1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i="1" dirty="0" err="1">
                  <a:solidFill>
                    <a:schemeClr val="bg1"/>
                  </a:solidFill>
                </a:rPr>
                <a:t>huy</a:t>
              </a:r>
              <a:r>
                <a:rPr lang="en-US" altLang="en-US" sz="1800" i="1" dirty="0">
                  <a:solidFill>
                    <a:schemeClr val="bg1"/>
                  </a:solidFill>
                </a:rPr>
                <a:t> </a:t>
              </a:r>
              <a:r>
                <a:rPr lang="en-US" altLang="en-US" sz="1800" i="1" dirty="0" err="1">
                  <a:solidFill>
                    <a:schemeClr val="bg1"/>
                  </a:solidFill>
                </a:rPr>
                <a:t>chương</a:t>
              </a:r>
              <a:r>
                <a:rPr lang="en-US" altLang="en-US" sz="1800" i="1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sp>
        <p:nvSpPr>
          <p:cNvPr id="68" name="Text Box 97">
            <a:extLst>
              <a:ext uri="{FF2B5EF4-FFF2-40B4-BE49-F238E27FC236}">
                <a16:creationId xmlns:a16="http://schemas.microsoft.com/office/drawing/2014/main" id="{959AD243-4F2D-41B9-A4E5-6CA645B22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1" y="3951688"/>
            <a:ext cx="111601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50" dirty="0" err="1">
                <a:solidFill>
                  <a:schemeClr val="bg1"/>
                </a:solidFill>
              </a:rPr>
              <a:t>Đáp</a:t>
            </a:r>
            <a:r>
              <a:rPr lang="en-US" altLang="en-US" sz="1950" dirty="0">
                <a:solidFill>
                  <a:schemeClr val="bg1"/>
                </a:solidFill>
              </a:rPr>
              <a:t> </a:t>
            </a:r>
            <a:r>
              <a:rPr lang="en-US" altLang="en-US" sz="1950" dirty="0" err="1">
                <a:solidFill>
                  <a:schemeClr val="bg1"/>
                </a:solidFill>
              </a:rPr>
              <a:t>số</a:t>
            </a:r>
            <a:r>
              <a:rPr lang="en-US" altLang="en-US" sz="1950" dirty="0">
                <a:solidFill>
                  <a:schemeClr val="bg1"/>
                </a:solidFill>
              </a:rPr>
              <a:t>: </a:t>
            </a:r>
          </a:p>
        </p:txBody>
      </p:sp>
      <p:grpSp>
        <p:nvGrpSpPr>
          <p:cNvPr id="69" name="Group 98">
            <a:extLst>
              <a:ext uri="{FF2B5EF4-FFF2-40B4-BE49-F238E27FC236}">
                <a16:creationId xmlns:a16="http://schemas.microsoft.com/office/drawing/2014/main" id="{8F277C31-7D55-4B76-A783-2BB2E0BB8D8E}"/>
              </a:ext>
            </a:extLst>
          </p:cNvPr>
          <p:cNvGrpSpPr>
            <a:grpSpLocks/>
          </p:cNvGrpSpPr>
          <p:nvPr/>
        </p:nvGrpSpPr>
        <p:grpSpPr bwMode="auto">
          <a:xfrm>
            <a:off x="5130408" y="3857627"/>
            <a:ext cx="482203" cy="757237"/>
            <a:chOff x="2091" y="3147"/>
            <a:chExt cx="405" cy="636"/>
          </a:xfrm>
        </p:grpSpPr>
        <p:sp>
          <p:nvSpPr>
            <p:cNvPr id="70" name="Line 99">
              <a:extLst>
                <a:ext uri="{FF2B5EF4-FFF2-40B4-BE49-F238E27FC236}">
                  <a16:creationId xmlns:a16="http://schemas.microsoft.com/office/drawing/2014/main" id="{A3D4CC6F-71CB-486E-820C-2FD9BB5A4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6" y="3421"/>
              <a:ext cx="26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1" name="Text Box 100">
              <a:extLst>
                <a:ext uri="{FF2B5EF4-FFF2-40B4-BE49-F238E27FC236}">
                  <a16:creationId xmlns:a16="http://schemas.microsoft.com/office/drawing/2014/main" id="{AEC91556-4E28-4B8C-8A9D-E6CA13AD9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9" y="3147"/>
              <a:ext cx="3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14</a:t>
              </a:r>
              <a:endParaRPr lang="vi-VN" altLang="en-US" sz="18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2" name="Text Box 101">
              <a:extLst>
                <a:ext uri="{FF2B5EF4-FFF2-40B4-BE49-F238E27FC236}">
                  <a16:creationId xmlns:a16="http://schemas.microsoft.com/office/drawing/2014/main" id="{F215D503-044F-4BDC-9A54-282C0DC63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1" y="3473"/>
              <a:ext cx="37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19</a:t>
              </a:r>
              <a:endParaRPr lang="vi-VN" altLang="en-US" sz="18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Text Box 102">
            <a:extLst>
              <a:ext uri="{FF2B5EF4-FFF2-40B4-BE49-F238E27FC236}">
                <a16:creationId xmlns:a16="http://schemas.microsoft.com/office/drawing/2014/main" id="{DADDC3CC-AE07-4A19-A244-7C6B8300F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166" y="3996931"/>
            <a:ext cx="22268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tổng số huy chương</a:t>
            </a:r>
          </a:p>
        </p:txBody>
      </p:sp>
    </p:spTree>
    <p:extLst>
      <p:ext uri="{BB962C8B-B14F-4D97-AF65-F5344CB8AC3E}">
        <p14:creationId xmlns:p14="http://schemas.microsoft.com/office/powerpoint/2010/main" val="394718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68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34314A-CEAB-4A42-99CE-B2CDBA43E4FC}"/>
              </a:ext>
            </a:extLst>
          </p:cNvPr>
          <p:cNvSpPr/>
          <p:nvPr/>
        </p:nvSpPr>
        <p:spPr>
          <a:xfrm>
            <a:off x="2672376" y="1719045"/>
            <a:ext cx="37992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ỚP 4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0D01B-C44D-4BAB-BA9B-1057DFB29673}"/>
              </a:ext>
            </a:extLst>
          </p:cNvPr>
          <p:cNvSpPr/>
          <p:nvPr/>
        </p:nvSpPr>
        <p:spPr>
          <a:xfrm>
            <a:off x="1109192" y="2593458"/>
            <a:ext cx="69256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Ừ PHÂN SỐ(TT) </a:t>
            </a:r>
            <a:endParaRPr lang="en-US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8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8F54A08-9A28-494E-8EA0-22AD89908E43}"/>
              </a:ext>
            </a:extLst>
          </p:cNvPr>
          <p:cNvSpPr txBox="1"/>
          <p:nvPr/>
        </p:nvSpPr>
        <p:spPr>
          <a:xfrm>
            <a:off x="228600" y="704268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371109-4A1A-481F-9C67-ED32E2ADA92A}"/>
                  </a:ext>
                </a:extLst>
              </p:cNvPr>
              <p:cNvSpPr txBox="1"/>
              <p:nvPr/>
            </p:nvSpPr>
            <p:spPr>
              <a:xfrm>
                <a:off x="3342553" y="590550"/>
                <a:ext cx="238847" cy="692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371109-4A1A-481F-9C67-ED32E2ADA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553" y="590550"/>
                <a:ext cx="238847" cy="6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C43ADD-139B-49B5-A454-B6600AC80A47}"/>
                  </a:ext>
                </a:extLst>
              </p:cNvPr>
              <p:cNvSpPr txBox="1"/>
              <p:nvPr/>
            </p:nvSpPr>
            <p:spPr>
              <a:xfrm>
                <a:off x="7838353" y="609510"/>
                <a:ext cx="238847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C43ADD-139B-49B5-A454-B6600AC80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353" y="609510"/>
                <a:ext cx="238847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15772C8-1063-4A37-B8FA-D9C97BB64DBB}"/>
              </a:ext>
            </a:extLst>
          </p:cNvPr>
          <p:cNvSpPr/>
          <p:nvPr/>
        </p:nvSpPr>
        <p:spPr>
          <a:xfrm>
            <a:off x="228600" y="24592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35D80E-6770-4695-A84C-CA21582BE94F}"/>
                  </a:ext>
                </a:extLst>
              </p:cNvPr>
              <p:cNvSpPr txBox="1"/>
              <p:nvPr/>
            </p:nvSpPr>
            <p:spPr>
              <a:xfrm>
                <a:off x="3962400" y="2343150"/>
                <a:ext cx="914400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35D80E-6770-4695-A84C-CA21582BE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343150"/>
                <a:ext cx="91440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4A1F227-25BE-448E-9966-8D5857787605}"/>
              </a:ext>
            </a:extLst>
          </p:cNvPr>
          <p:cNvSpPr/>
          <p:nvPr/>
        </p:nvSpPr>
        <p:spPr>
          <a:xfrm>
            <a:off x="182880" y="3206032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3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3DFEF9-AD7F-42AC-8F11-2E3D271E3499}"/>
                  </a:ext>
                </a:extLst>
              </p:cNvPr>
              <p:cNvSpPr txBox="1"/>
              <p:nvPr/>
            </p:nvSpPr>
            <p:spPr>
              <a:xfrm>
                <a:off x="2156460" y="377190"/>
                <a:ext cx="1687830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C3DFEF9-AD7F-42AC-8F11-2E3D271E3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460" y="377190"/>
                <a:ext cx="1687830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24BE7A5-572D-4909-8285-DCC6EE4D4643}"/>
              </a:ext>
            </a:extLst>
          </p:cNvPr>
          <p:cNvSpPr/>
          <p:nvPr/>
        </p:nvSpPr>
        <p:spPr>
          <a:xfrm>
            <a:off x="1230630" y="44375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E650E1-B200-40CE-B201-9F1D1EEEB217}"/>
              </a:ext>
            </a:extLst>
          </p:cNvPr>
          <p:cNvSpPr/>
          <p:nvPr/>
        </p:nvSpPr>
        <p:spPr>
          <a:xfrm>
            <a:off x="228600" y="127635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E4D664-22E8-4031-A884-120E40A33AC2}"/>
                  </a:ext>
                </a:extLst>
              </p:cNvPr>
              <p:cNvSpPr txBox="1"/>
              <p:nvPr/>
            </p:nvSpPr>
            <p:spPr>
              <a:xfrm>
                <a:off x="838200" y="1916661"/>
                <a:ext cx="2026324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2DE4D664-22E8-4031-A884-120E40A33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16661"/>
                <a:ext cx="2026324" cy="693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50B303-CBDB-4C9D-8835-46F587793562}"/>
                  </a:ext>
                </a:extLst>
              </p:cNvPr>
              <p:cNvSpPr txBox="1"/>
              <p:nvPr/>
            </p:nvSpPr>
            <p:spPr>
              <a:xfrm>
                <a:off x="4191000" y="1916661"/>
                <a:ext cx="2026324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450B303-CBDB-4C9D-8835-46F587793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916661"/>
                <a:ext cx="2026324" cy="701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701AD09-0896-41E9-B2F7-E64790054F9C}"/>
              </a:ext>
            </a:extLst>
          </p:cNvPr>
          <p:cNvSpPr txBox="1"/>
          <p:nvPr/>
        </p:nvSpPr>
        <p:spPr>
          <a:xfrm>
            <a:off x="3265170" y="203278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44C9C-4E4F-4ED0-890F-725540A9108F}"/>
              </a:ext>
            </a:extLst>
          </p:cNvPr>
          <p:cNvSpPr/>
          <p:nvPr/>
        </p:nvSpPr>
        <p:spPr>
          <a:xfrm>
            <a:off x="228600" y="2734192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2A5E5F7-9A8E-4787-BD77-E8AFF4E61A51}"/>
                  </a:ext>
                </a:extLst>
              </p:cNvPr>
              <p:cNvSpPr txBox="1"/>
              <p:nvPr/>
            </p:nvSpPr>
            <p:spPr>
              <a:xfrm>
                <a:off x="1035011" y="3259792"/>
                <a:ext cx="7748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2A5E5F7-9A8E-4787-BD77-E8AFF4E61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1" y="3259792"/>
                <a:ext cx="774827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024894-479F-4677-900B-2576CEDCB278}"/>
                  </a:ext>
                </a:extLst>
              </p:cNvPr>
              <p:cNvSpPr/>
              <p:nvPr/>
            </p:nvSpPr>
            <p:spPr>
              <a:xfrm>
                <a:off x="1797075" y="3213625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1024894-479F-4677-900B-2576CEDCB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75" y="3213625"/>
                <a:ext cx="161403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313F3C5-CC31-47BF-A2A6-AAB69738FE1B}"/>
                  </a:ext>
                </a:extLst>
              </p:cNvPr>
              <p:cNvSpPr/>
              <p:nvPr/>
            </p:nvSpPr>
            <p:spPr>
              <a:xfrm>
                <a:off x="3282866" y="3207287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9313F3C5-CC31-47BF-A2A6-AAB69738F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66" y="3207287"/>
                <a:ext cx="908134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E7EBACF3-63E3-4F60-85A5-41BA3F703DFD}"/>
              </a:ext>
            </a:extLst>
          </p:cNvPr>
          <p:cNvSpPr/>
          <p:nvPr/>
        </p:nvSpPr>
        <p:spPr>
          <a:xfrm>
            <a:off x="1190625" y="4192034"/>
            <a:ext cx="6130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7D8B10-58AD-4EB9-BB19-CA075F2D5CFA}"/>
              </a:ext>
            </a:extLst>
          </p:cNvPr>
          <p:cNvSpPr/>
          <p:nvPr/>
        </p:nvSpPr>
        <p:spPr>
          <a:xfrm>
            <a:off x="974705" y="4145868"/>
            <a:ext cx="643258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26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7" grpId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91238C-75CA-4B80-BAC5-84F303397AC1}"/>
              </a:ext>
            </a:extLst>
          </p:cNvPr>
          <p:cNvSpPr/>
          <p:nvPr/>
        </p:nvSpPr>
        <p:spPr>
          <a:xfrm>
            <a:off x="1249352" y="1504950"/>
            <a:ext cx="664529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CFF33-479B-4EA4-B4F8-2B87777AC5E2}"/>
              </a:ext>
            </a:extLst>
          </p:cNvPr>
          <p:cNvSpPr/>
          <p:nvPr/>
        </p:nvSpPr>
        <p:spPr>
          <a:xfrm>
            <a:off x="3428999" y="74295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8751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0FFB3-D5D0-4DF5-A81A-0C64785E9A35}"/>
              </a:ext>
            </a:extLst>
          </p:cNvPr>
          <p:cNvSpPr/>
          <p:nvPr/>
        </p:nvSpPr>
        <p:spPr>
          <a:xfrm>
            <a:off x="2590800" y="438150"/>
            <a:ext cx="1752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D53526-38D0-4489-B566-8FA8494A7AE6}"/>
                  </a:ext>
                </a:extLst>
              </p:cNvPr>
              <p:cNvSpPr txBox="1"/>
              <p:nvPr/>
            </p:nvSpPr>
            <p:spPr>
              <a:xfrm>
                <a:off x="1392974" y="1328855"/>
                <a:ext cx="7748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59D53526-38D0-4489-B566-8FA8494A7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1328855"/>
                <a:ext cx="774827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A0B25C-D471-43FD-A680-222313A7E426}"/>
                  </a:ext>
                </a:extLst>
              </p:cNvPr>
              <p:cNvSpPr/>
              <p:nvPr/>
            </p:nvSpPr>
            <p:spPr>
              <a:xfrm>
                <a:off x="2155038" y="1282688"/>
                <a:ext cx="1614032" cy="818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31A0B25C-D471-43FD-A680-222313A7E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38" y="1282688"/>
                <a:ext cx="1614032" cy="818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3D72D9-33AE-48D9-9A59-B0070438D7EF}"/>
                  </a:ext>
                </a:extLst>
              </p:cNvPr>
              <p:cNvSpPr/>
              <p:nvPr/>
            </p:nvSpPr>
            <p:spPr>
              <a:xfrm>
                <a:off x="3640829" y="1276350"/>
                <a:ext cx="908134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583D72D9-33AE-48D9-9A59-B0070438D7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829" y="1276350"/>
                <a:ext cx="908134" cy="783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F0B762-20BE-43C4-9A4A-B0A2DD2FC900}"/>
                  </a:ext>
                </a:extLst>
              </p:cNvPr>
              <p:cNvSpPr txBox="1"/>
              <p:nvPr/>
            </p:nvSpPr>
            <p:spPr>
              <a:xfrm>
                <a:off x="1392974" y="2266950"/>
                <a:ext cx="774827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BF0B762-20BE-43C4-9A4A-B0A2DD2FC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2266950"/>
                <a:ext cx="774827" cy="701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90FBF1-4364-489D-809E-F153F282EC35}"/>
                  </a:ext>
                </a:extLst>
              </p:cNvPr>
              <p:cNvSpPr txBox="1"/>
              <p:nvPr/>
            </p:nvSpPr>
            <p:spPr>
              <a:xfrm>
                <a:off x="1392974" y="3205045"/>
                <a:ext cx="7748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890FBF1-4364-489D-809E-F153F282E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3205045"/>
                <a:ext cx="774827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765F629-739A-4CC0-B5EF-1E53CE194E0C}"/>
                  </a:ext>
                </a:extLst>
              </p:cNvPr>
              <p:cNvSpPr txBox="1"/>
              <p:nvPr/>
            </p:nvSpPr>
            <p:spPr>
              <a:xfrm>
                <a:off x="1392974" y="4143140"/>
                <a:ext cx="774827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765F629-739A-4CC0-B5EF-1E53CE194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4" y="4143140"/>
                <a:ext cx="774827" cy="701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69">
            <a:extLst>
              <a:ext uri="{FF2B5EF4-FFF2-40B4-BE49-F238E27FC236}">
                <a16:creationId xmlns:a16="http://schemas.microsoft.com/office/drawing/2014/main" id="{65C3AC1C-74FF-4D60-96F1-6129E977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1406579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" name="TextBox 69">
            <a:extLst>
              <a:ext uri="{FF2B5EF4-FFF2-40B4-BE49-F238E27FC236}">
                <a16:creationId xmlns:a16="http://schemas.microsoft.com/office/drawing/2014/main" id="{F5630AEE-DC57-49F7-9731-718C08C00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2340917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1" name="TextBox 69">
            <a:extLst>
              <a:ext uri="{FF2B5EF4-FFF2-40B4-BE49-F238E27FC236}">
                <a16:creationId xmlns:a16="http://schemas.microsoft.com/office/drawing/2014/main" id="{30D475A9-1DF2-428E-9ECB-70D4AAED7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327525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2" name="TextBox 69">
            <a:extLst>
              <a:ext uri="{FF2B5EF4-FFF2-40B4-BE49-F238E27FC236}">
                <a16:creationId xmlns:a16="http://schemas.microsoft.com/office/drawing/2014/main" id="{2415BD06-9B5D-4844-9A37-E4E7C6273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24" y="4209593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795F75-44A0-495E-85E4-30943141B516}"/>
                  </a:ext>
                </a:extLst>
              </p:cNvPr>
              <p:cNvSpPr/>
              <p:nvPr/>
            </p:nvSpPr>
            <p:spPr>
              <a:xfrm>
                <a:off x="2155038" y="2226940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6D795F75-44A0-495E-85E4-30943141B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38" y="2226940"/>
                <a:ext cx="1614032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8F7972-6EB0-439A-B96F-C693BD8242CC}"/>
                  </a:ext>
                </a:extLst>
              </p:cNvPr>
              <p:cNvSpPr/>
              <p:nvPr/>
            </p:nvSpPr>
            <p:spPr>
              <a:xfrm>
                <a:off x="3640829" y="2220602"/>
                <a:ext cx="90813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08F7972-6EB0-439A-B96F-C693BD824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829" y="2220602"/>
                <a:ext cx="908133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D44BD5-40FF-4135-8162-766713349B2E}"/>
                  </a:ext>
                </a:extLst>
              </p:cNvPr>
              <p:cNvSpPr/>
              <p:nvPr/>
            </p:nvSpPr>
            <p:spPr>
              <a:xfrm>
                <a:off x="4466799" y="2226940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4ED44BD5-40FF-4135-8162-766713349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799" y="2226940"/>
                <a:ext cx="908134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1AFC8E7-F878-4E30-8D38-D8EC99FA35D5}"/>
                  </a:ext>
                </a:extLst>
              </p:cNvPr>
              <p:cNvSpPr/>
              <p:nvPr/>
            </p:nvSpPr>
            <p:spPr>
              <a:xfrm>
                <a:off x="2145766" y="3141529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1AFC8E7-F878-4E30-8D38-D8EC99FA3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6" y="3141529"/>
                <a:ext cx="1614032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18EA791-6D54-420D-9A11-6EB229F3B0C5}"/>
                  </a:ext>
                </a:extLst>
              </p:cNvPr>
              <p:cNvSpPr/>
              <p:nvPr/>
            </p:nvSpPr>
            <p:spPr>
              <a:xfrm>
                <a:off x="3631557" y="3135191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18EA791-6D54-420D-9A11-6EB229F3B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557" y="3135191"/>
                <a:ext cx="908134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8386D04-B32F-4446-AC6F-1BB2139CCD5A}"/>
                  </a:ext>
                </a:extLst>
              </p:cNvPr>
              <p:cNvSpPr/>
              <p:nvPr/>
            </p:nvSpPr>
            <p:spPr>
              <a:xfrm>
                <a:off x="2145766" y="4100939"/>
                <a:ext cx="161403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38386D04-B32F-4446-AC6F-1BB2139CC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6" y="4100939"/>
                <a:ext cx="1614032" cy="7936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4C9E1E-0441-4539-8B17-7414109FE0BE}"/>
                  </a:ext>
                </a:extLst>
              </p:cNvPr>
              <p:cNvSpPr/>
              <p:nvPr/>
            </p:nvSpPr>
            <p:spPr>
              <a:xfrm>
                <a:off x="3631557" y="4094601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904C9E1E-0441-4539-8B17-7414109FE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557" y="4094601"/>
                <a:ext cx="908134" cy="7861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6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70FFB3-D5D0-4DF5-A81A-0C64785E9A35}"/>
              </a:ext>
            </a:extLst>
          </p:cNvPr>
          <p:cNvSpPr/>
          <p:nvPr/>
        </p:nvSpPr>
        <p:spPr>
          <a:xfrm>
            <a:off x="451418" y="295437"/>
            <a:ext cx="1752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D53526-38D0-4489-B566-8FA8494A7AE6}"/>
                  </a:ext>
                </a:extLst>
              </p:cNvPr>
              <p:cNvSpPr txBox="1"/>
              <p:nvPr/>
            </p:nvSpPr>
            <p:spPr>
              <a:xfrm>
                <a:off x="3460682" y="757102"/>
                <a:ext cx="98802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59D53526-38D0-4489-B566-8FA8494A7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682" y="757102"/>
                <a:ext cx="988027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69">
            <a:extLst>
              <a:ext uri="{FF2B5EF4-FFF2-40B4-BE49-F238E27FC236}">
                <a16:creationId xmlns:a16="http://schemas.microsoft.com/office/drawing/2014/main" id="{65C3AC1C-74FF-4D60-96F1-6129E977E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396" y="853614"/>
            <a:ext cx="944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Box 69">
            <a:extLst>
              <a:ext uri="{FF2B5EF4-FFF2-40B4-BE49-F238E27FC236}">
                <a16:creationId xmlns:a16="http://schemas.microsoft.com/office/drawing/2014/main" id="{56319C8F-1364-47FD-BA10-EE8C8B97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738" y="2072495"/>
            <a:ext cx="126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75734F-679C-4B80-8F18-F973D5382497}"/>
                  </a:ext>
                </a:extLst>
              </p:cNvPr>
              <p:cNvSpPr txBox="1"/>
              <p:nvPr/>
            </p:nvSpPr>
            <p:spPr>
              <a:xfrm>
                <a:off x="2616718" y="1956405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0475734F-679C-4B80-8F18-F973D5382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18" y="1956405"/>
                <a:ext cx="944746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1A4715A-3639-4FEA-86A2-B30393456BEB}"/>
                  </a:ext>
                </a:extLst>
              </p:cNvPr>
              <p:cNvSpPr/>
              <p:nvPr/>
            </p:nvSpPr>
            <p:spPr>
              <a:xfrm>
                <a:off x="3473026" y="1929329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1A4715A-3639-4FEA-86A2-B30393456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26" y="1929329"/>
                <a:ext cx="1614032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330AA79-24D4-451B-9E1B-315D58AB52BF}"/>
                  </a:ext>
                </a:extLst>
              </p:cNvPr>
              <p:cNvSpPr/>
              <p:nvPr/>
            </p:nvSpPr>
            <p:spPr>
              <a:xfrm>
                <a:off x="4866276" y="1921668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9330AA79-24D4-451B-9E1B-315D58AB5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276" y="1921668"/>
                <a:ext cx="90813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2B1047E-5AF9-4A50-B20A-9F30126757D8}"/>
                  </a:ext>
                </a:extLst>
              </p:cNvPr>
              <p:cNvSpPr/>
              <p:nvPr/>
            </p:nvSpPr>
            <p:spPr>
              <a:xfrm>
                <a:off x="5557208" y="1924517"/>
                <a:ext cx="738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F2B1047E-5AF9-4A50-B20A-9F30126757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208" y="1924517"/>
                <a:ext cx="738214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69">
            <a:extLst>
              <a:ext uri="{FF2B5EF4-FFF2-40B4-BE49-F238E27FC236}">
                <a16:creationId xmlns:a16="http://schemas.microsoft.com/office/drawing/2014/main" id="{2CA9E2F5-C039-45CF-BD8E-2660D5108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02" y="2960050"/>
            <a:ext cx="126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48E295-70B8-441B-BCAA-7ABFB9CAF645}"/>
                  </a:ext>
                </a:extLst>
              </p:cNvPr>
              <p:cNvSpPr txBox="1"/>
              <p:nvPr/>
            </p:nvSpPr>
            <p:spPr>
              <a:xfrm>
                <a:off x="2616718" y="2863484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DA48E295-70B8-441B-BCAA-7ABFB9CAF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18" y="2863484"/>
                <a:ext cx="944746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31F5E5A-93A4-4782-BA8E-34898DC958A1}"/>
                  </a:ext>
                </a:extLst>
              </p:cNvPr>
              <p:cNvSpPr/>
              <p:nvPr/>
            </p:nvSpPr>
            <p:spPr>
              <a:xfrm>
                <a:off x="3473026" y="2836408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031F5E5A-93A4-4782-BA8E-34898DC95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26" y="2836408"/>
                <a:ext cx="1614032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75E1D51-AA33-45ED-9E16-539885C2EC6A}"/>
                  </a:ext>
                </a:extLst>
              </p:cNvPr>
              <p:cNvSpPr/>
              <p:nvPr/>
            </p:nvSpPr>
            <p:spPr>
              <a:xfrm>
                <a:off x="4866276" y="2828747"/>
                <a:ext cx="90813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175E1D51-AA33-45ED-9E16-539885C2E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276" y="2828747"/>
                <a:ext cx="908134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6757FFA-6717-4106-BDB8-531A6EC44BF6}"/>
                  </a:ext>
                </a:extLst>
              </p:cNvPr>
              <p:cNvSpPr/>
              <p:nvPr/>
            </p:nvSpPr>
            <p:spPr>
              <a:xfrm>
                <a:off x="5557208" y="2831596"/>
                <a:ext cx="738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E6757FFA-6717-4106-BDB8-531A6EC44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208" y="2831596"/>
                <a:ext cx="738214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69">
            <a:extLst>
              <a:ext uri="{FF2B5EF4-FFF2-40B4-BE49-F238E27FC236}">
                <a16:creationId xmlns:a16="http://schemas.microsoft.com/office/drawing/2014/main" id="{9CAEDF2A-E4D5-4A25-894E-1A537324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502" y="3798151"/>
            <a:ext cx="126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DAE4198-5004-4103-89B7-8050A1E5EEDA}"/>
                  </a:ext>
                </a:extLst>
              </p:cNvPr>
              <p:cNvSpPr txBox="1"/>
              <p:nvPr/>
            </p:nvSpPr>
            <p:spPr>
              <a:xfrm>
                <a:off x="2616718" y="3701585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5DAE4198-5004-4103-89B7-8050A1E5E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18" y="3701585"/>
                <a:ext cx="944746" cy="693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A23D9B0-32B9-4B0A-9FEA-69D4B2265AD2}"/>
                  </a:ext>
                </a:extLst>
              </p:cNvPr>
              <p:cNvSpPr/>
              <p:nvPr/>
            </p:nvSpPr>
            <p:spPr>
              <a:xfrm>
                <a:off x="3473026" y="3674509"/>
                <a:ext cx="1274195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FA23D9B0-32B9-4B0A-9FEA-69D4B2265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26" y="3674509"/>
                <a:ext cx="1274195" cy="7913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E17A55D-9505-403C-8D3D-3A87933D0A4D}"/>
                  </a:ext>
                </a:extLst>
              </p:cNvPr>
              <p:cNvSpPr/>
              <p:nvPr/>
            </p:nvSpPr>
            <p:spPr>
              <a:xfrm>
                <a:off x="4571079" y="3705196"/>
                <a:ext cx="738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6E17A55D-9505-403C-8D3D-3A87933D0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079" y="3705196"/>
                <a:ext cx="738214" cy="7838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B953D42-5676-4D67-9BCD-C4E7B573AFCC}"/>
                  </a:ext>
                </a:extLst>
              </p:cNvPr>
              <p:cNvSpPr/>
              <p:nvPr/>
            </p:nvSpPr>
            <p:spPr>
              <a:xfrm>
                <a:off x="5123192" y="3692555"/>
                <a:ext cx="7382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1B953D42-5676-4D67-9BCD-C4E7B573A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192" y="3692555"/>
                <a:ext cx="738214" cy="7838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4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5558" y="228604"/>
            <a:ext cx="4502959" cy="416395"/>
          </a:xfrm>
          <a:prstGeom prst="rect">
            <a:avLst/>
          </a:prstGeom>
          <a:noFill/>
        </p:spPr>
        <p:txBody>
          <a:bodyPr wrap="square" lIns="58039" tIns="29019" rIns="58039" bIns="29019" rtlCol="0">
            <a:spAutoFit/>
          </a:bodyPr>
          <a:lstStyle/>
          <a:p>
            <a:pPr defTabSz="594089"/>
            <a:r>
              <a:rPr lang="en-US" sz="2325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32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5" action="ppaction://hlinksldjump"/>
          </p:cNvPr>
          <p:cNvSpPr/>
          <p:nvPr/>
        </p:nvSpPr>
        <p:spPr>
          <a:xfrm rot="10800000">
            <a:off x="6572250" y="3205052"/>
            <a:ext cx="751230" cy="566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39" tIns="29019" rIns="58039" bIns="29019" rtlCol="0" anchor="ctr"/>
          <a:lstStyle/>
          <a:p>
            <a:pPr algn="ctr" defTabSz="685440"/>
            <a:endParaRPr lang="vi-VN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nip Diagonal Corner Rectangle 3"/>
              <p:cNvSpPr/>
              <p:nvPr/>
            </p:nvSpPr>
            <p:spPr>
              <a:xfrm>
                <a:off x="2228851" y="740148"/>
                <a:ext cx="5372099" cy="1620986"/>
              </a:xfrm>
              <a:prstGeom prst="snip2DiagRect">
                <a:avLst>
                  <a:gd name="adj1" fmla="val 0"/>
                  <a:gd name="adj2" fmla="val 39082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8039" tIns="29019" rIns="58039" bIns="29019" rtlCol="0" anchor="ctr"/>
              <a:lstStyle/>
              <a:p>
                <a:pPr algn="ctr" defTabSz="594089"/>
                <a:r>
                  <a:rPr lang="en-US" sz="33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33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Nêu kết quả </a:t>
                </a:r>
                <a:r>
                  <a:rPr lang="en-US" sz="33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3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3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3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 defTabSz="594089"/>
                <a14:m>
                  <m:oMath xmlns:m="http://schemas.openxmlformats.org/officeDocument/2006/math">
                    <m:f>
                      <m:fPr>
                        <m:ctrlPr>
                          <a:rPr lang="en-US" sz="33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3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3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  <m:r>
                      <a:rPr lang="en-US" sz="33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3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3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3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3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</p:txBody>
          </p:sp>
        </mc:Choice>
        <mc:Fallback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1" y="740148"/>
                <a:ext cx="5372099" cy="1620986"/>
              </a:xfrm>
              <a:prstGeom prst="snip2DiagRect">
                <a:avLst>
                  <a:gd name="adj1" fmla="val 0"/>
                  <a:gd name="adj2" fmla="val 39082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6-Point Star 5"/>
              <p:cNvSpPr/>
              <p:nvPr/>
            </p:nvSpPr>
            <p:spPr>
              <a:xfrm>
                <a:off x="2320534" y="2361134"/>
                <a:ext cx="4547983" cy="2254744"/>
              </a:xfrm>
              <a:prstGeom prst="star6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58039" tIns="29019" rIns="58039" bIns="29019" rtlCol="0" anchor="ctr"/>
              <a:lstStyle/>
              <a:p>
                <a:pPr algn="ctr" defTabSz="685440"/>
                <a:r>
                  <a:rPr lang="en-US" sz="3300" b="1" dirty="0">
                    <a:solidFill>
                      <a:srgbClr val="FF0000"/>
                    </a:solidFill>
                  </a:rPr>
                  <a:t>Đáp 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3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vi-VN" sz="33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6-Point Sta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534" y="2361134"/>
                <a:ext cx="4547983" cy="2254744"/>
              </a:xfrm>
              <a:prstGeom prst="star6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58.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6945" y="4586801"/>
            <a:ext cx="351927" cy="446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A64861-C107-4ACB-8295-158684BA9E4F}"/>
              </a:ext>
            </a:extLst>
          </p:cNvPr>
          <p:cNvSpPr txBox="1"/>
          <p:nvPr/>
        </p:nvSpPr>
        <p:spPr>
          <a:xfrm>
            <a:off x="76200" y="133350"/>
            <a:ext cx="2152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099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B36D83-32A0-43C2-83F3-98E63B121033}"/>
                  </a:ext>
                </a:extLst>
              </p:cNvPr>
              <p:cNvSpPr txBox="1"/>
              <p:nvPr/>
            </p:nvSpPr>
            <p:spPr>
              <a:xfrm>
                <a:off x="2055149" y="1848187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E6B36D83-32A0-43C2-83F3-98E63B121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49" y="1848187"/>
                <a:ext cx="944746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69">
            <a:extLst>
              <a:ext uri="{FF2B5EF4-FFF2-40B4-BE49-F238E27FC236}">
                <a16:creationId xmlns:a16="http://schemas.microsoft.com/office/drawing/2014/main" id="{CB319BEE-BA92-45A0-92E3-8D5F33C6B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299" y="1922154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0FEC239-3F06-416D-9985-51282BDD8D90}"/>
                  </a:ext>
                </a:extLst>
              </p:cNvPr>
              <p:cNvSpPr txBox="1"/>
              <p:nvPr/>
            </p:nvSpPr>
            <p:spPr>
              <a:xfrm>
                <a:off x="2058959" y="3067068"/>
                <a:ext cx="94474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30FEC239-3F06-416D-9985-51282BDD8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59" y="3067068"/>
                <a:ext cx="944746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69">
            <a:extLst>
              <a:ext uri="{FF2B5EF4-FFF2-40B4-BE49-F238E27FC236}">
                <a16:creationId xmlns:a16="http://schemas.microsoft.com/office/drawing/2014/main" id="{BAC88EF1-D2B7-431F-8CC5-E21E30D9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109" y="314103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B5B7FB7-DAFB-40C7-8CC3-218AE3FC2248}"/>
                  </a:ext>
                </a:extLst>
              </p:cNvPr>
              <p:cNvSpPr/>
              <p:nvPr/>
            </p:nvSpPr>
            <p:spPr>
              <a:xfrm>
                <a:off x="2957968" y="1785573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3B5B7FB7-DAFB-40C7-8CC3-218AE3FC2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68" y="1785573"/>
                <a:ext cx="1614032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ACBC310-82C5-463F-8C93-2CFF6B1325EA}"/>
                  </a:ext>
                </a:extLst>
              </p:cNvPr>
              <p:cNvSpPr/>
              <p:nvPr/>
            </p:nvSpPr>
            <p:spPr>
              <a:xfrm>
                <a:off x="4456229" y="1803207"/>
                <a:ext cx="90813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9ACBC310-82C5-463F-8C93-2CFF6B132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29" y="1803207"/>
                <a:ext cx="908134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6B056576-4097-430C-9245-80B1F399D4C6}"/>
              </a:ext>
            </a:extLst>
          </p:cNvPr>
          <p:cNvSpPr/>
          <p:nvPr/>
        </p:nvSpPr>
        <p:spPr>
          <a:xfrm>
            <a:off x="457200" y="742950"/>
            <a:ext cx="1752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1E96BA2-4C94-4CAD-9F77-A0734529C189}"/>
                  </a:ext>
                </a:extLst>
              </p:cNvPr>
              <p:cNvSpPr/>
              <p:nvPr/>
            </p:nvSpPr>
            <p:spPr>
              <a:xfrm>
                <a:off x="5196417" y="1797003"/>
                <a:ext cx="908134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1E96BA2-4C94-4CAD-9F77-A0734529C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417" y="1797003"/>
                <a:ext cx="908134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97D8D4D-441B-4733-80E6-25F33ED92B43}"/>
                  </a:ext>
                </a:extLst>
              </p:cNvPr>
              <p:cNvSpPr/>
              <p:nvPr/>
            </p:nvSpPr>
            <p:spPr>
              <a:xfrm>
                <a:off x="2957968" y="3015144"/>
                <a:ext cx="161403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F97D8D4D-441B-4733-80E6-25F33ED92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68" y="3015144"/>
                <a:ext cx="1614032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896D09C-392C-4E36-9CCC-56D741A5E35D}"/>
                  </a:ext>
                </a:extLst>
              </p:cNvPr>
              <p:cNvSpPr/>
              <p:nvPr/>
            </p:nvSpPr>
            <p:spPr>
              <a:xfrm>
                <a:off x="4456229" y="3032778"/>
                <a:ext cx="90813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A896D09C-392C-4E36-9CCC-56D741A5E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29" y="3032778"/>
                <a:ext cx="908134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BFA27A-EFB0-4834-8532-00CC2F933FB1}"/>
                  </a:ext>
                </a:extLst>
              </p:cNvPr>
              <p:cNvSpPr txBox="1"/>
              <p:nvPr/>
            </p:nvSpPr>
            <p:spPr>
              <a:xfrm>
                <a:off x="2028596" y="4184436"/>
                <a:ext cx="94474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BFA27A-EFB0-4834-8532-00CC2F933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596" y="4184436"/>
                <a:ext cx="944746" cy="693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69">
            <a:extLst>
              <a:ext uri="{FF2B5EF4-FFF2-40B4-BE49-F238E27FC236}">
                <a16:creationId xmlns:a16="http://schemas.microsoft.com/office/drawing/2014/main" id="{D3B8E01F-4DB9-42A6-813E-99EF6EAD3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746" y="4258403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388F5E-810B-4F52-A52C-0F37AF7DE27B}"/>
                  </a:ext>
                </a:extLst>
              </p:cNvPr>
              <p:cNvSpPr/>
              <p:nvPr/>
            </p:nvSpPr>
            <p:spPr>
              <a:xfrm>
                <a:off x="2927605" y="4132512"/>
                <a:ext cx="16140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388F5E-810B-4F52-A52C-0F37AF7DE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05" y="4132512"/>
                <a:ext cx="1614032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345B427-BC37-440F-84B1-03C8398CD1BE}"/>
                  </a:ext>
                </a:extLst>
              </p:cNvPr>
              <p:cNvSpPr/>
              <p:nvPr/>
            </p:nvSpPr>
            <p:spPr>
              <a:xfrm>
                <a:off x="4425866" y="4150146"/>
                <a:ext cx="90813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345B427-BC37-440F-84B1-03C8398CD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866" y="4150146"/>
                <a:ext cx="908134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D44CE2-C2F0-4C2A-B1A4-4D35B0863B0D}"/>
                  </a:ext>
                </a:extLst>
              </p:cNvPr>
              <p:cNvSpPr/>
              <p:nvPr/>
            </p:nvSpPr>
            <p:spPr>
              <a:xfrm>
                <a:off x="5131764" y="4150146"/>
                <a:ext cx="90813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4D44CE2-C2F0-4C2A-B1A4-4D35B0863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64" y="4150146"/>
                <a:ext cx="908134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0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4B8A3A-BEB9-45BF-97CB-AB4AECD742BC}"/>
              </a:ext>
            </a:extLst>
          </p:cNvPr>
          <p:cNvSpPr/>
          <p:nvPr/>
        </p:nvSpPr>
        <p:spPr>
          <a:xfrm>
            <a:off x="533400" y="361950"/>
            <a:ext cx="84582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0FBD5B-6C80-4680-94CE-5C48F894DC9A}"/>
                  </a:ext>
                </a:extLst>
              </p:cNvPr>
              <p:cNvSpPr/>
              <p:nvPr/>
            </p:nvSpPr>
            <p:spPr>
              <a:xfrm>
                <a:off x="4404129" y="292700"/>
                <a:ext cx="385041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F0FBD5B-6C80-4680-94CE-5C48F894D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129" y="292700"/>
                <a:ext cx="385041" cy="6694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73E59D3-66EC-4EE4-BF9E-1E852105CCD1}"/>
                  </a:ext>
                </a:extLst>
              </p:cNvPr>
              <p:cNvSpPr/>
              <p:nvPr/>
            </p:nvSpPr>
            <p:spPr>
              <a:xfrm>
                <a:off x="1676400" y="669317"/>
                <a:ext cx="38504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773E59D3-66EC-4EE4-BF9E-1E852105C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69317"/>
                <a:ext cx="385042" cy="670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8BB0316-D2A4-447C-A991-2209FA6B8C79}"/>
              </a:ext>
            </a:extLst>
          </p:cNvPr>
          <p:cNvGrpSpPr>
            <a:grpSpLocks/>
          </p:cNvGrpSpPr>
          <p:nvPr/>
        </p:nvGrpSpPr>
        <p:grpSpPr bwMode="auto">
          <a:xfrm>
            <a:off x="3350418" y="3700462"/>
            <a:ext cx="335599" cy="547418"/>
            <a:chOff x="3347864" y="3933056"/>
            <a:chExt cx="458925" cy="108012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1CAFD4C-9BB7-41FF-9DB0-448A2E9D3548}"/>
                </a:ext>
              </a:extLst>
            </p:cNvPr>
            <p:cNvCxnSpPr/>
            <p:nvPr/>
          </p:nvCxnSpPr>
          <p:spPr>
            <a:xfrm flipH="1">
              <a:off x="3347864" y="5013176"/>
              <a:ext cx="45892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E646FE3-FCCD-4E69-8026-F9AE14D114F2}"/>
                </a:ext>
              </a:extLst>
            </p:cNvPr>
            <p:cNvCxnSpPr/>
            <p:nvPr/>
          </p:nvCxnSpPr>
          <p:spPr>
            <a:xfrm flipH="1">
              <a:off x="3779794" y="3933056"/>
              <a:ext cx="0" cy="10801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6986F5-C96A-460C-B8AB-2C0599D5B500}"/>
              </a:ext>
            </a:extLst>
          </p:cNvPr>
          <p:cNvCxnSpPr>
            <a:cxnSpLocks/>
          </p:cNvCxnSpPr>
          <p:nvPr/>
        </p:nvCxnSpPr>
        <p:spPr>
          <a:xfrm>
            <a:off x="5630545" y="3700462"/>
            <a:ext cx="0" cy="70008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B67BDC3A-76B8-4E95-BE13-67EB0AD6D315}"/>
              </a:ext>
            </a:extLst>
          </p:cNvPr>
          <p:cNvSpPr/>
          <p:nvPr/>
        </p:nvSpPr>
        <p:spPr>
          <a:xfrm rot="5400000">
            <a:off x="4683039" y="798333"/>
            <a:ext cx="454204" cy="38163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76DD117-221E-411F-AC69-C335114D0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51361"/>
              </p:ext>
            </p:extLst>
          </p:nvPr>
        </p:nvGraphicFramePr>
        <p:xfrm>
          <a:off x="2989262" y="2876549"/>
          <a:ext cx="3910339" cy="7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654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HOA</a:t>
                      </a:r>
                    </a:p>
                  </a:txBody>
                  <a:tcPr marL="91431" marR="91431" marT="45721" marB="45721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CÂY</a:t>
                      </a:r>
                      <a:r>
                        <a:rPr lang="vi-VN" sz="3200" baseline="0" dirty="0">
                          <a:latin typeface="+mj-lt"/>
                        </a:rPr>
                        <a:t> XANH</a:t>
                      </a:r>
                      <a:endParaRPr lang="vi-VN" sz="3200" dirty="0">
                        <a:latin typeface="+mj-lt"/>
                      </a:endParaRPr>
                    </a:p>
                  </a:txBody>
                  <a:tcPr marL="91431" marR="91431" marT="45721" marB="4572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03C9D23-2984-4F0D-9EB5-C0B52A342E9D}"/>
                  </a:ext>
                </a:extLst>
              </p:cNvPr>
              <p:cNvSpPr/>
              <p:nvPr/>
            </p:nvSpPr>
            <p:spPr>
              <a:xfrm>
                <a:off x="4698384" y="1694511"/>
                <a:ext cx="437940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03C9D23-2984-4F0D-9EB5-C0B52A342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384" y="1694511"/>
                <a:ext cx="437940" cy="784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762B6D1-CFC1-41EC-856F-2C6F647C89C3}"/>
                  </a:ext>
                </a:extLst>
              </p:cNvPr>
              <p:cNvSpPr/>
              <p:nvPr/>
            </p:nvSpPr>
            <p:spPr>
              <a:xfrm>
                <a:off x="2921445" y="3854791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9762B6D1-CFC1-41EC-856F-2C6F647C8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445" y="3854791"/>
                <a:ext cx="437940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69">
            <a:extLst>
              <a:ext uri="{FF2B5EF4-FFF2-40B4-BE49-F238E27FC236}">
                <a16:creationId xmlns:a16="http://schemas.microsoft.com/office/drawing/2014/main" id="{8D8FB33D-7011-4CEE-BAC6-6ACB58A1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917" y="438692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67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5" grpId="0" animBg="1"/>
      <p:bldP spid="26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3">
            <a:extLst>
              <a:ext uri="{FF2B5EF4-FFF2-40B4-BE49-F238E27FC236}">
                <a16:creationId xmlns:a16="http://schemas.microsoft.com/office/drawing/2014/main" id="{14618A4D-87F6-4E08-9417-4BFBEAAA3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09750"/>
            <a:ext cx="815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…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viên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7CF79AE8-545A-4A1C-A039-CA0358BF9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96912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trồng  ho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và cây xanh:     diện tích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công viên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35563B8E-0DEE-4518-B049-8729A23AC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30312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trồng hoa: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viên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9AA56DB0-D0BB-4509-9926-9942FD58E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173692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1277352-7451-470D-A1E8-566988440F9C}"/>
                  </a:ext>
                </a:extLst>
              </p:cNvPr>
              <p:cNvSpPr/>
              <p:nvPr/>
            </p:nvSpPr>
            <p:spPr>
              <a:xfrm>
                <a:off x="5240760" y="651971"/>
                <a:ext cx="437940" cy="78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21277352-7451-470D-A1E8-566988440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60" y="651971"/>
                <a:ext cx="437940" cy="78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22B88A7-E9C3-46AA-BD36-B2F50851EEAA}"/>
                  </a:ext>
                </a:extLst>
              </p:cNvPr>
              <p:cNvSpPr/>
              <p:nvPr/>
            </p:nvSpPr>
            <p:spPr>
              <a:xfrm>
                <a:off x="5000730" y="1220132"/>
                <a:ext cx="43794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22B88A7-E9C3-46AA-BD36-B2F50851E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730" y="1220132"/>
                <a:ext cx="43794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378EFE8-AA77-4C5C-BCEC-5896DA70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392588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5363B8-FD96-4541-88E2-7BA5FA110B4E}"/>
              </a:ext>
            </a:extLst>
          </p:cNvPr>
          <p:cNvSpPr/>
          <p:nvPr/>
        </p:nvSpPr>
        <p:spPr>
          <a:xfrm>
            <a:off x="1165860" y="2859094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F09492-85F5-439C-8216-8DB518AA0995}"/>
                  </a:ext>
                </a:extLst>
              </p:cNvPr>
              <p:cNvSpPr txBox="1"/>
              <p:nvPr/>
            </p:nvSpPr>
            <p:spPr>
              <a:xfrm>
                <a:off x="2133600" y="3717993"/>
                <a:ext cx="151483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AF09492-85F5-439C-8216-8DB518AA0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717993"/>
                <a:ext cx="1514837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B5371929-4477-4A52-B835-324D820C654F}"/>
              </a:ext>
            </a:extLst>
          </p:cNvPr>
          <p:cNvSpPr/>
          <p:nvPr/>
        </p:nvSpPr>
        <p:spPr>
          <a:xfrm>
            <a:off x="3695700" y="3824018"/>
            <a:ext cx="1821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D6ABAB-25AA-4A30-87AF-2D4FC67C1C7E}"/>
              </a:ext>
            </a:extLst>
          </p:cNvPr>
          <p:cNvSpPr/>
          <p:nvPr/>
        </p:nvSpPr>
        <p:spPr>
          <a:xfrm>
            <a:off x="2743200" y="4491529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80414B-4304-4571-88D1-F919F820BA85}"/>
                  </a:ext>
                </a:extLst>
              </p:cNvPr>
              <p:cNvSpPr txBox="1"/>
              <p:nvPr/>
            </p:nvSpPr>
            <p:spPr>
              <a:xfrm>
                <a:off x="3886200" y="4406353"/>
                <a:ext cx="40876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0580414B-4304-4571-88D1-F919F820B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06353"/>
                <a:ext cx="408765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9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8" grpId="0" animBg="1"/>
      <p:bldP spid="29" grpId="0" animBg="1"/>
      <p:bldP spid="30" grpId="0"/>
      <p:bldP spid="3" grpId="0"/>
      <p:bldP spid="31" grpId="0" animBg="1"/>
      <p:bldP spid="32" grpId="0"/>
      <p:bldP spid="33" grpId="0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350"/>
            <a:ext cx="2057400" cy="19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4005629"/>
            <a:ext cx="1950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</a:t>
            </a:r>
          </a:p>
          <a:p>
            <a:pPr algn="ctr"/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0525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911389"/>
            <a:ext cx="806324" cy="8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56814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56699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0019"/>
            <a:ext cx="895577" cy="1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2" y="-323850"/>
            <a:ext cx="158015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456987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035703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146754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550"/>
            <a:ext cx="3071954" cy="24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4" y="1997885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1" y="2019694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88" y="2354552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21880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95275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6039" y="1047750"/>
            <a:ext cx="5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2571750"/>
            <a:ext cx="3349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0" y="2800351"/>
                <a:ext cx="116326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00351"/>
                <a:ext cx="1163267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6A0567-A196-4A32-817A-85458BCBDA57}"/>
                  </a:ext>
                </a:extLst>
              </p:cNvPr>
              <p:cNvSpPr txBox="1"/>
              <p:nvPr/>
            </p:nvSpPr>
            <p:spPr>
              <a:xfrm>
                <a:off x="3581400" y="1100466"/>
                <a:ext cx="200035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286A0567-A196-4A32-817A-85458BCBD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100466"/>
                <a:ext cx="2000356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961520"/>
            <a:ext cx="5236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10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E930BC-3AEE-49D8-AAFA-B1A90C057C46}"/>
                  </a:ext>
                </a:extLst>
              </p:cNvPr>
              <p:cNvSpPr txBox="1"/>
              <p:nvPr/>
            </p:nvSpPr>
            <p:spPr>
              <a:xfrm>
                <a:off x="3571822" y="1123950"/>
                <a:ext cx="175509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8E930BC-3AEE-49D8-AAFA-B1A90C057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22" y="1123950"/>
                <a:ext cx="1755096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5BE7FB-1606-4A24-B0D7-DA76BAFA1A17}"/>
                  </a:ext>
                </a:extLst>
              </p:cNvPr>
              <p:cNvSpPr txBox="1"/>
              <p:nvPr/>
            </p:nvSpPr>
            <p:spPr>
              <a:xfrm>
                <a:off x="3875975" y="2723608"/>
                <a:ext cx="69602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35BE7FB-1606-4A24-B0D7-DA76BAFA1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75" y="2723608"/>
                <a:ext cx="696024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529681-21F0-42B1-928E-B11F002FCFA1}"/>
                  </a:ext>
                </a:extLst>
              </p:cNvPr>
              <p:cNvSpPr txBox="1"/>
              <p:nvPr/>
            </p:nvSpPr>
            <p:spPr>
              <a:xfrm>
                <a:off x="3571822" y="1123950"/>
                <a:ext cx="2000355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4529681-21F0-42B1-928E-B11F002FC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22" y="1123950"/>
                <a:ext cx="2000355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8BB4AE-832F-4323-B674-5A6C7E1610CC}"/>
                  </a:ext>
                </a:extLst>
              </p:cNvPr>
              <p:cNvSpPr txBox="1"/>
              <p:nvPr/>
            </p:nvSpPr>
            <p:spPr>
              <a:xfrm>
                <a:off x="3875975" y="2723608"/>
                <a:ext cx="1163267" cy="89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A8BB4AE-832F-4323-B674-5A6C7E161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975" y="2723608"/>
                <a:ext cx="1163267" cy="8974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78614" y="795512"/>
            <a:ext cx="4959865" cy="416401"/>
          </a:xfrm>
          <a:prstGeom prst="rect">
            <a:avLst/>
          </a:prstGeom>
          <a:noFill/>
        </p:spPr>
        <p:txBody>
          <a:bodyPr wrap="square" lIns="58045" tIns="29022" rIns="58045" bIns="29022" rtlCol="0">
            <a:spAutoFit/>
          </a:bodyPr>
          <a:lstStyle/>
          <a:p>
            <a:pPr defTabSz="594146"/>
            <a:r>
              <a:rPr lang="en-US" sz="2325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32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5" action="ppaction://hlinksldjump"/>
          </p:cNvPr>
          <p:cNvSpPr/>
          <p:nvPr/>
        </p:nvSpPr>
        <p:spPr>
          <a:xfrm rot="10800000">
            <a:off x="6115050" y="2628901"/>
            <a:ext cx="751230" cy="5669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45" tIns="29022" rIns="58045" bIns="29022" rtlCol="0" anchor="ctr"/>
          <a:lstStyle/>
          <a:p>
            <a:pPr algn="ctr" defTabSz="685506"/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686050" y="212490"/>
            <a:ext cx="4972050" cy="164918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45" tIns="29022" rIns="58045" bIns="29022" rtlCol="0" anchor="ctr"/>
          <a:lstStyle/>
          <a:p>
            <a:pPr algn="just" defTabSz="594146"/>
            <a:r>
              <a:rPr lang="en-US" sz="307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cộng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ta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75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07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lang="en-US" sz="3075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405988" y="2057401"/>
            <a:ext cx="4709061" cy="2110160"/>
          </a:xfrm>
          <a:prstGeom prst="snip2DiagRect">
            <a:avLst>
              <a:gd name="adj1" fmla="val 4850"/>
              <a:gd name="adj2" fmla="val 21012"/>
            </a:avLst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8045" tIns="29022" rIns="58045" bIns="29022" rtlCol="0" anchor="ctr"/>
          <a:lstStyle/>
          <a:p>
            <a:pPr algn="just" defTabSz="685506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FFFF00"/>
                </a:solidFill>
                <a:latin typeface="Aaril"/>
              </a:rPr>
              <a:t>.</a:t>
            </a:r>
            <a:endParaRPr lang="vi-VN" sz="255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38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5988" y="4586800"/>
            <a:ext cx="351927" cy="4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93305" y="939195"/>
            <a:ext cx="6157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1970" y="2774527"/>
            <a:ext cx="2792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34576D-8C18-4CF0-99D7-A16066B0E215}"/>
              </a:ext>
            </a:extLst>
          </p:cNvPr>
          <p:cNvSpPr txBox="1"/>
          <p:nvPr/>
        </p:nvSpPr>
        <p:spPr>
          <a:xfrm>
            <a:off x="3476189" y="1538615"/>
            <a:ext cx="2191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3B038D-7C22-4922-80A8-CF81627593AC}"/>
                  </a:ext>
                </a:extLst>
              </p:cNvPr>
              <p:cNvSpPr txBox="1"/>
              <p:nvPr/>
            </p:nvSpPr>
            <p:spPr>
              <a:xfrm>
                <a:off x="2781970" y="847755"/>
                <a:ext cx="29655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E3B038D-7C22-4922-80A8-CF8162759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970" y="847755"/>
                <a:ext cx="296556" cy="806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83657A-CE37-489B-B286-F298C562000E}"/>
                  </a:ext>
                </a:extLst>
              </p:cNvPr>
              <p:cNvSpPr txBox="1"/>
              <p:nvPr/>
            </p:nvSpPr>
            <p:spPr>
              <a:xfrm>
                <a:off x="5917198" y="844741"/>
                <a:ext cx="296556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A83657A-CE37-489B-B286-F298C562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98" y="844741"/>
                <a:ext cx="296556" cy="8096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>
            <a:extLst>
              <a:ext uri="{FF2B5EF4-FFF2-40B4-BE49-F238E27FC236}">
                <a16:creationId xmlns:a16="http://schemas.microsoft.com/office/drawing/2014/main" id="{59E78E21-6DEC-44BD-8C2B-88B7D44BB3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0250" y="1657350"/>
            <a:ext cx="53721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XIN CH©n thµnh c¸m ¬n thÇy, c« !</a:t>
            </a:r>
          </a:p>
        </p:txBody>
      </p:sp>
      <p:sp>
        <p:nvSpPr>
          <p:cNvPr id="5128" name="WordArt 8">
            <a:extLst>
              <a:ext uri="{FF2B5EF4-FFF2-40B4-BE49-F238E27FC236}">
                <a16:creationId xmlns:a16="http://schemas.microsoft.com/office/drawing/2014/main" id="{C6FCDC84-9066-4455-BA5A-A1FDDF9FC0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2857500"/>
            <a:ext cx="44577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Chúc các em chăm ngoan, học giỏi!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DAA50E-ED9B-4196-A02F-C886942F51C3}"/>
              </a:ext>
            </a:extLst>
          </p:cNvPr>
          <p:cNvSpPr txBox="1"/>
          <p:nvPr/>
        </p:nvSpPr>
        <p:spPr>
          <a:xfrm>
            <a:off x="1371600" y="74194"/>
            <a:ext cx="672281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vi-VN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46C913-69A4-4E2F-AA29-9655AB91470E}"/>
              </a:ext>
            </a:extLst>
          </p:cNvPr>
          <p:cNvSpPr txBox="1"/>
          <p:nvPr/>
        </p:nvSpPr>
        <p:spPr>
          <a:xfrm>
            <a:off x="3018505" y="2028062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73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259"/>
            <a:ext cx="9220200" cy="5143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17376-67FC-4CD1-83D1-1622A1B74C26}"/>
                  </a:ext>
                </a:extLst>
              </p:cNvPr>
              <p:cNvSpPr txBox="1"/>
              <p:nvPr/>
            </p:nvSpPr>
            <p:spPr>
              <a:xfrm>
                <a:off x="1428750" y="400051"/>
                <a:ext cx="6229350" cy="1369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u="sng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u="sng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u="sng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u="sng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17376-67FC-4CD1-83D1-1622A1B74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400051"/>
                <a:ext cx="6229350" cy="1369927"/>
              </a:xfrm>
              <a:prstGeom prst="rect">
                <a:avLst/>
              </a:prstGeom>
              <a:blipFill>
                <a:blip r:embed="rId3"/>
                <a:stretch>
                  <a:fillRect l="-1468" r="-1566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056D14-3C2B-45F5-ADF4-B4C57D8E0ED2}"/>
              </a:ext>
            </a:extLst>
          </p:cNvPr>
          <p:cNvGraphicFramePr>
            <a:graphicFrameLocks noGrp="1"/>
          </p:cNvGraphicFramePr>
          <p:nvPr/>
        </p:nvGraphicFramePr>
        <p:xfrm>
          <a:off x="5715000" y="2114550"/>
          <a:ext cx="6858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312258453"/>
                    </a:ext>
                  </a:extLst>
                </a:gridCol>
              </a:tblGrid>
              <a:tr h="124968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6974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571C4F-F37A-4FC7-9EB4-3528FB62BF2B}"/>
              </a:ext>
            </a:extLst>
          </p:cNvPr>
          <p:cNvGraphicFramePr>
            <a:graphicFrameLocks noGrp="1"/>
          </p:cNvGraphicFramePr>
          <p:nvPr/>
        </p:nvGraphicFramePr>
        <p:xfrm>
          <a:off x="4343400" y="2114550"/>
          <a:ext cx="13716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4473630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90406005"/>
                    </a:ext>
                  </a:extLst>
                </a:gridCol>
              </a:tblGrid>
              <a:tr h="124968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752969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F76F53-CBB3-4CD1-8D22-C0D345EC23EF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114551"/>
          <a:ext cx="2057400" cy="124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71367864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310004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44545799"/>
                    </a:ext>
                  </a:extLst>
                </a:gridCol>
              </a:tblGrid>
              <a:tr h="1249679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6582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1E2F0C5-BB8D-40AC-87BB-9A681F0B3071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114551"/>
          <a:ext cx="2057400" cy="124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71367864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310004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44545799"/>
                    </a:ext>
                  </a:extLst>
                </a:gridCol>
              </a:tblGrid>
              <a:tr h="1249679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58200"/>
                  </a:ext>
                </a:extLst>
              </a:tr>
            </a:tbl>
          </a:graphicData>
        </a:graphic>
      </p:graphicFrame>
      <p:sp>
        <p:nvSpPr>
          <p:cNvPr id="13" name="AutoShape 19">
            <a:extLst>
              <a:ext uri="{FF2B5EF4-FFF2-40B4-BE49-F238E27FC236}">
                <a16:creationId xmlns:a16="http://schemas.microsoft.com/office/drawing/2014/main" id="{B4522FEF-1B49-46F0-9776-62E3C6EE4D8C}"/>
              </a:ext>
            </a:extLst>
          </p:cNvPr>
          <p:cNvSpPr>
            <a:spLocks/>
          </p:cNvSpPr>
          <p:nvPr/>
        </p:nvSpPr>
        <p:spPr bwMode="auto">
          <a:xfrm rot="5400000">
            <a:off x="3886202" y="342901"/>
            <a:ext cx="171447" cy="3371850"/>
          </a:xfrm>
          <a:prstGeom prst="leftBrace">
            <a:avLst>
              <a:gd name="adj1" fmla="val 84722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af-ZA" altLang="id-ID" sz="1350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1D240972-F429-4113-B8A6-62C96B61D1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9334" y="1257300"/>
                <a:ext cx="479766" cy="73407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1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27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1D240972-F429-4113-B8A6-62C96B61D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334" y="1257300"/>
                <a:ext cx="479766" cy="7340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20">
            <a:extLst>
              <a:ext uri="{FF2B5EF4-FFF2-40B4-BE49-F238E27FC236}">
                <a16:creationId xmlns:a16="http://schemas.microsoft.com/office/drawing/2014/main" id="{9A5472A6-33AC-45BF-BA6D-0A6B72E42424}"/>
              </a:ext>
            </a:extLst>
          </p:cNvPr>
          <p:cNvSpPr>
            <a:spLocks/>
          </p:cNvSpPr>
          <p:nvPr/>
        </p:nvSpPr>
        <p:spPr bwMode="auto">
          <a:xfrm rot="5400000">
            <a:off x="3171825" y="2486025"/>
            <a:ext cx="285750" cy="2057400"/>
          </a:xfrm>
          <a:prstGeom prst="rightBrace">
            <a:avLst>
              <a:gd name="adj1" fmla="val 6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af-ZA" altLang="id-ID" sz="135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9464192E-AA83-436B-AE6B-4204165D41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0684" y="3600450"/>
                <a:ext cx="479766" cy="73407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1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27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9464192E-AA83-436B-AE6B-4204165D4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684" y="3600450"/>
                <a:ext cx="479766" cy="7340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21">
            <a:extLst>
              <a:ext uri="{FF2B5EF4-FFF2-40B4-BE49-F238E27FC236}">
                <a16:creationId xmlns:a16="http://schemas.microsoft.com/office/drawing/2014/main" id="{F4A13ECA-8959-4F80-8826-7CF5BC977055}"/>
              </a:ext>
            </a:extLst>
          </p:cNvPr>
          <p:cNvSpPr>
            <a:spLocks/>
          </p:cNvSpPr>
          <p:nvPr/>
        </p:nvSpPr>
        <p:spPr bwMode="auto">
          <a:xfrm rot="5400000">
            <a:off x="4886325" y="2828925"/>
            <a:ext cx="285750" cy="1371600"/>
          </a:xfrm>
          <a:prstGeom prst="rightBrace">
            <a:avLst>
              <a:gd name="adj1" fmla="val 4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f-ZA" altLang="id-ID" sz="1350">
              <a:latin typeface="Arial" panose="020B0604020202020204" pitchFamily="34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FFA64A24-1B2A-466D-8B76-2C2A79394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360045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100" b="1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A79F5255-6986-42EE-B99E-6A35C7813D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2334" y="3600450"/>
                <a:ext cx="479766" cy="73407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1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27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A79F5255-6986-42EE-B99E-6A35C7813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334" y="3600450"/>
                <a:ext cx="479766" cy="7340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8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8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88258"/>
            <a:ext cx="92964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37F1AB-996B-4710-BA07-B1E35460AF3C}"/>
              </a:ext>
            </a:extLst>
          </p:cNvPr>
          <p:cNvSpPr txBox="1"/>
          <p:nvPr/>
        </p:nvSpPr>
        <p:spPr>
          <a:xfrm>
            <a:off x="1543050" y="457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#9Slide03 AmpleSoft Bold" panose="02000000000000000000"/>
              </a:rPr>
              <a:t>Ta </a:t>
            </a:r>
            <a:r>
              <a:rPr lang="en-US" sz="2400" b="1" dirty="0" err="1">
                <a:solidFill>
                  <a:srgbClr val="FFFF00"/>
                </a:solidFill>
                <a:latin typeface="#9Slide03 AmpleSoft Bold" panose="02000000000000000000"/>
              </a:rPr>
              <a:t>phải</a:t>
            </a:r>
            <a:r>
              <a:rPr lang="en-US" sz="2400" b="1" dirty="0">
                <a:solidFill>
                  <a:srgbClr val="FFFF00"/>
                </a:solidFill>
                <a:latin typeface="#9Slide03 AmpleSoft Bold" panose="0200000000000000000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#9Slide03 AmpleSoft Bold" panose="0200000000000000000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#9Slide03 AmpleSoft Bold" panose="0200000000000000000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#9Slide03 AmpleSoft Bold" panose="02000000000000000000"/>
              </a:rPr>
              <a:t>hiện</a:t>
            </a:r>
            <a:r>
              <a:rPr lang="en-US" sz="2400" b="1" dirty="0">
                <a:solidFill>
                  <a:srgbClr val="FFFF00"/>
                </a:solidFill>
                <a:latin typeface="#9Slide03 AmpleSoft Bold" panose="0200000000000000000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#9Slide03 AmpleSoft Bold" panose="02000000000000000000"/>
              </a:rPr>
              <a:t>phép</a:t>
            </a:r>
            <a:r>
              <a:rPr lang="en-US" sz="2400" b="1" dirty="0">
                <a:solidFill>
                  <a:srgbClr val="FFFF00"/>
                </a:solidFill>
                <a:latin typeface="#9Slide03 AmpleSoft Bold" panose="0200000000000000000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#9Slide03 AmpleSoft Bold" panose="0200000000000000000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#9Slide03 AmpleSoft Bold" panose="0200000000000000000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FBC83CE7-8BC3-4877-9F32-292D5671E3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000" y="285750"/>
                <a:ext cx="479766" cy="73407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1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27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FBC83CE7-8BC3-4877-9F32-292D5671E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85750"/>
                <a:ext cx="479766" cy="7340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FF1F2340-1AB5-4CEE-8797-E516C8172B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0" y="285750"/>
                <a:ext cx="479766" cy="73407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1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27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FF1F2340-1AB5-4CEE-8797-E516C8172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0" y="285750"/>
                <a:ext cx="479766" cy="7340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8">
            <a:extLst>
              <a:ext uri="{FF2B5EF4-FFF2-40B4-BE49-F238E27FC236}">
                <a16:creationId xmlns:a16="http://schemas.microsoft.com/office/drawing/2014/main" id="{BAAC2872-8CF0-4760-885F-329944D2E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37623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0ED68794-CFBB-4E52-B4E6-C244984BC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40005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7CD1B3A3-7186-45F7-8117-D0F9571E9C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0250" y="1037577"/>
                <a:ext cx="479766" cy="73407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1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27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7CD1B3A3-7186-45F7-8117-D0F9571E9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0" y="1037577"/>
                <a:ext cx="479766" cy="7340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8">
            <a:extLst>
              <a:ext uri="{FF2B5EF4-FFF2-40B4-BE49-F238E27FC236}">
                <a16:creationId xmlns:a16="http://schemas.microsoft.com/office/drawing/2014/main" id="{4EAFBF47-51E1-4C43-B7B8-F76032A0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11191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2B5FC410-A5B4-4FDF-BFEE-9433520DEB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1750" y="1028700"/>
                <a:ext cx="479766" cy="73407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1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27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2B5FC410-A5B4-4FDF-BFEE-9433520DE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0" y="1028700"/>
                <a:ext cx="479766" cy="7340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8">
            <a:extLst>
              <a:ext uri="{FF2B5EF4-FFF2-40B4-BE49-F238E27FC236}">
                <a16:creationId xmlns:a16="http://schemas.microsoft.com/office/drawing/2014/main" id="{AFC9D522-373F-4413-ABB0-091A1F37A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11191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081AC2DC-882D-4526-B6C4-8A5C78FCA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6250" y="1037577"/>
                <a:ext cx="479766" cy="73407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1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27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081AC2DC-882D-4526-B6C4-8A5C78FCA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0" y="1037577"/>
                <a:ext cx="479766" cy="7340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29">
            <a:extLst>
              <a:ext uri="{FF2B5EF4-FFF2-40B4-BE49-F238E27FC236}">
                <a16:creationId xmlns:a16="http://schemas.microsoft.com/office/drawing/2014/main" id="{4058AB3E-E620-4A75-8986-0AD5A84EC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1" y="979185"/>
            <a:ext cx="80783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</a:t>
            </a:r>
          </a:p>
        </p:txBody>
      </p:sp>
      <p:sp>
        <p:nvSpPr>
          <p:cNvPr id="20" name="Line 30">
            <a:extLst>
              <a:ext uri="{FF2B5EF4-FFF2-40B4-BE49-F238E27FC236}">
                <a16:creationId xmlns:a16="http://schemas.microsoft.com/office/drawing/2014/main" id="{BB7349D4-9B29-4B6A-A958-FB2B6D1A4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7550" y="1371599"/>
            <a:ext cx="606084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" name="Text Box 31">
            <a:extLst>
              <a:ext uri="{FF2B5EF4-FFF2-40B4-BE49-F238E27FC236}">
                <a16:creationId xmlns:a16="http://schemas.microsoft.com/office/drawing/2014/main" id="{07222011-AE6B-4873-AA47-6DA677F13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379235"/>
            <a:ext cx="45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1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9300428-413A-4DD7-B666-67BB4FFFC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1191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>
                <a:solidFill>
                  <a:srgbClr val="FFFF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4BCD43-ABAE-4D39-B5A0-D3B3DCEA8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1" y="2000250"/>
            <a:ext cx="6042422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id-ID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id-ID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id-ID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id-ID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id-ID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id-ID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id-ID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id-ID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id-ID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id-ID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id-ID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279BBB-7A19-484C-AAB3-5345CAF04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330" y="1986816"/>
            <a:ext cx="5694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Muốn</a:t>
            </a:r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trừ</a:t>
            </a:r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hai</a:t>
            </a:r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phân</a:t>
            </a:r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số</a:t>
            </a:r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cùng</a:t>
            </a:r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mẫu</a:t>
            </a:r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số</a:t>
            </a:r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, ta </a:t>
            </a:r>
            <a:r>
              <a:rPr lang="en-US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làm</a:t>
            </a:r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thế</a:t>
            </a:r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3 AmpleSoft Bold" panose="0200000000000000000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nào</a:t>
            </a:r>
            <a:r>
              <a:rPr lang="en-US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?</a:t>
            </a:r>
            <a:endParaRPr lang="vi-V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0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WordArt 5"/>
          <p:cNvSpPr>
            <a:spLocks noChangeArrowheads="1" noChangeShapeType="1" noTextEdit="1"/>
          </p:cNvSpPr>
          <p:nvPr/>
        </p:nvSpPr>
        <p:spPr bwMode="auto">
          <a:xfrm>
            <a:off x="3314700" y="1428750"/>
            <a:ext cx="3886200" cy="1714500"/>
          </a:xfrm>
          <a:prstGeom prst="rect">
            <a:avLst/>
          </a:prstGeom>
        </p:spPr>
        <p:txBody>
          <a:bodyPr wrap="none" lIns="68548" tIns="34274" rIns="68548" bIns="34274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6854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7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Hoạt động thực hành</a:t>
            </a:r>
            <a:endParaRPr lang="en-US" sz="27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01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7B3A9D6E-8FFB-45F8-ADBA-DFBB11335A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3758" y="400050"/>
                <a:ext cx="5912893" cy="1085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100" b="1" kern="1200">
                    <a:solidFill>
                      <a:schemeClr val="tx2"/>
                    </a:solidFill>
                    <a:effectLst>
                      <a:outerShdw blurRad="31750" dist="25400" dir="540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en-US" sz="2250" u="sng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250" u="sng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r>
                  <a:rPr lang="en-US" sz="225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5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5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en-US" sz="225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250" dirty="0">
                    <a:solidFill>
                      <a:srgbClr val="FFFF00"/>
                    </a:solidFill>
                    <a:latin typeface="Aaril"/>
                  </a:rPr>
                  <a:t>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2250" dirty="0">
                    <a:solidFill>
                      <a:srgbClr val="FFFF00"/>
                    </a:solidFill>
                    <a:latin typeface="Aaril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2250" dirty="0">
                    <a:solidFill>
                      <a:srgbClr val="FFFF00"/>
                    </a:solidFill>
                    <a:latin typeface="Aaril"/>
                  </a:rPr>
                  <a:t>;      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50" dirty="0">
                    <a:solidFill>
                      <a:srgbClr val="FFFF00"/>
                    </a:solidFill>
                    <a:latin typeface="Aaril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50" dirty="0">
                    <a:solidFill>
                      <a:srgbClr val="FFFF00"/>
                    </a:solidFill>
                    <a:latin typeface="Aaril"/>
                  </a:rPr>
                  <a:t>;      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250" dirty="0">
                    <a:solidFill>
                      <a:srgbClr val="FFFF00"/>
                    </a:solidFill>
                    <a:latin typeface="Aaril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225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250" dirty="0">
                    <a:solidFill>
                      <a:srgbClr val="FFFF00"/>
                    </a:solidFill>
                    <a:latin typeface="Aaril"/>
                  </a:rPr>
                  <a:t>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en-US" sz="2250" dirty="0">
                    <a:solidFill>
                      <a:srgbClr val="FFFF00"/>
                    </a:solidFill>
                    <a:latin typeface="Aaril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25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sz="2250" dirty="0">
                  <a:solidFill>
                    <a:srgbClr val="FFFF00"/>
                  </a:solidFill>
                  <a:latin typeface="Aaril"/>
                </a:endParaRPr>
              </a:p>
            </p:txBody>
          </p:sp>
        </mc:Choice>
        <mc:Fallback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7B3A9D6E-8FFB-45F8-ADBA-DFBB11335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58" y="400050"/>
                <a:ext cx="5912893" cy="1085850"/>
              </a:xfrm>
              <a:prstGeom prst="rect">
                <a:avLst/>
              </a:prstGeom>
              <a:blipFill>
                <a:blip r:embed="rId3"/>
                <a:stretch>
                  <a:fillRect l="-1649" t="-4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E126A0D8-0CF9-44C4-9F0F-99220C64B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4159" y="1371601"/>
                <a:ext cx="1570541" cy="631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E126A0D8-0CF9-44C4-9F0F-99220C64B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4159" y="1371601"/>
                <a:ext cx="1570541" cy="631263"/>
              </a:xfrm>
              <a:prstGeom prst="rect">
                <a:avLst/>
              </a:prstGeom>
              <a:blipFill>
                <a:blip r:embed="rId4"/>
                <a:stretch>
                  <a:fillRect l="-5814" b="-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8">
            <a:extLst>
              <a:ext uri="{FF2B5EF4-FFF2-40B4-BE49-F238E27FC236}">
                <a16:creationId xmlns:a16="http://schemas.microsoft.com/office/drawing/2014/main" id="{0858B348-9C67-4396-9C4B-187F2AFEE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741" y="143521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8B7D2AAD-2EAF-46F2-ADA7-89FA93D095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1851" y="1371601"/>
                <a:ext cx="1142999" cy="631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altLang="en-US" sz="24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8B7D2AAD-2EAF-46F2-ADA7-89FA93D09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1851" y="1371601"/>
                <a:ext cx="1142999" cy="6312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8">
            <a:extLst>
              <a:ext uri="{FF2B5EF4-FFF2-40B4-BE49-F238E27FC236}">
                <a16:creationId xmlns:a16="http://schemas.microsoft.com/office/drawing/2014/main" id="{BD280135-3846-419A-A3ED-1AA8067A0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142875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BD3AE24E-E1A6-478D-8ECD-862EC1B65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7725" y="1035273"/>
                <a:ext cx="571499" cy="995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BD3AE24E-E1A6-478D-8ECD-862EC1B6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7725" y="1035273"/>
                <a:ext cx="571499" cy="9951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9648ED1F-0147-4A3B-8DA7-E2B91AF013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1" y="1371600"/>
                <a:ext cx="571499" cy="624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24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9648ED1F-0147-4A3B-8DA7-E2B91AF01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1" y="1371600"/>
                <a:ext cx="571499" cy="624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18">
            <a:extLst>
              <a:ext uri="{FF2B5EF4-FFF2-40B4-BE49-F238E27FC236}">
                <a16:creationId xmlns:a16="http://schemas.microsoft.com/office/drawing/2014/main" id="{BBA95208-5DDE-42E9-A4EA-45D27B778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142875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id="{E02DFD07-FF0E-47B4-8A2C-3B64162362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4501" y="2004642"/>
                <a:ext cx="1257300" cy="624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24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-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id="{E02DFD07-FF0E-47B4-8A2C-3B6416236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4501" y="2004642"/>
                <a:ext cx="1257300" cy="624082"/>
              </a:xfrm>
              <a:prstGeom prst="rect">
                <a:avLst/>
              </a:prstGeom>
              <a:blipFill>
                <a:blip r:embed="rId8"/>
                <a:stretch>
                  <a:fillRect l="-7246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8">
            <a:extLst>
              <a:ext uri="{FF2B5EF4-FFF2-40B4-BE49-F238E27FC236}">
                <a16:creationId xmlns:a16="http://schemas.microsoft.com/office/drawing/2014/main" id="{971697D3-F659-439D-89A0-91B88C5B7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205740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4">
                <a:extLst>
                  <a:ext uri="{FF2B5EF4-FFF2-40B4-BE49-F238E27FC236}">
                    <a16:creationId xmlns:a16="http://schemas.microsoft.com/office/drawing/2014/main" id="{D25C9672-FD7D-443B-B539-E4642C1E66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399" y="1638276"/>
                <a:ext cx="914401" cy="993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 Box 4">
                <a:extLst>
                  <a:ext uri="{FF2B5EF4-FFF2-40B4-BE49-F238E27FC236}">
                    <a16:creationId xmlns:a16="http://schemas.microsoft.com/office/drawing/2014/main" id="{D25C9672-FD7D-443B-B539-E4642C1E6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399" y="1638276"/>
                <a:ext cx="914401" cy="9934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8">
            <a:extLst>
              <a:ext uri="{FF2B5EF4-FFF2-40B4-BE49-F238E27FC236}">
                <a16:creationId xmlns:a16="http://schemas.microsoft.com/office/drawing/2014/main" id="{D6C99414-CEB5-4F38-BC72-42CF1D667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205740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F61763CA-6AC1-43CF-8A90-8B3EB8E284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1" y="2000250"/>
                <a:ext cx="571499" cy="623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en-US" sz="24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F61763CA-6AC1-43CF-8A90-8B3EB8E28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1" y="2000250"/>
                <a:ext cx="571499" cy="6230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8">
            <a:extLst>
              <a:ext uri="{FF2B5EF4-FFF2-40B4-BE49-F238E27FC236}">
                <a16:creationId xmlns:a16="http://schemas.microsoft.com/office/drawing/2014/main" id="{8AEFC651-3747-4697-BACA-7930A9B4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0335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446D3535-E0CA-46F6-8251-83D9C805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018869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4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4">
                <a:extLst>
                  <a:ext uri="{FF2B5EF4-FFF2-40B4-BE49-F238E27FC236}">
                    <a16:creationId xmlns:a16="http://schemas.microsoft.com/office/drawing/2014/main" id="{1049E9DB-AA5D-46DB-BDAF-1DF48450A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4159" y="2690442"/>
                <a:ext cx="1399091" cy="625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24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-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 Box 4">
                <a:extLst>
                  <a:ext uri="{FF2B5EF4-FFF2-40B4-BE49-F238E27FC236}">
                    <a16:creationId xmlns:a16="http://schemas.microsoft.com/office/drawing/2014/main" id="{1049E9DB-AA5D-46DB-BDAF-1DF48450A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4159" y="2690442"/>
                <a:ext cx="1399091" cy="625877"/>
              </a:xfrm>
              <a:prstGeom prst="rect">
                <a:avLst/>
              </a:prstGeom>
              <a:blipFill>
                <a:blip r:embed="rId11"/>
                <a:stretch>
                  <a:fillRect l="-6522" b="-7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999C8026-622D-499E-9947-6C4FB93626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1651" y="3433392"/>
                <a:ext cx="1741991" cy="62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𝟒𝟗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en-US" sz="24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-</a:t>
                </a:r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999C8026-622D-499E-9947-6C4FB9362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1651" y="3433392"/>
                <a:ext cx="1741991" cy="625812"/>
              </a:xfrm>
              <a:prstGeom prst="rect">
                <a:avLst/>
              </a:prstGeom>
              <a:blipFill>
                <a:blip r:embed="rId12"/>
                <a:stretch>
                  <a:fillRect l="-5614" b="-7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18">
            <a:extLst>
              <a:ext uri="{FF2B5EF4-FFF2-40B4-BE49-F238E27FC236}">
                <a16:creationId xmlns:a16="http://schemas.microsoft.com/office/drawing/2014/main" id="{7D762963-9D35-4172-9EE6-8EFED7E89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7193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id="{AEBA678F-8F8E-4F0F-B79C-DDB7D0FFD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170" y="2300237"/>
                <a:ext cx="914401" cy="995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id="{AEBA678F-8F8E-4F0F-B79C-DDB7D0FFD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3170" y="2300237"/>
                <a:ext cx="914401" cy="9952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18">
            <a:extLst>
              <a:ext uri="{FF2B5EF4-FFF2-40B4-BE49-F238E27FC236}">
                <a16:creationId xmlns:a16="http://schemas.microsoft.com/office/drawing/2014/main" id="{B11420CB-0A89-4CA3-B9E4-F21F568CC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68605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id="{F6D994EC-AE19-4CF3-8D25-830C2416C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1" y="2655751"/>
                <a:ext cx="571499" cy="625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24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id="{F6D994EC-AE19-4CF3-8D25-830C2416C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1" y="2655751"/>
                <a:ext cx="571499" cy="6258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8">
            <a:extLst>
              <a:ext uri="{FF2B5EF4-FFF2-40B4-BE49-F238E27FC236}">
                <a16:creationId xmlns:a16="http://schemas.microsoft.com/office/drawing/2014/main" id="{ED8EEBD1-448E-4C2C-9551-D385B4730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8615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id="{7408E00B-7AD0-45DB-9AA5-49D6D4BAD2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8999" y="3449407"/>
                <a:ext cx="1257300" cy="62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altLang="en-US" sz="24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id="{7408E00B-7AD0-45DB-9AA5-49D6D4BAD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8999" y="3449407"/>
                <a:ext cx="1257300" cy="62581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18">
            <a:extLst>
              <a:ext uri="{FF2B5EF4-FFF2-40B4-BE49-F238E27FC236}">
                <a16:creationId xmlns:a16="http://schemas.microsoft.com/office/drawing/2014/main" id="{342BF526-C759-4BA3-8C0E-0B727E782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194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7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 Box 4">
                <a:extLst>
                  <a:ext uri="{FF2B5EF4-FFF2-40B4-BE49-F238E27FC236}">
                    <a16:creationId xmlns:a16="http://schemas.microsoft.com/office/drawing/2014/main" id="{562DB8AE-BA9F-4004-A223-A3E2E6A3F9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3235" y="3094817"/>
                <a:ext cx="571499" cy="10005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𝟒𝟗</m:t>
                        </m:r>
                      </m:den>
                    </m:f>
                  </m:oMath>
                </a14:m>
                <a:endParaRPr lang="en-US" altLang="en-US" sz="24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 Box 4">
                <a:extLst>
                  <a:ext uri="{FF2B5EF4-FFF2-40B4-BE49-F238E27FC236}">
                    <a16:creationId xmlns:a16="http://schemas.microsoft.com/office/drawing/2014/main" id="{562DB8AE-BA9F-4004-A223-A3E2E6A3F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3235" y="3094817"/>
                <a:ext cx="571499" cy="100059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46C913-69A4-4E2F-AA29-9655AB91470E}"/>
              </a:ext>
            </a:extLst>
          </p:cNvPr>
          <p:cNvSpPr txBox="1"/>
          <p:nvPr/>
        </p:nvSpPr>
        <p:spPr>
          <a:xfrm>
            <a:off x="1485900" y="457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30907F-92C0-4952-8611-ACE46A89A500}"/>
              </a:ext>
            </a:extLst>
          </p:cNvPr>
          <p:cNvCxnSpPr/>
          <p:nvPr/>
        </p:nvCxnSpPr>
        <p:spPr>
          <a:xfrm>
            <a:off x="2628900" y="800100"/>
            <a:ext cx="10858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4262BF-6ACB-47E0-93A1-D1C2C65BC138}"/>
              </a:ext>
            </a:extLst>
          </p:cNvPr>
          <p:cNvCxnSpPr/>
          <p:nvPr/>
        </p:nvCxnSpPr>
        <p:spPr>
          <a:xfrm>
            <a:off x="4286250" y="800100"/>
            <a:ext cx="571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3B8B651E-FC03-4B00-87DD-CEED23CD0A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8800" y="1031313"/>
                <a:ext cx="1200150" cy="62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3B8B651E-FC03-4B00-87DD-CEED23CD0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1031313"/>
                <a:ext cx="1200150" cy="625812"/>
              </a:xfrm>
              <a:prstGeom prst="rect">
                <a:avLst/>
              </a:prstGeom>
              <a:blipFill>
                <a:blip r:embed="rId3"/>
                <a:stretch>
                  <a:fillRect l="-7614" b="-7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462920AF-0B7A-4990-A3DC-387ADC93AB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9250" y="1031314"/>
                <a:ext cx="1314450" cy="631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462920AF-0B7A-4990-A3DC-387ADC93A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9250" y="1031314"/>
                <a:ext cx="1314450" cy="631327"/>
              </a:xfrm>
              <a:prstGeom prst="rect">
                <a:avLst/>
              </a:prstGeom>
              <a:blipFill>
                <a:blip r:embed="rId4"/>
                <a:stretch>
                  <a:fillRect l="-7442" b="-7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4808EB05-1222-4B92-89C3-9A3E234457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5950" y="1855555"/>
                <a:ext cx="1200150" cy="624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4808EB05-1222-4B92-89C3-9A3E23445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950" y="1855555"/>
                <a:ext cx="1200150" cy="624915"/>
              </a:xfrm>
              <a:prstGeom prst="rect">
                <a:avLst/>
              </a:prstGeom>
              <a:blipFill>
                <a:blip r:embed="rId5"/>
                <a:stretch>
                  <a:fillRect l="-7614" b="-7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13635A4B-1E0B-4190-96B1-81B0F9840A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9251" y="1856468"/>
                <a:ext cx="1371599" cy="625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24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24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24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13635A4B-1E0B-4190-96B1-81B0F9840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9251" y="1856468"/>
                <a:ext cx="1371599" cy="625941"/>
              </a:xfrm>
              <a:prstGeom prst="rect">
                <a:avLst/>
              </a:prstGeom>
              <a:blipFill>
                <a:blip r:embed="rId6"/>
                <a:stretch>
                  <a:fillRect l="-7111" b="-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1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35298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1110</Words>
  <Application>Microsoft Office PowerPoint</Application>
  <PresentationFormat>On-screen Show (16:9)</PresentationFormat>
  <Paragraphs>248</Paragraphs>
  <Slides>31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#9Slide03 Ample</vt:lpstr>
      <vt:lpstr>#9Slide03 AmpleSoft Bold</vt:lpstr>
      <vt:lpstr>.VnBahamasBH</vt:lpstr>
      <vt:lpstr>Aaril</vt:lpstr>
      <vt:lpstr>Arial</vt:lpstr>
      <vt:lpstr>Calibri</vt:lpstr>
      <vt:lpstr>Cambria</vt:lpstr>
      <vt:lpstr>Cambria Math</vt:lpstr>
      <vt:lpstr>HP001 4 hàng</vt:lpstr>
      <vt:lpstr>Microsoft Sans Serif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2018-03-09T07:14:39Z</dcterms:created>
  <dcterms:modified xsi:type="dcterms:W3CDTF">2022-02-26T12:00:56Z</dcterms:modified>
</cp:coreProperties>
</file>