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77" r:id="rId3"/>
    <p:sldId id="272" r:id="rId4"/>
    <p:sldId id="262" r:id="rId5"/>
    <p:sldId id="258" r:id="rId6"/>
    <p:sldId id="271" r:id="rId7"/>
    <p:sldId id="263" r:id="rId8"/>
    <p:sldId id="275" r:id="rId9"/>
    <p:sldId id="264" r:id="rId10"/>
    <p:sldId id="278" r:id="rId11"/>
    <p:sldId id="273" r:id="rId12"/>
    <p:sldId id="279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4951-EA81-4B67-9BA3-24EB0EE88081}" type="datetimeFigureOut">
              <a:rPr lang="en-US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AE56-1C6A-410B-80B9-8000F005F56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C870-052D-4542-BD58-6377336DFD18}" type="datetimeFigureOut">
              <a:rPr lang="en-US"/>
              <a:t>2/26/2022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122A-DB41-4672-B2FF-3E613B47B0D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C870-052D-4542-BD58-6377336DFD18}" type="datetimeFigureOut">
              <a:rPr lang="en-US"/>
              <a:t>2/26/2022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122A-DB41-4672-B2FF-3E613B47B0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8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C870-052D-4542-BD58-6377336DFD18}" type="datetimeFigureOut">
              <a:rPr lang="en-US"/>
              <a:t>2/26/2022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122A-DB41-4672-B2FF-3E613B47B0D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DD6C-C9B1-4DF1-9F86-16E642051133}" type="datetimeFigureOut">
              <a:rPr lang="en-US"/>
              <a:t>2/26/2022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8714-FC12-4CF9-A3C2-1BF682D463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999B-9AD9-4DF1-B804-4B9CF89EA53A}" type="datetimeFigureOut">
              <a:rPr lang="en-US"/>
              <a:t>2/26/2022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DC04-BADA-4B25-A6A6-18D21C62E53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D5B5-2691-4C92-8782-FFC5241AAA98}" type="datetimeFigureOut">
              <a:rPr lang="en-US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56B4-E353-4915-8433-8D0989B7055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A7DF-DA6F-4CAE-BFC8-1009AF960FFB}" type="datetimeFigureOut">
              <a:rPr lang="en-US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250B-EB2A-4904-9E9C-68606AEAD4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501A-8B07-4848-9221-FFFA5427A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60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501A-8B07-4848-9221-FFFA5427A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67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4951-EA81-4B67-9BA3-24EB0EE88081}" type="datetimeFigureOut">
              <a:rPr lang="en-US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AE56-1C6A-410B-80B9-8000F005F56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4951-EA81-4B67-9BA3-24EB0EE88081}" type="datetimeFigureOut">
              <a:rPr lang="en-US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AE56-1C6A-410B-80B9-8000F005F56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4951-EA81-4B67-9BA3-24EB0EE88081}" type="datetimeFigureOut">
              <a:rPr lang="en-US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AE56-1C6A-410B-80B9-8000F005F56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4258-3AEB-4D35-8EF8-BD1AF59EE471}" type="datetimeFigureOut">
              <a:rPr lang="en-US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3369-F510-4387-8092-2AB525EE49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0ED3-4B0E-44A3-9C87-502ED86E64BB}" type="datetimeFigureOut">
              <a:rPr lang="en-US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7AA-953E-4560-BE3B-1C885BD5F3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16CC-DE76-4DFD-8A4B-B15425971B18}" type="datetimeFigureOut">
              <a:rPr lang="en-US"/>
              <a:t>2/26/2022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8239-F3FB-47A6-8885-378C726C982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89C2-48F1-4F14-9E49-8F2DC19C42BA}" type="datetimeFigureOut">
              <a:rPr lang="en-US"/>
              <a:t>2/26/2022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4C72-F211-47AE-B74C-AF9BDBD1922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9AF7-54EC-41A9-8307-17D77A4CE9AF}" type="datetimeFigureOut">
              <a:rPr lang="en-US"/>
              <a:t>2/26/2022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FEAB-0B18-4167-A42F-9415CBB9F51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/>
              <a:t>2/26/2022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7" r:id="rId11"/>
    <p:sldLayoutId id="214748366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6" r:id="rId18"/>
    <p:sldLayoutId id="2147483661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0.gi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0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19" Type="http://schemas.openxmlformats.org/officeDocument/2006/relationships/image" Target="../media/image21.png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99932" y="1035269"/>
            <a:ext cx="9359900" cy="1358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255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EA448-71CC-4BA6-9DA1-8C8CBFD7E74A}"/>
              </a:ext>
            </a:extLst>
          </p:cNvPr>
          <p:cNvSpPr txBox="1"/>
          <p:nvPr/>
        </p:nvSpPr>
        <p:spPr>
          <a:xfrm>
            <a:off x="3502572" y="3048060"/>
            <a:ext cx="51868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Trang 128-129)</a:t>
            </a:r>
          </a:p>
        </p:txBody>
      </p:sp>
    </p:spTree>
    <p:extLst>
      <p:ext uri="{BB962C8B-B14F-4D97-AF65-F5344CB8AC3E}">
        <p14:creationId xmlns:p14="http://schemas.microsoft.com/office/powerpoint/2010/main" val="3306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7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gá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143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H" pitchFamily="34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H" pitchFamily="34" charset="0"/>
              </a:rPr>
              <a:t>dò</a:t>
            </a:r>
            <a:r>
              <a:rPr lang="en-US" sz="4000" b="1" dirty="0">
                <a:solidFill>
                  <a:srgbClr val="FF0000"/>
                </a:solidFill>
                <a:latin typeface="HP001 4H" pitchFamily="34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6764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H" pitchFamily="34" charset="0"/>
              </a:rPr>
              <a:t>- </a:t>
            </a:r>
            <a:r>
              <a:rPr lang="en-US" sz="2800" b="1" dirty="0" err="1">
                <a:latin typeface="HP001 4H" pitchFamily="34" charset="0"/>
              </a:rPr>
              <a:t>Hoàn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thành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bài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tậpToán</a:t>
            </a:r>
            <a:r>
              <a:rPr lang="en-US" sz="2800" b="1" dirty="0">
                <a:latin typeface="HP001 4H" pitchFamily="34" charset="0"/>
              </a:rPr>
              <a:t>.</a:t>
            </a:r>
          </a:p>
          <a:p>
            <a:r>
              <a:rPr lang="en-US" sz="2800" b="1" dirty="0">
                <a:latin typeface="HP001 4H" pitchFamily="34" charset="0"/>
              </a:rPr>
              <a:t>- </a:t>
            </a:r>
            <a:r>
              <a:rPr lang="en-US" sz="2800" b="1" dirty="0" err="1">
                <a:latin typeface="HP001 4H" pitchFamily="34" charset="0"/>
              </a:rPr>
              <a:t>Ôn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bài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cũ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và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chuẩn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bị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bài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sau</a:t>
            </a:r>
            <a:r>
              <a:rPr lang="en-US" sz="2800" b="1" dirty="0">
                <a:latin typeface="HP001 4H" pitchFamily="34" charset="0"/>
              </a:rPr>
              <a:t>.</a:t>
            </a:r>
          </a:p>
          <a:p>
            <a:r>
              <a:rPr lang="en-US" sz="2800" b="1" dirty="0">
                <a:latin typeface="HP001 4H" pitchFamily="34" charset="0"/>
              </a:rPr>
              <a:t>- </a:t>
            </a:r>
            <a:r>
              <a:rPr lang="en-US" sz="2800" b="1" dirty="0" err="1">
                <a:latin typeface="HP001 4H" pitchFamily="34" charset="0"/>
              </a:rPr>
              <a:t>Hỏi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bài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cô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giáo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ngay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nếu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chưa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hiểu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bài</a:t>
            </a:r>
            <a:r>
              <a:rPr lang="en-US" sz="2800" b="1" dirty="0">
                <a:latin typeface="HP001 4H" pitchFamily="34" charset="0"/>
              </a:rPr>
              <a:t>, </a:t>
            </a:r>
            <a:r>
              <a:rPr lang="en-US" sz="2800" b="1" dirty="0" err="1">
                <a:latin typeface="HP001 4H" pitchFamily="34" charset="0"/>
              </a:rPr>
              <a:t>chụp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bài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gửi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cô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giáo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kiểm</a:t>
            </a:r>
            <a:r>
              <a:rPr lang="en-US" sz="2800" b="1" dirty="0">
                <a:latin typeface="HP001 4H" pitchFamily="34" charset="0"/>
              </a:rPr>
              <a:t> </a:t>
            </a:r>
            <a:r>
              <a:rPr lang="en-US" sz="2800" b="1" dirty="0" err="1">
                <a:latin typeface="HP001 4H" pitchFamily="34" charset="0"/>
              </a:rPr>
              <a:t>tra</a:t>
            </a:r>
            <a:r>
              <a:rPr lang="en-US" sz="2800" b="1" dirty="0">
                <a:latin typeface="HP001 4H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7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9489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16000" y="1261127"/>
            <a:ext cx="9804400" cy="237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altLang="en-US" sz="3200" dirty="0"/>
              <a:t>- </a:t>
            </a:r>
            <a:r>
              <a:rPr lang="en-US" altLang="en-US" sz="3200" dirty="0" err="1"/>
              <a:t>Muốn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cộng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số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mẫu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số</a:t>
            </a:r>
            <a:r>
              <a:rPr lang="en-US" altLang="en-US" sz="3200" dirty="0"/>
              <a:t> ta </a:t>
            </a: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?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16000" y="4903969"/>
            <a:ext cx="985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- </a:t>
            </a:r>
            <a:r>
              <a:rPr lang="en-US" altLang="en-US" sz="3200" dirty="0" err="1">
                <a:solidFill>
                  <a:srgbClr val="FF3300"/>
                </a:solidFill>
              </a:rPr>
              <a:t>Muốn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cộng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hai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phân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số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khác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mẫu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số</a:t>
            </a:r>
            <a:r>
              <a:rPr lang="en-US" altLang="en-US" sz="3200" dirty="0">
                <a:solidFill>
                  <a:srgbClr val="FF3300"/>
                </a:solidFill>
              </a:rPr>
              <a:t>, ta </a:t>
            </a:r>
            <a:r>
              <a:rPr lang="en-US" altLang="en-US" sz="3200" dirty="0" err="1">
                <a:solidFill>
                  <a:srgbClr val="FF3300"/>
                </a:solidFill>
              </a:rPr>
              <a:t>quy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đồng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mẫu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số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hai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phân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số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đó</a:t>
            </a:r>
            <a:r>
              <a:rPr lang="en-US" altLang="en-US" sz="3200" dirty="0">
                <a:solidFill>
                  <a:srgbClr val="FF3300"/>
                </a:solidFill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</a:rPr>
              <a:t>rồi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cộng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hai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phân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số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đã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quy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đồng</a:t>
            </a:r>
            <a:r>
              <a:rPr lang="en-US" altLang="en-US" sz="32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032000" y="2070100"/>
            <a:ext cx="172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altLang="en-US" sz="3200" dirty="0" err="1"/>
              <a:t>Tính</a:t>
            </a:r>
            <a:r>
              <a:rPr lang="en-US" altLang="en-US" sz="3200" dirty="0"/>
              <a:t>:</a:t>
            </a:r>
          </a:p>
        </p:txBody>
      </p:sp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4368800" y="1993900"/>
          <a:ext cx="41486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993900"/>
                        <a:ext cx="41486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18851"/>
              </p:ext>
            </p:extLst>
          </p:nvPr>
        </p:nvGraphicFramePr>
        <p:xfrm>
          <a:off x="5386917" y="2012950"/>
          <a:ext cx="4508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917" y="2012950"/>
                        <a:ext cx="4508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4777317" y="2193925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/>
              <a:t>+</a:t>
            </a:r>
          </a:p>
        </p:txBody>
      </p:sp>
      <p:graphicFrame>
        <p:nvGraphicFramePr>
          <p:cNvPr id="2090" name="Object 42"/>
          <p:cNvGraphicFramePr>
            <a:graphicFrameLocks noChangeAspect="1"/>
          </p:cNvGraphicFramePr>
          <p:nvPr/>
        </p:nvGraphicFramePr>
        <p:xfrm>
          <a:off x="7581901" y="1993900"/>
          <a:ext cx="60536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7" imgW="203112" imgH="393529" progId="Equation.DSMT4">
                  <p:embed/>
                </p:oleObj>
              </mc:Choice>
              <mc:Fallback>
                <p:oleObj name="Equation" r:id="rId7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1" y="1993900"/>
                        <a:ext cx="60536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1" name="Object 43"/>
          <p:cNvGraphicFramePr>
            <a:graphicFrameLocks noChangeAspect="1"/>
          </p:cNvGraphicFramePr>
          <p:nvPr/>
        </p:nvGraphicFramePr>
        <p:xfrm>
          <a:off x="8591552" y="1993900"/>
          <a:ext cx="450849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552" y="1993900"/>
                        <a:ext cx="450849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8085667" y="2193925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+</a:t>
            </a: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3689351" y="2138363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/>
              <a:t>a)</a:t>
            </a: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6902451" y="215265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b)</a:t>
            </a:r>
          </a:p>
        </p:txBody>
      </p:sp>
      <p:pic>
        <p:nvPicPr>
          <p:cNvPr id="15" name="Picture 64" descr="2b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8" y="103432"/>
            <a:ext cx="2031310" cy="10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42790"/>
              </p:ext>
            </p:extLst>
          </p:nvPr>
        </p:nvGraphicFramePr>
        <p:xfrm>
          <a:off x="1857375" y="3236913"/>
          <a:ext cx="36639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2" imgW="1333440" imgH="393480" progId="Equation.3">
                  <p:embed/>
                </p:oleObj>
              </mc:Choice>
              <mc:Fallback>
                <p:oleObj name="Equation" r:id="rId12" imgW="1333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57375" y="3236913"/>
                        <a:ext cx="3663950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3164"/>
              </p:ext>
            </p:extLst>
          </p:nvPr>
        </p:nvGraphicFramePr>
        <p:xfrm>
          <a:off x="6638926" y="3335338"/>
          <a:ext cx="36957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4" imgW="1371600" imgH="393480" progId="Equation.3">
                  <p:embed/>
                </p:oleObj>
              </mc:Choice>
              <mc:Fallback>
                <p:oleObj name="Equation" r:id="rId14" imgW="13716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6" y="3335338"/>
                        <a:ext cx="36957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3BEFB5-782E-47D8-AACA-2C6BE2CFF9E0}"/>
                  </a:ext>
                </a:extLst>
              </p:cNvPr>
              <p:cNvSpPr txBox="1"/>
              <p:nvPr/>
            </p:nvSpPr>
            <p:spPr>
              <a:xfrm>
                <a:off x="10466552" y="3340553"/>
                <a:ext cx="70944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3BEFB5-782E-47D8-AACA-2C6BE2CFF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552" y="3340553"/>
                <a:ext cx="709448" cy="10143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C3F69C7-EB7A-44E4-9FF4-B851526F7322}"/>
              </a:ext>
            </a:extLst>
          </p:cNvPr>
          <p:cNvSpPr txBox="1"/>
          <p:nvPr/>
        </p:nvSpPr>
        <p:spPr>
          <a:xfrm>
            <a:off x="10238883" y="3605396"/>
            <a:ext cx="33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368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2055" grpId="0"/>
      <p:bldP spid="2055" grpId="1"/>
      <p:bldP spid="2056" grpId="0"/>
      <p:bldP spid="2089" grpId="0"/>
      <p:bldP spid="2092" grpId="0"/>
      <p:bldP spid="2093" grpId="0"/>
      <p:bldP spid="2094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5235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87394" y="470636"/>
            <a:ext cx="861721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/>
              <a:t>Thứ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hai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ngày</a:t>
            </a:r>
            <a:r>
              <a:rPr lang="en-US" altLang="en-US" sz="4000" b="1" dirty="0"/>
              <a:t> 28 </a:t>
            </a:r>
            <a:r>
              <a:rPr lang="en-US" altLang="en-US" sz="4000" b="1" dirty="0" err="1"/>
              <a:t>tháng</a:t>
            </a:r>
            <a:r>
              <a:rPr lang="en-US" altLang="en-US" sz="4000" b="1" dirty="0"/>
              <a:t> 2 </a:t>
            </a:r>
            <a:r>
              <a:rPr lang="en-US" altLang="en-US" sz="4000" b="1" dirty="0" err="1"/>
              <a:t>năm</a:t>
            </a:r>
            <a:r>
              <a:rPr lang="en-US" altLang="en-US" sz="4000" b="1" dirty="0"/>
              <a:t>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/>
              <a:t>Toán</a:t>
            </a:r>
            <a:endParaRPr lang="en-US" altLang="en-US" sz="4000" b="1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tập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53389" y="715085"/>
            <a:ext cx="102302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):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828800" y="2133600"/>
          <a:ext cx="115146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3" imgW="355292" imgH="393359" progId="Equation.DSMT4">
                  <p:embed/>
                </p:oleObj>
              </mc:Choice>
              <mc:Fallback>
                <p:oleObj name="Equation" r:id="rId3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33600"/>
                        <a:ext cx="115146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048000" y="2057400"/>
          <a:ext cx="98425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5" imgW="253890" imgH="393529" progId="Equation.DSMT4">
                  <p:embed/>
                </p:oleObj>
              </mc:Choice>
              <mc:Fallback>
                <p:oleObj name="Equation" r:id="rId5" imgW="25389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57400"/>
                        <a:ext cx="98425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962400" y="2133600"/>
          <a:ext cx="1160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7" imgW="253890" imgH="393529" progId="Equation.DSMT4">
                  <p:embed/>
                </p:oleObj>
              </mc:Choice>
              <mc:Fallback>
                <p:oleObj name="Equation" r:id="rId7" imgW="25389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1160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080000" y="21336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9" imgW="330057" imgH="393529" progId="Equation.DSMT4">
                  <p:embed/>
                </p:oleObj>
              </mc:Choice>
              <mc:Fallback>
                <p:oleObj name="Equation" r:id="rId9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1336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115051" y="2089150"/>
          <a:ext cx="996949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11" imgW="253890" imgH="393529" progId="Equation.DSMT4">
                  <p:embed/>
                </p:oleObj>
              </mc:Choice>
              <mc:Fallback>
                <p:oleObj name="Equation" r:id="rId11" imgW="25389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1" y="2089150"/>
                        <a:ext cx="996949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7052733" y="2133600"/>
          <a:ext cx="107526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13" imgW="330057" imgH="393529" progId="Equation.DSMT4">
                  <p:embed/>
                </p:oleObj>
              </mc:Choice>
              <mc:Fallback>
                <p:oleObj name="Equation" r:id="rId13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733" y="2133600"/>
                        <a:ext cx="107526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2362200"/>
            <a:ext cx="1930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4625" eaLnBrk="1" hangingPunct="1">
              <a:spcBef>
                <a:spcPct val="50000"/>
              </a:spcBef>
            </a:pPr>
            <a:r>
              <a:rPr lang="en-US" altLang="en-US" sz="3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0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3276600"/>
            <a:ext cx="5110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Ta có thể viết gọn như sau:</a:t>
            </a: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83269"/>
              </p:ext>
            </p:extLst>
          </p:nvPr>
        </p:nvGraphicFramePr>
        <p:xfrm>
          <a:off x="4890806" y="3105545"/>
          <a:ext cx="5892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15" imgW="1256755" imgH="393529" progId="Equation.DSMT4">
                  <p:embed/>
                </p:oleObj>
              </mc:Choice>
              <mc:Fallback>
                <p:oleObj name="Equation" r:id="rId15" imgW="125675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806" y="3105545"/>
                        <a:ext cx="589280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73874" y="4171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3389" y="4834673"/>
                <a:ext cx="218364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9" y="4834673"/>
                <a:ext cx="2183641" cy="892552"/>
              </a:xfrm>
              <a:prstGeom prst="rect">
                <a:avLst/>
              </a:prstGeom>
              <a:blipFill rotWithShape="1">
                <a:blip r:embed="rId17"/>
                <a:stretch>
                  <a:fillRect l="-5866" b="-5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72995" y="4791680"/>
                <a:ext cx="1835623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95" y="4791680"/>
                <a:ext cx="1835623" cy="978538"/>
              </a:xfrm>
              <a:prstGeom prst="rect">
                <a:avLst/>
              </a:prstGeom>
              <a:blipFill rotWithShape="1">
                <a:blip r:embed="rId18"/>
                <a:stretch>
                  <a:fillRect l="-6977" r="-3322" b="-11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44994" y="4834673"/>
                <a:ext cx="1835623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994" y="4834673"/>
                <a:ext cx="1835623" cy="889924"/>
              </a:xfrm>
              <a:prstGeom prst="rect">
                <a:avLst/>
              </a:prstGeom>
              <a:blipFill rotWithShape="1">
                <a:blip r:embed="rId19"/>
                <a:stretch>
                  <a:fillRect l="-6977" r="-5316" b="-10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8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286603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1696" y="1214651"/>
                <a:ext cx="218364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6" y="1214651"/>
                <a:ext cx="2183641" cy="892552"/>
              </a:xfrm>
              <a:prstGeom prst="rect">
                <a:avLst/>
              </a:prstGeom>
              <a:blipFill rotWithShape="1">
                <a:blip r:embed="rId2"/>
                <a:stretch>
                  <a:fillRect l="-6964" b="-5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6644" y="2620370"/>
                <a:ext cx="1835623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44" y="2620370"/>
                <a:ext cx="1835623" cy="978538"/>
              </a:xfrm>
              <a:prstGeom prst="rect">
                <a:avLst/>
              </a:prstGeom>
              <a:blipFill rotWithShape="1">
                <a:blip r:embed="rId3"/>
                <a:stretch>
                  <a:fillRect l="-6645" r="-3654" b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1695" y="4312693"/>
                <a:ext cx="1835623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5" y="4312693"/>
                <a:ext cx="1835623" cy="889924"/>
              </a:xfrm>
              <a:prstGeom prst="rect">
                <a:avLst/>
              </a:prstGeom>
              <a:blipFill rotWithShape="1">
                <a:blip r:embed="rId4"/>
                <a:stretch>
                  <a:fillRect l="-9934" r="-7947" b="-10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56848" y="1368539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1673" y="1214651"/>
                <a:ext cx="117370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673" y="1214651"/>
                <a:ext cx="1173707" cy="981487"/>
              </a:xfrm>
              <a:prstGeom prst="rect">
                <a:avLst/>
              </a:prstGeom>
              <a:blipFill rotWithShape="1">
                <a:blip r:embed="rId5"/>
                <a:stretch>
                  <a:fillRect b="-11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97509" y="1368538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72751" y="1216723"/>
                <a:ext cx="120100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751" y="1216723"/>
                <a:ext cx="1201003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77319" y="2790384"/>
            <a:ext cx="7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93575" y="2580488"/>
                <a:ext cx="1665027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75" y="2580488"/>
                <a:ext cx="1665027" cy="10143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56399" y="2817251"/>
            <a:ext cx="72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745707" y="2539192"/>
                <a:ext cx="87345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07" y="2539192"/>
                <a:ext cx="873456" cy="1014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777319" y="443647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71889" y="4292464"/>
                <a:ext cx="197892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889" y="4292464"/>
                <a:ext cx="1978926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66891" y="4542906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532283" y="4245495"/>
                <a:ext cx="1146412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83" y="4245495"/>
                <a:ext cx="1146412" cy="1024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5129" name="Rectangle 23"/>
          <p:cNvSpPr>
            <a:spLocks noChangeArrowheads="1"/>
          </p:cNvSpPr>
          <p:nvPr/>
        </p:nvSpPr>
        <p:spPr bwMode="auto">
          <a:xfrm>
            <a:off x="0" y="2649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5130" name="Rectangle 28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8669" y="4361095"/>
            <a:ext cx="669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86446" y="893705"/>
            <a:ext cx="5986282" cy="96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/>
            <a:r>
              <a:rPr lang="en-US" sz="3200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.  </a:t>
            </a:r>
          </a:p>
          <a:p>
            <a:pPr algn="l"/>
            <a:r>
              <a:rPr lang="en-US" sz="32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13177"/>
              </p:ext>
            </p:extLst>
          </p:nvPr>
        </p:nvGraphicFramePr>
        <p:xfrm>
          <a:off x="629392" y="3018354"/>
          <a:ext cx="2749870" cy="99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3" imgW="863280" imgH="431640" progId="Equation.3">
                  <p:embed/>
                </p:oleObj>
              </mc:Choice>
              <mc:Fallback>
                <p:oleObj name="Equation" r:id="rId3" imgW="863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392" y="3018354"/>
                        <a:ext cx="2749870" cy="997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16391"/>
              </p:ext>
            </p:extLst>
          </p:nvPr>
        </p:nvGraphicFramePr>
        <p:xfrm>
          <a:off x="2212037" y="4194228"/>
          <a:ext cx="2552453" cy="106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5" imgW="749160" imgH="431640" progId="Equation.3">
                  <p:embed/>
                </p:oleObj>
              </mc:Choice>
              <mc:Fallback>
                <p:oleObj name="Equation" r:id="rId5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037" y="4194228"/>
                        <a:ext cx="2552453" cy="1067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6761"/>
              </p:ext>
            </p:extLst>
          </p:nvPr>
        </p:nvGraphicFramePr>
        <p:xfrm>
          <a:off x="7624712" y="2868907"/>
          <a:ext cx="2690028" cy="97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7" imgW="863280" imgH="431640" progId="Equation.3">
                  <p:embed/>
                </p:oleObj>
              </mc:Choice>
              <mc:Fallback>
                <p:oleObj name="Equation" r:id="rId7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12" y="2868907"/>
                        <a:ext cx="2690028" cy="975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975745"/>
              </p:ext>
            </p:extLst>
          </p:nvPr>
        </p:nvGraphicFramePr>
        <p:xfrm>
          <a:off x="6472728" y="4125228"/>
          <a:ext cx="2526970" cy="105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9" imgW="749160" imgH="431640" progId="Equation.3">
                  <p:embed/>
                </p:oleObj>
              </mc:Choice>
              <mc:Fallback>
                <p:oleObj name="Equation" r:id="rId9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728" y="4125228"/>
                        <a:ext cx="2526970" cy="1055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10843" y="3126016"/>
            <a:ext cx="669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38478"/>
              </p:ext>
            </p:extLst>
          </p:nvPr>
        </p:nvGraphicFramePr>
        <p:xfrm>
          <a:off x="3348209" y="2960959"/>
          <a:ext cx="367048" cy="94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209" y="2960959"/>
                        <a:ext cx="367048" cy="9472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314740" y="3049072"/>
            <a:ext cx="669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31984"/>
              </p:ext>
            </p:extLst>
          </p:nvPr>
        </p:nvGraphicFramePr>
        <p:xfrm>
          <a:off x="10587695" y="2758219"/>
          <a:ext cx="334568" cy="106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13" imgW="152334" imgH="393529" progId="Equation.3">
                  <p:embed/>
                </p:oleObj>
              </mc:Choice>
              <mc:Fallback>
                <p:oleObj name="Equation" r:id="rId13" imgW="152334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7695" y="2758219"/>
                        <a:ext cx="334568" cy="106119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74245" y="4361095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2365" y="5261450"/>
            <a:ext cx="11876722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/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401569"/>
            <a:ext cx="128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18615" y="846161"/>
                <a:ext cx="11150221" cy="1473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" y="846161"/>
                <a:ext cx="11150221" cy="1473930"/>
              </a:xfrm>
              <a:prstGeom prst="rect">
                <a:avLst/>
              </a:prstGeom>
              <a:blipFill>
                <a:blip r:embed="rId2"/>
                <a:stretch>
                  <a:fillRect l="-1367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94328" y="2817222"/>
            <a:ext cx="167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0812" y="3411940"/>
            <a:ext cx="700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160633" y="4245864"/>
                <a:ext cx="445411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  +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 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633" y="4245864"/>
                <a:ext cx="4454111" cy="892552"/>
              </a:xfrm>
              <a:prstGeom prst="rect">
                <a:avLst/>
              </a:prstGeom>
              <a:blipFill>
                <a:blip r:embed="rId3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1182" y="5540991"/>
                <a:ext cx="249754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182" y="5540991"/>
                <a:ext cx="2497540" cy="803682"/>
              </a:xfrm>
              <a:prstGeom prst="rect">
                <a:avLst/>
              </a:prstGeom>
              <a:blipFill rotWithShape="1">
                <a:blip r:embed="rId4"/>
                <a:stretch>
                  <a:fillRect l="-6341" r="-2195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9&quot;/&gt;&lt;property id=&quot;20307&quot; value=&quot;264&quot;/&gt;&lt;/object&gt;&lt;object type=&quot;3&quot; unique_id=&quot;12178&quot;&gt;&lt;property id=&quot;20148&quot; value=&quot;5&quot;/&gt;&lt;property id=&quot;20300&quot; value=&quot;Slide 4&quot;/&gt;&lt;property id=&quot;20307&quot; value=&quot;270&quot;/&gt;&lt;/object&gt;&lt;object type=&quot;3&quot; unique_id=&quot;12246&quot;&gt;&lt;property id=&quot;20148&quot; value=&quot;5&quot;/&gt;&lt;property id=&quot;20300&quot; value=&quot;Slide 6&quot;/&gt;&lt;property id=&quot;20307&quot; value=&quot;271&quot;/&gt;&lt;/object&gt;&lt;object type=&quot;3&quot; unique_id=&quot;12551&quot;&gt;&lt;property id=&quot;20148&quot; value=&quot;5&quot;/&gt;&lt;property id=&quot;20300&quot; value=&quot;Slide 2&quot;/&gt;&lt;property id=&quot;20307&quot; value=&quot;272&quot;/&gt;&lt;/object&gt;&lt;object type=&quot;3&quot; unique_id=&quot;12628&quot;&gt;&lt;property id=&quot;20148&quot; value=&quot;5&quot;/&gt;&lt;property id=&quot;20300&quot; value=&quot;Slide 10&quot;/&gt;&lt;property id=&quot;20307&quot; value=&quot;273&quot;/&gt;&lt;/object&gt;&lt;object type=&quot;3&quot; unique_id=&quot;12854&quot;&gt;&lt;property id=&quot;20148&quot; value=&quot;5&quot;/&gt;&lt;property id=&quot;20300&quot; value=&quot;Slide 8&quot;/&gt;&lt;property id=&quot;20307&quot; value=&quot;275&quot;/&gt;&lt;/object&gt;&lt;object type=&quot;3&quot; unique_id=&quot;12998&quot;&gt;&lt;property id=&quot;20148&quot; value=&quot;5&quot;/&gt;&lt;property id=&quot;20300&quot; value=&quot;Slide 1&quot;/&gt;&lt;property id=&quot;20307&quot; value=&quot;276&quot;/&gt;&lt;/object&gt;&lt;/object&gt;&lt;object type=&quot;8&quot; unique_id=&quot;10028&quot;&gt;&lt;/object&gt;&lt;/object&gt;&lt;/database&gt;"/>
  <p:tag name="SECTOMILLISECCONVERTED" val="1"/>
  <p:tag name="INKNOELEADERBOARD" val="9509934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Truong\AppData\Local\Temp\PR\data\asimages\{A11B5345-0CDC-4E6C-9343-C58FE1A17054}_1.png&quot;/&gt;&lt;left val=&quot;210&quot;/&gt;&lt;top val=&quot;12&quot;/&gt;&lt;width val=&quot;738&quot;/&gt;&lt;height val=&quot;176&quot;/&gt;&lt;hasText val=&quot;1&quot;/&gt;&lt;/Image&gt;&lt;/ThreeDShapeInfo&gt;"/>
</p:tagLst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300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HP001 4H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59</cp:revision>
  <dcterms:created xsi:type="dcterms:W3CDTF">2020-04-07T02:27:00Z</dcterms:created>
  <dcterms:modified xsi:type="dcterms:W3CDTF">2022-02-26T10:09:19Z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