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2" r:id="rId3"/>
  </p:sldMasterIdLst>
  <p:notesMasterIdLst>
    <p:notesMasterId r:id="rId20"/>
  </p:notesMasterIdLst>
  <p:sldIdLst>
    <p:sldId id="318" r:id="rId4"/>
    <p:sldId id="266" r:id="rId5"/>
    <p:sldId id="288" r:id="rId6"/>
    <p:sldId id="280" r:id="rId7"/>
    <p:sldId id="282" r:id="rId8"/>
    <p:sldId id="283" r:id="rId9"/>
    <p:sldId id="284" r:id="rId10"/>
    <p:sldId id="314" r:id="rId11"/>
    <p:sldId id="302" r:id="rId12"/>
    <p:sldId id="303" r:id="rId13"/>
    <p:sldId id="315" r:id="rId14"/>
    <p:sldId id="305" r:id="rId15"/>
    <p:sldId id="306" r:id="rId16"/>
    <p:sldId id="309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4CC"/>
    <a:srgbClr val="33CC33"/>
    <a:srgbClr val="FF3399"/>
    <a:srgbClr val="6600FF"/>
    <a:srgbClr val="3333FF"/>
    <a:srgbClr val="FF0000"/>
    <a:srgbClr val="0BC51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88383" autoAdjust="0"/>
  </p:normalViewPr>
  <p:slideViewPr>
    <p:cSldViewPr>
      <p:cViewPr>
        <p:scale>
          <a:sx n="60" d="100"/>
          <a:sy n="60" d="100"/>
        </p:scale>
        <p:origin x="178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62.wmf"/><Relationship Id="rId10" Type="http://schemas.openxmlformats.org/officeDocument/2006/relationships/image" Target="../media/image71.wmf"/><Relationship Id="rId4" Type="http://schemas.openxmlformats.org/officeDocument/2006/relationships/image" Target="../media/image66.wmf"/><Relationship Id="rId9" Type="http://schemas.openxmlformats.org/officeDocument/2006/relationships/image" Target="../media/image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4ADD1-D36E-4518-BEC5-7934B894BE06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97446-B715-498B-82CC-80CCD9DDE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5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2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122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5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1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4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89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00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8" y="3588080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606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2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3"/>
            <a:ext cx="982268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6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78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7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8" y="3588080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869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3"/>
            <a:ext cx="982268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2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069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929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1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6" y="219520"/>
            <a:ext cx="9123574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91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9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8" y="3588080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7466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3"/>
            <a:ext cx="982268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2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250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79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564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8" y="3588080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560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3"/>
            <a:ext cx="982268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2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121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647225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7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82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29"/>
            <a:ext cx="461392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4" y="1043373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70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20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491607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6" y="4047630"/>
            <a:ext cx="1726041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7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5626805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35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8" y="3588080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840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3"/>
            <a:ext cx="982268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2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766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8" y="772939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5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1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2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2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7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906827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6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52070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1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6" y="2134585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21752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83106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6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9" y="3362343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397622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40169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9" y="398734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3" y="4590101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467269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3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5203980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2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3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6" y="5817859"/>
            <a:ext cx="337031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57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25EB4B6-BD15-4E68-8BFA-8A2D3AAA4790}" type="datetimeFigureOut">
              <a:rPr lang="en-US" sz="1350" smtClean="0">
                <a:solidFill>
                  <a:prstClr val="black"/>
                </a:solidFill>
              </a:rPr>
              <a:pPr defTabSz="685800"/>
              <a:t>26/2/2022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A026279-CC7E-44C3-BE74-605769375488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09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23817"/>
      </p:ext>
    </p:extLst>
  </p:cSld>
  <p:clrMapOvr>
    <a:masterClrMapping/>
  </p:clrMapOvr>
  <p:transition spd="slow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073A8-750D-48B7-BE7A-B42DEAE65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3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00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6.wmf"/><Relationship Id="rId3" Type="http://schemas.openxmlformats.org/officeDocument/2006/relationships/image" Target="../media/image29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57.wmf"/><Relationship Id="rId3" Type="http://schemas.openxmlformats.org/officeDocument/2006/relationships/image" Target="../media/image29.png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60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4.wmf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20" Type="http://schemas.openxmlformats.org/officeDocument/2006/relationships/image" Target="../media/image55.wmf"/><Relationship Id="rId29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1.wmf"/><Relationship Id="rId24" Type="http://schemas.openxmlformats.org/officeDocument/2006/relationships/image" Target="../media/image56.wmf"/><Relationship Id="rId32" Type="http://schemas.openxmlformats.org/officeDocument/2006/relationships/oleObject" Target="../embeddings/oleObject26.bin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58.wmf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25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29.png"/><Relationship Id="rId21" Type="http://schemas.openxmlformats.org/officeDocument/2006/relationships/image" Target="../media/image70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9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17" Type="http://schemas.openxmlformats.org/officeDocument/2006/relationships/image" Target="../media/image90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png"/><Relationship Id="rId15" Type="http://schemas.openxmlformats.org/officeDocument/2006/relationships/image" Target="../media/image88.gi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4a"/><Relationship Id="rId7" Type="http://schemas.openxmlformats.org/officeDocument/2006/relationships/image" Target="../media/image15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10" Type="http://schemas.openxmlformats.org/officeDocument/2006/relationships/image" Target="../media/image21.gif"/><Relationship Id="rId4" Type="http://schemas.openxmlformats.org/officeDocument/2006/relationships/image" Target="../media/image18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1.gif"/><Relationship Id="rId4" Type="http://schemas.openxmlformats.org/officeDocument/2006/relationships/slide" Target="slide4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1.gif"/><Relationship Id="rId4" Type="http://schemas.openxmlformats.org/officeDocument/2006/relationships/slide" Target="slide4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1.gif"/><Relationship Id="rId4" Type="http://schemas.openxmlformats.org/officeDocument/2006/relationships/slide" Target="slide4.xml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P3\Nhac%20thieu%20nhi\Thuong%20lam%20thay%20co%20oi%20-%20Jolie%20Quynh%20Anh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2C13F0F1-E1F3-4221-89E2-86C6B442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619125" y="2133600"/>
            <a:ext cx="7905750" cy="2150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CON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TRỰC TUYẾN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21767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056563-E0B1-4D74-AB65-7C6F8239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07"/>
            <a:ext cx="9144000" cy="6857999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89777"/>
              </p:ext>
            </p:extLst>
          </p:nvPr>
        </p:nvGraphicFramePr>
        <p:xfrm>
          <a:off x="990600" y="1162731"/>
          <a:ext cx="1849456" cy="11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4" imgW="634680" imgH="393480" progId="Equation.3">
                  <p:embed/>
                </p:oleObj>
              </mc:Choice>
              <mc:Fallback>
                <p:oleObj name="Equation" r:id="rId4" imgW="634680" imgH="393480" progId="Equation.3">
                  <p:embed/>
                  <p:pic>
                    <p:nvPicPr>
                      <p:cNvPr id="23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62731"/>
                        <a:ext cx="1849456" cy="114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5345" y="1375152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235279"/>
              </p:ext>
            </p:extLst>
          </p:nvPr>
        </p:nvGraphicFramePr>
        <p:xfrm>
          <a:off x="1676400" y="2309019"/>
          <a:ext cx="1849456" cy="11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6" imgW="634680" imgH="393480" progId="Equation.3">
                  <p:embed/>
                </p:oleObj>
              </mc:Choice>
              <mc:Fallback>
                <p:oleObj name="Equation" r:id="rId6" imgW="634680" imgH="393480" progId="Equation.3">
                  <p:embed/>
                  <p:pic>
                    <p:nvPicPr>
                      <p:cNvPr id="1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09019"/>
                        <a:ext cx="1849456" cy="114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767073"/>
              </p:ext>
            </p:extLst>
          </p:nvPr>
        </p:nvGraphicFramePr>
        <p:xfrm>
          <a:off x="1649759" y="3455307"/>
          <a:ext cx="12938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8" imgW="444240" imgH="393480" progId="Equation.3">
                  <p:embed/>
                </p:oleObj>
              </mc:Choice>
              <mc:Fallback>
                <p:oleObj name="Equation" r:id="rId8" imgW="444240" imgH="393480" progId="Equation.3">
                  <p:embed/>
                  <p:pic>
                    <p:nvPicPr>
                      <p:cNvPr id="12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59" y="3455307"/>
                        <a:ext cx="1293812" cy="114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267200" y="1375152"/>
            <a:ext cx="0" cy="34387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62234"/>
              </p:ext>
            </p:extLst>
          </p:nvPr>
        </p:nvGraphicFramePr>
        <p:xfrm>
          <a:off x="5570538" y="1162731"/>
          <a:ext cx="1820862" cy="117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Equation" r:id="rId10" imgW="685800" imgH="393480" progId="Equation.3">
                  <p:embed/>
                </p:oleObj>
              </mc:Choice>
              <mc:Fallback>
                <p:oleObj name="Equation" r:id="rId10" imgW="685800" imgH="393480" progId="Equation.3">
                  <p:embed/>
                  <p:pic>
                    <p:nvPicPr>
                      <p:cNvPr id="2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1162731"/>
                        <a:ext cx="1820862" cy="11776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44966" y="151597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76787"/>
              </p:ext>
            </p:extLst>
          </p:nvPr>
        </p:nvGraphicFramePr>
        <p:xfrm>
          <a:off x="6256339" y="2309020"/>
          <a:ext cx="1772424" cy="11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" name="Equation" r:id="rId12" imgW="685800" imgH="393480" progId="Equation.3">
                  <p:embed/>
                </p:oleObj>
              </mc:Choice>
              <mc:Fallback>
                <p:oleObj name="Equation" r:id="rId12" imgW="685800" imgH="393480" progId="Equation.3">
                  <p:embed/>
                  <p:pic>
                    <p:nvPicPr>
                      <p:cNvPr id="1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9" y="2309020"/>
                        <a:ext cx="1772424" cy="114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669074"/>
              </p:ext>
            </p:extLst>
          </p:nvPr>
        </p:nvGraphicFramePr>
        <p:xfrm>
          <a:off x="6266849" y="3554555"/>
          <a:ext cx="12160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" name="Equation" r:id="rId14" imgW="457200" imgH="393480" progId="Equation.3">
                  <p:embed/>
                </p:oleObj>
              </mc:Choice>
              <mc:Fallback>
                <p:oleObj name="Equation" r:id="rId14" imgW="457200" imgH="393480" progId="Equation.3">
                  <p:embed/>
                  <p:pic>
                    <p:nvPicPr>
                      <p:cNvPr id="18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849" y="3554555"/>
                        <a:ext cx="1216025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7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93719A-5745-419F-9BB1-6E04F352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106" name="Text Box 2"/>
          <p:cNvSpPr txBox="1">
            <a:spLocks noChangeArrowheads="1"/>
          </p:cNvSpPr>
          <p:nvPr/>
        </p:nvSpPr>
        <p:spPr bwMode="auto">
          <a:xfrm>
            <a:off x="0" y="304800"/>
            <a:ext cx="6669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8950" y="3200400"/>
            <a:ext cx="706438" cy="838200"/>
            <a:chOff x="2386496" y="4451296"/>
            <a:chExt cx="834909" cy="543785"/>
          </a:xfrm>
        </p:grpSpPr>
        <p:graphicFrame>
          <p:nvGraphicFramePr>
            <p:cNvPr id="6146" name="Object 497"/>
            <p:cNvGraphicFramePr>
              <a:graphicFrameLocks noChangeAspect="1"/>
            </p:cNvGraphicFramePr>
            <p:nvPr/>
          </p:nvGraphicFramePr>
          <p:xfrm>
            <a:off x="2386496" y="4548919"/>
            <a:ext cx="317573" cy="35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4" name="Equation" r:id="rId4" imgW="126720" imgH="139680" progId="Equation.3">
                    <p:embed/>
                  </p:oleObj>
                </mc:Choice>
                <mc:Fallback>
                  <p:oleObj name="Equation" r:id="rId4" imgW="126720" imgH="139680" progId="Equation.3">
                    <p:embed/>
                    <p:pic>
                      <p:nvPicPr>
                        <p:cNvPr id="6146" name="Object 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496" y="4548919"/>
                          <a:ext cx="317573" cy="351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498"/>
            <p:cNvGraphicFramePr>
              <a:graphicFrameLocks noChangeAspect="1"/>
            </p:cNvGraphicFramePr>
            <p:nvPr/>
          </p:nvGraphicFramePr>
          <p:xfrm>
            <a:off x="2935589" y="4451296"/>
            <a:ext cx="285816" cy="5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5" name="Equation" r:id="rId6" imgW="114120" imgH="215640" progId="Equation.3">
                    <p:embed/>
                  </p:oleObj>
                </mc:Choice>
                <mc:Fallback>
                  <p:oleObj name="Equation" r:id="rId6" imgW="114120" imgH="215640" progId="Equation.3">
                    <p:embed/>
                    <p:pic>
                      <p:nvPicPr>
                        <p:cNvPr id="6147" name="Object 4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589" y="4451296"/>
                          <a:ext cx="285816" cy="543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281238" y="2954338"/>
          <a:ext cx="175736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8" imgW="571320" imgH="393480" progId="Equation.3">
                  <p:embed/>
                </p:oleObj>
              </mc:Choice>
              <mc:Fallback>
                <p:oleObj name="Equation" r:id="rId8" imgW="571320" imgH="393480" progId="Equation.3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2954338"/>
                        <a:ext cx="1757362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2230438" y="1524000"/>
          <a:ext cx="9493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10" imgW="266400" imgH="393480" progId="Equation.3">
                  <p:embed/>
                </p:oleObj>
              </mc:Choice>
              <mc:Fallback>
                <p:oleObj name="Equation" r:id="rId10" imgW="266400" imgH="393480" progId="Equation.3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524000"/>
                        <a:ext cx="949325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1447800"/>
            <a:ext cx="2209800" cy="1508125"/>
            <a:chOff x="1562100" y="4492754"/>
            <a:chExt cx="2273002" cy="1530229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079282" y="4492754"/>
              <a:ext cx="1755820" cy="1530229"/>
              <a:chOff x="2133666" y="4225752"/>
              <a:chExt cx="1103187" cy="994649"/>
            </a:xfrm>
          </p:grpSpPr>
          <p:graphicFrame>
            <p:nvGraphicFramePr>
              <p:cNvPr id="6150" name="Object 6"/>
              <p:cNvGraphicFramePr>
                <a:graphicFrameLocks noChangeAspect="1"/>
              </p:cNvGraphicFramePr>
              <p:nvPr/>
            </p:nvGraphicFramePr>
            <p:xfrm>
              <a:off x="2133666" y="4225752"/>
              <a:ext cx="824328" cy="994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18" name="Equation" r:id="rId12" imgW="330120" imgH="393480" progId="Equation.3">
                      <p:embed/>
                    </p:oleObj>
                  </mc:Choice>
                  <mc:Fallback>
                    <p:oleObj name="Equation" r:id="rId12" imgW="330120" imgH="393480" progId="Equation.3">
                      <p:embed/>
                      <p:pic>
                        <p:nvPicPr>
                          <p:cNvPr id="615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66" y="4225752"/>
                            <a:ext cx="824328" cy="99464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1" name="Object 7"/>
              <p:cNvGraphicFramePr>
                <a:graphicFrameLocks noChangeAspect="1"/>
              </p:cNvGraphicFramePr>
              <p:nvPr/>
            </p:nvGraphicFramePr>
            <p:xfrm>
              <a:off x="2918427" y="4546375"/>
              <a:ext cx="318426" cy="352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19" name="Equation" r:id="rId14" imgW="126720" imgH="139680" progId="Equation.3">
                      <p:embed/>
                    </p:oleObj>
                  </mc:Choice>
                  <mc:Fallback>
                    <p:oleObj name="Equation" r:id="rId14" imgW="126720" imgH="139680" progId="Equation.3">
                      <p:embed/>
                      <p:pic>
                        <p:nvPicPr>
                          <p:cNvPr id="615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8427" y="4546375"/>
                            <a:ext cx="318426" cy="3521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78" name="TextBox 31"/>
            <p:cNvSpPr txBox="1">
              <a:spLocks noChangeArrowheads="1"/>
            </p:cNvSpPr>
            <p:nvPr/>
          </p:nvSpPr>
          <p:spPr bwMode="auto">
            <a:xfrm>
              <a:off x="1562100" y="4905574"/>
              <a:ext cx="756645" cy="76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4597400"/>
            <a:ext cx="871538" cy="812800"/>
            <a:chOff x="2386496" y="4451296"/>
            <a:chExt cx="834909" cy="543785"/>
          </a:xfrm>
        </p:grpSpPr>
        <p:graphicFrame>
          <p:nvGraphicFramePr>
            <p:cNvPr id="6152" name="Object 8"/>
            <p:cNvGraphicFramePr>
              <a:graphicFrameLocks noChangeAspect="1"/>
            </p:cNvGraphicFramePr>
            <p:nvPr/>
          </p:nvGraphicFramePr>
          <p:xfrm>
            <a:off x="2386496" y="4548919"/>
            <a:ext cx="317573" cy="35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0" name="Equation" r:id="rId16" imgW="126720" imgH="139680" progId="Equation.3">
                    <p:embed/>
                  </p:oleObj>
                </mc:Choice>
                <mc:Fallback>
                  <p:oleObj name="Equation" r:id="rId16" imgW="126720" imgH="139680" progId="Equation.3">
                    <p:embed/>
                    <p:pic>
                      <p:nvPicPr>
                        <p:cNvPr id="615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496" y="4548919"/>
                          <a:ext cx="317573" cy="351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3" name="Object 9"/>
            <p:cNvGraphicFramePr>
              <a:graphicFrameLocks noChangeAspect="1"/>
            </p:cNvGraphicFramePr>
            <p:nvPr/>
          </p:nvGraphicFramePr>
          <p:xfrm>
            <a:off x="2935589" y="4451296"/>
            <a:ext cx="285816" cy="5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1" name="Equation" r:id="rId18" imgW="114120" imgH="215640" progId="Equation.3">
                    <p:embed/>
                  </p:oleObj>
                </mc:Choice>
                <mc:Fallback>
                  <p:oleObj name="Equation" r:id="rId18" imgW="114120" imgH="215640" progId="Equation.3">
                    <p:embed/>
                    <p:pic>
                      <p:nvPicPr>
                        <p:cNvPr id="615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589" y="4451296"/>
                          <a:ext cx="285816" cy="543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2401888" y="4340225"/>
          <a:ext cx="100171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" name="Equation" r:id="rId19" imgW="342720" imgH="393480" progId="Equation.3">
                  <p:embed/>
                </p:oleObj>
              </mc:Choice>
              <mc:Fallback>
                <p:oleObj name="Equation" r:id="rId19" imgW="342720" imgH="393480" progId="Equation.3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40225"/>
                        <a:ext cx="1001712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365875" y="3065463"/>
            <a:ext cx="760413" cy="744537"/>
            <a:chOff x="2386496" y="4451296"/>
            <a:chExt cx="834909" cy="543785"/>
          </a:xfrm>
        </p:grpSpPr>
        <p:graphicFrame>
          <p:nvGraphicFramePr>
            <p:cNvPr id="6155" name="Object 20"/>
            <p:cNvGraphicFramePr>
              <a:graphicFrameLocks noChangeAspect="1"/>
            </p:cNvGraphicFramePr>
            <p:nvPr/>
          </p:nvGraphicFramePr>
          <p:xfrm>
            <a:off x="2386496" y="4548919"/>
            <a:ext cx="317573" cy="35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3" name="Equation" r:id="rId21" imgW="126720" imgH="139680" progId="Equation.3">
                    <p:embed/>
                  </p:oleObj>
                </mc:Choice>
                <mc:Fallback>
                  <p:oleObj name="Equation" r:id="rId21" imgW="126720" imgH="139680" progId="Equation.3">
                    <p:embed/>
                    <p:pic>
                      <p:nvPicPr>
                        <p:cNvPr id="6155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496" y="4548919"/>
                          <a:ext cx="317573" cy="351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21"/>
            <p:cNvGraphicFramePr>
              <a:graphicFrameLocks noChangeAspect="1"/>
            </p:cNvGraphicFramePr>
            <p:nvPr/>
          </p:nvGraphicFramePr>
          <p:xfrm>
            <a:off x="2935589" y="4451296"/>
            <a:ext cx="285816" cy="5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4" name="Equation" r:id="rId22" imgW="114120" imgH="215640" progId="Equation.3">
                    <p:embed/>
                  </p:oleObj>
                </mc:Choice>
                <mc:Fallback>
                  <p:oleObj name="Equation" r:id="rId22" imgW="114120" imgH="215640" progId="Equation.3">
                    <p:embed/>
                    <p:pic>
                      <p:nvPicPr>
                        <p:cNvPr id="6156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589" y="4451296"/>
                          <a:ext cx="285816" cy="543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22"/>
          <p:cNvGraphicFramePr>
            <a:graphicFrameLocks noChangeAspect="1"/>
          </p:cNvGraphicFramePr>
          <p:nvPr/>
        </p:nvGraphicFramePr>
        <p:xfrm>
          <a:off x="7234238" y="2819400"/>
          <a:ext cx="168116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5" name="Equation" r:id="rId23" imgW="571320" imgH="393480" progId="Equation.3">
                  <p:embed/>
                </p:oleObj>
              </mc:Choice>
              <mc:Fallback>
                <p:oleObj name="Equation" r:id="rId23" imgW="571320" imgH="393480" progId="Equation.3">
                  <p:embed/>
                  <p:pic>
                    <p:nvPicPr>
                      <p:cNvPr id="4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2819400"/>
                        <a:ext cx="1681162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23"/>
          <p:cNvGraphicFramePr>
            <a:graphicFrameLocks noChangeAspect="1"/>
          </p:cNvGraphicFramePr>
          <p:nvPr/>
        </p:nvGraphicFramePr>
        <p:xfrm>
          <a:off x="7150100" y="1447800"/>
          <a:ext cx="9493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6" name="Equation" r:id="rId25" imgW="266400" imgH="393480" progId="Equation.3">
                  <p:embed/>
                </p:oleObj>
              </mc:Choice>
              <mc:Fallback>
                <p:oleObj name="Equation" r:id="rId25" imgW="266400" imgH="393480" progId="Equation.3">
                  <p:embed/>
                  <p:pic>
                    <p:nvPicPr>
                      <p:cNvPr id="4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1447800"/>
                        <a:ext cx="949325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433888" y="1447800"/>
            <a:ext cx="2406650" cy="1373189"/>
            <a:chOff x="1562100" y="4492754"/>
            <a:chExt cx="2273002" cy="1530229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2079282" y="4492754"/>
              <a:ext cx="1755820" cy="1530229"/>
              <a:chOff x="2133666" y="4225752"/>
              <a:chExt cx="1103187" cy="994649"/>
            </a:xfrm>
          </p:grpSpPr>
          <p:graphicFrame>
            <p:nvGraphicFramePr>
              <p:cNvPr id="6159" name="Object 24"/>
              <p:cNvGraphicFramePr>
                <a:graphicFrameLocks noChangeAspect="1"/>
              </p:cNvGraphicFramePr>
              <p:nvPr/>
            </p:nvGraphicFramePr>
            <p:xfrm>
              <a:off x="2133666" y="4225752"/>
              <a:ext cx="824328" cy="994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7" name="Equation" r:id="rId27" imgW="330120" imgH="393480" progId="Equation.3">
                      <p:embed/>
                    </p:oleObj>
                  </mc:Choice>
                  <mc:Fallback>
                    <p:oleObj name="Equation" r:id="rId27" imgW="330120" imgH="393480" progId="Equation.3">
                      <p:embed/>
                      <p:pic>
                        <p:nvPicPr>
                          <p:cNvPr id="6159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66" y="4225752"/>
                            <a:ext cx="824328" cy="99464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60" name="Object 25"/>
              <p:cNvGraphicFramePr>
                <a:graphicFrameLocks noChangeAspect="1"/>
              </p:cNvGraphicFramePr>
              <p:nvPr/>
            </p:nvGraphicFramePr>
            <p:xfrm>
              <a:off x="2918427" y="4546375"/>
              <a:ext cx="318426" cy="352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8" name="Equation" r:id="rId29" imgW="126720" imgH="139680" progId="Equation.3">
                      <p:embed/>
                    </p:oleObj>
                  </mc:Choice>
                  <mc:Fallback>
                    <p:oleObj name="Equation" r:id="rId29" imgW="126720" imgH="139680" progId="Equation.3">
                      <p:embed/>
                      <p:pic>
                        <p:nvPicPr>
                          <p:cNvPr id="616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8427" y="4546375"/>
                            <a:ext cx="318426" cy="3521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76" name="TextBox 51"/>
            <p:cNvSpPr txBox="1">
              <a:spLocks noChangeArrowheads="1"/>
            </p:cNvSpPr>
            <p:nvPr/>
          </p:nvSpPr>
          <p:spPr bwMode="auto">
            <a:xfrm>
              <a:off x="1562100" y="4905574"/>
              <a:ext cx="756645" cy="76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178550" y="4343400"/>
            <a:ext cx="1046163" cy="762000"/>
            <a:chOff x="2386496" y="4451296"/>
            <a:chExt cx="834909" cy="543785"/>
          </a:xfrm>
        </p:grpSpPr>
        <p:graphicFrame>
          <p:nvGraphicFramePr>
            <p:cNvPr id="6161" name="Object 26"/>
            <p:cNvGraphicFramePr>
              <a:graphicFrameLocks noChangeAspect="1"/>
            </p:cNvGraphicFramePr>
            <p:nvPr/>
          </p:nvGraphicFramePr>
          <p:xfrm>
            <a:off x="2386496" y="4548919"/>
            <a:ext cx="317573" cy="351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9" name="Equation" r:id="rId31" imgW="126720" imgH="139680" progId="Equation.3">
                    <p:embed/>
                  </p:oleObj>
                </mc:Choice>
                <mc:Fallback>
                  <p:oleObj name="Equation" r:id="rId31" imgW="126720" imgH="139680" progId="Equation.3">
                    <p:embed/>
                    <p:pic>
                      <p:nvPicPr>
                        <p:cNvPr id="6161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6496" y="4548919"/>
                          <a:ext cx="317573" cy="351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27"/>
            <p:cNvGraphicFramePr>
              <a:graphicFrameLocks noChangeAspect="1"/>
            </p:cNvGraphicFramePr>
            <p:nvPr/>
          </p:nvGraphicFramePr>
          <p:xfrm>
            <a:off x="2935589" y="4451296"/>
            <a:ext cx="285816" cy="543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30" name="Equation" r:id="rId32" imgW="114120" imgH="215640" progId="Equation.3">
                    <p:embed/>
                  </p:oleObj>
                </mc:Choice>
                <mc:Fallback>
                  <p:oleObj name="Equation" r:id="rId32" imgW="114120" imgH="215640" progId="Equation.3">
                    <p:embed/>
                    <p:pic>
                      <p:nvPicPr>
                        <p:cNvPr id="6162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589" y="4451296"/>
                          <a:ext cx="285816" cy="5437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28"/>
          <p:cNvGraphicFramePr>
            <a:graphicFrameLocks noChangeAspect="1"/>
          </p:cNvGraphicFramePr>
          <p:nvPr/>
        </p:nvGraphicFramePr>
        <p:xfrm>
          <a:off x="7339013" y="4095750"/>
          <a:ext cx="950912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1" name="Equation" r:id="rId33" imgW="330120" imgH="393480" progId="Equation.3">
                  <p:embed/>
                </p:oleObj>
              </mc:Choice>
              <mc:Fallback>
                <p:oleObj name="Equation" r:id="rId33" imgW="330120" imgH="393480" progId="Equation.3">
                  <p:embed/>
                  <p:pic>
                    <p:nvPicPr>
                      <p:cNvPr id="5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013" y="4095750"/>
                        <a:ext cx="950912" cy="123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433888" y="1524000"/>
            <a:ext cx="0" cy="480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E6638-9B50-4842-B9BA-1EAD96F4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-8020"/>
            <a:ext cx="9144000" cy="6857999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031" y="-8021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609600" y="15240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b="1" dirty="0">
              <a:latin typeface="Colonna MT" panose="04020805060202030203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02176"/>
              </p:ext>
            </p:extLst>
          </p:nvPr>
        </p:nvGraphicFramePr>
        <p:xfrm>
          <a:off x="1147763" y="2493962"/>
          <a:ext cx="211886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10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493962"/>
                        <a:ext cx="2118868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2738" y="2574621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061858"/>
              </p:ext>
            </p:extLst>
          </p:nvPr>
        </p:nvGraphicFramePr>
        <p:xfrm>
          <a:off x="5040313" y="2574925"/>
          <a:ext cx="19573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7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574925"/>
                        <a:ext cx="1957387" cy="1011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34544" y="2655280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667BE8-BD0D-4770-B961-DFB22D13D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15343" y="397179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3600" b="1" dirty="0">
              <a:latin typeface="Colonna MT" panose="04020805060202030203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403561"/>
              </p:ext>
            </p:extLst>
          </p:nvPr>
        </p:nvGraphicFramePr>
        <p:xfrm>
          <a:off x="603582" y="1513409"/>
          <a:ext cx="2118868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2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7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82" y="1513409"/>
                        <a:ext cx="2118868" cy="1011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57" y="1594068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391617"/>
              </p:ext>
            </p:extLst>
          </p:nvPr>
        </p:nvGraphicFramePr>
        <p:xfrm>
          <a:off x="2848575" y="1371327"/>
          <a:ext cx="2784208" cy="121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3" name="Equation" r:id="rId6" imgW="1054080" imgH="393480" progId="Equation.3">
                  <p:embed/>
                </p:oleObj>
              </mc:Choice>
              <mc:Fallback>
                <p:oleObj name="Equation" r:id="rId6" imgW="1054080" imgH="393480" progId="Equation.3">
                  <p:embed/>
                  <p:pic>
                    <p:nvPicPr>
                      <p:cNvPr id="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575" y="1371327"/>
                        <a:ext cx="2784208" cy="1217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34862"/>
              </p:ext>
            </p:extLst>
          </p:nvPr>
        </p:nvGraphicFramePr>
        <p:xfrm>
          <a:off x="5653243" y="1351610"/>
          <a:ext cx="1755751" cy="122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4" name="Equation" r:id="rId8" imgW="660240" imgH="393480" progId="Equation.3">
                  <p:embed/>
                </p:oleObj>
              </mc:Choice>
              <mc:Fallback>
                <p:oleObj name="Equation" r:id="rId8" imgW="660240" imgH="393480" progId="Equation.3">
                  <p:embed/>
                  <p:pic>
                    <p:nvPicPr>
                      <p:cNvPr id="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243" y="1351610"/>
                        <a:ext cx="1755751" cy="1225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36163"/>
              </p:ext>
            </p:extLst>
          </p:nvPr>
        </p:nvGraphicFramePr>
        <p:xfrm>
          <a:off x="7499507" y="1351610"/>
          <a:ext cx="911669" cy="122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11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9507" y="1351610"/>
                        <a:ext cx="911669" cy="1225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6631"/>
              </p:ext>
            </p:extLst>
          </p:nvPr>
        </p:nvGraphicFramePr>
        <p:xfrm>
          <a:off x="725755" y="3801883"/>
          <a:ext cx="19573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" name="Equation" r:id="rId12" imgW="761760" imgH="393480" progId="Equation.3">
                  <p:embed/>
                </p:oleObj>
              </mc:Choice>
              <mc:Fallback>
                <p:oleObj name="Equation" r:id="rId12" imgW="761760" imgH="393480" progId="Equation.3">
                  <p:embed/>
                  <p:pic>
                    <p:nvPicPr>
                      <p:cNvPr id="9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55" y="3801883"/>
                        <a:ext cx="1957387" cy="1011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986" y="3882238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88143"/>
              </p:ext>
            </p:extLst>
          </p:nvPr>
        </p:nvGraphicFramePr>
        <p:xfrm>
          <a:off x="2884488" y="3698875"/>
          <a:ext cx="26162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" name="Equation" r:id="rId14" imgW="990360" imgH="393480" progId="Equation.3">
                  <p:embed/>
                </p:oleObj>
              </mc:Choice>
              <mc:Fallback>
                <p:oleObj name="Equation" r:id="rId14" imgW="990360" imgH="393480" progId="Equation.3">
                  <p:embed/>
                  <p:pic>
                    <p:nvPicPr>
                      <p:cNvPr id="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3698875"/>
                        <a:ext cx="2616200" cy="1217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43618"/>
              </p:ext>
            </p:extLst>
          </p:nvPr>
        </p:nvGraphicFramePr>
        <p:xfrm>
          <a:off x="5626967" y="3698695"/>
          <a:ext cx="1576388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" name="Equation" r:id="rId16" imgW="596880" imgH="393480" progId="Equation.3">
                  <p:embed/>
                </p:oleObj>
              </mc:Choice>
              <mc:Fallback>
                <p:oleObj name="Equation" r:id="rId16" imgW="596880" imgH="393480" progId="Equation.3">
                  <p:embed/>
                  <p:pic>
                    <p:nvPicPr>
                      <p:cNvPr id="1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967" y="3698695"/>
                        <a:ext cx="1576388" cy="1217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94903"/>
              </p:ext>
            </p:extLst>
          </p:nvPr>
        </p:nvGraphicFramePr>
        <p:xfrm>
          <a:off x="7283828" y="3698696"/>
          <a:ext cx="13430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9" name="Equation" r:id="rId18" imgW="507960" imgH="393480" progId="Equation.3">
                  <p:embed/>
                </p:oleObj>
              </mc:Choice>
              <mc:Fallback>
                <p:oleObj name="Equation" r:id="rId18" imgW="507960" imgH="393480" progId="Equation.3">
                  <p:embed/>
                  <p:pic>
                    <p:nvPicPr>
                      <p:cNvPr id="1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828" y="3698696"/>
                        <a:ext cx="1343025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4556"/>
              </p:ext>
            </p:extLst>
          </p:nvPr>
        </p:nvGraphicFramePr>
        <p:xfrm>
          <a:off x="5572503" y="5095052"/>
          <a:ext cx="1711325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0" name="Equation" r:id="rId20" imgW="647640" imgH="393480" progId="Equation.3">
                  <p:embed/>
                </p:oleObj>
              </mc:Choice>
              <mc:Fallback>
                <p:oleObj name="Equation" r:id="rId20" imgW="647640" imgH="393480" progId="Equation.3">
                  <p:embed/>
                  <p:pic>
                    <p:nvPicPr>
                      <p:cNvPr id="1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503" y="5095052"/>
                        <a:ext cx="1711325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8384"/>
              </p:ext>
            </p:extLst>
          </p:nvPr>
        </p:nvGraphicFramePr>
        <p:xfrm>
          <a:off x="7420426" y="5095051"/>
          <a:ext cx="87153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1" name="Equation" r:id="rId22" imgW="330120" imgH="393480" progId="Equation.3">
                  <p:embed/>
                </p:oleObj>
              </mc:Choice>
              <mc:Fallback>
                <p:oleObj name="Equation" r:id="rId22" imgW="330120" imgH="393480" progId="Equation.3">
                  <p:embed/>
                  <p:pic>
                    <p:nvPicPr>
                      <p:cNvPr id="18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426" y="5095051"/>
                        <a:ext cx="871537" cy="1217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6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2C95094-0035-4BA3-AA3E-7AF69013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" y="1"/>
            <a:ext cx="9144000" cy="6857999"/>
          </a:xfrm>
          <a:prstGeom prst="rect">
            <a:avLst/>
          </a:prstGeom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115342" y="397179"/>
            <a:ext cx="8800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sz="2800" b="1" dirty="0">
              <a:latin typeface="Colonna MT" panose="04020805060202030203" pitchFamily="8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08613"/>
              </p:ext>
            </p:extLst>
          </p:nvPr>
        </p:nvGraphicFramePr>
        <p:xfrm>
          <a:off x="6934200" y="184126"/>
          <a:ext cx="3127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1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84126"/>
                        <a:ext cx="312737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164034" y="1294874"/>
            <a:ext cx="5581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36030"/>
              </p:ext>
            </p:extLst>
          </p:nvPr>
        </p:nvGraphicFramePr>
        <p:xfrm>
          <a:off x="4910138" y="1081821"/>
          <a:ext cx="3127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138" y="1081821"/>
                        <a:ext cx="312737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330070" y="1273615"/>
            <a:ext cx="3102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92937" y="2026148"/>
            <a:ext cx="8722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333" y="3707659"/>
            <a:ext cx="84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à: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648743"/>
              </p:ext>
            </p:extLst>
          </p:nvPr>
        </p:nvGraphicFramePr>
        <p:xfrm>
          <a:off x="2824163" y="4684713"/>
          <a:ext cx="20859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8" imgW="761760" imgH="393480" progId="Equation.3">
                  <p:embed/>
                </p:oleObj>
              </mc:Choice>
              <mc:Fallback>
                <p:oleObj name="Equation" r:id="rId8" imgW="761760" imgH="393480" progId="Equation.3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684713"/>
                        <a:ext cx="208597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8"/>
          <p:cNvSpPr txBox="1">
            <a:spLocks noChangeArrowheads="1"/>
          </p:cNvSpPr>
          <p:nvPr/>
        </p:nvSpPr>
        <p:spPr bwMode="auto">
          <a:xfrm>
            <a:off x="4830733" y="4797280"/>
            <a:ext cx="383593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2357437" y="5789628"/>
            <a:ext cx="66161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ian"/>
              </a:rPr>
              <a:t>: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0855" y="3100225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41336"/>
              </p:ext>
            </p:extLst>
          </p:nvPr>
        </p:nvGraphicFramePr>
        <p:xfrm>
          <a:off x="4295227" y="5761836"/>
          <a:ext cx="430256" cy="79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0" imgW="241200" imgH="393480" progId="Equation.3">
                  <p:embed/>
                </p:oleObj>
              </mc:Choice>
              <mc:Fallback>
                <p:oleObj name="Equation" r:id="rId10" imgW="241200" imgH="39348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227" y="5761836"/>
                        <a:ext cx="430256" cy="791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1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24041"/>
            <a:ext cx="9140489" cy="5141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1730"/>
            <a:ext cx="9122946" cy="1416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165" y="285132"/>
            <a:ext cx="9610927" cy="42893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1295" y="4808767"/>
            <a:ext cx="9620852" cy="15301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848" y="5459838"/>
            <a:ext cx="497813" cy="185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8777" y="5566289"/>
            <a:ext cx="312188" cy="118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350" y="2086960"/>
            <a:ext cx="405000" cy="2784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321" y="1047129"/>
            <a:ext cx="596291" cy="3147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4358" y="799889"/>
            <a:ext cx="1624673" cy="12026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942" y="5348095"/>
            <a:ext cx="2005608" cy="493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2366" y="1432524"/>
            <a:ext cx="6643486" cy="166968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Dặn</a:t>
            </a:r>
            <a:r>
              <a:rPr lang="en-US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dò</a:t>
            </a:r>
            <a:r>
              <a:rPr lang="en-US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:</a:t>
            </a:r>
          </a:p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      -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Hoàn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thành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tập</a:t>
            </a:r>
            <a:endParaRPr lang="en-US" sz="32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        -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Chuẩn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bị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bài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Phép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nhân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phân</a:t>
            </a:r>
            <a:r>
              <a:rPr lang="en-US" sz="32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32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số</a:t>
            </a:r>
            <a:endParaRPr lang="en-US" sz="32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91" y="1354801"/>
            <a:ext cx="2044837" cy="19174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1" y="3764473"/>
            <a:ext cx="1065037" cy="9699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32" y="620717"/>
            <a:ext cx="1587801" cy="15878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15" y="815395"/>
            <a:ext cx="1587801" cy="1291319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95195" y="4406973"/>
            <a:ext cx="3615894" cy="24367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81" y="2365398"/>
            <a:ext cx="3357084" cy="3357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489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09D6-6853-46BC-B685-1C6F5808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Xem ảnh nguồn">
            <a:extLst>
              <a:ext uri="{FF2B5EF4-FFF2-40B4-BE49-F238E27FC236}">
                <a16:creationId xmlns:a16="http://schemas.microsoft.com/office/drawing/2014/main" id="{94F29868-B21F-469D-95BA-5F830C49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84303" y="2209800"/>
            <a:ext cx="685719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405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微软雅黑" panose="020B0503020204020204" charset="-122"/>
              </a:rPr>
              <a:t>CHÚC CÁC CON HỌC TỐT </a:t>
            </a:r>
          </a:p>
        </p:txBody>
      </p:sp>
    </p:spTree>
    <p:extLst>
      <p:ext uri="{BB962C8B-B14F-4D97-AF65-F5344CB8AC3E}">
        <p14:creationId xmlns:p14="http://schemas.microsoft.com/office/powerpoint/2010/main" val="221334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857026"/>
            <a:ext cx="9144793" cy="60009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1200" y="-2244726"/>
            <a:ext cx="3032125" cy="95345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8600"/>
            <a:ext cx="3656977" cy="1962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917055"/>
            <a:ext cx="3600450" cy="20836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27" y="4545884"/>
            <a:ext cx="1485900" cy="11557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2" y="4789846"/>
            <a:ext cx="842144" cy="121101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190105"/>
            <a:ext cx="9144000" cy="181450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934" y="846429"/>
            <a:ext cx="1833875" cy="31146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1054784"/>
            <a:ext cx="1478756" cy="13930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80" y="1328632"/>
            <a:ext cx="885825" cy="1235869"/>
          </a:xfrm>
          <a:prstGeom prst="rect">
            <a:avLst/>
          </a:prstGeom>
        </p:spPr>
      </p:pic>
      <p:sp>
        <p:nvSpPr>
          <p:cNvPr id="35" name="文本框 16">
            <a:extLst>
              <a:ext uri="{FF2B5EF4-FFF2-40B4-BE49-F238E27FC236}">
                <a16:creationId xmlns:a16="http://schemas.microsoft.com/office/drawing/2014/main" id="{BDF34E9A-C97D-4DC3-B39E-9BE4705BA666}"/>
              </a:ext>
            </a:extLst>
          </p:cNvPr>
          <p:cNvSpPr txBox="1"/>
          <p:nvPr/>
        </p:nvSpPr>
        <p:spPr>
          <a:xfrm>
            <a:off x="1062568" y="1949053"/>
            <a:ext cx="6792735" cy="1081320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6600" b="1" cap="al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hàArial (Body)"/>
                <a:ea typeface="宋体" panose="02010600030101010101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6600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chàArial (Body)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6600" b="1" cap="all" dirty="0" err="1">
                <a:solidFill>
                  <a:prstClr val="black">
                    <a:lumMod val="65000"/>
                    <a:lumOff val="35000"/>
                  </a:prstClr>
                </a:solidFill>
                <a:latin typeface="chàArial (Body)"/>
                <a:ea typeface="宋体" panose="02010600030101010101" pitchFamily="2" charset="-122"/>
                <a:cs typeface="Arial" panose="020B0604020202020204" pitchFamily="34" charset="0"/>
              </a:rPr>
              <a:t>động</a:t>
            </a:r>
            <a:endParaRPr lang="zh-CN" altLang="en-US" sz="6600" b="1" cap="all" dirty="0">
              <a:solidFill>
                <a:prstClr val="black">
                  <a:lumMod val="65000"/>
                  <a:lumOff val="35000"/>
                </a:prstClr>
              </a:solidFill>
              <a:latin typeface="chàArial (Body)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7336633" y="3021807"/>
            <a:ext cx="1807369" cy="2978944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43464"/>
              <a:ext cx="845701" cy="40010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>
                  <a:solidFill>
                    <a:prstClr val="black"/>
                  </a:solidFill>
                  <a:latin typeface="Calibri"/>
                </a:rPr>
                <a:t>KTUTS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6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19" y="0"/>
            <a:ext cx="91355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7" cstate="print"/>
          <a:srcRect l="30313"/>
          <a:stretch>
            <a:fillRect/>
          </a:stretch>
        </p:blipFill>
        <p:spPr bwMode="auto">
          <a:xfrm>
            <a:off x="4285828" y="1715336"/>
            <a:ext cx="4777676" cy="5146675"/>
          </a:xfrm>
          <a:prstGeom prst="rect">
            <a:avLst/>
          </a:prstGeom>
          <a:noFill/>
        </p:spPr>
      </p:pic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89992.8359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26333" y="5121408"/>
            <a:ext cx="295388" cy="39385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1623271"/>
            <a:ext cx="5638800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TRÒ CHƠI: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US" sz="45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Bạn</a:t>
            </a:r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chọn</a:t>
            </a:r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quả</a:t>
            </a:r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sz="45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7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4">
        <p:random/>
      </p:transition>
    </mc:Choice>
    <mc:Fallback xmlns="">
      <p:transition spd="slow" advTm="548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2913" y="3387725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631825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4" descr="HOA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10"/>
          <p:cNvSpPr/>
          <p:nvPr/>
        </p:nvSpPr>
        <p:spPr>
          <a:xfrm>
            <a:off x="1905000" y="2003425"/>
            <a:ext cx="5562600" cy="25146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B0C190-96D4-41FF-940E-BDCBA1408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39975" y="3200400"/>
            <a:ext cx="838200" cy="946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E0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3" name="Picture 64" descr="HOA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5647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8400" y="2975428"/>
            <a:ext cx="1436995" cy="115647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9800" y="2989942"/>
            <a:ext cx="1420774" cy="115647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2777" y="4572000"/>
            <a:ext cx="1282915" cy="115647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DD736-0F3D-48AE-B18B-C7FC68D4D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266" name="Picture 64" descr="HOA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5448300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828800" y="533400"/>
            <a:ext cx="1676400" cy="990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8200" y="367530"/>
            <a:ext cx="1814984" cy="1168974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ounded Rectangle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3400" y="3048000"/>
            <a:ext cx="1676400" cy="1371600"/>
          </a:xfrm>
          <a:prstGeom prst="roundRect">
            <a:avLst/>
          </a:prstGeom>
          <a:blipFill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Rounded 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1200" y="3048000"/>
            <a:ext cx="1676400" cy="1371600"/>
          </a:xfrm>
          <a:prstGeom prst="round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ounded 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0" y="3048000"/>
            <a:ext cx="1676400" cy="1371600"/>
          </a:xfrm>
          <a:prstGeom prst="roundRect">
            <a:avLst/>
          </a:prstGeom>
          <a:blipFill rotWithShape="0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678C7-5840-45BB-BA85-0AC13308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2290" name="Picture 64" descr="HOA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773238"/>
            <a:ext cx="12192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810000" y="1516830"/>
            <a:ext cx="2217594" cy="16002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C0504D">
                  <a:hueOff val="4681519"/>
                  <a:satOff val="-5839"/>
                  <a:lumOff val="1373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4681519"/>
                  <a:satOff val="-5839"/>
                  <a:lumOff val="1373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4681519"/>
                  <a:satOff val="-5839"/>
                  <a:lumOff val="1373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63500" dir="18900000" algn="bl" rotWithShape="0">
              <a:prstClr val="black">
                <a:alpha val="51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0606" y="1694516"/>
            <a:ext cx="1536382" cy="1244828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1735138" y="1905000"/>
            <a:ext cx="1905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7030A0"/>
                </a:solidFill>
                <a:latin typeface="Times New Roman" panose="02020603050405020304" pitchFamily="18" charset="0"/>
              </a:rPr>
              <a:t>Tính:</a:t>
            </a:r>
            <a:r>
              <a:rPr lang="en-US" sz="4000" u="sng">
                <a:solidFill>
                  <a:srgbClr val="7030A0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12296" name="Group 4"/>
          <p:cNvGrpSpPr>
            <a:grpSpLocks/>
          </p:cNvGrpSpPr>
          <p:nvPr/>
        </p:nvGrpSpPr>
        <p:grpSpPr bwMode="auto">
          <a:xfrm>
            <a:off x="663575" y="3810000"/>
            <a:ext cx="2143125" cy="1778000"/>
            <a:chOff x="457200" y="1239996"/>
            <a:chExt cx="2177144" cy="2804886"/>
          </a:xfrm>
        </p:grpSpPr>
        <p:sp>
          <p:nvSpPr>
            <p:cNvPr id="20" name="Rectangle 19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6223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9678" y="4141706"/>
            <a:ext cx="1153264" cy="115249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382963" y="3810000"/>
            <a:ext cx="2143125" cy="1778000"/>
            <a:chOff x="457200" y="1239996"/>
            <a:chExt cx="2177144" cy="2804886"/>
          </a:xfrm>
        </p:grpSpPr>
        <p:sp>
          <p:nvSpPr>
            <p:cNvPr id="31" name="Rectangle 30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4092801"/>
            <a:ext cx="1173270" cy="1164999"/>
          </a:xfrm>
          <a:prstGeom prst="rect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2300" name="Group 4"/>
          <p:cNvGrpSpPr>
            <a:grpSpLocks/>
          </p:cNvGrpSpPr>
          <p:nvPr/>
        </p:nvGrpSpPr>
        <p:grpSpPr bwMode="auto">
          <a:xfrm>
            <a:off x="6100763" y="3810000"/>
            <a:ext cx="2143125" cy="1778000"/>
            <a:chOff x="457200" y="1239996"/>
            <a:chExt cx="2177144" cy="2804886"/>
          </a:xfrm>
        </p:grpSpPr>
        <p:sp>
          <p:nvSpPr>
            <p:cNvPr id="35" name="Rectangle 34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6222" y="1340171"/>
              <a:ext cx="2019099" cy="2602033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TextBox 3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7072" y="4105305"/>
            <a:ext cx="1151597" cy="1152495"/>
          </a:xfrm>
          <a:prstGeom prst="rect">
            <a:avLst/>
          </a:prstGeom>
          <a:blipFill rotWithShape="0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E236E-3F73-475E-A117-6BAA1239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31" y="-59929"/>
            <a:ext cx="9260472" cy="7065963"/>
          </a:xfrm>
          <a:prstGeom prst="rect">
            <a:avLst/>
          </a:prstGeom>
        </p:spPr>
      </p:pic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-15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-15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1"/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2456F-CEB6-49C6-9FD4-471BB3A9C01F}"/>
              </a:ext>
            </a:extLst>
          </p:cNvPr>
          <p:cNvSpPr txBox="1"/>
          <p:nvPr/>
        </p:nvSpPr>
        <p:spPr>
          <a:xfrm>
            <a:off x="1066800" y="1622803"/>
            <a:ext cx="6572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132 )</a:t>
            </a:r>
          </a:p>
        </p:txBody>
      </p:sp>
    </p:spTree>
    <p:extLst>
      <p:ext uri="{BB962C8B-B14F-4D97-AF65-F5344CB8AC3E}">
        <p14:creationId xmlns:p14="http://schemas.microsoft.com/office/powerpoint/2010/main" val="338793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62DC6-DC4D-4257-8577-82651AD6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57200" y="45720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Colonna MT" panose="04020805060202030203" pitchFamily="82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23" name="Object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12313"/>
              </p:ext>
            </p:extLst>
          </p:nvPr>
        </p:nvGraphicFramePr>
        <p:xfrm>
          <a:off x="758195" y="1969621"/>
          <a:ext cx="1849456" cy="11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Equation" r:id="rId5" imgW="634680" imgH="393480" progId="Equation.3">
                  <p:embed/>
                </p:oleObj>
              </mc:Choice>
              <mc:Fallback>
                <p:oleObj name="Equation" r:id="rId5" imgW="634680" imgH="393480" progId="Equation.3">
                  <p:embed/>
                  <p:pic>
                    <p:nvPicPr>
                      <p:cNvPr id="23" name="Object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95" y="1969621"/>
                        <a:ext cx="1849456" cy="114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54410"/>
              </p:ext>
            </p:extLst>
          </p:nvPr>
        </p:nvGraphicFramePr>
        <p:xfrm>
          <a:off x="3600610" y="1828800"/>
          <a:ext cx="1942779" cy="130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7" imgW="660240" imgH="393480" progId="Equation.3">
                  <p:embed/>
                </p:oleObj>
              </mc:Choice>
              <mc:Fallback>
                <p:oleObj name="Equation" r:id="rId7" imgW="660240" imgH="393480" progId="Equation.3">
                  <p:embed/>
                  <p:pic>
                    <p:nvPicPr>
                      <p:cNvPr id="2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610" y="1828800"/>
                        <a:ext cx="1942779" cy="1305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354811"/>
              </p:ext>
            </p:extLst>
          </p:nvPr>
        </p:nvGraphicFramePr>
        <p:xfrm>
          <a:off x="6544231" y="1807930"/>
          <a:ext cx="1927097" cy="1294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" name="Equation" r:id="rId9" imgW="685800" imgH="393700" progId="Equation.3">
                  <p:embed/>
                </p:oleObj>
              </mc:Choice>
              <mc:Fallback>
                <p:oleObj name="Equation" r:id="rId9" imgW="685800" imgH="393700" progId="Equation.3">
                  <p:embed/>
                  <p:pic>
                    <p:nvPicPr>
                      <p:cNvPr id="2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231" y="1807930"/>
                        <a:ext cx="1927097" cy="1294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32940" y="2182042"/>
            <a:ext cx="55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38428" y="2182042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0565" y="2006798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278</Words>
  <Application>Microsoft Office PowerPoint</Application>
  <PresentationFormat>On-screen Show (4:3)</PresentationFormat>
  <Paragraphs>57</Paragraphs>
  <Slides>16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chàArial (Body)</vt:lpstr>
      <vt:lpstr>Colonna MT</vt:lpstr>
      <vt:lpstr>Times New Roman</vt:lpstr>
      <vt:lpstr>Times New Romian</vt:lpstr>
      <vt:lpstr>UTM Arruba KT</vt:lpstr>
      <vt:lpstr>UTM Cookies</vt:lpstr>
      <vt:lpstr>VNI-Times</vt:lpstr>
      <vt:lpstr>Wingdings</vt:lpstr>
      <vt:lpstr>Chủ đề của Office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Tran Thi Huong</cp:lastModifiedBy>
  <cp:revision>130</cp:revision>
  <dcterms:created xsi:type="dcterms:W3CDTF">2010-01-30T14:04:33Z</dcterms:created>
  <dcterms:modified xsi:type="dcterms:W3CDTF">2022-02-26T14:26:03Z</dcterms:modified>
</cp:coreProperties>
</file>