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25"/>
  </p:notesMasterIdLst>
  <p:sldIdLst>
    <p:sldId id="275" r:id="rId5"/>
    <p:sldId id="258" r:id="rId6"/>
    <p:sldId id="261" r:id="rId7"/>
    <p:sldId id="276" r:id="rId8"/>
    <p:sldId id="278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68" r:id="rId18"/>
    <p:sldId id="269" r:id="rId19"/>
    <p:sldId id="273" r:id="rId20"/>
    <p:sldId id="281" r:id="rId21"/>
    <p:sldId id="274" r:id="rId22"/>
    <p:sldId id="280" r:id="rId23"/>
    <p:sldId id="262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9825" custScaleY="139657" custLinFactNeighborX="1432" custLinFactNeighborY="-7194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25" custLinFactNeighborY="-3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5271" custScaleY="137515" custLinFactNeighborX="943" custLinFactNeighborY="12261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167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5953" custScaleY="116815" custLinFactNeighborX="-363" custLinFactNeighborY="19653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ScaleX="71043" custScaleY="93085" custLinFactNeighborX="-2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DFBDF32-7DFE-467C-818D-566C62F28DB8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A190657-8547-4AEB-8D3B-FCC32130BE49}" type="presOf" srcId="{5DD8EB11-5406-4D7D-A4B3-982550787B16}" destId="{16095D2C-57B4-48CA-953C-267BD9DD484B}" srcOrd="0" destOrd="0" presId="urn:microsoft.com/office/officeart/2008/layout/VerticalCurvedList"/>
    <dgm:cxn modelId="{AAB7047F-29C5-4899-B56B-68FE56C0C29B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0F088D2-FC01-489B-9881-A1A383D321C4}" type="presOf" srcId="{5BE2D0CB-5BBD-4A03-A3CB-F48B34989FA3}" destId="{3059196D-AF0C-4463-A93E-812664631BA3}" srcOrd="0" destOrd="0" presId="urn:microsoft.com/office/officeart/2008/layout/VerticalCurvedList"/>
    <dgm:cxn modelId="{3D1014D7-C033-43AF-A195-14D312836D94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055B4C9E-CCA9-454A-9366-D76A8D396FC3}" type="presParOf" srcId="{3059196D-AF0C-4463-A93E-812664631BA3}" destId="{558D9870-05E2-484E-9241-818D42D9FADA}" srcOrd="0" destOrd="0" presId="urn:microsoft.com/office/officeart/2008/layout/VerticalCurvedList"/>
    <dgm:cxn modelId="{70600B35-09E8-4C98-8260-D1B374360EE8}" type="presParOf" srcId="{558D9870-05E2-484E-9241-818D42D9FADA}" destId="{39FD721C-A262-4C4E-B494-AC1732E6F3A0}" srcOrd="0" destOrd="0" presId="urn:microsoft.com/office/officeart/2008/layout/VerticalCurvedList"/>
    <dgm:cxn modelId="{CEAAA435-FB02-4F4D-A482-644CE8E81E2B}" type="presParOf" srcId="{39FD721C-A262-4C4E-B494-AC1732E6F3A0}" destId="{849B6A22-FC21-4DC5-A1AF-CBADFA6E7F70}" srcOrd="0" destOrd="0" presId="urn:microsoft.com/office/officeart/2008/layout/VerticalCurvedList"/>
    <dgm:cxn modelId="{8CB6DAA2-24BE-4ABB-802D-0EE30C0B1884}" type="presParOf" srcId="{39FD721C-A262-4C4E-B494-AC1732E6F3A0}" destId="{D0EDBA11-CE96-4FCC-BFE8-4DE9D160E032}" srcOrd="1" destOrd="0" presId="urn:microsoft.com/office/officeart/2008/layout/VerticalCurvedList"/>
    <dgm:cxn modelId="{B0D1CE18-8647-4162-961B-BD89FD9C9FC7}" type="presParOf" srcId="{39FD721C-A262-4C4E-B494-AC1732E6F3A0}" destId="{AF90F929-E81A-499C-8856-3125BD5771DB}" srcOrd="2" destOrd="0" presId="urn:microsoft.com/office/officeart/2008/layout/VerticalCurvedList"/>
    <dgm:cxn modelId="{61273B59-0334-45BF-826C-119A5E95B389}" type="presParOf" srcId="{39FD721C-A262-4C4E-B494-AC1732E6F3A0}" destId="{AC2B4F2C-FF8C-404D-92B0-C7C0A29210D1}" srcOrd="3" destOrd="0" presId="urn:microsoft.com/office/officeart/2008/layout/VerticalCurvedList"/>
    <dgm:cxn modelId="{C93FE732-83F5-44E3-AC99-12094E42B482}" type="presParOf" srcId="{558D9870-05E2-484E-9241-818D42D9FADA}" destId="{16095D2C-57B4-48CA-953C-267BD9DD484B}" srcOrd="1" destOrd="0" presId="urn:microsoft.com/office/officeart/2008/layout/VerticalCurvedList"/>
    <dgm:cxn modelId="{A84354F7-4422-4DA4-9290-26F6F9F0642D}" type="presParOf" srcId="{558D9870-05E2-484E-9241-818D42D9FADA}" destId="{57F98E08-EB63-4773-8250-9B6C8F0D79DB}" srcOrd="2" destOrd="0" presId="urn:microsoft.com/office/officeart/2008/layout/VerticalCurvedList"/>
    <dgm:cxn modelId="{4BB4B706-6FD5-426C-9D43-E2312F2FD620}" type="presParOf" srcId="{57F98E08-EB63-4773-8250-9B6C8F0D79DB}" destId="{73F439AE-4020-45C5-B27A-2DB6095092F8}" srcOrd="0" destOrd="0" presId="urn:microsoft.com/office/officeart/2008/layout/VerticalCurvedList"/>
    <dgm:cxn modelId="{605BDD8F-DD6E-4564-BCAB-895CAEC520F3}" type="presParOf" srcId="{558D9870-05E2-484E-9241-818D42D9FADA}" destId="{DB69836F-FE00-4372-B69A-DF0D28029991}" srcOrd="3" destOrd="0" presId="urn:microsoft.com/office/officeart/2008/layout/VerticalCurvedList"/>
    <dgm:cxn modelId="{1627E12C-0223-4DE3-B54D-93D4BF0307FF}" type="presParOf" srcId="{558D9870-05E2-484E-9241-818D42D9FADA}" destId="{A23500C6-60B1-485B-9CAE-0E2BED65C988}" srcOrd="4" destOrd="0" presId="urn:microsoft.com/office/officeart/2008/layout/VerticalCurvedList"/>
    <dgm:cxn modelId="{FFDF6133-AC2F-4BC3-9B5B-81F5F96A6F4C}" type="presParOf" srcId="{A23500C6-60B1-485B-9CAE-0E2BED65C988}" destId="{425517B2-2BDC-437A-9C2F-A102F25D4FDA}" srcOrd="0" destOrd="0" presId="urn:microsoft.com/office/officeart/2008/layout/VerticalCurvedList"/>
    <dgm:cxn modelId="{4DD188E6-0C9A-41FA-936A-D75A814C6DB1}" type="presParOf" srcId="{558D9870-05E2-484E-9241-818D42D9FADA}" destId="{7A289A2F-41D2-4310-A18C-8347F89AA6B9}" srcOrd="5" destOrd="0" presId="urn:microsoft.com/office/officeart/2008/layout/VerticalCurvedList"/>
    <dgm:cxn modelId="{CFA2318B-0C57-465A-A639-48A3D0700AE2}" type="presParOf" srcId="{558D9870-05E2-484E-9241-818D42D9FADA}" destId="{9E66E6D6-CB41-453D-81E8-440C0CD6FAC5}" srcOrd="6" destOrd="0" presId="urn:microsoft.com/office/officeart/2008/layout/VerticalCurvedList"/>
    <dgm:cxn modelId="{521771A6-1E06-4C48-A12A-47934F43390C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92925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69810" y="187883"/>
          <a:ext cx="4759508" cy="1141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810" y="187883"/>
        <a:ext cx="4759508" cy="1141953"/>
      </dsp:txXfrm>
    </dsp:sp>
    <dsp:sp modelId="{73F439AE-4020-45C5-B27A-2DB6095092F8}">
      <dsp:nvSpPr>
        <dsp:cNvPr id="0" name=""/>
        <dsp:cNvSpPr/>
      </dsp:nvSpPr>
      <dsp:spPr>
        <a:xfrm>
          <a:off x="-13689" y="27072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5475" y="1582248"/>
          <a:ext cx="4706270" cy="112443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85475" y="1582248"/>
        <a:ext cx="4706270" cy="1124438"/>
      </dsp:txXfrm>
    </dsp:sp>
    <dsp:sp modelId="{425517B2-2BDC-437A-9C2F-A102F25D4FDA}">
      <dsp:nvSpPr>
        <dsp:cNvPr id="0" name=""/>
        <dsp:cNvSpPr/>
      </dsp:nvSpPr>
      <dsp:spPr>
        <a:xfrm>
          <a:off x="112070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38141" y="2953848"/>
          <a:ext cx="5051682" cy="9551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32080" rIns="132080" bIns="13208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41" y="2953848"/>
        <a:ext cx="5051682" cy="955178"/>
      </dsp:txXfrm>
    </dsp:sp>
    <dsp:sp modelId="{EF00C9D1-86B1-44BB-AAE8-BD1D1EE09133}">
      <dsp:nvSpPr>
        <dsp:cNvPr id="0" name=""/>
        <dsp:cNvSpPr/>
      </dsp:nvSpPr>
      <dsp:spPr>
        <a:xfrm>
          <a:off x="105718" y="2795024"/>
          <a:ext cx="726134" cy="951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4C3D-EC2E-47F4-B0D2-3B3EC404E35E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4A26-D69F-4D1C-80A1-0A4B6CA78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634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8DFA95-1E93-4660-877D-FDE71831652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3F1D-9296-4BD2-9A5D-4670336DC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1E9D-2083-4D65-85D8-C641C7992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3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5BF0-90A3-4550-8BAB-193B3E3693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489A-8C1D-4875-BCBF-11B5B3DBC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3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5E41-141C-438A-BE20-63D1F67A84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BFDD-E1AD-4E9D-8FB6-4A98E8984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71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0F52-E995-4B8D-829C-B8AFF1003D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98589-E496-42C3-BFC4-EC80B250D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6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D01A-5742-4DF9-940A-1FB368336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62EFD-42D2-400D-BD01-98C6938D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BC2A-893F-4A56-B8F0-026290A26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4103-4E64-4F5B-A522-26FFFD0FC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22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FF5F-5486-4C4D-983D-46F1422076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C734-F5B0-40F9-A0A3-1684898C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7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76C6-662D-4BA5-9FCF-22FB609503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FE72-B5B1-4AAF-9C35-737ECC243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8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343B-318D-4690-93FF-DBD2345A0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1CA95-ADEC-4098-9C4D-6A2E49B3B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6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F6FA-5251-4B9C-8B9F-7AAC88B2F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4988-F001-451C-9FA4-3ECAA7BCB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94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BA2B-EFD4-4308-8076-9CD69F15D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E8282-D267-42BC-B58E-8104AFDC4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7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3F1D-9296-4BD2-9A5D-4670336DC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1E9D-2083-4D65-85D8-C641C7992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73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5BF0-90A3-4550-8BAB-193B3E3693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489A-8C1D-4875-BCBF-11B5B3DBC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76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5E41-141C-438A-BE20-63D1F67A84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BFDD-E1AD-4E9D-8FB6-4A98E8984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0F52-E995-4B8D-829C-B8AFF1003D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98589-E496-42C3-BFC4-EC80B250D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03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D01A-5742-4DF9-940A-1FB368336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62EFD-42D2-400D-BD01-98C6938D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204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BC2A-893F-4A56-B8F0-026290A26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4103-4E64-4F5B-A522-26FFFD0FC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259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FF5F-5486-4C4D-983D-46F1422076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C734-F5B0-40F9-A0A3-1684898C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76C6-662D-4BA5-9FCF-22FB609503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FE72-B5B1-4AAF-9C35-737ECC243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59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343B-318D-4690-93FF-DBD2345A0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1CA95-ADEC-4098-9C4D-6A2E49B3B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21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F6FA-5251-4B9C-8B9F-7AAC88B2F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4988-F001-451C-9FA4-3ECAA7BCB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7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BA2B-EFD4-4308-8076-9CD69F15D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E8282-D267-42BC-B58E-8104AFDC4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8A4A87-6B30-4942-9D79-67D9CA3E977C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DED049-AE5B-4459-9ECD-68279B31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0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1B95-23A0-4A3A-B2FA-B29B15396F96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135234-2A92-4F0E-ADA3-DECCC19F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7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C641A3-4841-40F1-9065-DF7753B6C057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DD52C7-E2B8-4463-AF7C-EE71EADB6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7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EBF99A-E140-4FE5-AE0A-AFF191FFC910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96938-C576-42DE-BE69-1F73AEAD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51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2799F6-1B1C-41AD-AE0B-C61D786C48E2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ADA4A1-1177-4F4D-822B-7A2A18093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2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93A6F7-6682-4DC3-AE34-412CBEC9B2EB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C9D052-000A-4C9C-ABEB-74E748B82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46723-E3B4-4CE4-A93C-E3B17B45B98B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2CB762-524B-42F2-951F-05E447F8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8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770058-9D44-450A-ABBB-5883CBF9D897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04400E-9C71-4720-A735-980FDFC7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461634-47E5-44C3-903A-F3448DE84443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892BB9-5F7F-4D63-95B2-C8E6E2A0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2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4C5782-0C31-436E-8AB2-A29B36961567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24C694-5505-4725-A457-022D7A296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8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3B6AB8-40AD-492B-846C-6CD128CAD252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3C70B6-92A2-484C-B610-D6B85B93A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9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190A11-0A73-409C-968D-1E7F59B8C68F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23ACE-5244-4975-B4AD-4BB23D8FF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4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C87428-944C-4786-98A8-EB60CE6E3436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0B726F-ECC1-49B7-AD7F-516E6240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4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815396-4D83-43B2-A03A-3FE08F1CAA31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F47801-64DF-4360-927E-F2AFCA2C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D121D6-1CC9-4E81-8333-9B39011AA0E4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19519B-DBDE-4D53-8B94-F1037E11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9895-6523-439C-BBC1-7AE4DEC098AC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27E3-C3BF-4B9F-8189-F05868F62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3956FA1-0AB6-4AB9-9CAF-FCFE45B6DF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8029B4F-8EA8-4D0F-90CD-7A7FC6150E8E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3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3956FA1-0AB6-4AB9-9CAF-FCFE45B6DF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8029B4F-8EA8-4D0F-90CD-7A7FC6150E8E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5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F448-D348-484E-9A03-67C1EBB621C5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4F995-3D09-4B6F-B5EB-427A149B5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0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5"/>
          <p:cNvSpPr>
            <a:spLocks noChangeArrowheads="1" noChangeShapeType="1" noTextEdit="1"/>
          </p:cNvSpPr>
          <p:nvPr/>
        </p:nvSpPr>
        <p:spPr bwMode="auto">
          <a:xfrm>
            <a:off x="2571750" y="21336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LỚP 4</a:t>
            </a:r>
          </a:p>
        </p:txBody>
      </p:sp>
    </p:spTree>
    <p:extLst>
      <p:ext uri="{BB962C8B-B14F-4D97-AF65-F5344CB8AC3E}">
        <p14:creationId xmlns:p14="http://schemas.microsoft.com/office/powerpoint/2010/main" val="218158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1" y="15212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/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a,                             b,                           c,            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837062" y="2745460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2" y="2745460"/>
                <a:ext cx="1821976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695133" y="2724237"/>
                <a:ext cx="1821976" cy="10599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31" y="2724237"/>
                <a:ext cx="1821976" cy="1059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6484962" y="2753444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60" y="2753436"/>
                <a:ext cx="1821976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59491" y="4681182"/>
            <a:ext cx="253564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MS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7107" y="4648200"/>
            <a:ext cx="259193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với 1</a:t>
            </a:r>
          </a:p>
        </p:txBody>
      </p:sp>
    </p:spTree>
    <p:extLst>
      <p:ext uri="{BB962C8B-B14F-4D97-AF65-F5344CB8AC3E}">
        <p14:creationId xmlns:p14="http://schemas.microsoft.com/office/powerpoint/2010/main" val="40482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552575"/>
                <a:ext cx="4038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41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41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41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endParaRPr lang="en-US" sz="4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3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300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en-US" sz="33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3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sz="3300" i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3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300" i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552575"/>
                <a:ext cx="4038600" cy="4525963"/>
              </a:xfrm>
              <a:blipFill>
                <a:blip r:embed="rId2"/>
                <a:stretch>
                  <a:fillRect l="-346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6"/>
                <a:ext cx="457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 2 : So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marL="0" indent="0">
                  <a:buNone/>
                </a:pP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5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b="0" i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b="0" i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3500" dirty="0">
                    <a:latin typeface="Times New Roman" pitchFamily="18" charset="0"/>
                    <a:cs typeface="Times New Roman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b="0" i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500" b="0" i="0" smtClean="0">
                        <a:latin typeface="Cambria Math"/>
                      </a:rPr>
                      <m:t>&lt;1 </m:t>
                    </m:r>
                  </m:oMath>
                </a14:m>
                <a:endParaRPr lang="en-US" sz="35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5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i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3500" b="0" i="0" smtClean="0">
                        <a:solidFill>
                          <a:srgbClr val="0000FF"/>
                        </a:solidFill>
                        <a:latin typeface="Cambria Math"/>
                      </a:rPr>
                      <m:t>1&gt;</m:t>
                    </m:r>
                    <m:f>
                      <m:fPr>
                        <m:ctrlPr>
                          <a:rPr lang="en-US" sz="3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5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0" lvl="0" indent="0">
                  <a:buNone/>
                </a:pPr>
                <a:r>
                  <a:rPr lang="en-US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5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ên</a:t>
                </a:r>
                <a:r>
                  <a:rPr lang="en-US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5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500" i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5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6"/>
                <a:ext cx="4572000" cy="4525963"/>
              </a:xfrm>
              <a:blipFill>
                <a:blip r:embed="rId3"/>
                <a:stretch>
                  <a:fillRect l="-400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57200" y="406338"/>
                <a:ext cx="8229600" cy="87960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itchFamily="18" charset="0"/>
                  </a:rPr>
                  <a:t>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/>
                      </a:rPr>
                      <m:t>v</m:t>
                    </m:r>
                    <m:r>
                      <a:rPr lang="en-US" sz="3600" i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06338"/>
                <a:ext cx="8229600" cy="879600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19600" y="16002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6"/>
                <a:ext cx="4191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Quy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đồng</a:t>
                </a:r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32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200" i="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2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40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i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6"/>
                <a:ext cx="4191000" cy="4525963"/>
              </a:xfrm>
              <a:blipFill>
                <a:blip r:embed="rId2"/>
                <a:stretch>
                  <a:fillRect l="-363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 2 : So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&lt;1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hay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1&gt;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0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17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737214" y="236561"/>
                <a:ext cx="1821976" cy="10599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v</m:t>
                      </m:r>
                      <m:r>
                        <a:rPr lang="en-US" i="0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214" y="236561"/>
                <a:ext cx="1821976" cy="1059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95800" y="16002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25</m:t>
                        </m:r>
                        <m:r>
                          <a:rPr lang="en-US" i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en-US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28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21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448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336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252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336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448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336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Cách 2 : So sánh với 1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&lt;</m:t>
                    </m:r>
                    <m:r>
                      <a:rPr lang="en-US" i="0"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còn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&gt;</m:t>
                    </m:r>
                    <m:r>
                      <a:rPr lang="en-US" i="0">
                        <a:latin typeface="Cambria Math"/>
                      </a:rPr>
                      <m:t>1</m:t>
                    </m:r>
                    <m:r>
                      <a:rPr lang="en-US" i="0">
                        <a:latin typeface="Cambria Math"/>
                      </a:rPr>
                      <m:t> 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172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810000" y="228608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v</m:t>
                      </m:r>
                      <m:r>
                        <a:rPr lang="en-US" i="0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8"/>
                <a:ext cx="1821976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95800" y="1600200"/>
            <a:ext cx="0" cy="45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4191000" y="3830205"/>
                <a:ext cx="5394960" cy="1737360"/>
              </a:xfrm>
              <a:prstGeom prst="cloud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ắ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ới 1.</a:t>
                </a: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830205"/>
                <a:ext cx="5394960" cy="1737360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6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8"/>
                <a:ext cx="82296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Bài 3: 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a,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: 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0)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8"/>
                <a:ext cx="8229600" cy="4983163"/>
              </a:xfrm>
              <a:blipFill>
                <a:blip r:embed="rId2"/>
                <a:stretch>
                  <a:fillRect l="-1481" t="-122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4267200" y="1295400"/>
                <a:ext cx="1821976" cy="90024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295400"/>
                <a:ext cx="1821976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8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1535373" y="1676408"/>
                <a:ext cx="1821976" cy="89896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73" y="1676408"/>
                <a:ext cx="1821976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5029200" y="1697501"/>
                <a:ext cx="1821976" cy="90178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97501"/>
                <a:ext cx="182197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1526274" y="4063735"/>
                <a:ext cx="1821976" cy="89896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74" y="4063735"/>
                <a:ext cx="182197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5181600" y="4063735"/>
                <a:ext cx="1821976" cy="90178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63735"/>
                <a:ext cx="1821976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itchFamily="18" charset="0"/>
                  </a:rPr>
                  <a:t>Bài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b,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8"/>
                <a:ext cx="8229600" cy="4525963"/>
              </a:xfrm>
              <a:blipFill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334000" y="1600200"/>
            <a:ext cx="312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3581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3581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4419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192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200" y="495399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A909DE-F623-4DED-B87A-10FD55C0F814}"/>
                  </a:ext>
                </a:extLst>
              </p:cNvPr>
              <p:cNvSpPr txBox="1"/>
              <p:nvPr/>
            </p:nvSpPr>
            <p:spPr>
              <a:xfrm>
                <a:off x="838200" y="762000"/>
                <a:ext cx="4572000" cy="884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A909DE-F623-4DED-B87A-10FD55C0F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000"/>
                <a:ext cx="4572000" cy="884538"/>
              </a:xfrm>
              <a:prstGeom prst="rect">
                <a:avLst/>
              </a:prstGeom>
              <a:blipFill>
                <a:blip r:embed="rId2"/>
                <a:stretch>
                  <a:fillRect l="-4133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629227-4B36-472B-A5E2-014F657681C0}"/>
                  </a:ext>
                </a:extLst>
              </p:cNvPr>
              <p:cNvSpPr txBox="1"/>
              <p:nvPr/>
            </p:nvSpPr>
            <p:spPr>
              <a:xfrm>
                <a:off x="1066800" y="2438400"/>
                <a:ext cx="4572000" cy="884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&lt;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629227-4B36-472B-A5E2-014F6576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4572000" cy="884538"/>
              </a:xfrm>
              <a:prstGeom prst="rect">
                <a:avLst/>
              </a:prstGeom>
              <a:blipFill>
                <a:blip r:embed="rId3"/>
                <a:stretch>
                  <a:fillRect l="-1733" t="-18621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2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b,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3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3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6 </m:t>
                        </m:r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6 </m:t>
                        </m:r>
                        <m:r>
                          <m:rPr>
                            <m:sty m:val="p"/>
                          </m:rP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a:rPr lang="en-US" sz="43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en-US" sz="43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endParaRPr lang="en-US" sz="4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54</m:t>
                          </m:r>
                        </m:num>
                        <m:den>
                          <m:r>
                            <a:rPr lang="en-US" i="0"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𝟕𝟐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𝟓𝟒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𝟔𝟎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𝟕𝟐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th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ứ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ự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t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ừ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é đế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ớ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0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8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312419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1.So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A.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43204" y="381000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3946478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2895603" y="3048006"/>
                <a:ext cx="6248399" cy="2362199"/>
              </a:xfrm>
              <a:prstGeom prst="cloud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3" y="3048006"/>
                <a:ext cx="6248399" cy="2362199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4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22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* Ôn lại cách so sánh hai phân số khác mẫu số, so sánh phân số với 1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*  Hoàn thành vở bài tập toán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*  Đọc trước bài “ Phép cộng phân số”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2. So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/>
          <p:cNvSpPr/>
          <p:nvPr/>
        </p:nvSpPr>
        <p:spPr>
          <a:xfrm>
            <a:off x="228600" y="2362200"/>
            <a:ext cx="914400" cy="9144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2819400"/>
                <a:ext cx="6153149" cy="1447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C1)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     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819400"/>
                <a:ext cx="6153149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2819400" y="4495800"/>
                <a:ext cx="6172200" cy="1295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C2)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Giữ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 và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Rút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gọn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6:2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10:2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b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95800"/>
                <a:ext cx="617220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1828800"/>
            <a:ext cx="3358548" cy="1806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Trang 122)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0901" y="838206"/>
            <a:ext cx="7648300" cy="8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latin typeface="Times New Roman" pitchFamily="18" charset="0"/>
              </a:rPr>
              <a:t>Toán</a:t>
            </a:r>
            <a:endParaRPr lang="en-US" altLang="en-US" sz="4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2171700" y="638175"/>
            <a:ext cx="5492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4403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63538"/>
            <a:ext cx="1581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78677079"/>
              </p:ext>
            </p:extLst>
          </p:nvPr>
        </p:nvGraphicFramePr>
        <p:xfrm>
          <a:off x="1968500" y="1541951"/>
          <a:ext cx="5391746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/>
          <p:cNvSpPr/>
          <p:nvPr/>
        </p:nvSpPr>
        <p:spPr>
          <a:xfrm>
            <a:off x="2147093" y="1785938"/>
            <a:ext cx="814387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171700" y="3014663"/>
            <a:ext cx="814388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028954" y="3124200"/>
            <a:ext cx="4286246" cy="10618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tăng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dần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0698" y="2104549"/>
            <a:ext cx="4736902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58975" y="4329113"/>
            <a:ext cx="771525" cy="1025525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800350" y="4604053"/>
            <a:ext cx="44577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692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en-US" sz="2800" b="1" u="sng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So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                   b,                   c,                       d,           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533400" y="2551525"/>
                <a:ext cx="1752600" cy="102753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51525"/>
                <a:ext cx="1752600" cy="1027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667000" y="2551525"/>
                <a:ext cx="1600200" cy="10599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551525"/>
                <a:ext cx="1600200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7090014" y="2578829"/>
                <a:ext cx="1821976" cy="10175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014" y="2578829"/>
                <a:ext cx="1821976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4724400" y="2558357"/>
                <a:ext cx="1821976" cy="10175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558357"/>
                <a:ext cx="1821976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066800" y="4572008"/>
                <a:ext cx="1600200" cy="102752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8"/>
                <a:ext cx="1600200" cy="1027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680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1" y="4901104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&lt; 7 )</a:t>
            </a:r>
          </a:p>
        </p:txBody>
      </p:sp>
    </p:spTree>
    <p:extLst>
      <p:ext uri="{BB962C8B-B14F-4D97-AF65-F5344CB8AC3E}">
        <p14:creationId xmlns:p14="http://schemas.microsoft.com/office/powerpoint/2010/main" val="7638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5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3581400" y="533400"/>
                <a:ext cx="1600200" cy="91057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𝑣</m:t>
                      </m:r>
                      <m:r>
                        <a:rPr lang="en-US" sz="2800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33400"/>
                <a:ext cx="1600200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1666875"/>
                <a:ext cx="7315200" cy="1524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;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MS: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b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</a:b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66875"/>
                <a:ext cx="7315200" cy="15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1390650" y="3799616"/>
                <a:ext cx="7315200" cy="14568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;    </m:t>
                    </m:r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rút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gọn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PS: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15:5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25:5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b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</a:b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799616"/>
                <a:ext cx="7315200" cy="1456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2400" y="2428875"/>
            <a:ext cx="9541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399" y="4343400"/>
            <a:ext cx="9541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13360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4576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ctr"/>
                <a:endParaRPr lang="en-US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MS: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b="0" dirty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45762"/>
                <a:ext cx="8229600" cy="4525963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661012" y="685800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012" y="685800"/>
                <a:ext cx="1821976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7C77EC9-D0F1-4302-A6DE-9546AB5DA107}"/>
              </a:ext>
            </a:extLst>
          </p:cNvPr>
          <p:cNvSpPr txBox="1"/>
          <p:nvPr/>
        </p:nvSpPr>
        <p:spPr>
          <a:xfrm>
            <a:off x="2378017" y="871395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/>
              <a:t>c,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1295400" y="1524000"/>
                <a:ext cx="1821976" cy="101752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24000"/>
                <a:ext cx="1821976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2895600"/>
                <a:ext cx="8077200" cy="2286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j-ea"/>
                    <a:cs typeface="Times New Roman" pitchFamily="18" charset="0"/>
                  </a:rPr>
                  <a:t>Giữ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quy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đồng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b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20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+mj-ea"/>
                        <a:cs typeface="+mj-cs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8077200" cy="228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3657600" y="228600"/>
                <a:ext cx="5394960" cy="1737360"/>
              </a:xfrm>
              <a:prstGeom prst="cloud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</m:oMath>
                  </m:oMathPara>
                </a14:m>
                <a:endParaRPr lang="en-US" sz="2600" b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đã á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ở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600"/>
                <a:ext cx="5394960" cy="1737360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3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64&quot;&gt;&lt;/object&gt;&lt;object type=&quot;2&quot; unique_id=&quot;10065&quot;&gt;&lt;object type=&quot;3&quot; unique_id=&quot;10066&quot;&gt;&lt;property id=&quot;20148&quot; value=&quot;5&quot;/&gt;&lt;property id=&quot;20300&quot; value=&quot;Slide 1&quot;/&gt;&lt;property id=&quot;20307&quot; value=&quot;257&quot;/&gt;&lt;/object&gt;&lt;object type=&quot;3&quot; unique_id=&quot;10067&quot;&gt;&lt;property id=&quot;20148&quot; value=&quot;5&quot;/&gt;&lt;property id=&quot;20300&quot; value=&quot;Slide 2&quot;/&gt;&lt;property id=&quot;20307&quot; value=&quot;258&quot;/&gt;&lt;/object&gt;&lt;object type=&quot;3&quot; unique_id=&quot;10068&quot;&gt;&lt;property id=&quot;20148&quot; value=&quot;5&quot;/&gt;&lt;property id=&quot;20300&quot; value=&quot;Slide 3 - &amp;quot;Chọn đáp án đúng&amp;quot;&quot;/&gt;&lt;property id=&quot;20307&quot; value=&quot;261&quot;/&gt;&lt;/object&gt;&lt;object type=&quot;3&quot; unique_id=&quot;10069&quot;&gt;&lt;property id=&quot;20148&quot; value=&quot;5&quot;/&gt;&lt;property id=&quot;20300&quot; value=&quot;Slide 4 - &amp;quot;Thứ sáu ngày 17 tháng  4 năm 2020 Toán Luyện tập&amp;quot;&quot;/&gt;&lt;property id=&quot;20307&quot; value=&quot;263&quot;/&gt;&lt;/object&gt;&lt;object type=&quot;3&quot; unique_id=&quot;10070&quot;&gt;&lt;property id=&quot;20148&quot; value=&quot;5&quot;/&gt;&lt;property id=&quot;20300&quot; value=&quot;Slide 5 - &amp;quot;Thứ sáu ngày 17 tháng  4 năm 2020 Toán Luyện tập&amp;quot;&quot;/&gt;&lt;property id=&quot;20307&quot; value=&quot;264&quot;/&gt;&lt;/object&gt;&lt;object type=&quot;3&quot; unique_id=&quot;10071&quot;&gt;&lt;property id=&quot;20148&quot; value=&quot;5&quot;/&gt;&lt;property id=&quot;20300&quot; value=&quot;Slide 6 - &amp;quot;Thứ sáu ngày 17 tháng  4 năm 2020 Toán Luyện tập&amp;quot;&quot;/&gt;&lt;property id=&quot;20307&quot; value=&quot;265&quot;/&gt;&lt;/object&gt;&lt;object type=&quot;3&quot; unique_id=&quot;10073&quot;&gt;&lt;property id=&quot;20148&quot; value=&quot;5&quot;/&gt;&lt;property id=&quot;20300&quot; value=&quot;Slide 16 - &amp;quot;Củng cố - dặn dò&amp;quot;&quot;/&gt;&lt;property id=&quot;20307&quot; value=&quot;262&quot;/&gt;&lt;/object&gt;&lt;object type=&quot;3&quot; unique_id=&quot;10163&quot;&gt;&lt;property id=&quot;20148&quot; value=&quot;5&quot;/&gt;&lt;property id=&quot;20300&quot; value=&quot;Slide 7 - &amp;quot;Thứ sáu ngày 17 tháng  4 năm 2020 Toán Luyện tập&amp;quot;&quot;/&gt;&lt;property id=&quot;20307&quot; value=&quot;266&quot;/&gt;&lt;/object&gt;&lt;object type=&quot;3&quot; unique_id=&quot;10164&quot;&gt;&lt;property id=&quot;20148&quot; value=&quot;5&quot;/&gt;&lt;property id=&quot;20300&quot; value=&quot;Slide 8 - &amp;quot;Thứ sáu ngày 17 tháng  4 năm 2020 Toán Luyện tập&amp;quot;&quot;/&gt;&lt;property id=&quot;20307&quot; value=&quot;267&quot;/&gt;&lt;/object&gt;&lt;object type=&quot;3&quot; unique_id=&quot;10200&quot;&gt;&lt;property id=&quot;20148&quot; value=&quot;5&quot;/&gt;&lt;property id=&quot;20300&quot; value=&quot;Slide 12 - &amp;quot;Thứ sáu ngày 17 tháng  4 năm 2020 Toán Luyện tập&amp;quot;&quot;/&gt;&lt;property id=&quot;20307&quot; value=&quot;268&quot;/&gt;&lt;/object&gt;&lt;object type=&quot;3&quot; unique_id=&quot;10285&quot;&gt;&lt;property id=&quot;20148&quot; value=&quot;5&quot;/&gt;&lt;property id=&quot;20300&quot; value=&quot;Slide 13 - &amp;quot;Thứ sáu ngày 17 tháng  4 năm 2020 Toán Luyện tập&amp;quot;&quot;/&gt;&lt;property id=&quot;20307&quot; value=&quot;269&quot;/&gt;&lt;/object&gt;&lt;object type=&quot;3&quot; unique_id=&quot;10351&quot;&gt;&lt;property id=&quot;20148&quot; value=&quot;5&quot;/&gt;&lt;property id=&quot;20300&quot; value=&quot;Slide 9 - &amp;quot;a, 8 7  𝑣à  7 8 &amp;quot;&quot;/&gt;&lt;property id=&quot;20307&quot; value=&quot;270&quot;/&gt;&lt;/object&gt;&lt;object type=&quot;3&quot; unique_id=&quot;10352&quot;&gt;&lt;property id=&quot;20148&quot; value=&quot;5&quot;/&gt;&lt;property id=&quot;20300&quot; value=&quot;Slide 10 - &amp;quot;                      b,&amp;quot;&quot;/&gt;&lt;property id=&quot;20307&quot; value=&quot;271&quot;/&gt;&lt;/object&gt;&lt;object type=&quot;3&quot; unique_id=&quot;10353&quot;&gt;&lt;property id=&quot;20148&quot; value=&quot;5&quot;/&gt;&lt;property id=&quot;20300&quot; value=&quot;Slide 11 - &amp;quot;                      c,&amp;quot;&quot;/&gt;&lt;property id=&quot;20307&quot; value=&quot;272&quot;/&gt;&lt;/object&gt;&lt;object type=&quot;3&quot; unique_id=&quot;10466&quot;&gt;&lt;property id=&quot;20148&quot; value=&quot;5&quot;/&gt;&lt;property id=&quot;20300&quot; value=&quot;Slide 14 - &amp;quot;Thứ sáu ngày 17 tháng  4 năm 2020 Toán Luyện tập&amp;quot;&quot;/&gt;&lt;property id=&quot;20307&quot; value=&quot;273&quot;/&gt;&lt;/object&gt;&lt;object type=&quot;3&quot; unique_id=&quot;10467&quot;&gt;&lt;property id=&quot;20148&quot; value=&quot;5&quot;/&gt;&lt;property id=&quot;20300&quot; value=&quot;Slide 15 - &amp;quot;b,  2 3 ; 5 6 ; 3 4 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962</Words>
  <Application>Microsoft Office PowerPoint</Application>
  <PresentationFormat>Trình chiếu Trên màn hình (4:3)</PresentationFormat>
  <Paragraphs>147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Default Design</vt:lpstr>
      <vt:lpstr>1_Default Design</vt:lpstr>
      <vt:lpstr>2_Office Theme</vt:lpstr>
      <vt:lpstr>Bản trình bày PowerPoint</vt:lpstr>
      <vt:lpstr>Bản trình bày PowerPoint</vt:lpstr>
      <vt:lpstr>Chọn đáp án đúng</vt:lpstr>
      <vt:lpstr>Bản trình bày PowerPoint</vt:lpstr>
      <vt:lpstr>Bản trình bày PowerPoint</vt:lpstr>
      <vt:lpstr>   </vt:lpstr>
      <vt:lpstr>Bản trình bày PowerPoint</vt:lpstr>
      <vt:lpstr>Bản trình bày PowerPoint</vt:lpstr>
      <vt:lpstr>Bản trình bày PowerPoint</vt:lpstr>
      <vt:lpstr>Bản trình bày PowerPoint</vt:lpstr>
      <vt:lpstr>a, 8/7  và  7/8</vt:lpstr>
      <vt:lpstr>                 b,</vt:lpstr>
      <vt:lpstr>                      c,</vt:lpstr>
      <vt:lpstr>Bản trình bày PowerPoint</vt:lpstr>
      <vt:lpstr>Bản trình bày PowerPoint</vt:lpstr>
      <vt:lpstr>Bản trình bày PowerPoint</vt:lpstr>
      <vt:lpstr>Bản trình bày PowerPoint</vt:lpstr>
      <vt:lpstr>  b,  2/3;5/6;3/4</vt:lpstr>
      <vt:lpstr>Khi muốn sắp xếp phân số theo thứ tự ta làm thế nào?</vt:lpstr>
      <vt:lpstr>Vận dụng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2020-04-16T00:58:03Z</dcterms:created>
  <dcterms:modified xsi:type="dcterms:W3CDTF">2022-02-13T07:33:10Z</dcterms:modified>
</cp:coreProperties>
</file>