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4"/>
  </p:notesMasterIdLst>
  <p:sldIdLst>
    <p:sldId id="284" r:id="rId2"/>
    <p:sldId id="297" r:id="rId3"/>
    <p:sldId id="295" r:id="rId4"/>
    <p:sldId id="296" r:id="rId5"/>
    <p:sldId id="262" r:id="rId6"/>
    <p:sldId id="270" r:id="rId7"/>
    <p:sldId id="271" r:id="rId8"/>
    <p:sldId id="272" r:id="rId9"/>
    <p:sldId id="273" r:id="rId10"/>
    <p:sldId id="277" r:id="rId11"/>
    <p:sldId id="278" r:id="rId12"/>
    <p:sldId id="267" r:id="rId13"/>
    <p:sldId id="266" r:id="rId14"/>
    <p:sldId id="264" r:id="rId15"/>
    <p:sldId id="265" r:id="rId16"/>
    <p:sldId id="288" r:id="rId17"/>
    <p:sldId id="276" r:id="rId18"/>
    <p:sldId id="290" r:id="rId19"/>
    <p:sldId id="292" r:id="rId20"/>
    <p:sldId id="293" r:id="rId21"/>
    <p:sldId id="275"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651" autoAdjust="0"/>
  </p:normalViewPr>
  <p:slideViewPr>
    <p:cSldViewPr>
      <p:cViewPr varScale="1">
        <p:scale>
          <a:sx n="68" d="100"/>
          <a:sy n="68" d="100"/>
        </p:scale>
        <p:origin x="1440"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7:32.457"/>
    </inkml:context>
    <inkml:brush xml:id="br0">
      <inkml:brushProperty name="width" value="0.5" units="cm"/>
      <inkml:brushProperty name="height" value="1" units="cm"/>
      <inkml:brushProperty name="color" value="#579AA3"/>
      <inkml:brushProperty name="tip" value="rectangle"/>
      <inkml:brushProperty name="rasterOp" value="maskPen"/>
      <inkml:brushProperty name="ignorePressure" value="1"/>
    </inkml:brush>
  </inkml:definitions>
  <inkml:trace contextRef="#ctx0" brushRef="#br0">0 1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44.252"/>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1 0,'6'0,"11"7,8 10,15 1,0 6,8 4,9-1,3 2,5 2,-2-4,-4 1,-5-4,-4-7,-12-6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9:55.412"/>
    </inkml:context>
    <inkml:brush xml:id="br0">
      <inkml:brushProperty name="width" value="0.35" units="cm"/>
      <inkml:brushProperty name="height" value="0.35" units="cm"/>
      <inkml:brushProperty name="color" value="#FFFFFF"/>
    </inkml:brush>
  </inkml:definitions>
  <inkml:trace contextRef="#ctx0" brushRef="#br0">0 1 24575,'600'20'0,"-217"-3"0,-360-17 0,14 1 0,0 0 0,-1 3 0,53 11 0,-84-14 0,0 0 0,0 1 0,1 0 0,-2 0 0,1 0 0,0 1 0,0-1 0,-1 1 0,1 0 0,-1 1 0,0-1 0,0 1 0,0-1 0,-1 1 0,4 5 0,-5-5 0,0 0 0,0 0 0,-1 0 0,1 0 0,-1 0 0,0 0 0,-1 0 0,1 1 0,-1-1 0,1 0 0,-1 1 0,-1-1 0,1 0 0,0 0 0,-1 1 0,0-1 0,0 0 0,-3 7 0,0 0 0,-1 0 0,0-1 0,0 1 0,-1-1 0,0 0 0,-1-1 0,0 0 0,-15 15 0,-4 0 0,-44 31 0,-3 4 0,71-57 0,0-1 0,1 1 0,-1 0 0,0 0 0,1 0 0,-1 0 0,1 0 0,-1 1 0,1-1 0,-2 4 0,3-5 0,0-1 0,0 1 0,0 0 0,0-1 0,0 1 0,0 0 0,0-1 0,0 1 0,0-1 0,0 1 0,0 0 0,1-1 0,-1 1 0,0 0 0,0-1 0,1 1 0,-1-1 0,0 1 0,1-1 0,-1 1 0,0-1 0,1 1 0,-1-1 0,1 1 0,-1-1 0,1 1 0,0-1 0,4 3 0,0-1 0,0 0 0,1-1 0,-1 1 0,1-1 0,-1 0 0,1-1 0,10 1 0,101-1 0,211-28 0,-278 22 0,-4 2 0,1-2 0,-1-2 0,0-2 0,-1-2 0,56-22 0,-75 19-1365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10:01:27.079"/>
    </inkml:context>
    <inkml:brush xml:id="br0">
      <inkml:brushProperty name="width" value="0.35" units="cm"/>
      <inkml:brushProperty name="height" value="0.35" units="cm"/>
      <inkml:brushProperty name="color" value="#FFFFFF"/>
    </inkml:brush>
  </inkml:definitions>
  <inkml:trace contextRef="#ctx0" brushRef="#br0">10918 3382 24575,'-2'63'0,"-4"0"0,-26 122 0,29-168 0,-61 271 0,-306 1078-2117,121-479 734,137-459 1202,23-76-102,60-233 212,-54 199 72,75-293-1,-21 46 0,13-49-21,16-21 20,0-1 1,0 0-1,-1 0 1,1 1-1,0-1 1,0 0-1,-1 0 0,1 0 1,0 1-1,-1-1 1,1 0-1,0 0 0,0 0 1,-1 0-1,1 0 1,0 0-1,-1 0 1,1 0-1,0 1 0,-1-1 1,1 0-1,0 0 1,-1 0-1,1-1 0,0 1 1,-1 0-1,1 0 1,0 0-1,-1 0 1,1 0-1,0 0 0,-1 0 1,1-1-1,-1 1 1,0-3 14,0 0 1,0 1-1,0-1 1,0 0 0,0 0-1,0-1 1,1 1 0,-1 0-1,1 0 1,0 0 0,0 0-1,0 0 1,1-4-1,6-68 534,4 1-1,33-126 0,-35 162-449,88-336 417,36-113-635,28-85-64,467-1776-3074,-617 2289 3258,-11 49 0,-3 10 0,-35 73 0,24-45 0,-105 224 0,-52 124-111,-190 399-447,-86 192 699,44 14-923,331-766 633,67-196 149,1 0 0,0 0 0,1 0 0,0 32 0,3-49 7,0 0 1,0 0-1,0 0 1,0 0-1,0 1 1,0-1-1,1 0 1,-1 0-1,1 0 1,-1 0-1,1 0 0,0 0 1,0 0-1,0 0 1,0 0-1,0 0 1,0 0-1,1 0 1,-1-1-1,1 1 1,-1-1-1,1 1 1,-1-1-1,1 1 1,0-1-1,0 0 1,2 1-1,0-1 36,-1-1 0,0 0 0,1 0 0,-1 0 0,0-1 0,0 1 0,1-1 0,-1 1 0,0-1 0,0 0 0,0-1 0,0 1 0,0 0 0,0-1 0,0 0 0,0 0 0,3-2 0,10-9 177,0 0 0,0-1 0,-1-1 0,23-30 0,53-83 582,-84 117-738,320-563 1274,-46-31-492,-19-19-846,-52-5 0,-204 606 0,7-48 0,-12 71 0,-1-1 0,0 1 0,0 0 0,0 0 0,1-1 0,-1 1 0,0 0 0,0-1 0,0 1 0,0 0 0,0-1 0,0 1 0,0 0 0,0-1 0,0 1 0,0 0 0,0-1 0,0 1 0,0 0 0,0-1 0,0 1 0,0 0 0,0-1 0,0 1 0,0 0 0,-1-1 0,1 1 0,0 0 0,0 0 0,0-1 0,0 1 0,-1 0 0,1-1 0,0 1 0,0 0 0,-1 0 0,1 0 0,0-1 0,-1 1 0,1 0 0,0 0 0,0 0 0,-1 0 0,1-1 0,0 1 0,-1 0 0,1 0 0,0 0 0,-1 0 0,1 0 0,0 0 0,-1 0 0,1 0 0,0 0 0,-1 0 0,1 0 0,-1 1 0,-4 3 0,1 1 0,-1-1 0,1 1 0,0 1 0,0-1 0,-4 9 0,-100 177 0,-67 124-164,-929 1628-1810,994-1752 1974,74-140 27,36-50-23,0-1 0,-1 0 0,1 1 0,0-1 0,0 0 0,0 1 0,0-1 0,-1 0 0,1 1 0,0-1 0,0 0 0,-1 1 1,1-1-1,0 0 0,0 1 0,-1-1 0,1 0 0,0 0 0,-1 1 0,1-1 0,-1 0 0,1 0 0,0 0 0,-1 0 0,1 0 0,0 0 0,-1 1 0,1-1 0,-1 0 0,1 0 0,0 0 0,-1 0 0,1 0 0,-1 0 0,1 0 0,0-1 0,-1 1 0,1 0 0,-1 0 0,1 0 0,0 0 0,-1 0 0,1-1 0,0 1 0,-1 0 0,1 0 0,0-1 0,-1 1 0,1 0 0,-1-1 0,1-12 88,0 0 1,0 1-1,2-1 0,-1 0 0,2 0 0,4-15 0,68-262 307,73-209-505,68-210-713,53-176-164,842-2864-2949,-960 3219 3003,-83 259 327,-67 265 586,0 0 0,0 0 0,0 0 0,-1-1 0,-1-11 0,1 17 16,0 1 0,0-1 0,0 1-1,0 0 1,-1-1 0,1 1 0,0 0-1,0-1 1,0 1 0,0 0 0,-1 0-1,1-1 1,0 1 0,0 0 0,-1 0-1,1-1 1,0 1 0,0 0 0,-1 0-1,1-1 1,0 1 0,-1 0 0,1 0 0,0 0-1,-1 0 1,1 0 0,0 0 0,-1-1-1,1 1 1,0 0 0,-1 0 0,1 0-1,0 0 1,-1 0 0,1 0 0,-1 0-1,1 0 1,0 1 0,-1-1 0,1 0-1,0 0 1,-1 0 0,1 0 0,0 0-1,-1 1 1,1-1 0,0 0 0,0 0-1,-1 0 1,1 1 0,0-1 0,0 0-1,-1 0 1,1 1 0,0 0 0,-17 16 0,2 1 0,0 0 0,-17 29 0,-707 1034 2502,702-1028-1862,-2-1 0,-2-3 1,-2-1-1,-3-2 1,-80 63-1,-171 100 1675,148-108-1721,-142 125-1,250-183-593,41-37 0,14-9 0,11-9 0,-1-2 0,0 0 0,-1-2 0,27-23 0,28-18 0,-74 54 0,0 0 0,0 0 0,1 1 0,-1 0 0,1-1 0,0 2 0,0-1 0,-1 0 0,1 1 0,7-1 0,-11 2 0,0 0 0,0 0 0,0 1 0,1-1 0,-1 0 0,0 0 0,0 1 0,-1-1 0,1 1 0,0-1 0,0 1 0,0-1 0,0 1 0,0-1 0,0 1 0,-1 0 0,1-1 0,0 1 0,0 0 0,-1 0 0,1 0 0,0 1 0,0 1 0,1 0 0,-1 1 0,0-1 0,0 1 0,0-1 0,-1 1 0,1-1 0,-1 1 0,0 6 0,-3 30 0,-14 75 0,-299 1208-1465,248-1092 1417,-191 429-1,258-656 49,-74 142 0,64-126 0,-1-1 0,-2 0 0,0 0 0,-22 22 0,34-38 0,0-1 0,0 0 0,0 0 0,0 0 0,0-1 0,-1 1 0,1 0 0,0-1 0,-1 0 0,1 1 0,-1-1 0,0 0 0,1 0 0,-1-1 0,0 1 0,0 0 0,1-1 0,-1 0 0,0 1 0,-3-2 0,3 0 0,1 0 0,-1 0 0,1-1 0,0 1 0,-1-1 0,1 0 0,0 1 0,0-1 0,0 0 0,0 0 0,0-1 0,1 1 0,-1 0 0,1-1 0,-1 1 0,1 0 0,0-1 0,0 0 0,0 1 0,0-1 0,0-2 0,-11-42 183,2 0 0,2 0 0,-2-94 0,6 91 1,-23-590 183,9 182-849,8 308 482,3 111 0,7 39 0,0-1 0,0 1 0,0-1 0,0 1 0,0-1 0,0 1 0,-1-1 0,1 1 0,0 0 0,0-1 0,0 1 0,-1-1 0,1 1 0,0 0 0,0-1 0,-1 1 0,1 0 0,0-1 0,-1 1 0,1 0 0,0-1 0,-1 1 0,1 0 0,-1 0 0,1-1 0,0 1 0,-1 0 0,1 0 0,-1 0 0,0 0 0,-2 2 0,1 1 0,-1 0 0,1 1 0,0-1 0,-1 0 0,2 1 0,-1-1 0,0 1 0,1-1 0,-1 1 0,1 0 0,0 4 0,-57 220 0,35-125 0,-196 660 0,210-733 3,6-19 60,1 0 0,-2-1 0,1 1 0,-1-1 1,-1 0-1,0 0 0,0 0 0,-1-1 0,-9 11 0,15-20-60,0 0-1,0 1 0,0-1 0,0 0 0,0 0 1,-1 0-1,1 0 0,0 0 0,0 0 0,0 0 0,0 0 1,0 1-1,-1-1 0,1 0 0,0 0 0,0 0 0,0 0 1,0 0-1,-1 0 0,1 0 0,0 0 0,0 0 0,0 0 1,0 0-1,-1 0 0,1 0 0,0 0 0,0 0 1,0 0-1,0 0 0,0-1 0,-1 1 0,1 0 0,0 0 1,0 0-1,0 0 0,0 0 0,0 0 0,-1 0 0,1 0 1,0-1-1,0 1 0,0 0 0,0 0 0,0 0 1,0 0-1,0 0 0,0-1 0,0 1 0,-1 0 0,0-20 14,7-26-16,2 0 0,2 0 0,2 1 0,20-48 0,-31 92 0,78-214-289,9 4 0,195-337 1,-261 510 288,54-69 0,-73 103 0,-1 1 0,1-1 0,0 1 0,0 0 0,0 0 0,0 0 0,0 0 0,1 1 0,-1-1 0,1 1 0,0 0 0,0 0 0,0 0 0,0 1 0,0-1 0,0 1 0,0 0 0,0 0 0,5 0 0,-7 1 0,0 1 0,0-1 0,0 1 0,-1 0 0,1-1 0,0 1 0,0 0 0,-1 0 0,1 0 0,-1 1 0,1-1 0,-1 0 0,1 0 0,-1 1 0,0-1 0,2 3 0,1 2 0,0 0 0,-1 1 0,0-1 0,-1 0 0,1 1 0,1 7 0,3 18 0,-2 0 0,-1 0 0,0 64 0,-28 207 0,-15-67-369,-10-3 0,-128 368 0,62-296-185,-215 403 1,152-396 681,21-81 385,141-210-488,0 0 1,-2-2 0,0 1-1,-34 25 1,50-43-26,-1 0 0,0 0 0,1 0 0,-1 0 0,0-1 0,0 0 0,0 1 0,0-1 0,0 0 0,-1 0 0,1-1 0,0 1 0,0-1 0,-1 1 0,-3-1 0,5-1 0,1 1 0,-1-1 0,1 1 0,0-1 0,-1 0 0,1 1 0,0-1 0,0 0 0,0 0 0,0 0 0,0 0 0,0 0 0,0 0 0,0 0 0,0-1 0,0 1 0,0 0 0,1 0 0,-1-1 0,0 1 0,1 0 0,-1-1 0,1 1 0,-1-2 0,-1-9 0,1 0 0,0-1 0,1 1 0,1 0 0,-1 0 0,2 0 0,4-20 0,9-28 0,3 0 0,36-81 0,140-251-164,-12 83-885,426-542 0,338-191 378,-703 818 835,-225 209-47,1 0-1,0 1 0,1 1 1,0 1-1,1 0 0,25-8 1,-43 19-87,0 0 1,0 0 0,0 0 0,0 1 0,0-1-1,0 1 1,0 0 0,0 0 0,0 0 0,0 0-1,0 1 1,0-1 0,0 1 0,3 1-1,-4-1-13,0 0 0,-1 0 0,1 0 0,0 1 0,-1-1 0,1 0 0,-1 1 0,0-1 0,1 1 0,-1 0 0,0-1 0,0 1 0,0 0 0,0 0 0,0-1 0,0 1 0,-1 0-1,1 0 1,0 3 0,0 12 1,-1-1 0,0 1-1,-1-1 1,0 1 0,-2-1 0,0 0-1,-1 0 1,-9 26 0,-101 257-18,-388 768-1072,-106-47-1,477-834 1565,-162 178-1,243-310-74,-67 57 0,105-101-385,0 0 0,-1 0 0,0-2-1,0 1 1,-1-2 0,-28 12 0,41-18-32,-1-1 0,1 1 1,-1-1-1,1 1 0,-1-1 1,0 0-1,1 1 0,-1-1 1,0 0-1,1 0 0,-1 0 1,1 0-1,-1-1 0,0 1 1,1 0-1,-1-1 0,1 1 1,-1-1-1,1 1 0,-1-1 1,1 0-1,-1 0 0,1 0 1,0 0-1,-1 0 0,1 0 1,0 0-1,0 0 0,0 0 1,-1 0-1,1-1 0,1 1 1,-1 0-1,0-1 1,0 1-1,0-1 0,1 1 1,-1-1-1,1 1 0,-1-1 1,1 0-1,-1-2 0,0-12 0,1-1 0,0 1 0,1 0 0,1 0 0,0-1 0,2 1 0,6-20 0,13-41 0,48-111 0,114-178-23,91-78-71,-39 115-534,15 11 0,403-397 0,-323 409 229,-294 273 384,3 1 1,0 2-1,68-36 0,-103 63 15,0 1 0,-1-1 0,1 1 0,0 0 0,0 1 0,0 0 0,0 0 0,1 0 0,7 0 0,-13 1 0,1 0 0,-1 0 0,1 1 0,0-1 0,-1 1 0,1-1 0,-1 1 0,1-1 0,-1 1 0,0 0 0,1-1 0,-1 1 0,0 0 0,1 0 0,-1 0 0,0 0 0,0 1 0,0-1 0,0 0 0,0 0 0,0 1 0,0-1 0,0 0 0,0 1 0,-1-1 0,1 2 0,1 3 0,-1 0 0,0 0 0,-1-1 0,1 1 0,-1 0 0,0 0 0,-1 0 0,1 0 0,-3 7 0,-3 15 0,-15 45 0,-103 214 0,-88 112 418,-343 484 0,436-725 401,113-152-733,1 0 0,-1-1 0,0 0 0,0 0 0,-7 4 0,12-8-64,0 0 0,0-1 0,0 1 0,0-1 0,0 1 0,0-1 0,-1 1 0,1-1 0,0 0 0,0 0 0,0 1 0,0-1 0,0 0 0,-1 0 0,1 0 0,0 0 0,0 0 0,0-1 0,0 1 0,0 0 0,-1 0 0,-1-2 0,2 1 4,0 0-1,0 0 1,0 0-1,0 0 1,0-1 0,0 1-1,0 0 1,0-1-1,1 1 1,-1-1-1,1 1 1,-1-1 0,1 1-1,-1-1 1,1 1-1,0-1 1,-1-2-1,3-51 353,9 1-180,30-92-1,219-557-1133,-156 433 679,9-27 204,14-23 1679,-201 484-1480,-125 204 1,180-334 92,-2-1 0,-2 0 1,0-2-1,-56 56 1,48-69-174,30-17-65,0-1-1,0 0 1,0 0-1,0 0 1,0 0 0,0 0-1,0 0 1,0 0 0,0 0-1,0 0 1,1 0-1,-1 0 1,0-1 0,0 1-1,0 0 1,0-1 0,0 1-1,0-1 1,1 1-1,-1-1 1,-1 0 0,0-2-2,0 0 1,0-1 0,0 1-1,0-1 1,1 1 0,0-1 0,-1 0-1,1 1 1,1-1 0,-1 0-1,0 0 1,1 1 0,0-1 0,0-6-1,3-49 1,2 0 0,2 0 0,20-73 0,-19 94 0,39-183 0,72-444 0,-117 626 0,-8 24 0,4 17 0,-1-1 0,1 1 0,-1 0 0,1-1 0,0 1 0,0 0 0,0 1 0,0-1 0,0 0 0,0 1 0,1-1 0,-1 1 0,1-1 0,-1 1 0,0 4 0,-135 258 0,59-104 0,27-56 0,26-50 0,-2-2 0,-47 68 0,63-110 0,8-21 0,12-29 0,30-64 0,4 1 0,5 2 0,61-94 0,-105 188 0,7-12 0,1 1 0,19-22 0,-29 36 0,0 1 0,0-1 0,0 1 0,0 0 0,1 0 0,-1 0 0,1 0 0,0 0 0,-1 1 0,1-1 0,0 1 0,0-1 0,0 1 0,0 0 0,0 0 0,0 1 0,1-1 0,-1 1 0,0-1 0,0 1 0,0 0 0,5 1 0,-5 0 0,-1 0 0,1 0 0,0 1 0,-1-1 0,1 1 0,-1 0 0,1 0 0,-1 0 0,0 0 0,0 0 0,0 0 0,0 0 0,0 1 0,-1-1 0,1 1 0,-1 0 0,1-1 0,1 5 0,16 58 0,-5 43 0,-11-74 0,2-1 0,14 55 0,-19-85 0,1 1 0,0 0 0,0-1 0,0 0 0,1 1 0,-1-1 0,1 0 0,0 1 0,-1-1 0,2 0 0,-1 0 0,0 0 0,1-1 0,-1 1 0,1-1 0,0 1 0,-1-1 0,1 0 0,0 0 0,1 0 0,-1 0 0,4 1 0,-2-3 0,0 0 0,0 0 0,0-1 0,0 0 0,-1 0 0,1 0 0,0 0 0,0-1 0,-1 0 0,1 0 0,-1 0 0,1 0 0,-1-1 0,0 0 0,0 1 0,7-8 0,272-242 0,-17-27 0,-213 222 0,59-68 0,46-48 0,-149 164 0,0 0 0,0 1 0,1 0 0,0 1 0,21-12 0,-29 18 0,-1 0 0,1 0 0,0 1 0,-1-1 0,1 1 0,0-1 0,-1 1 0,1 0 0,0-1 0,0 1 0,-1 0 0,1 0 0,0 0 0,-1 1 0,1-1 0,0 0 0,0 1 0,-1-1 0,1 1 0,-1-1 0,1 1 0,0 0 0,-1-1 0,1 1 0,-1 0 0,1 0 0,-1 0 0,0 1 0,0-1 0,1 0 0,1 2 0,0 3 0,0 0 0,0 0 0,0 0 0,0 0 0,-1 0 0,3 11 0,2 21 0,-1 0 0,-2 0 0,-1 62 0,4 42 0,-7-135 0,1-1 0,0 1 0,1-1 0,-1 0 0,1 1 0,0-1 0,1 0 0,0 0 0,0 0 0,0-1 0,0 1 0,1-1 0,0 1 0,0-1 0,6 5 0,-4-5 0,1-1 0,0 1 0,0-1 0,0-1 0,0 0 0,0 0 0,0 0 0,1-1 0,0 0 0,-1 0 0,1-1 0,8 1 0,16-1 0,0-1 0,0-2 0,0-1 0,-1-2 0,52-13 0,-39 8 0,0 1 0,54-2 0,-35 12 0,0 3 0,81 15 0,-37-3 0,-2-1 0,0 6 0,117 38 0,-181-49 0,1-2 0,0-1 0,1-2 0,-1-3 0,59-3 0,59 5 0,-145-2 0,1 1 0,-1 1 0,0 0 0,-1 1 0,26 13 0,-20-9 0,0-1 0,24 7 0,5-7 0,1-1 0,96 0 0,28 3 0,127 40 0,-81-17 0,-111-18 0,0-5 0,216-8 0,-150-5 0,-20 5 0,166-5 0,-277-3 0,0-1 0,-1-3 0,0-1 0,-1-2 0,72-33 0,-102 40 0,-1-1 0,0 0 0,0-1 0,0 0 0,-1-1 0,0 0 0,-1-1 0,0 0 0,0 0 0,-1-1 0,-1 0 0,0 0 0,0-1 0,-1 0 0,-1 0 0,0 0 0,0-1 0,3-16 0,-6 21 0,-1 0 0,1 0 0,-2 0 0,1 0 0,-1 0 0,0 0 0,0 0 0,-1 1 0,0-1 0,-1 0 0,0 0 0,0 0 0,0 1 0,-1-1 0,0 1 0,-1 0 0,0 0 0,0 0 0,0 0 0,-1 1 0,0-1 0,0 1 0,-1 1 0,1-1 0,-1 1 0,-1 0 0,1 0 0,-1 1 0,1-1 0,-1 1 0,-12-4 0,1 1 0,0 1 0,0 1 0,-1 0 0,0 1 0,0 2 0,-30-2 0,-124 9 0,73 1 0,-244-6 0,-284 17 0,-428 9 0,752-28 0,33 24 0,47-2 0,169-17 0,1 2 0,0 3 0,1 1 0,0 4 0,-90 32 0,115-35 0,-1-1 0,0-2 0,0-1 0,-37 4 0,-121-2 0,-20 2 0,118-1 0,61-8 0,0 1 0,0 1 0,1 2 0,-1 1 0,1 1 0,1 1 0,-43 19 0,64-25 0,1 0 0,0 0 0,0 1 0,0-1 0,1 1 0,-1 0 0,1 0 0,0 0 0,-1 1 0,1-1 0,1 1 0,-1 0 0,0 0 0,1 0 0,0 0 0,0 0 0,0 0 0,1 1 0,-1-1 0,1 1 0,0-1 0,0 1 0,1-1 0,-1 1 0,1 0 0,0-1 0,0 1 0,0-1 0,1 1 0,2 8 0,0-4 0,0-1 0,1 1 0,0-1 0,0 0 0,1 0 0,0-1 0,0 0 0,1 0 0,0 0 0,0 0 0,1-1 0,-1 0 0,1 0 0,1-1 0,8 5 0,0-1 0,1-1 0,0-1 0,1-1 0,-1 0 0,1-1 0,0-1 0,1-1 0,26 2 0,22-3 0,70-7 0,-20 0 0,1530 4 0,-858 2 0,-745-3 0,1-3 0,42-9 0,64-5 0,-49 16 0,94-8 0,-168 8 0,0-2 0,-1-1 0,1-1 0,50-21 0,-32 9 0,82-24 0,-126 43 0,0 0 0,-1-1 0,1 1 0,0 0 0,0-1 0,-1 1 0,1-1 0,0 0 0,-1 0 0,1 1 0,-1-1 0,1 0 0,-1 0 0,1-1 0,-1 1 0,0 0 0,0 0 0,1-1 0,-1 1 0,0 0 0,0-1 0,0 1 0,0-1 0,-1 0 0,1 1 0,0-1 0,-1 0 0,1-2 0,-1 2 0,-1 0 0,0 0 0,0 0 0,0 0 0,0 0 0,-1 0 0,1 1 0,-1-1 0,1 0 0,-1 1 0,1-1 0,-1 1 0,0-1 0,0 1 0,1 0 0,-1 0 0,0 0 0,0 0 0,0 0 0,0 0 0,-1 1 0,1-1 0,0 0 0,0 1 0,-3 0 0,-31-8 0,0 3 0,0 1 0,-1 1 0,-39 3 0,17 0 0,-159-2 0,0 9 0,-391 63 0,-174 113 0,685-151 0,64-17 0,70-21 0,182-38 0,239-17 0,-423 57 0,101-5 0,-122 9 0,0 0 0,-1 1 0,1 1 0,-1 0 0,1 1 0,-1 0 0,22 9 0,-31-11 0,0 0 0,0 1 0,0-1 0,0 1 0,-1 0 0,1 0 0,-1 0 0,1 0 0,-1 1 0,1-1 0,-1 0 0,0 1 0,0 0 0,0-1 0,-1 1 0,1 0 0,-1 0 0,0 0 0,1 0 0,-1 0 0,0 1 0,-1-1 0,1 0 0,-1 0 0,1 5 0,-2 0 0,0 0 0,0-1 0,-1 1 0,1-1 0,-2 1 0,1-1 0,-1 0 0,0 0 0,-1 0 0,-6 10 0,-6 5 0,0 0 0,-2-1 0,0 0 0,-1-2 0,-29 23 0,-127 83 0,50-51-149,-2-5-1,-4-5 1,-166 54-1,117-58-149,-362 68 0,505-122 299,-67 2 0,67-13 0,36 5 0,1 0 0,-1 0 0,1 0 0,0 0 0,-1 0 0,1-1 0,-1 1 0,1 0 0,0 0 0,-1 0 0,1-1 0,0 1 0,-1 0 0,1-1 0,0 1 0,-1 0 0,1-1 0,0 1 0,0 0 0,0-1 0,-1 1 0,1 0 0,0-1 0,0 1 0,0 0 0,0-1 0,-1 1 0,1-1 0,0 1 0,0-1 0,0 1 0,0 0 0,0-1 0,0 1 0,0-1 0,0 1 0,1-1 0,1-2 0,1 0 0,0-1 0,0 2 0,0-1 0,0 0 0,1 0 0,-1 1 0,1 0 0,0 0 0,-1 0 0,1 0 0,5-1 0,36-15 0,1 1 0,0 3 0,75-14 0,158-10 0,-267 37 0,169-19 82,292 6 0,-449 15 148,0 1 0,47 11 1,-69-13-218,1 0 0,-1 1 0,1 0 0,-1-1 0,0 1 1,1 0-1,-1 0 0,0 0 0,0 1 0,1-1 1,-1 0-1,0 1 0,-1-1 0,1 1 0,0 0 1,0 0-1,-1 0 0,1 0 0,-1 0 0,1 0 0,0 2 1,-2-2-11,0 0 1,0 0-1,0 0 0,0 0 1,0 0-1,0 0 1,-1 0-1,1 0 1,-1 0-1,1 0 1,-1 0-1,0 0 1,0-1-1,0 1 0,0 0 1,0-1-1,0 1 1,0 0-1,-3 2 1,-8 7-9,0 0 0,-1-1 0,0 0 0,-21 11 0,32-19 12,-14 9-7,31-15 0,18-7 0,865-195 0,-797 191 0,-559 97 0,383-71 0,-1212 88-1218,1050-99 1218,204-1 0,-1-2 0,-49-9 0,79 11 0,1 1 0,0-1 0,0 0 0,0 1 0,1-1 0,-1 0 0,0-1 0,0 1 0,0 0 0,1-1 0,-1 0 0,1 0 0,-1 0 0,1 0 0,0 0 0,0 0 0,-1 0 0,2-1 0,-4-4 0,4 6 0,1 0 0,0 0 0,0 0 0,0 0 0,0 0 0,0-1 0,0 1 0,0 0 0,1 0 0,-1 0 0,0 0 0,1 0 0,-1 0 0,0 0 0,1 0 0,0 0 0,-1 0 0,1 0 0,0-1 0,29-23 0,8 6 0,2 2 0,0 2 0,1 1 0,83-15 0,-115 27 0,242-48 55,3 11-1,405-10 1,-453 54 823,-178-2-849,-1 1 0,0 2 1,0 0-1,-1 2 1,31 13-1,-10 0-29,1-1 0,1-3 0,1-1 0,0-3 0,0-2 0,97 7 0,36-11 0,198-20 0,-329 6 0,0-2 0,-2-2 0,1-2 0,53-23 0,-95 32 0,0 1 0,-1-1 0,1-1 0,-1 0 0,-1 0 0,1 0 0,-1-1 0,1 0 0,-2-1 0,9-9 0,-12 13 0,0-1 0,-1 0 0,0 0 0,0 0 0,0-1 0,0 1 0,0 0 0,-1-1 0,0 1 0,0-1 0,0 1 0,-1-1 0,1 1 0,-1-1 0,0 0 0,0 1 0,-1-1 0,0 1 0,1-1 0,-2 1 0,1-1 0,-3-7 0,-2 0 0,0 0 0,-1 0 0,-1 0 0,0 1 0,0 0 0,-1 1 0,0 0 0,-19-16 0,-11-5 0,-42-26 0,67 48 0,0 0 0,0 1 0,0 1 0,-1 0 0,0 1 0,0 1 0,-1 0 0,-27-4 0,36 8 0,0 1 0,0-1 0,1 2 0,-1-1 0,0 1 0,0 0 0,1 0 0,-1 1 0,0-1 0,1 2 0,0-1 0,-1 1 0,1 0 0,0 0 0,0 0 0,1 1 0,-1 0 0,1 0 0,0 1 0,0 0 0,0-1 0,1 2 0,-7 8 0,-32 51 0,3 2 0,3 1 0,3 2 0,-44 133 0,70-175 0,2 0 0,1 0 0,1 0 0,1 1 0,2-1 0,4 56 0,-2-77 0,0 0 0,0-1 0,0 1 0,0-1 0,1 1 0,0-1 0,1 0 0,0 0 0,0 0 0,0 0 0,0 0 0,1-1 0,0 1 0,0-1 0,0 0 0,1 0 0,0-1 0,0 0 0,0 1 0,0-1 0,1-1 0,0 1 0,-1-1 0,1 0 0,1 0 0,-1-1 0,0 0 0,12 3 0,13 0 0,1 0 0,-1-2 0,1-2 0,57-4 0,-53 2 0,-16 0 0,25 1 0,0-2 0,0-3 0,87-19 0,-119 20 0,-1 0 0,0-1 0,-1-1 0,1 1 0,-1-2 0,0 0 0,19-15 0,-23 15 0,-1 1 0,0-1 0,0 0 0,-1 0 0,0-1 0,0 1 0,-1-1 0,1 0 0,-2 0 0,1-1 0,-1 1 0,2-15 0,0-11 0,-2 0 0,-1-1 0,-2 1 0,-1 0 0,-10-57 0,11 88 0,-1-1 0,0 0 0,0 0 0,0 0 0,0 1 0,0-1 0,-1 1 0,0-1 0,1 1 0,-1-1 0,-1 1 0,1 0 0,0 0 0,-6-5 0,7 7 0,0 0 0,0 1 0,0-1 0,0 1 0,0-1 0,0 1 0,0-1 0,0 1 0,-1 0 0,1 0 0,0-1 0,0 1 0,0 0 0,0 0 0,0 0 0,-1 0 0,1 0 0,0 1 0,0-1 0,-2 1 0,1 0 0,0 0 0,-1 0 0,1 0 0,0 1 0,-1 0 0,1-1 0,0 1 0,0 0 0,1 0 0,-1 0 0,0 0 0,-1 3 0,-7 9 0,1 0 0,0 0 0,1 1 0,1 0 0,0 1 0,1 0 0,1 0 0,0 0 0,-3 26 0,7-33 0,0 1 0,1-1 0,0 0 0,0 1 0,1-1 0,1 1 0,-1-1 0,1 0 0,1 0 0,0 0 0,0 0 0,1 0 0,0-1 0,0 0 0,1 1 0,0-2 0,1 1 0,9 10 0,-7-9 0,1-1 0,0 1 0,1-2 0,-1 1 0,2-1 0,-1-1 0,1 0 0,0 0 0,22 7 0,-29-12 0,0 0 0,0 0 0,0 0 0,0 0 0,0-1 0,0 0 0,0 0 0,1 0 0,-1 0 0,0-1 0,0 1 0,0-1 0,0 0 0,0 0 0,0-1 0,0 1 0,0-1 0,-1 0 0,1 0 0,0 0 0,-1 0 0,0-1 0,1 0 0,-1 1 0,0-1 0,0 0 0,-1 0 0,1-1 0,-1 1 0,1-1 0,-1 1 0,2-5 0,2-6 0,0-1 0,0 1 0,5-29 0,-7 26 0,1 0 0,11-28 0,10-13 0,-16 32 0,2 0 0,19-30 0,-31 56 0,0 0 0,0 0 0,0 0 0,1 0 0,-1 0 0,0 0 0,0 0 0,0 1 0,0-1 0,0 0 0,0 0 0,0 0 0,1 0 0,-1 0 0,0 0 0,0 0 0,0 0 0,0 0 0,0 0 0,0 0 0,1 0 0,-1 0 0,0 0 0,0 0 0,0 0 0,0 0 0,0 0 0,0 0 0,1 0 0,-1 0 0,0 0 0,0 0 0,0 0 0,0 0 0,0 0 0,0 0 0,1 0 0,-1 0 0,0-1 0,0 1 0,0 0 0,0 0 0,0 0 0,0 0 0,0 0 0,0 0 0,0 0 0,1 0 0,-1-1 0,0 1 0,0 0 0,0 0 0,0 0 0,0 0 0,0 0 0,0 0 0,0-1 0,0 1 0,0 0 0,0 0 0,0 0 0,0 0 0,0 0 0,0-1 0,0 1 0,0 0 0,0 0 0,-2 15 0,-8 22 0,-26 73 0,-22 120 0,8-52 0,16-68 0,16-49 0,-15 72 0,24-93 0,-26 70 0,6-23 0,11-23 0,-18 129 0,26-134 0,-34 107 0,19-79 0,-9 22 0,22-77 0,1 0 0,2 1 0,1 0 0,2 1 0,-3 48 0,10 31 0,0-37 0,-15 139 0,-2-62 0,6 272 0,10-333 0,-2-27 0,-17 96 0,-3 38 0,17-79 0,-33 190 0,20-198 0,5 1 0,3 133 0,6-180 0,-2-1 0,-20 84 0,-4 34 0,17 63 0,7-103 0,2-102 0,-3-1 0,-1 0 0,-14 42 0,11-45 0,1 0 0,2 1 0,-4 60 0,11 407 0,4-220 0,-19 161 0,-10-13 0,27-345 0,3-1 0,31 170 0,-15-151 0,8 155 0,-18-188 0,4 0 0,2-1 0,43 115 0,-28-92 0,37 85 0,-33-93 0,-31-75 0,7 16 0,0-1 0,17 28 0,-25-50 0,0 1 0,1 0 0,0-1 0,0 0 0,0 0 0,0 0 0,1-1 0,0 1 0,0-1 0,0 0 0,0-1 0,1 1 0,0-1 0,-1 0 0,11 4 0,-11-7 0,-1 1 0,0-1 0,0 0 0,1 0 0,-1-1 0,0 1 0,0-1 0,1 0 0,-1 0 0,0-1 0,0 1 0,0-1 0,0 0 0,0 0 0,-1 0 0,1 0 0,-1 0 0,1-1 0,-1 0 0,0 0 0,0 0 0,0 0 0,0 0 0,3-5 0,2-3 0,0 0 0,-1 0 0,0-1 0,-1 0 0,-1 0 0,8-22 0,20-84 0,33-101 0,53-153 0,-117 363 0,-1 2 0,1 0 0,-1 0 0,2 0 0,-1 1 0,1-1 0,0 1 0,0 0 0,0-1 0,7-7 0,-9 14 0,-1 0 0,0 0 0,1 0 0,-1 0 0,0 0 0,1 0 0,-1 0 0,0 0 0,1 0 0,-1 0 0,0 0 0,0 0 0,1 1 0,-1-1 0,0 0 0,1 0 0,-1 0 0,0 0 0,0 1 0,1-1 0,-1 0 0,0 0 0,0 1 0,1-1 0,-1 0 0,0 0 0,0 1 0,0-1 0,0 0 0,1 1 0,-1-1 0,0 0 0,0 1 0,0-1 0,0 0 0,0 1 0,0-1 0,0 0 0,0 1 0,0-1 0,0 0 0,0 1 0,3 17 0,0 28 0,-3-1 0,-1 0 0,-3 0 0,-11 58 0,-4 37 0,14-102 0,-12 45 0,9-50 0,2 1 0,-3 43 0,8-53 0,-1-5 0,0 0 0,2 1 0,0-1 0,2 0 0,0 0 0,1 1 0,0-2 0,8 21 0,-11-38 0,0 0 0,0 0 0,1 0 0,-1 0 0,0 0 0,1 0 0,-1-1 0,1 1 0,-1 0 0,1 0 0,0 0 0,-1 0 0,1-1 0,0 1 0,0 0 0,-1 0 0,1-1 0,0 1 0,0-1 0,0 1 0,0-1 0,0 1 0,0-1 0,0 0 0,0 1 0,1-1 0,0 0 0,-1-1 0,0 1 0,0-1 0,0 1 0,0-1 0,0 0 0,0 0 0,0 0 0,0 1 0,0-1 0,0 0 0,0 0 0,-1 0 0,1 0 0,0-1 0,-1 1 0,2-2 0,2-6 0,0-1 0,0 0 0,4-20 0,-1-23 0,-3 0 0,-2-1 0,-4-55 0,3-84 0,3 161 0,2 0 0,2 1 0,0 0 0,3 0 0,14-31 0,16-51 0,-32 77 0,-2-1 0,-1 1 0,0-45 0,5-27 0,-2 64 0,1 0 0,3 1 0,24-57 0,-34 94 0,14-43 0,-2 0 0,-3-1 0,-1 0 0,6-91 0,-12-207 0,-7 196 0,5 104 0,2 0 0,3 0 0,18-69 0,-12 64 0,-3-1 0,6-78 0,-17-80 0,1-23 0,3 204 0,1 0 0,2 1 0,18-55 0,-14 53 0,-1 0 0,-2-1 0,4-40 0,-7-31 0,-3 53 0,8-57 0,7-45 0,-6 0 0,-12-186 0,-2 126 0,3 172 0,2-20 0,-3-1 0,-3 1 0,-2 1 0,-17-70 0,3 37 0,-15-189 0,30 245 0,-2 1 0,-19-57 0,15 55 0,1 1 0,-6-48 0,6-53 0,-3-33 0,-78-413 0,48 233 0,35 271 0,4-154 0,0-7 0,-15 98 0,9 82 0,-1-67 0,10 80 0,2 25 0,-1 0 0,-1 0 0,-1 0 0,-1 1 0,-1-1 0,-1 1 0,-13-38 0,18 59 0,0 0 0,0 1 0,0-1 0,0 0 0,0 1 0,-1-1 0,1 0 0,0 0 0,-1 1 0,1-1 0,0 0 0,-1 1 0,1-1 0,0 1 0,-1-1 0,1 0 0,-1 1 0,1-1 0,-1 1 0,0-1 0,1 1 0,-1 0 0,1-1 0,-1 1 0,0 0 0,1-1 0,-1 1 0,0 0 0,0-1 0,1 1 0,-1 0 0,0 0 0,0 0 0,1 0 0,-1 0 0,0 0 0,0 0 0,1 0 0,-1 0 0,0 0 0,1 1 0,-1-1 0,0 0 0,0 0 0,1 1 0,-1-1 0,0 0 0,1 1 0,-1-1 0,1 0 0,-1 1 0,0-1 0,1 1 0,-1 0 0,1-1 0,-1 1 0,1-1 0,0 1 0,-1 0 0,1-1 0,-1 2 0,-26 54 0,21-41 0,-34 84 0,4 1 0,5 1 0,4 2 0,4 1 0,-15 187 0,38 90 0,4-175 0,-6 115 0,5 296 0,16-260 0,3 105 0,-24-365 0,4 84 0,5-137 0,3-27 0,-9-17 0,-1 0 0,1 0 0,-1 0 0,1 1 0,-1-1 0,1 0 0,-1 0 0,1 0 0,-1 0 0,1 0 0,-1 0 0,1-1 0,-1 1 0,1 0 0,-1 0 0,1 0 0,-1 0 0,1-1 0,-1 1 0,1 0 0,-1 0 0,0-1 0,1 1 0,-1 0 0,1-1 0,-1 1 0,0 0 0,1-1 0,-1 1 0,0-1 0,1 1 0,-1-1 0,0 1 0,1-1 0,6-12 0,0 1 0,-1-1 0,0-1 0,-1 1 0,0-1 0,3-16 0,-5 18 0,269-956 0,-201 719 0,108-356 0,40 22 0,-188 524 0,-23 52 0,-4 14 0,-4 8 0,-1-1 0,-1 1 0,0-1 0,0 0 0,-8 23 0,-2 9 0,-396 1491-187,276-1073-317,-163 508 504,262-869 0,-18 52 0,-29 99 0,76-236-6,2-9 103,0 0 0,-1 0 0,0-1 0,0 1 0,-9 16 0,12-26-95,0 1 0,0 0 0,0 0 0,0 0 0,0 0 0,0-1 0,0 1 0,0 0 0,0 0 0,0 0 0,0 0 0,0-1 0,0 1 0,0 0 0,0 0 0,0 0 0,0-1 0,0 1 0,0 0 0,0 0 0,0 0 0,0 0 0,0 0 1,-1-1-1,1 1 0,0 0 0,0 0 0,0 0 0,0 0 0,0 0 0,0-1 0,-1 1 0,1 0 0,0 0 0,0 0 0,0 0 0,0 0 0,-1 0 0,1 0 0,0 0 0,0 0 0,0 0 0,0 0 0,-1 0 0,1 0 0,0 0 0,0 0 0,0 0 0,0 0 0,-1 0 0,1 0 0,0 0 0,0 0 0,0 0 0,-1 0 0,1 0 0,3-15-2,1 0 0,1 0 0,12-27 0,1-3 0,93-235 0,12 6 0,313-510 0,-414 749 0,23-33 0,-42 63 0,1 1 0,0-1 0,0 0 0,0 1 0,1 0 0,-1 0 0,1 0 0,8-4 0,-12 8 0,-1 0 0,0 0 0,0-1 0,0 1 0,0 0 0,1 0 0,-1 0 0,0 0 0,0 0 0,0 0 0,1 0 0,-1 0 0,0 0 0,0 0 0,0 0 0,1 0 0,-1 0 0,0 0 0,0 0 0,0 0 0,0 0 0,1 0 0,-1 0 0,0 0 0,0 0 0,0 0 0,1 0 0,-1 1 0,0-1 0,0 0 0,0 0 0,0 0 0,0 0 0,1 0 0,-1 0 0,0 1 0,0-1 0,0 0 0,0 0 0,0 0 0,0 0 0,0 1 0,0-1 0,0 0 0,1 0 0,-1 17 0,-11 42 0,-3-1 0,-25 72 0,14-52 0,-171 519 0,-80 279 0,257-802 0,-18 71 0,-72 182 0,116-397 0,22-112 0,50-252 0,-25 214 0,-52 181 0,-3 41 0,-1-1 0,1 1 0,-1 0 0,1 0 0,0 0 0,-1 0 0,1 0 0,0 0 0,1 0 0,-1 0 0,0 1 0,1-1 0,-1 4 0,-186 647 0,142-479 0,-17 88 0,75-318 0,30-83 0,-21 72 0,13-32 0,-19 58 0,-1-1 0,-3 0 0,10-60 0,-23 76 0,0 25 0,1 1 0,0 0 0,0 0 0,0-1 0,-1 1 0,1 0 0,0 0 0,0 0 0,-1-1 0,1 1 0,0 0 0,0 0 0,-1 0 0,1 0 0,0 0 0,-1-1 0,1 1 0,0 0 0,-1 0 0,1 0 0,0 0 0,-1 0 0,1 0 0,0 0 0,-1 0 0,1 0 0,0 0 0,0 0 0,-1 0 0,1 0 0,0 1 0,-1-1 0,1 0 0,0 0 0,-1 0 0,1 0 0,0 0 0,-1 1 0,-3 2 0,0 1 0,0-1 0,0 1 0,0 0 0,0 1 0,-5 7 0,-18 31 0,1 1 0,3 1 0,-25 67 0,-43 159 0,55-160 0,17-56 0,-22 78 0,37-119 0,1 0 0,1 1 0,0-1 0,1 0 0,1 1 0,2 26 0,-2-40 0,-1 0 0,1 1 0,0-1 0,1 0 0,-1 0 0,0 1 0,0-1 0,0 0 0,1 0 0,-1 1 0,1-1 0,-1 0 0,1 0 0,-1 0 0,1 0 0,0 0 0,0 0 0,-1 0 0,1 0 0,0 0 0,0 0 0,0 0 0,0 0 0,0-1 0,0 1 0,0 0 0,0-1 0,0 1 0,0-1 0,1 1 0,-1-1 0,0 1 0,0-1 0,1 0 0,1 1 0,-1-2 0,1 0 0,-1 0 0,1 0 0,-1 0 0,0 0 0,1-1 0,-1 1 0,0-1 0,0 1 0,0-1 0,0 0 0,0 0 0,-1 0 0,1 0 0,0 0 0,1-4 0,66-126 0,-66 131 0,-1 10 0,-3 34 0,-2 0 0,-1-1 0,-16 65 0,11-60 0,-8 23 0,-46 125 0,50-172 0,12-23 0,0-1 0,1 1 0,-1-1 0,0 0 0,1 0 0,-1 1 0,1-1 0,-1 0 0,1 0 0,-1 1 0,1-1 0,0 0 0,-1 0 0,1 0 0,0 0 0,0 0 0,-1 0 0,1 0 0,0 1 0,0-1 0,0 0 0,0 0 0,0 0 0,0 0 0,1 0 0,-1 0 0,0-1 0,0-29 0,1-1 0,1 0 0,10-46 0,31-101 0,-27 116 0,44-160 0,-53 184 0,-11 42 0,-8 23 0,-302 677 0,121-277 0,187-412 0,-124 258 0,126-264 0,-1-1 0,1 0 0,-1 0 0,0 0 0,-7 6 0,5-13 0,6-13 0,6-17 0,1-1 0,2 1 0,1 1 0,1-1 0,16-28 0,-5 5 0,329-660 0,-324 668 0,2 1 0,53-62 0,-49 73 0,-32 33 0,0 0 0,1 0 0,-1-1 0,0 1 0,1 0 0,-1 0 0,0-1 0,1 1 0,-1 0 0,1 0 0,-1 0 0,1 0 0,-1-1 0,0 1 0,1 0 0,-1 0 0,1 0 0,-1 0 0,1 0 0,-1 0 0,0 0 0,1 0 0,-1 0 0,1 1 0,-1-1 0,1 0 0,-1 0 0,0 0 0,1 0 0,-1 1 0,0-1 0,1 0 0,-1 0 0,1 1 0,-1-1 0,0 0 0,0 0 0,1 1 0,-1-1 0,0 0 0,1 1 0,-1-1 0,0 1 0,0-1 0,0 0 0,0 1 0,1-1 0,-1 1 0,0-1 0,0 0 0,0 1 0,0-1 0,0 1 0,0-1 0,0 1 0,0-1 0,0 1 0,0-1 0,0 0 0,0 1 0,-1 0 0,-2 33 0,-16 48 0,-46 118 0,22-73 0,-93 339 0,134-461 0,3-14 0,8-30 0,36-83 0,63-120 0,77-109 0,-168 324 0,-27 52 0,-190 498 0,188-463 0,12-60 0,0 0 0,0 0 0,0 0 0,0 0 0,0-1 0,0 1 0,1 0 0,-1 0 0,0 0 0,0 0 0,0 0 0,0 0 0,1 0 0,-1 0 0,0 0 0,0 0 0,0 0 0,0 0 0,0 0 0,1 0 0,-1 0 0,0 0 0,0 0 0,0 0 0,0 0 0,1 0 0,-1 0 0,0 0 0,0 1 0,0-1 0,0 0 0,0 0 0,0 0 0,1 0 0,-1 0 0,0 0 0,0 0 0,0 1 0,0-1 0,0 0 0,0 0 0,0 0 0,0 0 0,0 0 0,1 1 0,-1-1 0,0 0 0,0 0 0,0 0 0,0 0 0,0 0 0,0 1 0,0-1 0,0 0 0,0 0 0,0 0 0,0 0 0,0 1 0,0-1 0,0 0 0,-1 0 0,1 0 0,0 0 0,0 0 0,0 1 0,0-1 0,0 0 0,0 0 0,18-29 0,391-714 0,-385 700 0,40-52 0,-83 149 0,-93 178 0,-227 347 0,298-521 0,14-20 0,-38 70 0,208-430 0,-63 136 0,-48 102 0,-23 58 0,1 1 0,0 0 0,2 0 0,22-33 0,-27 51 0,-4 13 0,-4 24 0,-2 1 0,-1 0 0,-2-1 0,-17 55 0,17-62 0,-55 156 0,40-125 0,2 1 0,3 1 0,-17 106 0,34-146 0,5-24 0,7-28 0,5-22 0,2 1 0,2 1 0,3 1 0,48-79 0,-44 94 0,-29 39 0,0 1 0,0 0 0,0-1 0,1 1 0,-1 0 0,0-1 0,0 1 0,1 0 0,-1-1 0,0 1 0,0 0 0,1-1 0,-1 1 0,0 0 0,1 0 0,-1-1 0,0 1 0,1 0 0,-1 0 0,1 0 0,-1 0 0,0 0 0,1-1 0,-1 1 0,1 0 0,-1 0 0,0 0 0,1 0 0,-1 0 0,1 0 0,-1 0 0,0 0 0,1 0 0,-1 0 0,1 1 0,-1-1 0,0 0 0,1 0 0,-1 0 0,0 0 0,1 1 0,-1-1 0,1 0 0,-1 0 0,0 1 0,0-1 0,1 0 0,-1 1 0,0-1 0,0 0 0,1 1 0,-1-1 0,0 0 0,0 1 0,0-1 0,1 0 0,-1 1 0,0-1 0,0 1 0,0-1 0,2 28 0,-11 32 0,-3-2 0,-33 99 0,47-163 0,28-71 0,-27 71 0,1-1 0,-1 1 0,1 0 0,1 0 0,-1 0 0,1 1 0,0-1 0,0 1 0,7-5 0,-11 9 0,0 1 0,0-1 0,0 0 0,-1 1 0,1-1 0,0 1 0,0-1 0,0 1 0,0-1 0,0 1 0,0 0 0,0 0 0,0-1 0,0 1 0,0 0 0,0 0 0,0 0 0,1 0 0,-1 0 0,0 0 0,0 0 0,0 1 0,0-1 0,0 0 0,0 0 0,1 2 0,0-1 0,-1 0 0,1 1 0,-1-1 0,0 1 0,1-1 0,-1 1 0,0 0 0,0-1 0,0 1 0,0 0 0,-1 0 0,1 0 0,0 3 0,3 9 0,-2 1 0,0 1 0,0 16 0,-1-19 0,0 0 0,1 0 0,0-1 0,0 1 0,2-1 0,0 0 0,0 0 0,6 12 0,-9-22 0,0 0 0,0 0 0,1 0 0,-1 0 0,0 0 0,0-1 0,1 1 0,-1-1 0,1 1 0,0-1 0,-1 1 0,1-1 0,0 0 0,0 0 0,0 0 0,0 0 0,0 0 0,0 0 0,0-1 0,0 1 0,0-1 0,0 1 0,4-1 0,-2 0 0,0-1 0,0 0 0,0 1 0,0-2 0,0 1 0,0 0 0,0-1 0,-1 0 0,1 0 0,-1 0 0,7-5 0,5-5 0,-1-1 0,0-1 0,-1 0 0,17-24 0,63-112 0,-65 100 0,41-56 0,-57 95 0,-10 16 0,-10 23 0,-50 121 0,-85 160 0,44-147 0,14-24 0,62-103 0,0-2 0,-3 0 0,-1-1 0,-32 30 0,-33 38 0,-149 211 0,172-215 0,20-27 0,48-68 0,1 0 0,-1 0 0,1 0 0,-1 0 0,0-1 0,0 1 0,1 0 0,-1 0 0,0-1 0,0 1 0,0 0 0,0-1 0,0 1 0,0-1 0,0 0 0,0 1 0,0-1 0,0 1 0,-1-1 0,1 0 0,1 0 0,-1-1 0,0 1 0,1 0 0,-1 0 0,1-1 0,-1 1 0,0-1 0,1 1 0,-1 0 0,1-1 0,-1 1 0,1-1 0,0 1 0,-1-1 0,1 0 0,-1 1 0,1-1 0,0 1 0,-1-1 0,1 0 0,0 1 0,0-2 0,-10-54 0,6-36 0,4 1 0,19-151 0,2 104 0,42-144 0,-25 161 0,-37 117 0,0 0 0,1 0 0,0 1 0,0-1 0,0 1 0,0-1 0,0 1 0,1 0 0,4-5 0,-7 8 0,0 0 0,1 0 0,-1 0 0,0 0 0,1-1 0,-1 1 0,1 0 0,-1 0 0,0 0 0,1 0 0,-1 0 0,1 0 0,-1 0 0,0 0 0,1 0 0,-1 1 0,1-1 0,-1 0 0,0 0 0,1 0 0,-1 0 0,0 0 0,1 1 0,-1-1 0,0 0 0,1 0 0,-1 1 0,0-1 0,1 0 0,-1 1 0,0-1 0,0 0 0,1 0 0,-1 1 0,0-1 0,0 1 0,0-1 0,0 0 0,1 1 0,-1-1 0,0 0 0,0 1 0,0-1 0,0 1 0,0-1 0,0 1 0,2 7 0,-1-1 0,0 1 0,-1-1 0,0 1 0,0 0 0,0 0 0,-3 11 0,-6 15 0,-1 1 0,-2-1 0,-1 0 0,-2-2 0,-31 53 0,-112 146 0,153-223 0,3-6 0,-44 56 0,42-53 0,0-1 0,0 0 0,-1 0 0,1 0 0,-1-1 0,0 1 0,0-1 0,0 0 0,-7 3 0,10-6 0,1 0 0,0 1 0,-1-1 0,1 0 0,0 0 0,-1 0 0,1 0 0,0 0 0,-1 0 0,1-1 0,0 1 0,-1 0 0,1-1 0,0 1 0,-1-1 0,1 1 0,0-1 0,0 0 0,0 1 0,0-1 0,-1 0 0,1 0 0,0 0 0,0 0 0,1 0 0,-1 0 0,0 0 0,0 0 0,0 0 0,1 0 0,-1 0 0,0-1 0,1 1 0,-1-2 0,-14-52 0,14 50 0,-8-69 0,3 0 0,3 0 0,3-1 0,4 1 0,3-1 0,21-93 0,-54 234 0,15-24 0,-3 0 0,-1-1 0,-2-1 0,-2 0 0,-1-2 0,-2 0 0,-51 65 0,43-67 0,-63 59 0,62-75 0,31-20 0,-1 0 0,1 0 0,0 0 0,-1 0 0,1 0 0,0 0 0,0 0 0,-1 0 0,1 0 0,0 0 0,-1 0 0,1 0 0,0 0 0,-1 0 0,1 0 0,0 0 0,-1 0 0,1 0 0,0 0 0,0 0 0,-1-1 0,1 1 0,0 0 0,0 0 0,-1 0 0,1 0 0,0-1 0,0 1 0,-1 0 0,1 0 0,0-1 0,0 1 0,0 0 0,0 0 0,-1-1 0,1 1 0,0 0 0,0-1 0,0 1 0,0 0 0,0-1 0,0 1 0,0 0 0,0 0 0,0-1 0,1-7 0,0 1 0,0 0 0,1-1 0,0 1 0,0 0 0,5-9 0,38-91 0,89-150 0,85-96 0,-34 58 0,-127 200 0,80-98 0,-60 94 0,367-507 0,-422 569 0,0 2 0,0-1 0,-3-2 0,-1 0 0,-2-1 0,24-78 0,-35 94 0,2 0 0,10-23 0,-10 27 0,0-1 0,-1 0 0,5-31 0,44-187 0,-33 155 0,19-141 0,-41 219 0,-1 1 0,0 0 0,0-1 0,0 1 0,0-1 0,-1 1 0,0 0 0,1-1 0,-2 1 0,1 0 0,0 0 0,-1 0 0,0 0 0,0 0 0,0 0 0,0 0 0,-5-5 0,2 5 0,1 0 0,-1 0 0,0 0 0,0 1 0,0-1 0,0 1 0,-1 1 0,1-1 0,-1 1 0,0 0 0,-7-2 0,-11 0 0,0 0 0,0 2 0,0 0 0,0 2 0,-31 3 0,21 2 0,0 0 0,1 2 0,0 1 0,0 2 0,0 2 0,2 0 0,-1 2 0,-43 28 0,-15 16 0,-111 95 0,154-116 0,-10 4 0,37-32 0,13-13 0,7 0 0,0 0 0,1 1 0,0-1 0,0 1 0,0-1 0,0 1 0,0-1 0,3-4 0,37-78 0,96-148 0,78-73 0,-189 273 0,150-199 0,-125 177 0,-50 55 0,0 1 0,0-1 0,0 0 0,0 0 0,0 0 0,1 1 0,-1-1 0,0 0 0,0 1 0,0-1 0,1 1 0,-1 0 0,0-1 0,1 1 0,-1 0 0,0 0 0,1-1 0,1 2 0,-2-1 0,0 0 0,-1 1 0,1-1 0,0 1 0,-1-1 0,1 1 0,-1-1 0,1 1 0,-1-1 0,1 1 0,-1-1 0,1 1 0,-1 0 0,1-1 0,-1 1 0,0 0 0,0 0 0,1-1 0,-1 1 0,0 0 0,0-1 0,0 1 0,0 1 0,1 4 0,-1 0 0,0 1 0,0-1 0,-1 0 0,0 1 0,-1 5 0,-5 18 0,2-5 0,-1 0 0,0-1 0,-2 0 0,-1 0 0,-19 34 0,27-57 0,0 1 0,0-1 0,0 1 0,-1-1 0,1 0 0,0 1 0,-1-1 0,1 0 0,-1 0 0,0 0 0,1 0 0,-1 0 0,0 0 0,0-1 0,1 1 0,-1 0 0,0-1 0,0 0 0,0 1 0,0-1 0,0 0 0,0 0 0,0 0 0,-2 0 0,-48-13 0,25 5 0,19 6 0,-1 1 0,1 0 0,0 0 0,-1 1 0,1 1 0,-1-1 0,1 1 0,-1 1 0,1-1 0,0 2 0,0-1 0,-1 1 0,2 0 0,-1 0 0,0 1 0,1 0 0,-11 9 0,-6 6 0,1 0 0,2 2 0,-32 38 0,44-49 0,-302 388 0,-53 58 0,-119 7-249,-38-37-252,-182 163 74,649-538 427,5-4 0,-88 65 0,134-109 0,-1-1 0,0 1 0,0-1 0,0 0 0,0 0 0,-1 0 0,1 0 0,-7 1 0,11-3 0,-1 0 0,1 0 0,0 0 0,-1 0 0,1 0 0,0 0 0,-1 0 0,1 0 0,0-1 0,-1 1 0,1 0 0,0 0 0,-1 0 0,1 0 0,0 0 0,-1-1 0,1 1 0,0 0 0,0 0 0,-1 0 0,1-1 0,0 1 0,0 0 0,-1-1 0,1 1 0,0 0 0,0 0 0,0-1 0,0 1 0,-1 0 0,1-1 0,0 1 0,0 0 0,0-1 0,0 1 0,0-1 0,6-26 0,10-6 70,0 1 0,3 1-1,38-52 1,84-85 503,-42 63-465,3 5 1,156-119-1,-250 213-108,0 0 0,1 0 0,-1 1 0,17-8 0,-25 13 0,1-1 0,-1 1 0,1 0 0,-1-1 0,1 1 0,0 0 0,-1-1 0,1 1 0,-1 0 0,1 0 0,-1 0 0,1 0 0,0-1 0,-1 1 0,1 0 0,0 0 0,-1 0 0,1 0 0,-1 0 0,1 0 0,0 1 0,-1-1 0,1 0 0,-1 0 0,1 0 0,0 0 0,-1 1 0,1-1 0,-1 0 0,1 1 0,-1-1 0,1 0 0,-1 1 0,1-1 0,-1 1 0,1-1 0,-1 1 0,0-1 0,1 1 0,-1-1 0,0 1 0,1-1 0,-1 1 0,0-1 0,0 1 0,1 0 0,-1-1 0,0 1 0,0-1 0,0 1 0,0 0 0,0-1 0,0 1 0,0-1 0,0 2 0,-1 2 0,0 0 0,0 0 0,0 0 0,-1 0 0,0 0 0,1 0 0,-6 6 0,-7 9 0,-1-1 0,-1-1 0,-1 0 0,0-1 0,-2-1 0,1 0 0,-2-2 0,-36 20 0,-185 77 0,231-106 0,-98 38 0,-2-5 0,-1-5 0,-2-4 0,-119 12 0,132-34 0,97-6 0,1 0 0,0 0 0,-1 0 0,1 0 0,-1 0 0,1 0 0,0-1 0,-1 1 0,1-1 0,0 0 0,0 0 0,0 1 0,-1-1 0,1-1 0,0 1 0,0 0 0,-2-2 0,4 1 0,1 1 0,-1-1 0,0 0 0,1 1 0,-1-1 0,1 0 0,-1 1 0,1-1 0,0 1 0,-1-1 0,1 1 0,0-1 0,0 1 0,0 0 0,0-1 0,1 1 0,-1 0 0,0 0 0,0 0 0,1 0 0,-1 0 0,1 0 0,-1 0 0,3-1 0,25-19 0,1 1 0,1 1 0,65-29 0,114-31 0,-180 69 0,111-36 0,2 6 0,173-24 0,-276 58 0,52-1 0,-87 7 0,0 0 0,0 0 0,0 0 0,0 1 0,1 0 0,-1 0 0,0 0 0,-1 0 0,1 1 0,0 0 0,5 2 0,-9-2 0,0-1 0,0 0 0,1 1 0,-1-1 0,0 1 0,0-1 0,0 1 0,-1 0 0,1 0 0,0-1 0,-1 1 0,1 0 0,-1 0 0,1 0 0,-1-1 0,0 1 0,0 0 0,0 0 0,0 0 0,0 0 0,0 0 0,0-1 0,-1 1 0,1 0 0,-1 0 0,1 0 0,-1-1 0,0 1 0,0 0 0,0-1 0,-1 3 0,-4 9 0,-1 0 0,0-1 0,-1 1 0,-1-2 0,0 1 0,-19 18 0,-1-2 0,-49 35 0,7-15 0,-1-3 0,-3-4 0,-1-3 0,-2-3 0,-2-4 0,0-3 0,-125 26 0,186-50 0,-89 16 0,99-19 0,0 0 0,0 0 0,-1-1 0,1-1 0,0 1 0,0-1 0,0-1 0,-13-3 0,21 5 0,0-1 0,0 1 0,0-1 0,0 1 0,0-1 0,0 0 0,0 1 0,0-1 0,0 0 0,0 1 0,0-1 0,0 0 0,1 0 0,-1 0 0,0 0 0,1 0 0,-1 0 0,0 0 0,1 0 0,-1 0 0,1 0 0,0-1 0,-1 1 0,1 0 0,0 0 0,0 0 0,0 0 0,0-1 0,0 1 0,0 0 0,0 0 0,0 0 0,0-1 0,0 1 0,1 0 0,-1 0 0,0 0 0,1 0 0,0-2 0,5-9 0,-1 0 0,2 0 0,0 0 0,0 1 0,1 0 0,13-13 0,65-66 0,182-148 0,433-272-1100,38 62 528,-582 358 572,-142 80 0,-9 8 0,-1-1 0,0 0 0,0 0 0,0-1 0,0 1 0,0-1 0,4-5 0,-9 8 0,0 1 0,0 0 0,0-1 0,0 1 0,-1 0 0,1-1 0,0 1 0,0 0 0,0-1 0,0 1 0,-1 0 0,1-1 0,0 1 0,0 0 0,0 0 0,-1-1 0,1 1 0,0 0 0,-1 0 0,1 0 0,0-1 0,-1 1 0,1 0 0,0 0 0,-1 0 0,1 0 0,0 0 0,-1 0 0,1 0 0,0 0 0,-1 0 0,1 0 0,0 0 0,-1 0 0,1 0 0,0 0 0,-1 0 0,1 0 0,-1 0 0,-43 1 0,-139 18 0,-113 20 0,-99 9-164,-408 23-1530,-1002-39 0,1438-52 1694,326 16 0,-19 1 0,0-3 0,0-2 0,-113-32 0,169 39 10,0 0 0,1-1 0,-1 1 0,0-1 0,1 0 0,-1 0 0,1 0 0,0 0 0,0 0 0,-1-1 0,2 0 0,-1 1 0,0-1 0,0 0 0,-3-6 0,6 7 23,-1-1 0,1 1 0,-1 0-1,1-1 1,0 1 0,0-1 0,0 1-1,0-1 1,1 1 0,-1 0 0,1-1 0,-1 1-1,1-1 1,0 1 0,0 0 0,0 0-1,0 0 1,0-1 0,1 1 0,-1 0 0,1 0-1,-1 1 1,1-1 0,3-3 0,7-8 147,2 1 1,-1 0 0,2 1 0,-1 1 0,24-13-1,91-41 627,-119 59-748,152-66 324,3 8-1,3 6 0,2 8 1,2 8-1,219-25 0,-362 63-382,-1-1 0,0 1 0,0 1 0,0 1 0,1 2 0,28 4 0,-55-5 0,-1 0 0,0 0 0,1 0 0,-1 1 0,1-1 0,-1 1 0,0-1 0,0 1 0,1 0 0,-1-1 0,0 1 0,0 0 0,1 0 0,-1 0 0,0 0 0,0 0 0,0 0 0,0 0 0,1 2 0,-2-2 0,0 0 0,0 0 0,0 0 0,0 0 0,0 0 0,0 0 0,0 0 0,0 0 0,0 0 0,0 0 0,0 0 0,-1 0 0,1 0 0,0 0 0,-1 0 0,1-1 0,-1 1 0,1 0 0,-1 0 0,0 0 0,0 1 0,-5 4 0,0 1 0,-1-1 0,0 0 0,0-1 0,-15 9 0,-52 25 0,-2-4 0,-1-4 0,-85 23 0,-431 92-706,-5-49 192,543-89 568,-130 24-54,182-32 0,0 1 0,0 0 0,0-1 0,1 1 0,-1 1 0,0-1 0,1 0 0,-1 1 0,-4 3 0,7-5 0,0 0 0,0 1 0,0-1 0,0 1 0,0-1 0,0 1 0,0-1 0,0 1 0,0-1 0,0 1 0,0-1 0,0 1 0,0-1 0,1 1 0,-1-1 0,0 0 0,0 1 0,1-1 0,-1 1 0,0-1 0,1 0 0,-1 1 0,0-1 0,1 0 0,-1 1 0,0-1 0,1 0 0,-1 0 0,1 1 0,-1-1 0,0 0 0,1 0 0,-1 0 0,1 0 0,-1 1 0,1-1 0,-1 0 0,1 0 0,-1 0 0,1 0 0,-1 0 0,1 0 0,124 26 0,-97-21 0,268 52 0,946 223-1826,-927-180 1567,-296-93 256,-1 0 0,0 1 0,0 1 0,-1 0 0,0 2 0,-1 0 0,28 24 0,-42-33 8,-1 0-1,1 0 1,0 1-1,-1-1 1,1 0 0,-1 1-1,1-1 1,-1 1-1,0-1 1,0 1-1,0-1 1,-1 1-1,1 0 1,-1 0 0,1-1-1,-1 1 1,0 0-1,0 0 1,0-1-1,0 1 1,-1 0-1,1 0 1,-1-1 0,0 1-1,0 0 1,1-1-1,-2 1 1,1-1-1,0 1 1,0-1-1,-1 0 1,0 1-1,1-1 1,-1 0 0,-4 4-1,-7 5 70,0 0 0,-1-1 0,0-1 0,-1 0-1,0 0 1,0-2 0,-1 0 0,-23 7 0,-39 10 27,-128 24-1,-125-1-862,-506 8 0,506-55 816,93-17 765,225 16-726,0-1-1,0 0 0,1 0 1,-1-2-1,1 0 0,0 0 0,0-1 1,-14-7-1,25 11-85,0 0-1,0 1 1,0-1 0,0 0-1,0 0 1,1 0 0,-1 0-1,0 1 1,1-1-1,-1 0 1,0 0 0,1 0-1,-1-1 1,1 1 0,0 0-1,-1 0 1,1 0 0,0 0-1,0 0 1,-1 0 0,1 0-1,0-1 1,0 1-1,1-2 1,-1 1-4,1-1 0,0 1 0,1 0 0,-1 0-1,0-1 1,1 1 0,-1 0 0,1 0 0,0 1 0,-1-1 0,1 0 0,0 1 0,0-1-1,3-1 1,20-11 0,0 1-1,1 1 0,0 2 0,42-12 1,264-58-3,171 5-164,1036-24-1855,4 111-713,-1256 1 1886,-257-11 755,0 1 0,46 11 1,-75-14 89,0 0 0,-1 0 1,1 0-1,-1 0 0,1 0 0,0 1 1,-1-1-1,1 0 0,-1 0 0,1 1 1,-1-1-1,1 0 0,-1 1 0,1-1 1,-1 0-1,1 1 0,-1-1 0,1 1 1,-1-1-1,1 0 0,-1 1 0,0-1 0,1 1 1,-1-1-1,0 1 0,0 0 0,1-1 1,-1 1-1,0-1 0,0 2 0,-1-1 1,1 0 0,-1 0 0,0 0 0,0 0-1,0 0 1,0 0 0,0 0 0,0-1-1,0 1 1,-1 0 0,1-1 0,0 1 0,0 0-1,-1-1 1,-1 1 0,-45 13 0,-1-1 0,0-3 0,-1-2 0,-52 1 0,66-5 0,-1410 48 2174,132-109-429,961 19-1630,107-8 344,231 42-440,0 0 0,0-1 0,1 0 0,-1-1 0,-13-9 0,27 15-19,0-1 0,0 1 0,1-1 0,-1 0 0,0 1 0,0-1 0,0 0 0,0 1 0,1-1 0,-1 0 0,0 0 0,1 0 0,-1 0 0,1 0 0,-1 0 0,1 0 0,-1 0 0,1 0 0,0 0 0,-1 0 0,1 0 0,0 0 0,0 0 0,0 0 0,0 0 0,0 0 0,0 0 0,0-2 0,2 0 0,0 1 0,0 0 0,0-1 0,0 1 0,0 0 0,1 0 0,-1 0 0,1 0 0,-1 1 0,1-1 0,0 0 0,-1 1 0,1 0 0,0 0 0,4-1 0,31-10 0,-1 2 0,68-9 0,364-24 1,7 27 12,-428 14-2,55-2 41,-1 5-1,111 15 1,-156-1 306,-56-15-337,1 1 1,-1-1-1,0 1 0,0-1 1,0 1-1,1 0 1,-1 0-1,0-1 1,0 1-1,0 0 1,0 0-1,0 0 1,-1 0-1,1 0 1,0 0-1,0 0 1,-1 0-1,1 0 0,0 1 1,-1-1-1,1 2 1,-1-2 0,0 1 1,0-1-1,-1 0 1,1 1-1,-1-1 1,1 0-1,-1 1 1,1-1-1,-1 0 1,0 0-1,0 1 1,1-1 0,-1 0-1,0 0 1,0 0-1,0 0 1,0 0-1,0 0 1,-1-1-1,-1 3 1,-55 27 335,-2-9-231,-121 25 0,-206 16-268,-673 25-1187,5-63 246,667-26 1060,173-7-69,182 3 92,48 2 139,143 3 521,192 21-1271,658 125 0,-919-128 834,-1 3 1,0 5-1,101 42 1,-179-63-154,-1 0 0,1 1 1,-1 0-1,0 1 0,0 0 1,-1 0-1,1 1 0,-1 0 0,-1 0 1,1 1-1,-2 0 0,1 0 1,-1 1-1,8 13 0,-12-14-42,1-1 0,-2 0 0,1 1 0,-1-1 0,0 1 0,0-1 0,-1 1 0,0 0 0,-1-1-1,0 1 1,0-1 0,0 1 0,-1-1 0,0 0 0,0 1 0,-1-1 0,0 0 0,-1-1 0,-7 14 0,-6 7-29,-1-1 0,-2 0 0,0-2 0,-2 0 0,0-1 0,-41 31 0,-166 104 0,122-95 38,-3-4 0,-3-6 1,-1-4-1,-3-6 1,-132 32-1,67-34 105,-1-8-1,-327 16 1,11-34 0,12-40-154,448 18 11,38 7 0,1 0 0,0 0 0,0 0 0,0 0 0,-1 0 0,1 0 0,0 0 0,0 0 0,0 0 0,-1 0 0,1 0 0,0 0 0,0 0 0,0 0 0,-1 0 0,1 0 0,0 0 0,0-1 0,0 1 0,-1 0 0,1 0 0,0 0 0,0 0 0,0 0 0,0 0 0,0-1 0,-1 1 0,1 0 0,0 0 0,0 0 0,0 0 0,0-1 0,0 1 0,0 0 0,0 0 0,-1 0 0,1-1 0,0 1 0,0 0 0,0 0 0,0 0 0,0-1 0,0 1 0,0 0 0,0 0 0,0 0 0,0-1 0,0 1 0,0 0 0,0 0 0,1 0 0,-1-1 0,0 1 0,0 0 0,0 0 0,0 0 0,0 0 0,0-1 0,0 1 0,8-3 0,0 0 0,1 1 0,-1 0 0,0 0 0,13-1 0,396-26 0,-380 28 0,1440 7-1901,-1368-3 2247,183 29 0,-249-18-346,-43-14 0,1 0 0,-1 1 0,1-1 0,-1 0 0,0 0 0,1 1 0,-1-1 0,1 0 0,-1 1 0,0-1 0,1 0 0,-1 1 0,0-1 0,1 0 0,-1 1 0,0-1 0,0 1 0,1-1 0,-1 1 0,0-1 0,0 0 0,0 1 0,1-1 0,-1 1 0,0-1 0,0 1 0,0-1 0,0 1 0,0-1 0,0 1 0,0-1 0,0 1 0,0-1 0,-1 1 0,1-1 0,0 1 0,-4 3 0,-1 0 0,1-1 0,-1 1 0,1-1 0,-1 0 0,0-1 0,-1 1 0,1-1 0,0 0 0,-9 2 0,-63 17 0,-1-3 0,0-3 0,-106 6 0,-801 28 78,-6-60 6,930 9-84,-268-7 0,116-4 0,160 6 0,37-1 0,22 6 0,0 0 0,0 1 0,1-1 0,-1 1 0,0 0 0,0 1 0,1 0 0,11 0 0,159 1-6,195 27 0,187 48-743,-531-72 666,1694 254 1304,-1698-255-1201,134 27 821,-127-17-503,-31-13-332,0 0-1,0 0 1,1 0 0,-1 0-1,0 1 1,0-1-1,0 0 1,0 0-1,0 1 1,0-1-1,1 0 1,-1 0-1,0 0 1,0 1-1,0-1 1,0 0-1,0 0 1,0 1-1,0-1 1,0 0-1,0 0 1,0 1-1,0-1 1,0 0-1,0 0 1,-1 1-1,1-1 1,0 0-1,0 0 1,0 1 0,0-1-1,0 0 1,0 0-1,-1 0 1,1 1-1,0-1 1,0 0-1,0 0 1,0 0-1,-1 0 1,1 0-1,0 1 1,0-1-1,0 0 1,-1 0-1,1 0 1,0 0-1,0 0 1,-1 0-1,1 0 1,-1 0-1,-7 3 22,0-1-1,0 0 1,-1 0-1,-15 0 0,-325 6-26,544-10 0,89 1 0,145-5-164,2281 106-3032,-2475-72 3104,-225-27 88,-1 0 1,0 1-1,1 0 1,-1 1 0,0-1-1,14 8 1,-23-10 3,0 0 0,0 1 0,0-1 0,0 0 0,0 1 0,0-1 0,0 0 0,0 0 0,0 1 0,0-1 0,0 0 0,0 1 0,0-1 0,0 0 0,0 0 0,0 1 0,-1-1 0,1 0 0,0 1 0,0-1 0,0 0 0,0 0 0,-1 0 0,1 1 0,0-1 0,0 0 0,-1 0 0,1 0 1,0 1-1,0-1 0,-1 0 0,1 0 0,0 0 0,0 0 0,-1 0 0,1 0 0,0 0 0,-1 1 0,1-1 0,0 0 0,-1 0 0,1 0 0,0 0 0,0 0 0,-1 0 0,1 0 0,0-1 0,-1 1 0,1 0 0,-48 6 0,-41-3 4,-155-14 0,-97-35-118,310 42 83,-1024-201-488,1021 197 880,-1-1-1,2-2 0,-1-1 1,-45-25-1,77 36-319,0 1 0,1-1 0,-1 0 0,0 0 0,1 0-1,-1 0 1,0-1 0,1 1 0,0 0 0,-1 0 0,1-1 0,0 1 0,0-1-1,-1 0 1,1 1 0,1-1 0,-1 0 0,0 1 0,0-1 0,1 0 0,-2-3-1,3 2-20,0 1-1,0 0 0,0 0 0,0 0 0,0 0 0,1 0 1,-1 1-1,1-1 0,-1 0 0,1 1 0,0-1 0,-1 0 1,1 1-1,0 0 0,0 0 0,0-1 0,0 1 0,0 0 1,4-1-1,37-15-7,0 2 0,1 1 0,1 3 0,73-10 0,113-13 95,2 11 1,337 8-1,-548 15-107,15 0 0,-1 1 0,1 1 0,-1 3 0,1 0 0,52 17 0,-87-22 0,0 0 0,0 1 0,0 0 0,0-1 0,0 1 0,-1 0 0,1 0 0,0 0 0,0 0 0,0 0 0,-1 1 0,1-1 0,-1 0 0,1 1 0,-1-1 0,0 1 0,1 0 0,-1-1 0,0 1 0,0 0 0,0 0 0,0-1 0,0 1 0,-1 0 0,2 3 0,-3-3 0,0 0 0,0 1 0,0-1 0,0 0 0,0 1 0,-1-1 0,1 0 0,0 0 0,-1 0 0,0 0 0,0 0 0,1 0 0,-1-1 0,0 1 0,0-1 0,0 1 0,-1-1 0,1 0 0,-5 2 0,-17 10-1,-2-1-1,0-2 1,0 0 0,-55 11-1,-118 10 94,181-29-66,-256 24 527,237-21-553,81-4 0,44-2 0,204 6 0,-277-4 0,63 10 0,-75-11 0,1 1 0,0 0 0,0 0 0,-1 1 0,1-1 0,0 1 0,-1 0 0,1 0 0,-1 0 0,0 0 0,0 0 0,0 1 0,0 0 0,0-1 0,3 6 0,-5-7 0,-1 0 0,1 0 0,0 0 0,-1 1 0,0-1 0,1 0 0,-1 0 0,0 1 0,0-1 0,1 0 0,-1 0 0,0 1 0,0-1 0,0 0 0,-1 1 0,1-1 0,0 0 0,0 0 0,-1 1 0,1-1 0,-1 0 0,1 0 0,-1 1 0,1-1 0,-1 0 0,0 0 0,-1 2 0,-30 26 0,11-10 0,21-19 0,0 0 0,-1 0 0,1 0 0,0 1 0,0-1 0,0 0 0,0 0 0,0 0 0,0 1 0,0-1 0,-1 0 0,1 0 0,0 0 0,0 1 0,0-1 0,0 0 0,0 0 0,0 1 0,0-1 0,0 0 0,0 0 0,0 1 0,0-1 0,0 0 0,1 0 0,-1 0 0,0 1 0,0-1 0,0 0 0,0 0 0,0 0 0,0 1 0,0-1 0,1 0 0,-1 0 0,0 0 0,0 0 0,0 1 0,0-1 0,1 0 0,-1 0 0,0 0 0,0 0 0,0 0 0,1 0 0,-1 1 0,0-1 0,0 0 0,0 0 0,1 0 0,-1 0 0,0 0 0,0 0 0,1 0 0,-1 0 0,0 0 0,0 0 0,1 0 0,-1 0 0,0 0 0,0 0 0,0-1 0,1 1 0,-1 0 0,0 0 0,0 0 0,1 0 0,36-2 0,0-2 0,45-9 0,9-2 0,-59 11 0,4-2 0,1 2 0,0 2 0,0 1 0,58 6 0,-94-5 0,1 0 0,-1 0 0,1 0 0,-1 1 0,1-1 0,-1 0 0,0 0 0,1 1 0,-1-1 0,0 1 0,1-1 0,-1 1 0,0 0 0,1 0 0,-1-1 0,0 1 0,0 0 0,0 0 0,0 0 0,0 0 0,0 0 0,0 0 0,1 3 0,-2-3 0,0 1 0,0-1 0,0 1 0,-1 0 0,1-1 0,-1 1 0,1-1 0,-1 1 0,1-1 0,-1 1 0,0-1 0,0 1 0,0-1 0,0 2 0,-10 23 0,11-25 0,0-1 0,0 1 0,0 0 0,1-1 0,-1 1 0,0 0 0,0-1 0,1 1 0,-1 0 0,1-1 0,-1 1 0,0 0 0,1-1 0,-1 1 0,1-1 0,-1 1 0,1-1 0,0 1 0,-1-1 0,1 0 0,-1 1 0,1-1 0,0 1 0,-1-1 0,1 0 0,0 0 0,-1 1 0,1-1 0,1 0 0,15 3 0,-1-1 0,0 0 0,1-1 0,-1-1 0,25-2 0,-2 0 0,72-6 0,-1-4 0,183-45 0,-256 49 0,-68 20 0,-67 15 0,-2-4 0,-116 12 0,-212 3 0,400-36 0,-19 1 0,19 1 0,-1-2 0,0-2 0,-55-5 0,72-1 0,17-2 0,12 2 0,0 0 0,0 1 0,0 1 0,1 0 0,-1 1 0,28-1 0,-14 1 0,84-9 0,213 3 0,-307 11 0,-1 0 0,0 1 0,0 1 0,-1 1 0,35 13 0,-21-2 0,-1 0 0,38 27 0,-47-30 0,0-2 0,0 0 0,1-2 0,1-1 0,-1-1 0,50 8 0,44 13 0,-116-28 0,0 1 0,0-1 0,0 1 0,0-1 0,0 1 0,0 0 0,0 0 0,0 0 0,-1 0 0,1 0 0,0 1 0,0-1 0,-1 1 0,1-1 0,-1 1 0,1-1 0,-1 1 0,0 0 0,0-1 0,2 3 0,-3-2 0,0 0 0,0-1 0,0 1 0,0-1 0,0 1 0,-1-1 0,1 1 0,0-1 0,-1 1 0,1-1 0,-1 1 0,0-1 0,1 0 0,-1 1 0,0-1 0,0 0 0,0 0 0,0 1 0,0-1 0,0 0 0,-1 1 0,-10 8 0,0 0 0,-1-1 0,0 0 0,-17 8 0,-6 2 0,0-1 0,-1-2 0,-70 21 0,103-36 0,1 0 0,0 0 0,-1 0 0,1-1 0,-1 1 0,1-1 0,0 0 0,-1 0 0,1 0 0,-1-1 0,1 1 0,-7-3 0,10 3 0,0 0 0,-1-1 0,1 1 0,-1 0 0,1-1 0,-1 1 0,1-1 0,0 1 0,-1 0 0,1-1 0,0 1 0,-1-1 0,1 1 0,0-1 0,0 1 0,0-1 0,-1 1 0,1-1 0,0 1 0,0-1 0,0 0 0,0 1 0,0-1 0,0 1 0,0-1 0,0 1 0,0-1 0,0 0 0,16-27 0,0 8 0,2 1 0,0 2 0,1 0 0,36-25 0,98-54 0,-112 72 0,194-110 0,-229 130 0,1 0 0,-1-1 0,0 1 0,0-1 0,0 0 0,-1 0 0,0-1 0,0 0 0,0 0 0,-1 0 0,5-9 0,-7 9 0,1 0 0,-2 0 0,1 0 0,-1 0 0,0-1 0,0 1 0,-1 0 0,1-1 0,-2 1 0,1 0 0,-1-1 0,1 1 0,-5-12 0,-23-90 0,7 34 0,-14-106 0,16-63 0,14-260 0,5 117 0,1 368 0,-2 0 0,0 1 0,-1-1 0,-1 0 0,-1 0 0,-8-24 0,10 39 0,1-1 0,-1 1 0,0 0 0,0-1 0,0 1 0,0 0 0,-1 1 0,1-1 0,-1 0 0,0 1 0,0-1 0,0 1 0,0 0 0,0 0 0,-4-2 0,3 3 0,-1-1 0,1 1 0,-1 1 0,1-1 0,-1 0 0,1 1 0,-1 0 0,0 0 0,1 0 0,-1 1 0,1 0 0,-1 0 0,1 0 0,-1 0 0,-4 3 0,-23 9 0,1 1 0,1 2 0,-37 26 0,-45 23 0,49-36 0,-2-3 0,-1-3 0,-119 25 0,-214 17 0,360-60 0,-197 41 0,4 0 0,17-18 0,-241 36 0,404-52 0,52-12 0,0 1 0,0-1 0,0 0 0,0 0 0,-1 0 0,1 1 0,0-1 0,0 0 0,1 0 0,-1 0 0,0 1 0,0-1 0,0 0 0,0 0 0,0 0 0,0 0 0,0 1 0,0-1 0,0 0 0,0 0 0,0 0 0,1 0 0,-1 1 0,0-1 0,0 0 0,0 0 0,0 0 0,0 0 0,1 0 0,-1 0 0,0 1 0,0-1 0,0 0 0,0 0 0,1 0 0,-1 0 0,0 0 0,0 0 0,0 0 0,1 0 0,-1 0 0,0 0 0,0 0 0,0 0 0,0 0 0,1 0 0,-1 0 0,0 0 0,0 0 0,0 0 0,1 0 0,-1 0 0,0 0 0,0-1 0,0 1 0,38 4 0,324 6 0,-122-6 0,-99-1 0,317 25 0,-439-26 0,0 0 0,-1 2 0,1 0 0,30 13 0,-45-16 0,0 1 0,0 1 0,0-1 0,0 0 0,0 1 0,-1 0 0,0 0 0,1 0 0,-1 0 0,0 0 0,0 1 0,-1-1 0,1 1 0,-1 0 0,0 0 0,0 0 0,0 0 0,0 0 0,-1 0 0,1 1 0,-1-1 0,0 0 0,-1 1 0,1 7 0,0-1 0,-1-1 0,2 1 0,-1 0 0,2-1 0,6 20 0,-7-25 0,0 0 0,1 0 0,0 0 0,0 0 0,1-1 0,-1 1 0,1-1 0,0 0 0,0 0 0,1-1 0,-1 1 0,1-1 0,-1 0 0,8 4 0,2-1 0,1 1 0,-1-2 0,1 0 0,0-1 0,29 4 0,86 2 0,24-7 0,0-7 0,260-41 0,-375 38 0,-3 0 0,0 2 0,46-1 0,-79 6 0,0 0 0,0 0 0,0 0 0,0 1 0,0-1 0,0 1 0,0-1 0,0 1 0,5 2 0,-7 6 0,-16 8 0,-6-2 0,0-1 0,-1-1 0,0-1 0,-1-1 0,-1-1 0,-25 7 0,-70 21 0,-1-5 0,-154 21 0,-255 10 0,513-62 0,-59 6 0,-116-2 0,178-7 0,0 0 0,0-1 0,0 0 0,-18-6 0,30 8 0,-1-1 0,0 1 0,0-1 0,0 1 0,1-1 0,-1 0 0,0 0 0,1 1 0,-1-2 0,1 1 0,-1 0 0,1 0 0,-1 0 0,1 0 0,0-1 0,0 1 0,-1-1 0,1 1 0,0-1 0,0 1 0,1-1 0,-1 0 0,0 0 0,1 1 0,-1-1 0,0 0 0,1 0 0,0 0 0,0 1 0,-1-1 0,1 0 0,0 0 0,0 0 0,1 0 0,-1 0 0,0 1 0,1-1 0,-1 0 0,1-2 0,3-3 0,-1-1 0,1 1 0,1 0 0,-1 0 0,1 1 0,1-1 0,-1 1 0,1 0 0,0 0 0,0 1 0,1 0 0,-1 0 0,13-7 0,7-2 0,1 1 0,45-15 0,43-6 0,196-32 0,91-24 0,-339 69 0,94-43 0,-153 62 0,0-1 0,1 1 0,-1-1 0,0 0 0,0 1 0,0-2 0,-1 1 0,5-5 0,-7 7 0,-1 1 0,0-1 0,1 1 0,-1-1 0,0 1 0,0-1 0,0 1 0,0-1 0,1 1 0,-1-1 0,0 1 0,0-1 0,0 0 0,0 1 0,0-1 0,0 1 0,0-1 0,0 1 0,0-1 0,-1 1 0,1-1 0,0 1 0,0-1 0,0 1 0,-1-1 0,1 1 0,-1-2 0,-23-12 0,-11 7 0,0 0 0,0 3 0,-67-1 0,81 4 0,-447-4 0,373-4 0,87 8 0,1-1 0,0 0 0,0 0 0,0 0 0,0-1 0,1 0 0,-1-1 0,1 1 0,-12-10 0,16 11 0,-1 0 0,1 0 0,1 0 0,-1 0 0,0 0 0,0 0 0,1-1 0,0 1 0,-1 0 0,1-1 0,0 0 0,0 1 0,0-1 0,0 1 0,1-1 0,-1 0 0,1 0 0,0 1 0,-1-1 0,1 0 0,1-3 0,0-1 0,1 1 0,-1 0 0,1 0 0,1 0 0,-1 0 0,1 0 0,0 0 0,0 1 0,5-7 0,19-20 0,2 1 0,1 1 0,1 2 0,1 1 0,54-35 0,383-228 0,-446 277 0,-4 2 0,0 0 0,0 1 0,1 1 0,1 1 0,21-5 0,-41 12 0,0 1 0,0-1 0,0 1 0,0 0 0,-1 0 0,1-1 0,0 1 0,0 0 0,0 0 0,0 0 0,0 0 0,0 0 0,0 0 0,0 0 0,-1 0 0,1 0 0,0 1 0,0-1 0,0 0 0,0 0 0,0 1 0,-1-1 0,1 1 0,0-1 0,0 1 0,-1-1 0,1 1 0,0-1 0,0 1 0,0 1 0,-1 0 0,0-1 0,0 1 0,-1-1 0,1 1 0,-1-1 0,1 1 0,-1-1 0,1 1 0,-1-1 0,0 0 0,0 1 0,0-1 0,1 0 0,-1 0 0,0 0 0,-1 1 0,1-1 0,0 0 0,-2 1 0,-14 12 0,0-1 0,-1 0 0,0-1 0,-39 18 0,-88 29 0,144-58 0,-96 29 0,88-27 0,0-2 0,0 1 0,0-1 0,0 0 0,0-1 0,-1 0 0,1-1 0,-13-1 0,20 1 0,0 1 0,0 0 0,0-1 0,1 1 0,-1-1 0,0 0 0,0 1 0,0-1 0,1 0 0,-1 0 0,0 0 0,1-1 0,-1 1 0,1 0 0,0 0 0,-1-1 0,1 1 0,0-1 0,0 1 0,-1-1 0,1 0 0,1 1 0,-1-1 0,0 0 0,0 0 0,1 0 0,-1 1 0,1-1 0,-1-3 0,1 1 0,0-1 0,1 0 0,0 1 0,0-1 0,0 1 0,0-1 0,1 1 0,-1-1 0,1 1 0,1 0 0,3-7 0,7-8 0,0 1 0,2 0 0,0 1 0,0 1 0,2 0 0,20-14 0,117-76 0,-123 87 0,23-16 0,104-49 0,-157 84 0,52-19 0,-51 19 0,0-1 0,1 1 0,-1-1 0,0 1 0,0 0 0,0 0 0,0 0 0,0 0 0,0 0 0,1 1 0,-1-1 0,0 1 0,0-1 0,0 1 0,0 0 0,0-1 0,0 1 0,0 0 0,0 0 0,2 3 0,-3-4 0,-1 1 0,1 0 0,-1-1 0,1 1 0,-1 0 0,1 0 0,-1 0 0,1-1 0,-1 1 0,0 0 0,1 0 0,-1 0 0,0 0 0,0 0 0,0 0 0,0 0 0,0-1 0,0 1 0,0 0 0,0 0 0,0 0 0,0 0 0,0 0 0,-1 0 0,1 0 0,0 0 0,-1-1 0,0 3 0,1-3 0,0 0 0,0 0 0,0 1 0,0-1 0,0 0 0,0 1 0,0-1 0,-1 0 0,1 0 0,0 0 0,0 1 0,0-1 0,0 0 0,-1 0 0,1 1 0,0-1 0,0 0 0,-1 0 0,1 0 0,0 0 0,0 1 0,0-1 0,-1 0 0,1 0 0,0 0 0,-1 0 0,1 0 0,0 0 0,0 0 0,-1 0 0,1 0 0,0 0 0,-1 0 0,1 0 0,0 0 0,0 0 0,-1 0 0,1 0 0,0 0 0,-1 0 0,1 0 0,0 0 0,0-1 0,-1 1 0,1 0 0,0 0 0,0 0 0,0 0 0,-1-1 0,1 1 0,0 0 0,0 0 0,0 0 0,-1-1 0,1 1 0,0 0 0,0 0 0,0-1 0,0 1 0,0 0 0,0 0 0,-1-1 0,1 1 0,0 0 0,0-1 0,0 1 0,0-1 0,-1-4 0,0-1 0,1 0 0,0 1 0,0-1 0,0 0 0,0 1 0,1-1 0,0 0 0,0 1 0,0-1 0,1 1 0,0-1 0,3-5 0,5-9 0,1 1 0,14-20 0,12-22 0,-48 73 0,1 0 0,-1 0 0,-23 17 0,33-28 0,-13 11 0,-1 0 0,1-1 0,-2-1 0,0 0 0,0-1 0,0-1 0,-1 0 0,0-2 0,-36 10 0,51-16 0,-1 1 0,1-1 0,-1 0 0,1 1 0,-1-1 0,0-1 0,1 1 0,-1 0 0,1-1 0,-1 1 0,1-1 0,-1 1 0,1-1 0,-1 0 0,1 0 0,0-1 0,-1 1 0,1 0 0,0-1 0,0 1 0,-3-4 0,3 2 0,0 0 0,0 0 0,0-1 0,0 1 0,0-1 0,1 1 0,0-1 0,0 0 0,0 1 0,0-1 0,0 0 0,0-7 0,1-6 0,1-1 0,1 1 0,0 0 0,1 0 0,6-20 0,8-12 0,3 1 0,2 1 0,1 1 0,41-60 0,-39 66 0,-17 27 0,0 1 0,1 1 0,0-1 0,1 1 0,0 1 0,21-17 0,-30 26 0,1 0 0,0 0 0,0-1 0,0 1 0,-1-1 0,1 0 0,0 0 0,0 0 0,-1 1 0,1-2 0,1-2 0,-3 4 0,0 0 0,0 0 0,0-1 0,0 1 0,-1 0 0,1 0 0,0 0 0,-1 0 0,1 0 0,0 0 0,-1 0 0,1 0 0,-1 0 0,0 0 0,1 0 0,-1 0 0,0 0 0,1 0 0,-1 0 0,0 0 0,0 1 0,0-1 0,0 0 0,0 1 0,0-1 0,0 1 0,0-1 0,0 1 0,0-1 0,-1 1 0,-33-16 0,1 2 0,-2 2 0,0 1 0,0 1 0,-71-8 0,37 6 0,23 4 0,-203-48 0,235 52 0,1-1 0,0 0 0,0-2 0,-20-11 0,33 17 0,-1 1 0,1-1 0,0 0 0,0 1 0,0-1 0,0 0 0,0 0 0,0 0 0,0 1 0,0-1 0,0 0 0,0 0 0,0-1 0,1 1 0,-1 0 0,0 0 0,1 0 0,-1 0 0,1-1 0,-1 1 0,1 0 0,0 0 0,0-1 0,-1 1 0,1 0 0,0-1 0,0 1 0,0 0 0,0 0 0,0-1 0,1 1 0,-1 0 0,0-1 0,0 1 0,1 0 0,-1 0 0,1-1 0,1-1 0,5-5 0,0 0 0,0 1 0,1 0 0,0 1 0,0-1 0,1 1 0,0 1 0,12-6 0,69-35 3,127-46 0,108-19-58,-246 85 3,413-123-457,-330 113 509,-150 34 0,-1 1 0,1 0 0,0 1 0,15 1 0,-25-1 0,-1 0 0,0 0 0,1 0 0,-1 0 0,0 0 0,1 1 0,-1-1 0,0 0 0,0 1 0,0-1 0,1 1 0,-1-1 0,0 1 0,0 0 0,0-1 0,0 1 0,0 0 0,0 0 0,0 0 0,0 0 0,0 0 0,0 0 0,-1 0 0,1 0 0,0 0 0,-1 0 0,1 0 0,-1 0 0,1 1 0,-1-1 0,1 0 0,-1 0 0,0 1 0,0-1 0,1 0 0,-1 0 0,0 1 0,0-1 0,0 0 0,-1 1 0,1-1 0,0 0 0,0 0 0,-1 1 0,0 0 0,-2 5 0,0 0 0,-1 0 0,0 0 0,0-1 0,-1 0 0,1 0 0,-1 0 0,-1 0 0,-8 7 0,-66 48 0,7-14 61,-3-3 0,-1-4 0,-2-3 0,-1-4 0,-2-3 0,-1-3 0,-2-5 0,0-3 0,-115 11 0,192-29-61,-23 2 0,0-1 0,-36-3 0,59 1 0,1-1 0,0 0 0,0 0 0,0 0 0,0-1 0,0 0 0,1-1 0,-1 0 0,1 0 0,-1 0 0,1-1 0,0 1 0,0-2 0,-10-8 0,13 9 0,1 1 0,0-1 0,0 0 0,0 1 0,0-1 0,1 0 0,-1 0 0,1 0 0,0 0 0,0 0 0,1-1 0,-1 1 0,1 0 0,0 0 0,0-1 0,0 1 0,1 0 0,-1 0 0,1 0 0,0 0 0,0 0 0,2-5 0,0 2 0,-1 0 0,1 0 0,1 0 0,-1 0 0,1 1 0,0-1 0,1 1 0,-1 0 0,1 0 0,0 1 0,8-7 0,-10 11 0,0 0 0,0 0 0,0 0 0,1 0 0,-1 1 0,0-1 0,1 1 0,-1 0 0,1 0 0,-1 0 0,0 1 0,1-1 0,-1 1 0,0-1 0,0 1 0,1 0 0,-1 1 0,0-1 0,6 3 0,13 4 0,1-4 0,1 0 0,0-2 0,-1-1 0,1 0 0,39-6 0,-14-1 0,77-22 0,-63 4 0,-56 20 0,-10 3 0,-38 11 0,-892 202-724,-18-78-126,867-123 936,-221 33-86,276-43 0,29-1 0,0 0 0,-1 0 0,1 0 0,0 1 0,0-1 0,0 0 0,0 0 0,0 0 0,-1 0 0,1 0 0,0 0 0,0 0 0,0 0 0,0-1 0,0 1 0,-1 0 0,1 0 0,0 0 0,0 0 0,0 0 0,0 0 0,0 0 0,0 0 0,-1 0 0,1 0 0,0 0 0,0 0 0,0-1 0,0 1 0,0 0 0,0 0 0,0 0 0,0 0 0,0 0 0,0 0 0,0-1 0,-1 1 0,1 0 0,0 0 0,0 0 0,0 0 0,0 0 0,0-1 0,0 1 0,0 0 0,0 0 0,0 0 0,0 0 0,0 0 0,0-1 0,0 1 0,0 0 0,1 0 0,-1 0 0,0 0 0,0 0 0,0 0 0,0-1 0,0 1 0,0 0 0,0 0 0,0 0 0,0 0 0,41-22 0,227-77 196,-84 35 511,514-218-122,-672 270-585,8-4 0,0 1 0,54-14 0,-86 28 0,0 1 0,0-1 0,0 1 0,0-1 0,0 1 0,1 0 0,-1 0 0,0 0 0,0 0 0,0 1 0,0-1 0,4 1 0,-6-1 0,0 1 0,1-1 0,-1 0 0,1 1 0,-1-1 0,0 0 0,1 1 0,-1-1 0,0 0 0,0 1 0,1-1 0,-1 1 0,0-1 0,0 1 0,0-1 0,1 0 0,-1 1 0,0-1 0,0 1 0,0-1 0,0 1 0,0-1 0,0 1 0,0-1 0,0 1 0,0-1 0,0 1 0,0-1 0,0 1 0,-1-1 0,1 0 0,0 2 0,-2 2 0,-1 1 0,1-1 0,-1 0 0,0 0 0,0 0 0,0 0 0,-1-1 0,1 1 0,-5 2 0,-26 19 0,-42 24 0,8-6 0,46-27 0,27-17 0,36-21 0,-7 2 0,2 1 0,40-16 0,-75 35 0,-1 0 0,1-1 0,0 1 0,-1 0 0,1-1 0,0 1 0,-1 0 0,1 0 0,0 0 0,-1-1 0,1 1 0,0 0 0,-1 0 0,1 0 0,0 0 0,0 0 0,-1 0 0,1 0 0,0 1 0,-1-1 0,1 0 0,0 0 0,-1 1 0,1-1 0,0 0 0,-1 1 0,1-1 0,0 0 0,0 1 0,-1 0 0,0 1 0,-1-1 0,1 0 0,0 0 0,0 0 0,-1 0 0,1 1 0,-1-1 0,1 0 0,-1 0 0,1 0 0,-1 0 0,1 0 0,-1 0 0,0 0 0,0 0 0,0 0 0,1-1 0,-1 1 0,-2 1 0,-15 14 0,-1 0 0,0-1 0,-2-1 0,-31 17 0,-99 41 0,110-54 0,-850 309 0,849-315 0,30-9 0,1 0 0,-1 0 0,1 1 0,0 1 0,0 0 0,0 0 0,-15 11 0,26-16 0,-1 1 0,1-1 0,0 0 0,0 0 0,0 0 0,-1 1 0,1-1 0,0 0 0,0 0 0,0 1 0,0-1 0,0 0 0,-1 0 0,1 1 0,0-1 0,0 0 0,0 0 0,0 1 0,0-1 0,0 0 0,0 0 0,0 1 0,0-1 0,0 0 0,0 1 0,0-1 0,0 0 0,0 0 0,0 1 0,0-1 0,1 0 0,-1 0 0,0 1 0,0-1 0,0 0 0,0 0 0,0 1 0,1-1 0,-1 0 0,0 0 0,0 0 0,0 1 0,1-1 0,-1 0 0,0 0 0,0 0 0,1 0 0,-1 0 0,0 1 0,0-1 0,1 0 0,-1 0 0,0 0 0,1 0 0,-1 0 0,0 0 0,0 0 0,1 0 0,-1 0 0,0 0 0,0 0 0,1 0 0,-1 0 0,0 0 0,1-1 0,16 3 0,-1-2 0,1 0 0,-1-1 0,1-1 0,25-6 0,18-1 0,-54 9 0,0-1 0,1 0 0,-1 1 0,0 0 0,1 0 0,11 2 0,-17-1 0,0-1 0,0 0 0,0 1 0,0-1 0,-1 1 0,1-1 0,0 1 0,0-1 0,0 1 0,0 0 0,0-1 0,-1 1 0,1 0 0,0 0 0,-1 0 0,1-1 0,0 1 0,-1 0 0,1 0 0,-1 0 0,0 0 0,1 0 0,-1 0 0,0 0 0,1 0 0,-1 0 0,0 0 0,0 0 0,0 0 0,0 0 0,0 0 0,0 0 0,0 0 0,0 0 0,-1 0 0,1 0 0,0 0 0,-1 0 0,1 0 0,0 0 0,-1 0 0,1 0 0,-2 1 0,-3 8 0,0 0 0,-1 0 0,0 0 0,-1-1 0,0 0 0,-1-1 0,1 1 0,-2-1 0,1-1 0,-1 0 0,-12 8 0,-15 9 0,-67 31 0,51-32 0,-1-2 0,-57 15 0,75-30 0,80-26 0,75-24 0,207-47 0,142 3 0,-433 82 0,-5 2 0,0-1 0,0-2 0,-1 0 0,0-3 0,48-21 0,-72 27 0,0 0 0,0-1 0,0 0 0,-1 0 0,0 0 0,0-1 0,0 0 0,0 0 0,-1 0 0,0 0 0,-1-1 0,1 0 0,4-12 0,-5 9 0,2 1 0,-1 0 0,1 0 0,1 1 0,-1-1 0,1 1 0,8-7 0,21-13 0,2 1 0,0 2 0,2 2 0,60-27 0,-15 7 0,463-239 0,-503 262 0,-1-3 0,-1-1 0,-1-2 0,-1-2 0,-2-2 0,58-57 0,-89 79 0,0-1 0,-1 0 0,-1 0 0,1-1 0,-2 0 0,1 0 0,-1 0 0,4-18 0,0-9 0,5-45 0,2-15 0,37-84 0,-31 120 0,-4-1 0,-2-1 0,-2 0 0,4-75 0,-16-67 0,-3 96 0,14-112 0,15-662 0,-29 607 0,-1 119 0,7-170 0,7 249 0,4 0 0,35-111 0,-7 35 0,-36 125 0,1-9 0,2-1 0,1 2 0,2-1 0,1 2 0,34-61 0,-20 47 0,-22 38 0,-1 1 0,1 0 0,1 1 0,0 0 0,0 0 0,15-15 0,-19 27 0,-5 10 0,-8 17 0,-28 48 0,-2-2 0,-5-1 0,-2-3 0,-70 81 0,-377 474 0,473-599 0,-14 25 0,2 2 0,-38 83 0,10-17 0,-16 32 0,-112 316 0,159-392 0,19-50 0,1 0 0,1 1 0,1 0 0,-6 41 0,5-11 0,-3 0 0,-26 75 0,-11 51 0,48-155 0,2-27 0,0 0 0,-1-1 0,1 1 0,0-1 0,0 0 0,-1 1 0,1-1 0,0 0 0,0 1 0,0-1 0,0 0 0,-1 0 0,1 0 0,0 0 0,0 1 0,0-1 0,0-1 0,0 1 0,-1 0 0,1 0 0,0 0 0,0 0 0,0 0 0,0-1 0,-1 1 0,1 0 0,0-1 0,0 1 0,-1-1 0,1 1 0,0-1 0,-1 1 0,1-1 0,0 1 0,0-2 0,27-16 0,-1-1 0,-1-2 0,40-40 0,-20 19 0,707-690-466,-554 514 233,267-377-1,-450 571 234,33-50 0,-46 69 0,0-1 0,0 1 0,-1-1 0,0 1 0,0-1 0,0 0 0,0 0 0,-1 0 0,1-10 0,-2 16 0,0-1 0,0 1 0,0 0 0,0-1 0,0 1 0,0 0 0,0-1 0,0 1 0,0 0 0,0-1 0,0 1 0,-1 0 0,1 0 0,0-1 0,0 1 0,0 0 0,0-1 0,-1 1 0,1 0 0,0 0 0,0-1 0,0 1 0,-1 0 0,1 0 0,0 0 0,0-1 0,-1 1 0,1 0 0,0 0 0,-1 0 0,1 0 0,0 0 0,-1 0 0,1-1 0,-1 1 0,-18 6 0,-18 14 0,0 2 0,-44 36 0,24-17 0,-210 155 389,-379 359 0,590-504-234,44-45-155,13-18 0,15-29 0,3 1 0,35-57 0,-17 33 0,530-857-753,-465 779 753,-94 132 0,0 1 0,0 0 0,15-12 0,-23 20 0,0 1 0,1 0 0,-1-1 0,0 1 0,0 0 0,1 0 0,-1-1 0,0 1 0,1 0 0,-1 0 0,0 0 0,1-1 0,-1 1 0,1 0 0,-1 0 0,0 0 0,1 0 0,-1 0 0,1 0 0,-1 0 0,0 0 0,1 0 0,-1 0 0,1 0 0,-1 0 0,0 0 0,1 0 0,-1 0 0,1 0 0,-1 0 0,0 0 0,1 1 0,-1-1 0,0 0 0,1 0 0,0 1 0,-1 1 0,0 0 0,0 0 0,1 0 0,-1 0 0,-1 0 0,1 0 0,0 0 0,0 0 0,-1 0 0,1 0 0,-1 0 0,-1 3 0,-9 28 0,-1-1 0,-3 0 0,-27 46 0,-69 93 0,96-148 0,-323 448 826,263-369-899,-306 361 73,229-288 0,135-154 0,-41 44 0,53-60 0,0-1 0,1 0 0,-1 0 0,0 0 0,-1-1 0,1 0 0,-1 0 0,1 0 0,-1-1 0,-9 3 0,14-5 0,1 0 0,-1 1 0,0-1 0,1 0 0,-1 0 0,0 0 0,0 0 0,1 0 0,-1-1 0,0 1 0,1 0 0,-1 0 0,0 0 0,1-1 0,-1 1 0,0 0 0,1-1 0,-1 1 0,0 0 0,1-1 0,-1 1 0,1-1 0,-1 1 0,1-1 0,-1 1 0,1-1 0,-1 0 0,1 1 0,0-1 0,-1 1 0,1-1 0,0 0 0,-1 1 0,1-1 0,0 0 0,0 1 0,0-1 0,0 0 0,0 0 0,0 1 0,0-1 0,0-1 0,2-36 0,-1 34 0,6-37 0,3 2 0,1-1 0,24-57 0,63-104 0,-55 131 0,-26 51 0,-17 19 0,0 0 0,0-1 0,0 1 0,0 0 0,0 0 0,0 0 0,0 0 0,0 0 0,1 0 0,-1 0 0,0-1 0,0 1 0,0 0 0,0 0 0,0 0 0,0 0 0,1 0 0,-1 0 0,0 0 0,0 0 0,0 0 0,0 0 0,0 0 0,1 0 0,-1 0 0,0 0 0,0 0 0,0 0 0,0 0 0,0 0 0,1 0 0,-1 0 0,0 0 0,0 0 0,0 0 0,0 0 0,0 0 0,1 0 0,-1 0 0,0 0 0,0 1 0,0-1 0,0 0 0,0 0 0,0 0 0,0 0 0,1 0 0,-1 0 0,0 0 0,0 1 0,0-1 0,0 0 0,0 0 0,0 0 0,0 0 0,0 0 0,0 1 0,-10 46 0,-247 586 0,48-138 0,204-481 0,-26 81 0,30-91 0,0 0 0,0 1 0,0-1 0,1 0 0,-1 1 0,1-1 0,0 0 0,0 1 0,1-1 0,-1 0 0,1 1 0,0-1 0,0 0 0,0 0 0,1 0 0,2 6 0,-3-9 0,0 0 0,0 0 0,1 0 0,-1-1 0,0 1 0,0 0 0,0-1 0,1 1 0,-1-1 0,0 1 0,1-1 0,-1 0 0,0 0 0,1 0 0,-1 1 0,1-1 0,-1-1 0,0 1 0,1 0 0,-1 0 0,0 0 0,1-1 0,-1 1 0,0 0 0,1-1 0,-1 0 0,0 1 0,0-1 0,2-1 0,17-7 0,-1-2 0,0 0 0,-1-1 0,0-1 0,26-24 0,82-91 0,-64 62 0,254-263 0,-315 329 0,6-9 0,2 1 0,-1 0 0,1 1 0,0 0 0,15-9 0,-22 15 0,0 0 0,0 0 0,0 0 0,0 1 0,0-1 0,0 1 0,0-1 0,0 1 0,0-1 0,0 1 0,0 0 0,0 0 0,1 0 0,-1 0 0,0 1 0,0-1 0,0 1 0,0-1 0,0 1 0,0 0 0,0-1 0,0 1 0,0 0 0,0 0 0,0 1 0,-1-1 0,1 0 0,0 0 0,-1 1 0,1-1 0,-1 1 0,1 0 0,-1-1 0,0 1 0,0 0 0,2 4 0,1 2 0,0 0 0,0 1 0,-1 0 0,-1 0 0,0 0 0,0 0 0,0 0 0,-1 0 0,-1 1 0,1-1 0,-2 11 0,-3 22 0,-10 50 0,3-25 0,-10 187 0,21-244 0,-1-1 0,-1 1 0,0 0 0,-1-1 0,1 1 0,-2-1 0,1 1 0,-1-1 0,-1 0 0,-9 13 0,8-16 0,4-9 0,11-20 0,11-11 0,1 0 0,2 1 0,48-51 0,98-82 0,-137 137 0,2 0 0,1 2 0,76-44 0,-107 69 0,1 0 0,0 0 0,0 0 0,0 1 0,0-1 0,0 1 0,10-1 0,-13 2 0,-1 0 0,0 0 0,1 0 0,-1 1 0,1-1 0,-1 0 0,0 0 0,1 1 0,-1-1 0,0 1 0,0-1 0,1 1 0,-1 0 0,0 0 0,0-1 0,0 1 0,0 0 0,0 0 0,0 0 0,2 2 0,-1 1 0,-1 1 0,1-1 0,-1 1 0,0 0 0,0 0 0,0-1 0,-1 1 0,0 0 0,0 0 0,0 0 0,0 0 0,-1-1 0,0 1 0,0 0 0,-3 7 0,-12 45 0,-2-2 0,-3 0 0,-2-2 0,-3 0 0,-49 76 0,-192 234 0,264-360 0,-44 48 0,45-50 0,0 1 0,0 0 0,0-1 0,-1 0 0,1 1 0,0-1 0,-1 0 0,1 0 0,-1 0 0,-2 0 0,4-1 0,0 0 0,0 0 0,0 0 0,0 0 0,0 0 0,0 0 0,0-1 0,0 1 0,0 0 0,0 0 0,1-1 0,-1 1 0,0-1 0,0 1 0,0-1 0,0 1 0,1-1 0,-1 1 0,0-1 0,0 0 0,1 1 0,-1-1 0,1 0 0,-1 0 0,0 1 0,1-1 0,-1-1 0,-1-1 0,1 0 0,-1 0 0,0 0 0,0 1 0,0-1 0,-1 1 0,1-1 0,-1 1 0,1 0 0,-1 0 0,0 0 0,0 0 0,0 0 0,0 1 0,0 0 0,0-1 0,0 1 0,0 0 0,0 0 0,-1 1 0,1-1 0,0 1 0,-1-1 0,1 1 0,-1 0 0,1 1 0,-5 0 0,-8 2 0,0 1 0,1 0 0,0 2 0,-26 11 0,24-9 0,-188 93 0,-64 26 0,268-127 0,-7 3 0,1 0 0,-1 0 0,0-1 0,0 0 0,-14 1 0,21-3 0,-1 0 0,0 0 0,1 0 0,-1-1 0,0 1 0,1 0 0,-1-1 0,0 1 0,1-1 0,-1 1 0,1-1 0,-1 0 0,1 0 0,-1 0 0,1 0 0,0 0 0,-1 0 0,1 0 0,0 0 0,0 0 0,0-1 0,0 1 0,0 0 0,0-1 0,0 1 0,0-1 0,1 1 0,-1-1 0,0 1 0,1-1 0,-1 1 0,1-1 0,-1-2 0,0-6 0,0-1 0,1 1 0,0 0 0,1 0 0,0 0 0,0 0 0,1 0 0,0 0 0,7-18 0,6-10 0,29-53 0,94-132 0,90-86-164,535-600-1899,49 23-123,-361 399 712,-241 258 698,-76 92 623,-95 103 217,-31 31 14,-7 7 30,-10 11 130,1 1 0,-20 23-1,-101 132 505,-570 654 342,450-568-650,-291 233 0,-7-85 1077,529-394-1476,1 0 0,-38 18 1,53-28-36,0-1 0,1 1 0,-1 0 0,0-1 0,1 1 0,-1-1 0,0 1 0,0-1 0,0 0 0,1 0 0,-1 1 0,0-2 0,0 1 0,0 0 0,0 0 0,1 0 0,-1-1 0,0 1 0,0-1 0,1 0 0,-1 1 0,0-1 0,1 0 0,-1 0 0,1 0 0,-1 0 0,1 0 0,-1 0 0,1 0 0,0-1 0,-1 1 0,1-1 0,-1-1 0,-1-3 0,0-1 0,1 1 0,0-1 0,0 0 0,1 1 0,0-1 0,-1-12 0,1-23 131,0 1 0,3-1 0,8-45 0,30-127 623,-31 171-725,30-120 89,103-267-1,-123 370-117,-19 59 0,0 1 0,0-1 0,1 1 0,-1 0 0,0-1 0,0 1 0,0-1 0,0 1 0,0 0 0,0-1 0,0 1 0,0-1 0,0 1 0,0-1 0,0 1 0,0 0 0,0-1 0,-1 1 0,1-1 0,0 1 0,0 0 0,0-1 0,0 1 0,-1 0 0,1-1 0,0 1 0,0 0 0,-1-1 0,1 1 0,0 0 0,-1 0 0,1-1 0,0 1 0,-1 0 0,1 0 0,0-1 0,-1 1 0,1 0 0,-1 0 0,1 0 0,0 0 0,-1 0 0,1 0 0,-1-1 0,1 1 0,0 0 0,-1 0 0,1 0 0,-1 1 0,1-1 0,0 0 0,-1 0 0,1 0 0,-1 0 0,1 0 0,0 0 0,-1 0 0,1 1 0,-1-1 0,1 0 0,0 0 0,-1 1 0,-18 8 0,1 1 0,0 1 0,-25 20 0,-4 3 0,20-16 0,-55 38 0,-159 81 0,235-134 0,-1 0 0,1 0 0,-1-1 0,1 0 0,-1 0 0,0 0 0,1-1 0,-1 0 0,0-1 0,0 1 0,0-1 0,0 0 0,0-1 0,-9-1 0,14 1 0,-1-1 0,0 1 0,1 0 0,-1-1 0,1 1 0,-1-1 0,1 0 0,0 1 0,0-1 0,0 0 0,0 0 0,0-1 0,0 1 0,-2-3 0,2-1 0,-1 1 0,1 0 0,0-1 0,0 1 0,0-1 0,1 0 0,0 0 0,-1-10 0,1-22 0,2 0 0,1 0 0,2 0 0,2 1 0,17-64 0,6 6 0,42-91 0,-20 73 0,-28 67 0,-2-2 0,-2 0 0,13-55 0,-31 75 0,-2 28 0,1-1 0,0 1 0,0-1 0,0 1 0,-1 0 0,1-1 0,0 1 0,0 0 0,-1-1 0,1 1 0,0 0 0,-1-1 0,1 1 0,0 0 0,-1 0 0,1 0 0,0-1 0,-1 1 0,1 0 0,-1 0 0,1 0 0,0 0 0,-1 0 0,1-1 0,-1 1 0,1 0 0,-1 0 0,1 0 0,-1 0 0,1 0 0,0 0 0,-2 1 0,-3 1 0,0 0 0,-1 0 0,1 1 0,0 0 0,0 0 0,0 1 0,-6 5 0,-59 53 0,4 2 0,-66 81 0,17-16 0,-379 362 0,471-470 0,-57 45 0,74-62 0,0 0 0,0 0 0,0-1 0,-1 1 0,1-1 0,-1-1 0,1 1 0,-1-1 0,0-1 0,-10 2 0,16-2 0,1-1 0,-1 0 0,0 0 0,0 0 0,0-1 0,0 1 0,0 0 0,0 0 0,0 0 0,0-1 0,0 1 0,0 0 0,0-1 0,0 1 0,1-1 0,-1 1 0,0-1 0,0 0 0,1 1 0,-1-1 0,0 0 0,1 1 0,-1-1 0,0 0 0,1 0 0,-1 1 0,1-1 0,-1 0 0,1 0 0,0 0 0,-1 0 0,1 0 0,0 0 0,0 0 0,0 0 0,-1 0 0,1 1 0,0-1 0,0 0 0,1-1 0,-1-8 0,1 2 0,0-1 0,1 0 0,0 0 0,0 0 0,1 1 0,7-16 0,37-65 0,-43 81 0,72-114 0,5 4 0,170-189 0,-207 257 0,2 2 0,72-59 0,-110 102 0,-1-1 0,1 1 0,0 0 0,15-6 0,-22 10 0,0 1 0,0 0 0,0-1 0,0 1 0,0 0 0,-1 0 0,1 0 0,0 0 0,0 0 0,0 0 0,0 0 0,0 0 0,0 0 0,0 0 0,0 0 0,0 1 0,-1-1 0,1 0 0,0 1 0,0-1 0,0 1 0,1 0 0,-1 0 0,0 1 0,-1-1 0,1 0 0,0 1 0,-1-1 0,1 1 0,-1-1 0,1 1 0,-1 0 0,0-1 0,1 1 0,-1-1 0,0 1 0,0 0 0,0-1 0,0 1 0,-1 3 0,-7 30 0,-1 0 0,-1 0 0,-3-1 0,-26 55 0,33-77 0,-400 716 0,153-304 0,236-394 0,9-19 0,2 0 0,-1 0 0,1 0 0,1 1 0,0 0 0,1 0 0,-4 19 0,8-31 0,0 0 0,0 0 0,0 1 0,0-1 0,0 0 0,0 0 0,0 1 0,0-1 0,0 0 0,0 0 0,0 0 0,0 1 0,0-1 0,0 0 0,0 0 0,0 1 0,0-1 0,1 0 0,-1 0 0,0 0 0,0 1 0,0-1 0,0 0 0,0 0 0,1 0 0,-1 0 0,0 0 0,0 1 0,0-1 0,1 0 0,-1 0 0,0 0 0,0 0 0,1 0 0,-1 0 0,0 0 0,0 0 0,1 0 0,-1 0 0,0 0 0,0 0 0,20-7 0,26-23 0,-1-2 0,47-42 0,-38 30 0,1002-933-828,-1024 947 828,-53 60 0,-168 183-5,74-88 148,-350 380 529,299-326-654,142-158-18,12-15 0,25-30 0,1 2 0,27-33 0,-15 20 0,184-229-267,10 10-1,12 9 1,262-212 0,-397 372 267,330-257 0,-419 336 0,0 1 0,0 0 0,1 0 0,0 0 0,0 1 0,10-2 0,-19 5 0,1 1 0,-1 0 0,1 0 0,-1 0 0,0 0 0,1 0 0,-1 0 0,1 0 0,-1 0 0,1 0 0,-1 0 0,1 0 0,-1 0 0,1 0 0,-1 0 0,0 1 0,1-1 0,-1 0 0,1 0 0,-1 1 0,1-1 0,-1 0 0,0 0 0,1 1 0,-1-1 0,0 0 0,1 1 0,-1-1 0,1 1 0,-3 18 0,-9 6 0,-1-1 0,0-1 0,-2 0 0,-1-1 0,-35 39 0,25-29 0,-350 420-70,-641 600 1,888-942 69,124-106 0,0-1 0,0 0 0,0 0 0,0-1 0,-1 1 0,1-1 0,-1 0 0,1 0 0,-1 0 0,0-1 0,0 0 0,-8 2 0,12-3 0,0-1 0,0 1 0,1 0 0,-1 0 0,0-1 0,0 1 0,1 0 0,-1-1 0,0 1 0,1-1 0,-1 1 0,0-1 0,1 1 0,-1-1 0,1 1 0,-1-1 0,1 0 0,-1 1 0,1-1 0,-1 0 0,1 1 0,0-1 0,-1 0 0,1 1 0,0-1 0,-1-1 0,0-3 0,1 1 0,-1 0 0,1-1 0,0 1 0,0 0 0,1 0 0,1-9 0,4-13 0,1 0 0,1 0 0,2 1 0,15-31 0,68-110 0,343-479-884,52 26 629,-324 415 442,-80 101 423,-76 93-468,-9 13-26,-43 55-10,-584 663-442,-55-44-339,-232 248 111,604-570 1401,226-265-603,82-87-232,0 0 1,0 0-1,0 0 0,-1-1 0,1 1 0,-1-1 1,0 0-1,0 0 0,-6 3 0,9-5-2,1 0 0,0 0 0,-1 0 0,1 0 0,0 0 0,0 0 0,-1 0 0,1 0 0,0-1 0,-1 1 0,1 0 0,0 0 0,0 0 0,-1 0 0,1 0-1,0-1 1,0 1 0,-1 0 0,1 0 0,0 0 0,0-1 0,0 1 0,0 0 0,-1 0 0,1-1 0,0 1 0,0 0 0,0 0 0,0-1 0,0 1 0,0 0 0,0-1 0,-1 1 0,1 0-1,0-1 1,0 1 0,0 0 0,0 0 0,0-1 0,1 1 0,-1-1 0,8-30-2,9-9 2,2 1 0,2 1 0,34-47 0,91-106 0,-116 154 0,89-108 82,199-187 0,-291 307 303,46-32 0,-69 54-340,0 1 0,-1-1-1,1 1 1,1 0 0,-1 0 0,0 0 0,0 0 0,1 1-1,-1 0 1,1 0 0,-1 0 0,8 0 0,-11 1-39,0 0 1,0 1-1,0-1 1,0 0-1,0 1 0,0-1 1,0 1-1,0-1 1,0 1-1,0-1 1,0 1-1,-1-1 1,1 1-1,0 0 1,0 0-1,0-1 1,-1 1-1,1 0 0,0 0 1,0 1-1,0 1-4,1 0 0,-1 0 0,-1 1 0,1-1-1,0 0 1,-1 0 0,1 0 0,-1 1 0,0-1-1,0 3 1,-2 16-2,-1-1 0,-1 0 0,-1 1 0,-8 22 0,-39 96 0,48-128 0,-200 434 0,74-172 0,124-260 0,-15 39 0,21-52 0,0-1 0,-1 0 0,1 0 0,0 0 0,0 0 0,0 1 0,0-1 0,0 0 0,0 0 0,0 0 0,0 1 0,0-1 0,0 0 0,0 0 0,0 0 0,0 1 0,0-1 0,0 0 0,0 0 0,0 0 0,0 1 0,0-1 0,0 0 0,0 0 0,0 0 0,0 1 0,0-1 0,0 0 0,1 0 0,-1 0 0,0 1 0,0-1 0,0 0 0,0 0 0,0 0 0,1 0 0,-1 0 0,0 0 0,0 1 0,0-1 0,0 0 0,1 0 0,-1 0 0,0 0 0,0 0 0,0 0 0,1 0 0,-1 0 0,0 0 0,0 0 0,0 0 0,1 0 0,-1 0 0,0 0 0,0 0 0,1 0 0,25-20 0,157-180 0,-84 87 0,973-970-2009,-887 914 2000,-166 152 9,1 0 0,41-25 0,-61 42 0,0-1 0,1 1 0,-1 0 0,0 0 0,0-1 0,1 1 0,-1 0 0,0 0 0,1 0 0,-1-1 0,0 1 0,1 0 0,-1 0 0,0 0 0,1 0 0,-1 0 0,1 0 0,-1 0 0,0 0 0,1 0 0,-1 0 0,0 0 0,1 0 0,-1 0 0,0 0 0,1 0 0,-1 0 0,1 0 0,-1 0 0,0 1 0,1-1 0,-1 0 0,0 0 0,1 0 0,-1 1 0,0-1 0,0 0 0,1 0 0,-1 1 0,0-1 0,0 0 0,1 0 0,-1 1 0,0 0 0,-8 27 0,-33 47 0,-3-3 0,-86 107 0,-514 621-599,624-776 702,-7 10 400,-1-2 0,-55 49 0,70-74-364,11-16-120,13-18-19,1 1 0,1 0 0,1 1 0,21-28 0,-26 39 0,212-293 847,-193 277-847,-25 29 0,-4 6 0,-37 54 0,-212 255 0,238-301 0,0-1 0,-1 0 0,-23 16 0,35-27 0,0-1 0,0 1 0,0-1 0,0 1 0,0-1 0,0 1 0,0-1 0,-1 0 0,1 1 0,0-1 0,0 0 0,0 0 0,0 0 0,0 0 0,-1 0 0,-1 0 0,3 0 0,-1-1 0,0 1 0,1-1 0,-1 1 0,1-1 0,-1 1 0,1-1 0,0 1 0,-1-1 0,1 1 0,0-1 0,-1 0 0,1 1 0,0-1 0,-1 1 0,1-1 0,0 0 0,0 1 0,0-1 0,0 0 0,0 0 0,0 1 0,0-1 0,0 0 0,0 1 0,0-2 0,3-13 0,0 1 0,1-1 0,0 1 0,1 0 0,11-22 0,38-74-38,93-140 1,94-99-662,-223 323 616,169-226-227,128-194 264,-308 437 46,-1-1 0,0 1 0,-1-1 0,0 0 0,-1-1 0,0 1 0,-1-1 0,4-14 0,-7 24 0,0 1 0,0-1 0,0 0 0,0 1 0,0-1 0,-1 1 0,1-1 0,0 1 0,0-1 0,0 0 0,0 1 0,-1-1 0,1 1 0,0-1 0,-1 1 0,1-1 0,0 1 0,-1 0 0,1-1 0,0 1 0,-1-1 0,1 1 0,-1 0 0,1-1 0,-1 1 0,1 0 0,-1-1 0,1 1 0,-1 0 0,1 0 0,-1 0 0,0-1 0,1 1 0,-1 0 0,1 0 0,-2 0 0,-1 0 0,-1 1 0,1-1 0,-1 1 0,1 0 0,-1 0 0,1 0 0,-1 0 0,-4 3 0,-29 16 0,-62 45 0,-110 94 0,-474 429-1186,26 30 812,413-375 414,220-223-40,44-52 0,-3 7 0,511-878 411,-77 98-313,-227 411-114,-137 230 164,-71 117 92,-15 46-231,-1 0-1,0 1 1,0-1 0,1 0-1,-1 1 1,0-1-1,0 0 1,0 0 0,0 1-1,0-1 1,0 0-1,0 1 1,0-1-1,0 0 1,-1 0 0,1 1-1,0-1 1,0 0-1,-1 1 1,1-1 0,0 0-1,-1 1 1,1-1-1,0 1 1,-1-1-1,1 0 1,-1 0 0,-1 1 1,1 0 0,0 0 0,0 0 1,-1 0-1,1 0 0,0 0 0,0 0 1,0 0-1,-1 1 0,1-1 0,0 0 1,0 1-1,0-1 0,0 1 1,0 0-1,0-1 0,-2 2 0,-36 26 64,-51 55-74,-134 162 0,222-243 0,-101 117-11,-619 685-413,548-629 306,-8-8 0,-276 197 1,423-340 117,-41 21 0,38-32 0,37-13 0,1 0 0,-1 1 0,0-1 0,1 0 0,-1 0 0,0 0 0,1 0 0,-1 0 0,0-1 0,1 1 0,-1 0 0,0 0 0,1 0 0,-1-1 0,0 1 0,1 0 0,-1-1 0,1 1 0,-1 0 0,1-1 0,-1 1 0,1-1 0,-1 1 0,1-1 0,-1 1 0,1-1 0,-1 0 0,0-3 0,1-1 0,0 1 0,0 0 0,1 0 0,-1 0 0,1 0 0,0-1 0,0 1 0,0 0 0,0 0 0,1 0 0,0 1 0,0-1 0,2-4 0,36-61 0,2 1 0,86-104 0,-112 151 0,786-975 1128,-760 951-1042,-42 45-86,0 0 0,0 0 0,0-1 0,0 1 0,0 0 0,0 0 0,0 0 0,0 0 0,0-1 0,1 1 0,-1 0 0,0 0 0,0 0 0,0-1 0,0 1 0,0 0 0,0 0 0,1 0 0,-1 0 0,0 0 0,0-1 0,0 1 0,0 0 0,1 0 0,-1 0 0,0 0 0,0 0 0,0 0 0,0 0 0,1 0 0,-1 0 0,0 0 0,0 0 0,0 0 0,1 0 0,-1 0 0,0 0 0,0 0 1,1 0-1,-1 0 0,0 0 0,0 0 0,0 0 0,0 0 0,1 0 0,-1 0 0,0 0 0,0 0 0,0 0 0,1 1 0,-1-1 0,0 0 0,0 0 0,0 0 0,0 0 0,0 0 0,1 1 0,-15 28 0,-69 101-31,-6-4 0,-114 123-1,160-198-38,-1198 1323-334,1158-1291 548,297-346-144,0-7-164,1464-1803-3658,-1545 1920 3666,-84 103 115,-51 57 71,-1-1-1,-1 1 0,1-1 0,-1 0 1,0 0-1,-8 9 0,-550 730 1964,227-309-1203,-236 278-244,458-587-454,-154 191-89,333-389 872,-15 8-716,332-402 128,19 21-398,-376 418 111,1 0 0,36-25 0,-61 49 0,0 1 0,0 0 0,0 0 0,0-1 0,0 1 0,0 0 0,1 1 0,-1-1 0,0 0 0,0 1 0,1-1 0,2 1 0,-5 0 0,1 0 0,0 0 0,-1 1 0,1-1 0,-1 0 0,1 1 0,-1-1 0,1 0 0,-1 1 0,0-1 0,1 0 0,-1 1 0,1-1 0,-1 1 0,0-1 0,1 1 0,-1-1 0,0 1 0,1-1 0,-1 1 0,0 0 0,0-1 0,0 1 0,0-1 0,1 1 0,-1 0 0,0-1 0,0 1 0,0-1 0,0 1 0,0 0 0,0-1 0,-1 1 0,1-1 0,0 2 0,-5 20 0,-1-1 0,-1 1 0,-1-1 0,-14 27 0,-118 232 0,-99 148-164,-69 105-655,-1449 2234-1888,1682-2661 2802,67-99 93,16-28 0,462-846-728,67 15 91,-337 540 1239,498-736-328,-5 9-364,-663 993 59,-50 83 225,-4 6-49,-66 119 536,7-17 37,-82 198-1,161-331-905,-19 53 0,22-62 0,0 1 0,1 0 0,-1-1 0,0 1 0,1 0 0,0-1 0,0 1 0,0 0 0,1 0 0,-1-1 0,1 1 0,0-1 0,1 5 0,-1-7 0,-1 0 0,1-1 0,0 1 0,0-1 0,0 1 0,0-1 0,-1 1 0,1-1 0,0 1 0,0-1 0,0 0 0,0 1 0,0-1 0,0 0 0,0 0 0,0 0 0,0 0 0,0 0 0,0 0 0,0 0 0,0 0 0,0 0 0,0-1 0,0 1 0,0 0 0,0-1 0,2 0 0,14 0 0,-17 2 0,1-1 0,-1 1 0,0 0 0,1-1 0,-1 1 0,0-1 0,0 1 0,1 0 0,-1-1 0,0 1 0,0 0 0,0-1 0,0 1 0,0 0 0,0-1 0,0 1 0,0 0 0,0-1 0,0 1 0,0 0 0,-1-1 0,1 1 0,0-1 0,0 1 0,-1 0 0,1-1 0,0 1 0,-1-1 0,1 1 0,-1 0 0,-17 36 0,-1 0 0,-31 44 0,2-6 0,-840 1458-1303,822-1411 1303,51-92 0,15-25 0,29-38 0,-15 15 0,372-465-56,-18 22-869,728-790 114,-948 1110 1498,-142 135-655,1 0 0,0 0 0,1 0 0,-1 1 0,1 1 0,0-1 0,0 1 0,11-4 0,-18 8-31,0 0 0,0 0-1,0 0 1,0 0 0,0 0 0,0 0-1,0 0 1,0 0 0,0 1-1,0-1 1,-1 0 0,1 0-1,0 1 1,0-1 0,0 1-1,0-1 1,0 1 0,-1-1 0,1 1-1,0-1 1,0 1 0,-1 0-1,1-1 1,0 1 0,-1 0-1,1 0 1,-1-1 0,1 1-1,-1 0 1,1 0 0,-1 0 0,0 0-1,1 0 1,-1 0 0,0 0-1,0 0 1,0-1 0,0 1-1,1 0 1,-1 0 0,-1 0 0,1 0-1,0 0 1,0 1 0,-2 20-1,-1 0 0,-2 0 0,0 0 0,-1-1 0,-1 0 0,-17 37 0,12-30 0,-195 437 2068,188-433-2050,15-28-15,2-5-2,24-51-3,164-244 2,-104 172 0,-67 96 0,-15 28 0,0 1 0,0-1 0,0 0 0,0 0 0,0 0 0,0 0 0,0 0 0,0 0 0,-1 0 0,1 0 0,0 1 0,0-1 0,0 0 0,0 0 0,0 0 0,0 0 0,-1 0 0,1 0 0,0 0 0,0 0 0,0 0 0,0 0 0,0 0 0,0 0 0,-1 0 0,1 0 0,0 0 0,0 0 0,0 0 0,0 0 0,0 0 0,-1 0 0,1 0 0,0 0 0,0 0 0,0 0 0,0 0 0,0 0 0,0 0 0,0-1 0,-1 1 0,1 0 0,0 0 0,0 0 0,0 0 0,0 0 0,0 0 0,0 0 0,0 0 0,0-1 0,0 1 0,0 0 0,-1 0 0,1 0 0,0 0 0,0 0 0,0 0 0,0-1 0,0 1 0,0 0 0,-50 46 0,-84 99 0,-73 87 0,-661 683-1592,-78-77 893,841-757 418,-207 123 0,302-199 281,-19 11 0,-44 17 0,67-30 0,0-1 0,0 0 0,0-1 0,0 1 0,0-1 0,0 0 0,-1-1 0,1 0 0,0 0 0,-1 0 0,1 0 0,0-1 0,-9-2 0,12 1 0,1 1 0,0 0 0,-1-1 0,1 1 0,0-1 0,0 1 0,0-1 0,0 0 0,0 0 0,0 0 0,0 0 0,1-1 0,-1 1 0,1 0 0,-1-1 0,1 1 0,0-1 0,0 1 0,0-1 0,0 1 0,1-1 0,-1 0 0,1 1 0,0-1 0,-1-3 0,1-10 30,0 0 0,1-1-1,3-19 1,-2 24 15,10-64 452,3 1 0,42-121 0,80-144-193,15 27-446,13 6-1,13 8 0,247-313 1,-199 323 142,-194 251 0,-51 70 0,-295 393 517,52-75 430,279-380-947,-2-1 0,-1-1 0,-2 0 0,17-65 0,-4 13 0,32-76 0,32-113 0,-88 269 0,1 0 0,-1 1 0,0-1 0,-1 0 0,1 0 0,-1 0 0,1 0 0,-1 0 0,-1 0 0,1 0 0,0 0 0,-1 0 0,-2-7 0,3 10 0,-1 1 0,1-1 0,-1 1 0,1 0 0,-1-1 0,0 1 0,1 0 0,-1-1 0,1 1 0,-1 0 0,0 0 0,0-1 0,1 1 0,-1 0 0,0 0 0,1 0 0,-1 0 0,0 0 0,1 0 0,-1 0 0,0 0 0,1 0 0,-1 1 0,0-1 0,1 0 0,-1 0 0,0 1 0,0-1 0,-40 26 0,-94 103 0,-83 83 0,-340 306-1093,-952 679-1,1277-1041 1094,189-129 0,-70 33 0,109-58 0,0 1 0,0-1 0,0 0 0,0-1 0,-1 1 0,1-1 0,-1 0 0,1 0 0,-1-1 0,1 0 0,-1 0 0,1 0 0,-8-1 0,11-1 0,-1 1 0,1 0 0,0-1 0,0 1 0,0-1 0,0 0 0,1 1 0,-1-1 0,0 0 0,1 0 0,-1 0 0,1 0 0,0-1 0,-1 1 0,1 0 0,0-1 0,0 1 0,1 0 0,-1-1 0,0 1 0,1-1 0,0 1 0,-1-1 0,1 0 0,0 1 0,0-1 0,1 1 0,0-4 0,0-16 0,2 0 0,0 0 0,1 1 0,1 0 0,9-23 0,50-116 0,-61 154 0,77-164 176,7 5-1,8 3 1,137-179 0,386-418 417,-341 431-756,-227 265 163,-35 42 0,1 1 0,0 1 0,31-27 0,-63 73 0,-23 31 0,-286 414 0,-26-16 0,297-393 7,-67 86 817,94-98-613,27-43-200,11-14-10,20-19-1,53-57 0,-28 25 0,477-438-596,-348 342 255,205-131 1,-364 267 340,0 1 0,1 1 0,56-22 0,-79 35 0,-1 1 0,1 1 0,-1-1 0,1 0 0,-1 1 0,1 0 0,-1 0 0,1 0 0,-1 0 0,1 0 0,5 2 0,-8-1 0,1-1 0,-1 1 0,1 0 0,-1-1 0,0 1 0,1 0 0,-1 0 0,0 0 0,0 0 0,0 0 0,0 1 0,0-1 0,0 0 0,0 0 0,0 1 0,0-1 0,0 0 0,-1 1 0,1-1 0,-1 1 0,2 2 0,-2 8 0,0-1 0,0 1 0,-1-1 0,0 1 0,-1-1 0,0 1 0,-1-1 0,0 0 0,-1 0 0,-9 18 0,-23 53 0,-57 93 0,-126 175-164,-163 195-1057,-734 804-1,937-1165 1222,164-169 94,-2 0 0,-24 17 0,41-32-90,0 0 1,0-1-1,0 1 0,0 0 0,0 0 1,0 0-1,0-1 0,0 1 0,0 0 1,0 0-1,0 0 0,0-1 0,0 1 0,0 0 1,0 0-1,0 0 0,0-1 0,0 1 1,0 0-1,0 0 0,0 0 0,-1-1 1,1 1-1,0 0 0,0 0 0,0 0 1,0 0-1,-1 0 0,1-1 0,0 1 1,0 0-1,0 0 0,0 0 0,-1 0 1,1 0-1,0 0 0,0 0 0,0 0 0,-1 0 1,1 0-1,0 0 0,0 0 0,0 0 1,-1 0-1,1 0 0,0 0 0,0 0 1,0 0-1,-1 0 0,1 0 0,0 0 1,0 0-1,0 0 0,-1 0 0,1 0 1,0 0-1,0 1 0,0-1 0,0 0 0,-1 0 1,1 0-1,0 0 0,0 1 0,25-46 283,87-104-43,82-76-388,548-482-1057,61 59 1205,-777 628-11,133-106 65,366-263 1787,-505 380-1310,-24 20-379,-27 28-216,27-35 92,-3 4 83,-1 0-1,2 1 1,-1 0 0,1 0 0,1 0 0,0 1 0,-6 14 0,11-23-103,-1-1 1,1 1 0,0 0 0,-1-1 0,1 1-1,0-1 1,0 1 0,0-1 0,0 1-1,0 0 1,0-1 0,0 1 0,0-1-1,0 1 1,0-1 0,0 1 0,0 0-1,0-1 1,0 1 0,0-1 0,1 1-1,-1-1 1,0 1 0,0-1 0,1 1 0,-1-1-1,0 1 1,1-1 0,-1 1 0,0-1-1,1 1 1,-1-1 0,1 1 0,-1-1-1,1 0 1,-1 1 0,1-1 0,-1 0-1,1 0 1,-1 1 0,1-1 0,-1 0-1,1 0 1,-1 0 0,1 0 0,0 0 0,-1 0-1,2 0 1,32-9 25,9-12-38,-2-1 0,0-3 0,68-54 0,-42 30 0,-260 172 0,-1069 533-845,1155-603 845,-288 135 0,349-171 0,50-22 0,28-16 0,130-69-73,296-117 0,194-27-342,-584 211 415,46-17 0,1 5 0,144-24 0,-256 58 0,0 1 1,0-1-1,1 1 1,-1-1 0,0 1-1,0 0 1,1 0-1,-1 0 1,0 1 0,0-1-1,0 1 1,1 0-1,4 2 1,-8-3-1,1 1-1,-1-1 0,0 1 1,1 0-1,-1 0 0,0-1 1,0 1-1,1 0 1,-1-1-1,0 1 0,0 0 1,0 0-1,0-1 1,0 1-1,0 0 0,0-1 1,0 1-1,-1 0 1,1 0-1,0-1 0,0 1 1,0 0-1,-1-1 1,1 1-1,0 0 0,-1-1 1,1 1-1,-1-1 1,1 1-1,-1 0 0,1-1 1,-1 1-1,1-1 1,-2 1-1,-7 8 36,0 0 1,-1 0-1,0-1 0,-21 12 0,-1-3 183,0-1 0,-1-2 0,-1-2 0,0-1-1,-72 13 1,40-14-239,0-3 0,-87-3-1,144-4 22,0 0 0,-1 0 0,1-1 0,-1-1 0,1 0 0,0 0 0,0 0 0,0-1 0,0-1 0,-11-6 0,15 7 0,0 0 0,1-1 0,0 0 0,-1 0 0,2 0 0,-1-1 0,0 1 0,1-1 0,0 0 0,0 0 0,0 0 0,1 0 0,0-1 0,0 1 0,0-1 0,0 1 0,0-8 0,2 10 0,-1 1 0,1-1 0,-1 1 0,0-1 0,0 1 0,0-1 0,0 1 0,0-1 0,0 1 0,-1 0 0,1 0 0,-1 0 0,0 0 0,1 0 0,-3-2 0,1 2 0,-1 1 0,1-1 0,0 1 0,-1-1 0,1 1 0,-1 0 0,0 1 0,1-1 0,-1 1 0,0-1 0,1 1 0,-6 1 0,-36 1 0,1 3 0,-87 19 0,43-5 0,-357 59-653,-597 28 0,1018-105 653,-131 0 0,138-1 0,-1-2 0,1 0 0,0-1 0,1-1 0,-1 0 0,-16-7 0,31 11 0,0-1 0,0 0 0,0 1 0,0-1 0,0 0 0,1 0 0,-1 0 0,0 0 0,1 0 0,-1 0 0,0 0 0,1 0 0,-1-1 0,1 1 0,0-1 0,-1 1 0,1-1 0,0 0 0,0 1 0,0-1 0,0 0 0,1 0 0,-1 0 0,0 0 0,1 1 0,-1-1 0,1 0 0,0 0 0,-1 0 0,1 0 0,0 0 0,0 0 0,0 0 0,1 0 0,-1-3 0,3-2 0,1 1 0,-1-1 0,1 1 0,0 0 0,1 0 0,-1 0 0,1 0 0,1 1 0,7-7 0,21-17 0,2 2-1,73-44 1,100-38 1,6 13 30,3 8 1,4 11 0,283-61-1,-341 108-31,-153 28 0,-1 1 0,1 0 0,0 0 0,-1 2 0,13 0 0,-22-1 0,-1 0 0,0 0 0,0 0 0,1 0 0,-1 0 0,0 0 0,1 1 0,-1-1 0,0 0 0,1 0 0,-1 0 0,0 0 0,0 0 0,1 0 0,-1 1 0,0-1 0,0 0 0,1 0 0,-1 0 0,0 1 0,0-1 0,0 0 0,1 0 0,-1 1 0,0-1 0,0 0 0,0 1 0,0-1 0,0 0 0,0 0 0,1 1 0,-1-1 0,0 0 0,0 1 0,-11 10 0,-11-2 0,1 0 0,-1-2 0,-1 0 0,1-1 0,-1-2 0,-30 3 0,34-4 0,-749 49 852,729-51-722,19 1-105,0-1 0,-1-1 0,1-1-1,0 0 1,-1-2 0,1 0 0,-32-11-1,50 14-24,-1-1 0,1 0 0,-1-1 0,1 1 0,0 0 0,0-1 0,0 1 0,0-1 0,0 0 0,0 1 0,0-1 0,0 0 0,1 0 0,-1 0 0,1-1 0,-1 1 0,1 0 0,0 0 0,0-1 0,0 1 0,0-1 0,0 1 0,1-1 0,-1 1 0,1-1 0,0 1 0,0-1 0,0 0 0,0-3 0,2-3 0,0 0 0,1 0 0,-1 0 0,2 1 0,-1-1 0,2 1 0,-1 0 0,9-12 0,14-16 0,1 1 0,62-58 0,170-129-164,331-184-1187,27 38 665,-474 285 738,-110 63-52,61-44 0,-95 64 0,1 0 0,0-1 0,-1 1 0,1-1 0,0 1 0,-1-1 0,1 1 0,-1-1 0,1 0 0,0 1 0,-1-1 0,0 0 0,1 1 0,-1-1 0,1 0 0,-1 0 0,0 1 0,0-1 0,1 0 0,-1 0 0,0 0 0,0 0 0,0 1 0,0-1 0,0 0 0,0 0 0,0-1 0,-1 1 0,-1 0 0,1 0 0,0 1 0,-1-1 0,1 0 0,-1 0 0,1 1 0,-1-1 0,1 1 0,-1 0 0,1-1 0,-1 1 0,0 0 0,1 0 0,-1 0 0,-2 0 0,-48 1 0,-63 9 0,-186 27 0,-795 89-1353,-8-62 692,971-61 1450,-243-25 0,360 20-757,0-1-1,0 0 1,0-2 0,0 1-1,-15-8 1,28 10-33,0 0-1,0 1 1,0-1-1,0 0 1,0 0 0,0-1-1,0 1 1,1-1-1,-1 1 1,1-1-1,-1 0 1,1 0 0,0 0-1,0 0 1,1 0-1,-1-1 1,1 1 0,-1 0-1,1-1 1,0 1-1,0-1 1,1 0 0,-1 1-1,1-1 1,0 1-1,0-8 1,2 0 1,0-1 0,1 1 0,0 0 0,1 0 0,0 0 0,1 0 0,0 1 0,0-1 0,1 1 0,1 1 0,14-18 0,11-10 0,64-55 0,3 9 134,171-109 1,131-39 487,-174 120-170,-192 95-428,2 2 0,44-12 0,-77 25-24,0 0 0,0 0 0,0 1 0,0-1 0,0 1 0,0 0 0,0 0 0,0 0 0,7 2 0,-11-2 0,1 0 0,-1 0 0,1 1 0,-1-1 0,0 0 0,1 0 0,-1 1 0,1-1 0,-1 0 0,1 1 0,-1-1 0,0 1 0,1-1 0,-1 0 0,0 1 0,0-1 0,1 1 0,-1-1 0,0 1 0,0-1 0,0 1 0,1-1 0,-1 1 0,0-1 0,0 1 0,0-1 0,0 1 0,0-1 0,0 1 0,0-1 0,0 1 0,0-1 0,0 1 0,0-1 0,-1 1 0,1-1 0,0 1 0,0-1 0,-1 2 0,-3 5 0,-1 0 0,0 0 0,0 0 0,-1 0 0,0-1 0,0 0 0,-11 8 0,-35 27 2,-2-3 0,-1-2 0,-2-3 0,-72 31 0,-263 89-176,68-47-174,-4-13-1,-4-15 1,-612 62-1,698-128 505,219-11 0,0-2 1,1-1-1,-42-8 0,66 10-148,0 0 1,1-1-1,-1 1 1,0-1-1,0 0 1,1 0 0,-1 1-1,0-1 1,1 0-1,-1 0 1,1-1-1,-1 1 1,1 0-1,0 0 1,-3-3-1,4 3-7,0 0 0,0 0 0,-1 0-1,1 0 1,0 0 0,0 0-1,0 0 1,0 0 0,0 0 0,0 0-1,1 0 1,-1 0 0,0 1 0,0-1-1,1 0 1,-1 0 0,0 0-1,1 0 1,-1 0 0,1 0 0,-1 1-1,1-1 1,0 0 0,-1 0-1,1 1 1,1-2 0,13-10-1,0 1 0,0 1 0,1 0 0,1 1 0,0 0 0,21-7 0,263-93 0,1147-261-1950,-1025 296 1361,-367 67 733,0 2 0,0 2 0,75 7 1,-117-2-100,-1 0 1,0 1 0,0 0-1,-1 1 1,15 6 0,-22-8-32,1 1-1,-1 0 1,0 0 0,-1 0 0,1 1 0,0 0-1,-1-1 1,0 2 0,0-1 0,5 7-1,-6-7-7,-1 1-1,1-1 1,-1 1-1,0 0 0,0 0 1,-1 0-1,1 0 1,-1 1-1,0-1 0,-1 0 1,1 7-1,-1-1-3,-1 0 0,0 0 0,0 0 0,-2 0 0,1 0 0,-5 10 0,-5 10-2,-2 0 0,-1-1 0,-2 0 0,0-1 0,-28 33 0,-18 16-82,-102 98 0,39-59-199,-5-5-1,-288 186 1,223-183-18,-374 160 1,243-147 298,259-103 23,-265 94 937,290-107-253,41-12-449,9-4-51,76-24 308,136-29-374,166-25-810,582-49 0,-906 126 751,96 6 0,-148-1-17,0 1 0,0 0 0,0 1 0,0 0 0,-1 0 0,1 1 1,-1 0-1,1 0 0,12 8 0,-20-10-47,0 0 0,0 0 0,0-1-1,0 2 1,0-1 0,0 0 0,0 0 0,0 0 0,-1 0-1,1 0 1,0 1 0,-1-1 0,1 0 0,-1 1 0,1-1 0,-1 0-1,0 1 1,1-1 0,-1 1 0,0-1 0,0 0 0,0 1-1,0 2 1,-2-1 12,1 1-1,0 0 1,-1 0-1,0-1 0,0 1 1,0-1-1,0 1 1,-1-1-1,1 0 1,-1 0-1,0 0 1,-3 3-1,-20 16 3,-1-2 0,-1-1 0,-42 21 1,-66 31-236,-3-7 0,-204 65 1,-312 52-506,169-85 1524,457-93-676,0-1-1,-45-2 1,33-10-85,40 10-54,0-1-1,0 1 1,0-1-1,0 1 1,0-1-1,0 0 1,1 1 0,-1-1-1,0 0 1,0 0-1,1 1 1,-1-1-1,0 0 1,1 0 0,-1 0-1,1 0 1,-1 0-1,1 0 1,-1 0-1,1-2 1,0-1-1,1 0 0,0 0-1,0 0 1,1 0 0,-1 1 0,1-1 0,0 0 0,0 1-1,0-1 1,0 1 0,1 0 0,-1 0 0,1 0-1,0 0 1,0 0 0,5-4 0,21-19 0,1 1 0,60-36 0,196-93 0,157-27-164,156-3-655,4 47-656,798-79 1,-982 179 491,-206 33 130,-210 4 834,0 0 0,0 1 0,-1-1 0,1 0 0,0 1 0,-1 0 0,1-1-1,0 1 1,-1 0 0,4 2 0,-6-2 17,0-1 0,0 1 0,0-1-1,0 1 1,0-1 0,0 1 0,0-1 0,0 1 0,0-1-1,0 1 1,0-1 0,0 1 0,0-1 0,-1 1-1,1-1 1,0 0 0,0 1 0,-1-1 0,1 1 0,0-1-1,-1 0 1,1 1 0,0-1 0,-1 0 0,1 1-1,0-1 1,-1 0 0,1 1 0,-1-1 0,1 0 0,-1 0-1,1 0 1,-1 0 0,1 1 0,-1-1 0,1 0-1,-1 0 1,1 0 0,-1 0 0,-30 12-9,0-2 0,-43 9 0,-218 42 562,-303 21 0,-322-28 551,386-46-1129,-700 39 218,1061-29 628,121-18-75,47-4-476,11-3-46,91-28 510,155-33 160,972-214-1734,-1113 256 1466,-114 27-620,0-1-1,1 0 0,-1 0 0,0 0 0,0 0 1,1 0-1,-1 0 0,0 0 0,1 0 0,-1 0 0,0 0 1,0 0-1,1 0 0,-1 0 0,0-1 0,1 1 1,-1 0-1,0 0 0,0 0 0,1 0 0,-1 0 0,0-1 1,0 1-1,1 0 0,-1 0 0,0 0 0,0-1 0,0 1 1,1 0-1,-1 0 0,0-1 0,0 1 0,0 0 1,0 0-1,0-1 0,0 1 0,1 0 0,-1 0 0,0-1 1,0 1-1,0 0 0,0-1 0,-23-2 17,-382 20-3,188-3-143,194-12 94,-202 9 234,-229-19 0,432 7-21,0-2 0,-41-9-1,62 12-175,0-1-1,0 1 0,0 0 1,0-1-1,0 1 0,0-1 1,0 1-1,0-1 1,0 1-1,0-1 0,1 0 1,-1 0-1,0 1 0,0-1 1,0 0-1,1 0 0,-1 0 1,0-1-1,1 1-3,0 0-1,0 1 1,0-1-1,0 0 0,0 0 1,0 0-1,1 1 1,-1-1-1,0 0 1,1 0-1,-1 1 1,0-1-1,1 0 1,-1 1-1,1-1 1,-1 0-1,1 1 1,-1-1-1,1 1 1,0-1-1,-1 1 1,1-1-1,0 1 0,0-1 1,19-10-1,-1 0 0,1 2 0,39-12 0,182-53 0,715-128-1220,-777 175 1587,-172 25-353,-1 1 0,1 1 1,-1-1-1,1 1 0,0 1 0,-1-1 0,9 2 0,-22 5-20,-26 3 8,-315 49 242,-32 7 961,161-14-1287,-445 48 0,-292-82-1113,751-32 1032,169 9 145,1 0 0,0-3-1,-46-15 1,76 21 18,-1 1 0,1-1 0,0 0 0,0-1 0,1 1 0,-1-1 0,0 0 0,1 0 0,0 0 0,0-1 0,0 1 0,0-1 0,0 0 0,1 0 0,-4-5 0,6 7 0,1 0 0,-1 0 0,0 0 0,1-1 0,-1 1 0,1 0 0,0 0 0,0 0 0,0 0 0,0-1 0,0 1 0,0 0 0,1 0 0,-1 0 0,2-3 0,0-1 0,0 1 0,1 0 0,0 0 0,0-1 0,0 2 0,1-1 0,5-6 0,11-9 0,2 0 0,0 2 0,1 0 0,27-15 0,197-103 0,378-129-304,22 38 216,-496 176 255,-94 29-121,-59 23-46,-15 2 0,19-7 0,16-10 0,51-27 0,1 2 0,98-38 0,138-43-35,614-191-77,11-4 50,-906 305 62,35-10 0,-2-3 0,-1-3 0,55-33 0,-109 57 0,0 1 0,-1-1 0,1 0 0,-1 0 0,1 0 0,-1-1 0,0 1 0,0 0 0,0-1 0,0 0 0,2-2 0,-4 4 0,0 1 0,0-1 0,0 0 0,1 1 0,-1-1 0,0 0 0,0 1 0,0-1 0,0 1 0,-1-1 0,1 0 0,0 1 0,0-1 0,0 1 0,0-1 0,-1 0 0,1 1 0,0-1 0,0 1 0,-1-1 0,1 1 0,-1-1 0,1 1 0,0-1 0,-1 1 0,1 0 0,-1-1 0,1 1 0,-1-1 0,1 1 0,-1 0 0,1-1 0,-1 1 0,0 0 0,-9-4 0,-1 1 0,1 1 0,-1-1 0,0 2 0,-19-1 0,-181-4 0,-903 24-513,-272-2 280,1348-16 587,-64-9 1,98 9-343,0-1 0,1 0 0,-1 0 1,1 0-1,-1 0 0,1 0 0,0-1 0,0 0 1,-5-3-1,7 5-11,1-1-1,-1 1 1,1-1 0,-1 1 0,1-1-1,0 1 1,-1-1 0,1 1 0,0-1-1,-1 1 1,1-1 0,0 0 0,0 1-1,-1-1 1,1 0 0,0 1 0,0-1-1,0 0 1,0 1 0,0-1 0,0 0-1,0 1 1,0-1 0,0 0 0,0 1-1,0-1 1,1 0 0,-1 1 0,0-1-1,1-1 1,3-3-2,0 1 1,1-1-1,-1 1 0,1 0 0,0 0 0,0 0 0,0 1 1,1 0-1,-1 0 0,10-3 0,35-16 1,89-23 0,185-30 0,571-47-427,10 60 0,-793 56 427,165-2 0,-265 10 0,-33 2 0,-850 60-585,803-61 526,17-1 16,-403 6 121,440-8 39,0-1 0,1 0 0,-1-1 0,1-1 0,-1 0 1,-15-6-1,28 9-99,0-1 1,0 1 0,0 0 0,0-1 0,0 1 0,1-1 0,-1 1 0,0-1 0,0 1 0,0-1 0,1 0 0,-1 1 0,0-1 0,1 0 0,-1 0 0,1 1 0,-1-1-1,1 0 1,-1 0 0,1 0 0,-1 0 0,1 0 0,0 1 0,0-1 0,-1 0 0,1 0 0,0 0 0,0 0 0,0 0 0,0 0 0,0 0 0,0 0 0,0 0 0,0 0-1,1 0 1,-1 0 0,0 0 0,1 0 0,-1 0 0,0 1 0,1-1 0,-1 0 0,1 0 0,-1 0 0,1 1 0,-1-1 0,1 0 0,1-1 0,6-5 59,-1 0 1,2 0-1,-1 1 1,1 0-1,0 1 1,0 0-1,15-6 0,80-29 3,9 4-93,-59 21 389,71-32 1,-124 47-373,0 0 1,0 0-1,0 0 1,0 0 0,0-1-1,0 1 1,0 0-1,0-1 1,0 1 0,-1-1-1,1 1 1,0-1-1,0 0 1,0 1-1,-1-1 1,1 0 0,0 1-1,-1-1 1,1 0-1,0 0 1,-1 0-1,1 1 1,-1-1 0,1 0-1,-1 0 1,0 0-1,1-2 1,-3 2-7,1 0 1,-1 0-1,0 0 1,1 0-1,-1 0 0,0 0 1,0 0-1,0 1 1,1-1-1,-1 0 0,0 1 1,-4-1-1,-80-13 1,61 12 0,0-2 0,1-1 0,-1-1 0,-29-11 0,51 16 0,0 0 0,0 0 0,0-1 0,0 1 0,0-1 0,1 1 0,-1-1 0,0 0 0,1 0 0,-1 0 0,1 0 0,0-1 0,0 1 0,0-1 0,0 1 0,0-1 0,1 1 0,-1-1 0,1 0 0,-1 0 0,1 0 0,0 0 0,0 0 0,0 0 0,1 0 0,-1-1 0,1 1 0,0 0 0,0 0 0,0 0 0,0-1 0,0 1 0,1 0 0,1-5 0,1-1 0,1-1 0,1 1 0,0 0 0,0 0 0,1 0 0,0 1 0,0 0 0,1 0 0,13-12 0,15-10 0,1 1 0,60-36 0,87-39 0,-173 98 0,81-47 0,-88 51 0,-1 1 0,0-1 0,0 1 0,0-1 0,0 0 0,0 0 0,-1 0 0,1 0 0,0 0 0,1-5 0,-2 7 0,-1-1 0,0 1 0,0-1 0,0 1 0,0-1 0,0 0 0,0 1 0,0-1 0,0 1 0,0-1 0,0 0 0,0 1 0,0-1 0,0 1 0,-1-1 0,1 1 0,0-1 0,0 1 0,-1-1 0,1 1 0,0-1 0,0 1 0,-1-1 0,1 1 0,-1-1 0,1 1 0,0 0 0,-1-1 0,1 1 0,-1-1 0,-6-2 0,1 0 0,-1 1 0,1 0 0,-1 0 0,0 0 0,0 1 0,-9-1 0,-282-12 0,213 13 0,-38 0-42,-551-23-549,627 20 591,-68-14 0,110 17 0,1 0 0,-1 0 0,0-1 0,1 1 0,0-1 0,-1 0 0,1-1 0,-5-2 0,9 4 0,-1 1 0,1 0 0,0-1 0,-1 1 0,1-1 0,-1 1 0,1-1 0,0 1 0,-1-1 0,1 1 0,0-1 0,0 1 0,-1-1 0,1 1 0,0-1 0,0 1 0,0-1 0,0 0 0,0 1 0,-1-1 0,1 1 0,0-1 0,1 0 0,-1 1 0,0-1 0,0 1 0,0-1 0,0 0 0,0 1 0,0-1 0,1 1 0,-1-1 0,0 1 0,1-1 0,-1 1 0,1-2 0,5-2 0,-1-1 0,1 1 0,1 0 0,-1 1 0,1 0 0,-1 0 0,1 0 0,0 0 0,13-2 0,48-11 0,76-8 0,616-25-797,3 65 0,-442 5 894,-252-15 98,73 18-1,-133-22-178,-1 0 0,0 0 0,0 1 1,-1 0-1,12 7 0,-19-10-15,1 0 0,0 1-1,0-1 1,0 1 0,0 0 0,-1-1 0,1 1 0,0-1-1,-1 1 1,1 0 0,0 0 0,-1-1 0,1 1 0,-1 0 0,1 0-1,-1 0 1,0 0 0,1-1 0,-1 1 0,0 0 0,1 0-1,-1 0 1,0 0 0,0 0 0,0 0 0,0 0 0,0 0-1,0 2 1,-1-1-2,0 0 1,0-1-1,-1 1 0,1 0 0,0 0 0,-1 0 1,1-1-1,-1 1 0,0-1 0,1 1 0,-1-1 0,0 0 1,0 0-1,-2 2 0,-53 22-11,-10-6 12,-91 15 0,-185 16-164,-771 46-1477,5-57 1540,860-37 265,161-6 422,88 4-582,0 0 1,0 0-1,0 0 0,0-1 0,0 1 1,0 0-1,0 0 0,0 0 1,0 0-1,0 0 0,0 0 1,0 0-1,0 0 0,0-1 0,0 1 1,0 0-1,0 0 0,0 0 1,0 0-1,0 0 0,0 0 1,0 0-1,0-1 0,0 1 0,0 0 1,0 0-1,0 0 0,0 0 1,0 0-1,0 0 0,0 0 1,0 0-1,-1 0 0,1-1 0,0 1 1,0 0-1,0 0 0,0 0 1,0 0-1,0 0 0,0 0 1,0 0-1,0 0 0,-1 0 0,1 0 1,0 0-1,0 0 0,0 0 1,0 0-1,0 0 0,0 0 1,0 0-1,-1 0 0,1 0 1,0 0-1,0 0 0,0 0 0,0 0 1,0 0-1,0 0 0,0 0 1,-1 0-1,18-4 230,130-11-11,354-4-59,-440 24 655,-61-5-811,0 0 0,1 0 1,-1 0-1,0 0 0,0 0 1,0 0-1,0 0 0,0 0 1,1 1-1,-1-1 0,0 0 0,0 0 1,0 0-1,0 0 0,0 0 1,0 0-1,1 0 0,-1 0 1,0 0-1,0 0 0,0 1 0,0-1 1,0 0-1,0 0 0,0 0 1,0 0-1,0 0 0,0 1 1,1-1-1,-1 0 0,0 0 1,0 0-1,0 0 0,0 0 0,0 1 1,0-1-1,0 0 0,0 0 1,0 0-1,0 0 0,0 0 1,0 1-1,0-1 0,-1 0 0,1 0 1,0 0-1,0 0 0,0 0 1,0 1-1,0-1 0,0 0 1,0 0-1,0 0 0,0 0 0,0 0 1,-1 0-1,-17 8 356,-45 6-305,-1-2 0,-1-4 0,-89 1 0,70-5-43,-231 9-16,273-15 0,42 2 0,0 0 0,-1 0 0,1 1 0,0-1 0,0 0 0,-1 0 0,1 0 0,0 0 0,-1 0 0,1 0 0,0 0 0,0 0 0,-1 0 0,1 0 0,0 0 0,0 0 0,-1 0 0,1-1 0,0 1 0,0 0 0,-1 0 0,1 0 0,0 0 0,0 0 0,-1 0 0,1-1 0,0 1 0,0 0 0,0 0 0,-1 0 0,1-1 0,0 1 0,0 0 0,0 0 0,0-1 0,0 1 0,0 0 0,-1 0 0,1-1 0,0 1 0,0 0 0,0 0 0,0-1 0,0 1 0,0 0 0,0 0 0,0-1 0,0 1 0,0-1 0,9-4 0,-1 1 0,1-1 0,0 2 0,0-1 0,15-3 0,549-138-524,-187 55 234,-376 88 290,1-1 0,-1 0 0,0 0 0,0-1 0,14-7 0,-24 10 0,0 1 0,0 0 0,0-1 0,0 1 0,-1 0 0,1-1 0,0 1 0,0 0 0,0-1 0,-1 1 0,1 0 0,0-1 0,0 1 0,-1 0 0,1 0 0,0-1 0,0 1 0,-1 0 0,1 0 0,0 0 0,-1-1 0,1 1 0,-1 0 0,1 0 0,0 0 0,-1 0 0,1 0 0,0 0 0,-1 0 0,1 0 0,-1 0 0,1 0 0,0 0 0,-1 0 0,1 0 0,0 0 0,-1 0 0,1 0 0,-1 0 0,1 1 0,-53-3 0,-580 26-320,202-6-40,310-13 255,-211 0 204,323-5-41,-1 0 0,1-1 0,0 0-1,-1 0 1,1-1 0,0 0 0,0-1 0,-16-7-1,24 10-54,1-1 0,-1 0 0,0 0 0,0 0 0,0 1 0,1-1 0,-1 0 0,0 0 0,1 0 0,-1 0 0,1-1 0,-1 1 0,1 0 0,-1 0 0,1 0 0,0 0 0,0 0 0,-1 0 0,1-1 0,0 1 0,0 0 0,0 0-1,0 0 1,1-1 0,-1 1 0,0 0 0,0 0 0,1 0 0,-1 0 0,0 0 0,1 0 0,0 0 0,-1-1 0,1 1 0,-1 1 0,1-1 0,0 0 0,0 0 0,-1 0 0,1 0 0,0 0 0,0 1 0,2-2 0,9-9-3,1 1 0,-1 0 0,2 1 0,-1 1 0,30-14 0,88-32 0,-69 30 141,1 3 1,1 2-1,1 3 1,132-14 0,-196 30-137,61-1 131,-59 2-136,0-1 0,0 0 0,-1 0 0,1 1 0,0 0 0,0-1 0,-1 1 0,1 0 0,-1 0 0,1 1 0,-1-1 0,1 1 0,-1-1 0,0 1 0,1 0 0,1 1 0,-4-1 0,1 0 0,-1 0 0,0-1 0,0 1 0,0 0 0,0 0 0,0 0 0,0-1 0,0 1 0,0 0 0,-1 0 0,1-1 0,-1 1 0,0 0 0,1-1 0,-1 1 0,0-1 0,0 1 0,0-1 0,0 1 0,0-1 0,0 1 0,0-1 0,-1 0 0,1 0 0,0 0 0,-2 2 0,-1 1 0,-3 4 0,0 1 0,0 0 0,1 0 0,1 0 0,0 0 0,0 1 0,1 0 0,0 0 0,0 0 0,1 0 0,-2 13 0,5-18 0,0 1 0,0 0 0,0-1 0,0 1 0,1 0 0,0-1 0,0 1 0,1-1 0,0 0 0,0 1 0,0-1 0,0 0 0,1 0 0,0 0 0,0 0 0,0-1 0,0 1 0,1-1 0,0 0 0,0 0 0,0 0 0,1 0 0,-1-1 0,8 5 0,12 6 0,1 0 0,0-2 0,34 11 0,176 50 0,111 3-164,-158-38 7,1251 283-1505,-1208-252 1662,-213-64 0,-1 1 0,0 0 0,-1 2 0,0 0 0,16 10 0,-32-17 0,1-1 0,0 0 0,-1 1 0,1-1 0,0 1 0,-1 0 0,1-1 0,-1 1 0,1-1 0,-1 1 0,1 0 0,-1-1 0,0 1 0,1 0 0,-1 0 0,0-1 0,1 1 0,-1 0 0,0 0 0,0-1 0,0 1 0,0 0 0,0 0 0,0 0 0,0-1 0,0 1 0,0 0 0,0 1 0,-2 0 0,1-1 0,0 1 0,-1 0 0,1-1 0,-1 0 0,1 1 0,-1-1 0,1 0 0,-1 0 0,0 0 0,0 0 0,0 0 0,0 0 0,-2 0 0,-33 10 0,-1-1 0,-46 5 0,-193 23 0,-732 28-1027,0-65 247,743-12 1567,227 9-442,-74-16 0,111 18-336,0-1 0,0 1 0,0-1 0,0 1-1,0-1 1,0 0 0,0 0 0,1 0 0,-1 0 0,0 0 0,0-1-1,-1-1 1,3 2-8,-1 1-1,1-1 1,0 1-1,0-1 0,0 1 1,0-1-1,0 1 1,0-1-1,0 0 1,0 1-1,0-1 1,1 1-1,-1-1 0,0 1 1,0-1-1,0 1 1,1-1-1,-1 1 1,0-1-1,0 1 1,1-1-1,-1 1 1,0 0-1,1-1 0,-1 1 1,1-1-1,-1 1 1,0 0-1,1 0 1,-1-1-1,1 1 1,-1 0-1,1 0 0,-1-1 1,1 1-1,0 0 1,19-9-1,-1 2 0,1 0 0,1 1 0,32-5 0,227-30 0,134 7-164,1037-15-1998,-1158 53 2254,-269-3 127,-1 0 1,40 9-1,-64-10-211,1 0 0,0 0 0,0 0 0,0 0 0,-1 1 0,1-1 0,0 0 0,0 0 0,0 0 0,0 0 0,-1 0 0,1 0 0,0 1 0,0-1 0,0 0 0,0 0 0,0 0 0,0 1 0,-1-1 0,1 0 0,0 0 0,0 0 0,0 1 0,0-1 1,0 0-1,0 0 0,0 0 0,0 1 0,0-1 0,0 0 0,0 0 0,0 0 0,0 1 0,0-1 0,0 0 0,0 0 0,0 1 0,0-1 0,0 0 0,1 0 0,-1 0 0,0 0 0,0 1 0,0-1 0,0 0 0,0 0 0,0 0 0,1 0 0,-1 1 0,0-1 0,0 0 0,0 0 0,0 0 0,1 0 0,-1 0 0,0 0 0,0 1 0,-58 10 449,-394 24-468,-19-24-627,320-9 620,54 1 18,37 0 0,0-3 0,-73-9 0,126 7 2,8 0 16,24-3 125,393-15 1880,-301 17-1749,31 1-175,-90 6-108,-58-4 9,1 1 1,-1-1-1,0 0 0,0 0 1,0 0-1,0 0 1,0 0-1,0 1 1,0-1-1,0 0 0,0 0 1,0 0-1,0 0 1,0 1-1,0-1 1,0 0-1,0 0 0,0 0 1,0 0-1,0 1 1,0-1-1,0 0 0,0 0 1,0 0-1,0 0 1,0 1-1,0-1 1,0 0-1,0 0 0,0 0 1,0 0-1,0 0 1,-1 1-1,1-1 1,0 0-1,0 0 0,0 0 1,0 0-1,0 0 1,0 0-1,-1 0 1,1 0-1,0 1 0,0-1 1,0 0-1,0 0 1,0 0-1,-1 0 1,1 0-1,0 0 0,0 0 1,0 0-1,0 0 1,-1 0-1,1 0 1,0 0-1,0 0 0,0 0 1,0 0-1,-1 0 1,1 0-1,0 0 1,0-1-1,0 1 0,-1 0 1,-35 9 137,-323 29 704,-17-25-956,243-10 172,-1 2-58,2 0 0,-174-14 0,298 9 0,0-1 0,0 1 0,0-1 0,0-1 0,0 1 0,0-1 0,1-1 0,-1 1 0,1-1 0,-1-1 0,1 1 0,0-1 0,0 0 0,-7-7 0,2-2 0,10 10 0,0 0 0,-1 1 0,1-1 0,0 1 0,-1 0 0,0 0 0,1 0 0,-1 0 0,0 0 0,0 1 0,0-1 0,0 1 0,0 0 0,0 0 0,-1 0 0,1 0 0,0 1 0,-4-1 0,-32-2 0,-1 1 0,1 2 0,0 2 0,-60 11 0,19-3 0,-243 29 0,-2140 404-2446,2324-415 2446,117-29 0,22 1 0,0-1 0,0 1 0,0-1 0,0 1 0,0-1 0,0 1 0,0-1 0,0 1 0,0 0 0,0-1 0,1 1 0,-1-1 0,0 1 0,0 0 0,0-1 0,1 1 0,-1-1 0,0 1 0,0 0 0,1-1 0,-1 1 0,0 0 0,1-1 0,-1 1 0,0 0 0,1 0 0,-1-1 0,1 1 0,-1 0 0,0 0 0,1 0 0,-1 0 0,1-1 0,101-57 0,1488-651-843,-1567 700 893,57-22 764,167-42 0,-235 71-761,0 0 1,0 1-1,-1 0 1,1 1-1,12 1 0,-22-1-52,-1 0 0,0 0 0,1 0 0,-1 0 0,0 0-1,1 1 1,-1-1 0,0 0 0,1 1 0,-1 0-1,0-1 1,0 1 0,1 0 0,-1-1 0,0 1 0,0 0-1,0 0 1,0 0 0,0 0 0,0 0 0,0 0-1,-1 0 1,1 0 0,0 0 0,0 1 0,-1-1 0,1 0-1,0 3 1,-1-1 3,0 0-1,0 0 1,0 0-1,-1-1 1,1 1 0,-1 0-1,0 0 1,0 0-1,0 0 1,0-1-1,0 1 1,-3 4 0,-5 7 199,-1 0 1,0-1-1,-20 20 1,20-22-182,-1-1 1,0 0-1,-1-1 1,0 0 0,-1-1-1,0 0 1,0-1-1,0 0 1,-1-1 0,0-1-1,0 0 1,-1-1-1,1-1 1,-1 0-1,0-1 1,0 0 0,-26-1-1,-674-72-22,415 32 0,-891-131 0,1152 160 0,39 10 0,0 0 0,0 0 0,0 0 0,-1 0 0,1-1 0,0 1 0,0 0 0,0 0 0,0 0 0,0 0 0,-1 0 0,1-1 0,0 1 0,0 0 0,0 0 0,0 0 0,0 0 0,0-1 0,0 1 0,0 0 0,0 0 0,-1 0 0,1 0 0,0-1 0,0 1 0,0 0 0,0 0 0,0 0 0,0-1 0,0 1 0,0 0 0,0 0 0,1 0 0,-1-1 0,0 1 0,0 0 0,0 0 0,0 0 0,0-1 0,0 1 0,0 0 0,0 0 0,0 0 0,1 0 0,-1 0 0,0-1 0,0 1 0,0 0 0,0 0 0,0 0 0,1 0 0,-1 0 0,0 0 0,0 0 0,0-1 0,1 1 0,-1 0 0,0 0 0,0 0 0,0 0 0,1 0 0,-1 0 0,0 0 0,0 0 0,1 0 0,65-13 0,520-76 0,-564 85 0,-17 3 0,1-1 0,0 1 0,0 1 0,0-1 0,0 1 0,0 0 0,0 0 0,0 1 0,0-1 0,7 3 0,-13-3 0,1 1 0,-1-1 0,0 0 0,1 0 0,-1 0 0,0 1 0,0-1 0,1 0 0,-1 1 0,0-1 0,0 0 0,1 1 0,-1-1 0,0 0 0,0 1 0,0-1 0,0 0 0,1 1 0,-1-1 0,0 0 0,0 1 0,0-1 0,0 1 0,0-1 0,0 0 0,0 1 0,0-1 0,0 0 0,0 1 0,0-1 0,-1 1 0,1-1 0,0 0 0,0 1 0,0-1 0,0 0 0,0 1 0,-1-1 0,1 0 0,0 1 0,0-1 0,-1 0 0,1 0 0,0 1 0,-1-1 0,1 0 0,0 0 0,0 1 0,-1-1 0,1 0 0,0 0 0,-1 0 0,-24 15 0,-17-2 0,-1-2 0,0-2 0,-86 7 0,74-10 0,-435 25 0,-6-29 0,250-3 0,235 1 0,-3-1 0,0 2 0,0-1 0,-22 6 0,33-6 0,-1 1 0,1 0 0,0 0 0,0 1 0,-1-1 0,1 1 0,0-1 0,0 1 0,0 0 0,1 0 0,-1 0 0,0 1 0,1-1 0,-1 1 0,1-1 0,0 1 0,0 0 0,0 0 0,-2 5 0,-19 47 0,15-34 0,-1 0 0,0 0 0,-16 22 0,20-36 0,1-1 0,-1 0 0,0 0 0,-1-1 0,1 0 0,-1 0 0,0 0 0,-1 0 0,1-1 0,-1 0 0,0-1 0,0 1 0,-11 3 0,-5-2 0,1-1 0,-1-1 0,1-1 0,-1-1 0,0-1 0,-38-4 0,41 1 0,0 1 0,0 2 0,-1 0 0,1 1 0,0 1 0,0 0 0,0 2 0,-20 6 0,169-71 0,-96 47 0,57-36 0,-76 41 0,-1-1 0,1 0 0,-1-1 0,-1-1 0,22-25 0,-32 35 0,-1 0 0,1 1 0,-1-1 0,0 0 0,1-1 0,-1 1 0,0 0 0,0 0 0,0 0 0,-1-1 0,1 1 0,-1 0 0,1-1 0,-1 1 0,0-1 0,0 1 0,0 0 0,0-1 0,-1-3 0,1 3 0,-1 1 0,-1 0 0,1 0 0,0 0 0,0 1 0,-1-1 0,1 0 0,-1 0 0,1 1 0,-1-1 0,0 1 0,0 0 0,0-1 0,0 1 0,0 0 0,-3-2 0,-8-1 0,0 0 0,1 0 0,-1 1 0,0 1 0,-22-1 0,31 2 0,-130-5 0,116 6 0,-1 1 0,1 0 0,-1 2 0,-35 9 0,52-12 0,0 1 0,0-1 0,0 1 0,0 0 0,0 0 0,0 0 0,0 0 0,0 1 0,0-1 0,0 0 0,0 1 0,1-1 0,-1 1 0,1 0 0,-1-1 0,1 1 0,0 0 0,-1 0 0,1 0 0,0 0 0,0 0 0,1 0 0,-1 0 0,0 0 0,1 1 0,-1-1 0,1 0 0,0 0 0,-1 1 0,1-1 0,0 0 0,0 0 0,1 1 0,-1-1 0,0 0 0,1 0 0,0 1 0,-1-1 0,1 0 0,0 0 0,0 0 0,0 0 0,0 0 0,3 3 0,1 4 0,1-1 0,-1 1 0,2-1 0,-1 0 0,1-1 0,0 0 0,1 0 0,15 11 0,-10-11 0,0-1 0,0 0 0,1-1 0,0 0 0,0-1 0,0-1 0,1 0 0,22 1 0,17-1 0,54-5 0,-42 0 0,938-3 0,-990 5 0,52 5 0,-1 2 0,0 2 0,0 4 0,113 38 0,-161-46 0,0 2 0,-1 0 0,0 1 0,0 1 0,18 13 0,-30-20 0,-1 1 0,0 0 0,1 0 0,-1 0 0,0 0 0,-1 1 0,1-1 0,0 1 0,-1 0 0,0 0 0,3 8 0,-4-10 0,-1 0 0,1 1 0,-1-1 0,0 1 0,0-1 0,0 1 0,0-1 0,-1 0 0,1 1 0,-1-1 0,1 1 0,-1-1 0,0 0 0,0 0 0,0 1 0,0-1 0,0 0 0,0 0 0,-1 0 0,1 0 0,-1 0 0,1 0 0,-3 2 0,-4 2 0,1 0 0,-1 0 0,0 0 0,0-1 0,0 0 0,-1-1 0,0 0 0,0 0 0,0-1 0,-17 4 0,-12 1 0,-53 4 0,67-10 0,-831 13 0,462-21 0,385 6 0,-1 1 0,0 0 0,1 0 0,-1 1 0,0 0 0,1 0 0,0 1 0,0 1 0,0-1 0,0 1 0,-8 5 0,-6 7 0,2 0 0,-28 26 0,23-18 0,-6 3 0,1 0 0,1 0 0,-35 43 0,60-63 0,1 0 0,-1 0 0,1 0 0,0 1 0,1-1 0,0 1 0,0 0 0,1-1 0,0 1 0,0 0 0,1 0 0,0 0 0,0 0 0,1 0 0,0 0 0,4 14 0,0 2 0,2-1 0,0 0 0,2-1 0,14 28 0,-13-33 0,0-1 0,1 0 0,1 0 0,0-1 0,2-1 0,-1 0 0,18 13 0,115 75 0,-137-95 0,24 10 0,0-2 0,0 0 0,1-2 0,71 16 0,-33-10 0,202 62 0,-228-68 0,1-2 0,1-3 0,85 5 0,148-13 0,-145-3 0,715 1 0,-846 2 0,2 1 0,0-1 0,1 0 0,-1-1 0,0 0 0,0 0 0,0 0 0,10-4 0,-16 5 0,-1 0 0,1-1 0,-1 1 0,1 0 0,-1 0 0,1-1 0,-1 1 0,1 0 0,-1-1 0,1 1 0,-1-1 0,0 1 0,1 0 0,-1-1 0,0 1 0,1-1 0,-1 1 0,0-1 0,1 1 0,-1-1 0,0 1 0,0-1 0,0 1 0,0-1 0,1 0 0,-1 1 0,0-1 0,0 1 0,0-1 0,0 1 0,0-1 0,0 0 0,-1 1 0,1-1 0,0 0 0,-17-19 0,-30-8 0,14 15 0,-1 1 0,-1 2 0,0 2 0,-68-8 0,-54-13 0,68 11 0,59 13 0,-51-16 0,132 17 0,297 47 0,-16-1 0,-22-41 0,-223-2 0,-572-20 0,-34-1 0,164 2 0,33-1 0,277 19 0,0-1 0,0-3 0,1-2 0,0-1 0,0-2 0,1-3 0,1-1 0,0-2 0,-45-26 0,85 42 0,0 0 0,0 0 0,0 0 0,0 0 0,0-1 0,0 1 0,1-1 0,-1 1 0,1-1 0,-1 0 0,1 1 0,-1-1 0,1 0 0,0 0 0,-1-3 0,1 3 0,1 1 0,0-1 0,0 1 0,1-1 0,-1 1 0,0-1 0,0 1 0,1-1 0,-1 1 0,1-1 0,-1 1 0,1 0 0,0-1 0,0 1 0,-1 0 0,1-1 0,0 1 0,0 0 0,0 0 0,0 0 0,0 0 0,1 0 0,-1 0 0,0 0 0,2-1 0,6-4 0,0 1 0,0-1 0,1 1 0,0 1 0,0 0 0,0 0 0,12-2 0,85-15 0,-101 20 0,452-40 0,7 36 0,-365 6 0,416 5 0,-1248-5 0,651-6 0,0-2 0,-117-28 0,48 8 0,60 18 0,0 3 0,-121 8 0,60 1 0,-229-3 0,373 1 0,0-1 0,0 2 0,1-1 0,-1 1 0,0 0 0,0 0 0,1 0 0,-1 1 0,1 0 0,0 1 0,0-1 0,0 1 0,0 0 0,1 1 0,0 0 0,0-1 0,0 1 0,0 1 0,1-1 0,0 1 0,0 0 0,0 0 0,1 0 0,0 0 0,0 1 0,0-1 0,1 1 0,0 0 0,1 0 0,-1-1 0,0 9 0,2-8 0,-1 1 0,1 0 0,0 0 0,1-1 0,0 1 0,2 8 0,-1-10 0,-1-1 0,0 0 0,0 1 0,-1-1 0,0 1 0,1-1 0,-2 0 0,1 1 0,-1-1 0,0 1 0,0-1 0,0 0 0,-1 1 0,-3 7 0,-1-3 0,-1-1 0,0 0 0,-1 0 0,0 0 0,0-1 0,-1 0 0,0-1 0,-16 11 0,1-3 0,-1-1 0,-34 15 0,53-26 0,-1 0 0,0-1 0,0 0 0,0 0 0,0-1 0,0 1 0,0-2 0,0 1 0,0-1 0,-1 0 0,-12-2 0,17 1 0,0 0 0,0 0 0,0 0 0,0 0 0,1-1 0,-1 1 0,0-1 0,1 0 0,-1 0 0,1 0 0,-1 0 0,1 0 0,0 0 0,0-1 0,0 1 0,0-1 0,1 1 0,-1-1 0,1 0 0,-1 1 0,1-1 0,0 0 0,0 0 0,0 0 0,0 0 0,1 0 0,-1 0 0,1-1 0,0-4 0,0-2 0,0 1 0,0-1 0,1 0 0,0 0 0,6-17 0,-6 22 0,0 0 0,1 0 0,0 1 0,0-1 0,0 1 0,0 0 0,1-1 0,-1 1 0,1 0 0,0 1 0,1-1 0,-1 0 0,6-3 0,-9 6 0,1 1 0,-1-1 0,1 1 0,-1 0 0,1 0 0,-1-1 0,1 1 0,0 0 0,-1 0 0,1 0 0,0-1 0,-1 1 0,1 0 0,-1 0 0,1 0 0,0 0 0,-1 0 0,1 0 0,0 1 0,-1-1 0,1 0 0,0 0 0,-1 0 0,1 0 0,-1 1 0,1-1 0,0 0 0,-1 1 0,2 0 0,11 20 0,2 38 0,-13-50 0,13 77 0,8 173 0,-24 93 0,-2-136 0,0-175 0,-1 1 0,-16 69 0,7-50 0,-5 19 0,-8 44 0,24-112 0,1 0 0,0 1 0,1-1 0,1 0 0,0 1 0,0-1 0,6 20 0,-7-31 0,0 0 0,0-1 0,0 1 0,0 0 0,0 0 0,0 0 0,0-1 0,0 1 0,1 0 0,-1 0 0,0-1 0,1 1 0,-1 0 0,0-1 0,1 1 0,-1 0 0,1-1 0,-1 1 0,1 0 0,-1-1 0,1 1 0,0-1 0,-1 1 0,1-1 0,0 0 0,-1 1 0,1-1 0,0 1 0,-1-1 0,1 0 0,0 0 0,0 0 0,-1 1 0,1-1 0,0 0 0,0 0 0,0 0 0,-1 0 0,1 0 0,0 0 0,0 0 0,0 0 0,-1-1 0,1 1 0,0 0 0,0 0 0,-1-1 0,1 1 0,0 0 0,-1-1 0,1 1 0,0-1 0,-1 1 0,1-1 0,-1 1 0,1-1 0,0 1 0,-1-1 0,1 0 0,0 0 0,29-44 0,-20 21 0,-2 0 0,0 0 0,-1-1 0,-1 0 0,3-36 0,9-41 0,-5 65 0,1 1 0,1 0 0,2 1 0,2 1 0,32-46 0,3-6 0,-46 74 0,0 0 0,1 0 0,0 1 0,1 1 0,0-1 0,0 2 0,22-16 0,3 2 0,51-24 0,-53 30 0,0-1 0,41-31 0,-48 26 0,-19 16 0,-1 1 0,1 0 0,0 1 0,1-1 0,-1 1 0,1 1 0,0-1 0,0 1 0,11-3 0,-18 7 0,-1-1 0,1 1 0,-1 0 0,1 0 0,-1 0 0,1 0 0,-1 0 0,1 0 0,-1 0 0,1 0 0,-1 0 0,1 0 0,-1 0 0,1 0 0,-1 1 0,1-1 0,-1 0 0,1 0 0,-1 0 0,1 1 0,-1-1 0,1 0 0,-1 1 0,1-1 0,-1 0 0,0 1 0,1-1 0,-1 0 0,0 1 0,1-1 0,-1 1 0,0-1 0,0 1 0,1-1 0,-1 1 0,0-1 0,0 1 0,0-1 0,1 1 0,-1-1 0,0 1 0,0-1 0,0 1 0,0-1 0,0 1 0,0-1 0,0 1 0,0-1 0,-1 2 0,-7 28 0,-7 6 0,-1-1 0,-2-1 0,-2 0 0,-27 36 0,-107 121 0,100-127 0,-139 197 0,161-209 0,2 3 0,2 0 0,-24 71 0,47-116 0,-6 23 0,13-24 0,13-12 0,11-13 0,-1 0 0,-1-2 0,29-27 0,-1 1 0,75-59 0,265-208 0,332-277 0,-689 556 0,-33 29 0,-8 9 0,-60 58 0,-41 57 0,-106 110 0,105-130 0,-3-4 0,-198 130 0,306-225 0,-58 30 0,59-31 0,-1 0 0,1 0 0,0 0 0,0 0 0,-1-1 0,1 1 0,-1-1 0,1 0 0,0 0 0,-1 1 0,1-2 0,0 1 0,-1 0 0,1 0 0,-1-1 0,1 1 0,0-1 0,0 0 0,-1 0 0,1 0 0,0 0 0,-3-2 0,4 2 0,-1-1 0,1 0 0,0 0 0,0 1 0,0-1 0,0 0 0,0 0 0,0 0 0,0 0 0,1 0 0,-1 0 0,1 0 0,0 0 0,-1-1 0,1 1 0,0 0 0,0 0 0,0 0 0,1 0 0,-1 0 0,0 0 0,1-1 0,-1 1 0,1 0 0,0 0 0,0 0 0,1-2 0,4-10 0,1 1 0,17-25 0,13-13 2,3 2-1,1 1 0,3 3 1,2 1-1,55-39 0,272-170-105,-286 199-55,3 4-1,138-56 0,-214 101 160,1 1 0,-1 0 0,1 1 0,0 0 0,17 0 0,-28 2 0,0 1 0,-1 0 0,1 1 0,-1-1 0,1 0 0,-1 1 0,1 0 0,-1 0 0,1 0 0,-1 0 0,1 1 0,-1-1 0,0 1 0,0 0 0,0 0 0,0 0 0,0 0 0,0 1 0,-1-1 0,1 1 0,-1 0 0,1-1 0,-1 1 0,2 5 0,-1-3 0,-1 1 0,0 0 0,0 0 0,-1 0 0,1 1 0,-1-1 0,-1 0 0,1 0 0,-1 1 0,0-1 0,-1 0 0,-1 12 0,-2 0 0,-1 1 0,0-1 0,-10 22 0,-2-5 21,0-1 0,-2 0-1,-2-1 1,-25 30 0,-105 111 413,124-145-397,20-22-37,0 1 0,1-1 0,0 1 0,-9 15 0,15-23 0,0 1 0,0-1 0,0 0 0,-1 1 0,1-1 0,0 1 0,0-1 0,0 1 0,0-1 0,0 0 0,0 1 0,0-1 0,0 1 0,0-1 0,0 1 0,0-1 0,0 1 0,0-1 0,1 0 0,-1 1 0,0-1 0,0 1 0,0-1 0,1 0 0,-1 1 0,0-1 0,0 0 0,1 1 0,18 3 0,6-8 0,-1 0 0,1-2 0,-1 0 0,0-2 0,26-12 0,16-5 0,577-200 0,-475 171 0,-157 50 0,1 1 0,0 0 0,0 1 0,-1 1 0,1 0 0,18 0 0,-29 1 0,0 0 0,1 1 0,-1-1 0,0 0 0,0 0 0,1 1 0,-1-1 0,0 1 0,0-1 0,0 1 0,0-1 0,0 1 0,1 0 0,-1-1 0,0 1 0,-1 0 0,1 0 0,0 0 0,0 0 0,0 0 0,0 0 0,-1 0 0,1 0 0,0 0 0,-1 0 0,1 1 0,-1-1 0,1 0 0,-1 0 0,0 1 0,0-1 0,1 0 0,-1 0 0,0 1 0,0-1 0,0 0 0,0 0 0,0 1 0,-1-1 0,1 0 0,0 0 0,-1 1 0,1-1 0,0 0 0,-1 0 0,0 0 0,1 1 0,-2 0 0,-3 8 0,0 0 0,-1 0 0,0-1 0,-12 14 0,-17 14 0,-1-1 0,-1-2 0,-2-1 0,-2-3 0,-53 32 0,-232 114 0,296-161 0,-50 26 0,-2-3 0,-112 35 0,140-61 0,40-14 0,13-5 0,22-11 0,14-3 0,1 2 0,1 2 0,76-24 0,-77 34 0,-35 7 0,-1 0 0,0 0 0,0 0 0,0 0 0,1 0 0,-1 0 0,0 0 0,0 0 0,0 0 0,1 0 0,-1 0 0,0 1 0,0-1 0,0 0 0,0 0 0,1 0 0,-1 0 0,0 1 0,0-1 0,0 0 0,0 0 0,0 0 0,0 0 0,1 1 0,-1-1 0,0 0 0,0 0 0,0 1 0,0-1 0,0 0 0,0 0 0,0 0 0,0 1 0,0-1 0,0 0 0,0 0 0,0 0 0,0 1 0,0-1 0,0 0 0,0 0 0,0 1 0,-1-1 0,1 0 0,0 0 0,0 0 0,0 0 0,0 1 0,0-1 0,0 0 0,-1 0 0,1 0 0,0 0 0,0 1 0,0-1 0,0 0 0,-1 0 0,1 0 0,0 0 0,-8 8 0,0-1 0,0 0 0,-1-1 0,-10 7 0,-40 19 0,-2-3 0,0-3 0,-87 25 0,123-42 0,-76 21 0,99-29 0,0 0 0,-1-1 0,1 1 0,-1 0 0,1 0 0,-1-1 0,1 0 0,-1 1 0,0-1 0,1 0 0,-1 0 0,1-1 0,-5 0 0,10-2 0,0 1 0,0-1 0,0 1 0,1 0 0,-1 0 0,1 0 0,0 0 0,0 0 0,5-1 0,100-36 0,1 4 0,184-32 0,-232 54 0,986-156-844,-1005 164 844,-20 1 0,0 1 0,0 1 0,0 1 0,0 1 0,36 5 0,-33 4 0,-24-8 0,1 0 0,-1 0 0,1 0 0,0 0 0,0 0 0,-1-1 0,1 1 0,0-1 0,0 0 0,4 0 0,45-4 94,68-14-1,-4-1 424,-91 16-443,-10 1-66,0-1 0,1 2 1,-1 0-1,1 1 0,-1 1 1,0 0-1,19 4 0,-34-5-8,1 0 0,-1 1 0,1-1 0,-1 0 0,0 0 0,1 0 0,-1 0 0,0 1 0,1-1 0,-1 0 0,0 0 0,1 1 0,-1-1 0,0 0 0,0 1 0,1-1 0,-1 0 0,0 1 0,0-1 0,1 0 0,-1 1 0,0-1 0,0 1 0,0-1 0,0 0 0,0 1 0,0-1 0,0 1 0,0-1 0,0 0 0,0 1 0,0-1 0,0 1 0,0-1 0,0 1 0,0-1 0,0 0 0,0 1 0,0-1 0,0 0 0,-1 1 0,1-1 0,0 1 0,0-1 0,0 0 0,-1 1 0,1-1 0,0 0 0,-1 1 0,1-1 0,0 0 0,-1 0 0,1 1 0,0-1 0,-1 0 0,1 0 0,0 0 0,-1 0 0,0 1 0,-10 9 0,-1-1 0,-1 0 0,1-1 0,-2-1 0,1 0 0,-18 7 0,-94 29 0,83-30 0,-12 3 0,9-2 0,-69 29 0,93-27 0,21-15 0,0-1 0,0 0 0,0 1 0,0-1 0,-1 0 0,1 1 0,0-1 0,0 0 0,0 1 0,0-1 0,0 1 0,1-1 0,-1 0 0,0 1 0,0-1 0,0 0 0,0 1 0,0-1 0,0 0 0,1 1 0,-1-1 0,0 0 0,0 1 0,0-1 0,1 0 0,-1 0 0,0 1 0,0-1 0,1 0 0,-1 0 0,0 1 0,1-1 0,-1 0 0,0 0 0,1 1 0,47 11 0,297 57 0,-253-46 0,157 62 0,-237-80 0,0 1 0,0 0 0,0 0 0,0 1 0,-1 1 0,-1 0 0,13 11 0,-21-17 0,0 0 0,-1 1 0,1-1 0,0 0 0,-1 1 0,0-1 0,1 0 0,-1 1 0,0 0 0,0-1 0,0 1 0,-1 0 0,1-1 0,-1 1 0,0 0 0,1 3 0,-2-3 0,1 0 0,-1 0 0,0 1 0,0-1 0,0 0 0,-1 0 0,1 0 0,-1 0 0,0 0 0,1 0 0,-1-1 0,-1 1 0,1-1 0,0 1 0,0-1 0,-5 4 0,-8 5 0,-1 0 0,0-1 0,-1-1 0,0-1 0,-21 8 0,21-9 0,0 0 0,1 1 0,-29 20 0,44-28 0,0 1 0,0-1 0,0 1 0,-1 0 0,1-1 0,0 1 0,0 0 0,1 0 0,-1 0 0,0 0 0,0-1 0,0 1 0,0 0 0,1 1 0,-1-1 0,1 0 0,-1 0 0,0 0 0,1 0 0,0 0 0,-1 1 0,1-1 0,0 0 0,0 0 0,0 1 0,-1-1 0,1 0 0,0 0 0,1 1 0,-1-1 0,0 0 0,0 0 0,0 1 0,1-1 0,-1 0 0,1 0 0,-1 0 0,1 0 0,-1 0 0,1 1 0,0-1 0,0 0 0,-1 0 0,1-1 0,0 1 0,0 0 0,0 0 0,0 0 0,1 0 0,8 5 0,-1 0 0,1-1 0,0-1 0,0 0 0,16 5 0,167 37 0,178 26 49,165 35-851,-17 31 273,-479-124 529,42 18 0,-80-31 0,0 0 0,0 0 0,0-1 0,1 1 0,-1 0 0,0 1 0,0-1 0,-1 0 0,1 1 0,0-1 0,0 1 0,-1-1 0,1 1 0,0 0 0,-1 0 0,0 0 0,1 0 0,-1 0 0,0 0 0,1 2 0,-3-2 0,0 0 0,0 0 0,0-1 0,0 1 0,0 0 0,0-1 0,0 1 0,0-1 0,-1 0 0,1 1 0,-1-1 0,1 0 0,-1 0 0,1 0 0,-1 0 0,0 0 0,1 0 0,-1 0 0,0-1 0,0 1 0,-3 0 0,-28 11 58,-1-1 1,0-2-1,-58 9 1,-114 3 850,178-19-820,2 0-58,15 0-28,0-1-1,-1 0 0,0 0 1,1-1-1,-1-1 1,1 0-1,-20-5 0,30 6-2,1 0 0,0 0 0,0 0 0,0 0 0,0 0 0,-1 0 0,1 0 0,0 0 0,0 0 0,0 0 0,0-1 0,0 1 0,-1 0 0,1 0 0,0 0 0,0 0 0,0 0 0,0 0 0,0-1 0,0 1 0,0 0 0,0 0 0,0 0 0,-1 0 0,1 0 0,0-1 0,0 1 0,0 0 0,0 0 0,0 0 0,0 0 0,0-1 0,0 1 0,0 0 0,0 0 0,0 0 0,0 0 0,0-1 0,0 1 0,0 0 0,1 0 0,-1 0 0,0 0 0,0-1 0,0 1 0,0 0 0,0 0 0,0 0 0,0 0 0,0 0 0,1-1 0,17-9 0,41-8 0,1 2 0,1 3 0,65-6 0,349-21 0,-355 39 0,235 28 0,-292-12 0,-63-15 0,1 0 0,-1 0 0,0 0 0,1 0 0,-1 0 0,1 0 0,-1 1 0,0-1 0,1 0 0,-1 0 0,1 0 0,-1 0 0,0 1 0,1-1 0,-1 0 0,0 0 0,0 1 0,1-1 0,-1 0 0,0 1 0,1-1 0,-1 0 0,0 1 0,0-1 0,0 0 0,1 1 0,-1-1 0,0 1 0,0-1 0,0 0 0,0 1 0,0-1 0,0 1 0,0-1 0,0 1 0,-26 9 0,-66 2 0,-1-3 0,-126-6 0,96-2 0,114-1 0,-141 3 0,-268-29 0,388 21 0,-54-15 0,80 19 0,0-1 0,0 1 0,0 0 0,0-1 0,1 0 0,-1 0 0,1 0 0,-1 0 0,1 0 0,0-1 0,0 1 0,0-1 0,0 0 0,-2-3 0,5 5 0,-1 0 0,1 0 0,-1 0 0,1 0 0,0 0 0,0 0 0,0 0 0,0-1 0,0 1 0,0 0 0,0 0 0,0 0 0,0 0 0,0 0 0,0 0 0,1 0 0,-1 0 0,0 0 0,1 0 0,-1 0 0,1-1 0,2-1 0,-1-1 0,1 1 0,-1 0 0,1 0 0,0 1 0,0-1 0,1 0 0,3-2 0,14-7 0,1 2 0,-1 0 0,1 1 0,33-9 0,204-42 0,421-37-828,-8 38-311,-664 59 1140,58-6-1,-105 8 0,-34 1 0,-185 4 0,-1757-57-884,1095 42 3939,731 11-3260,373-3 205,100 0 0,123 0-164,136 2-655,123 13-164,571 61-638,9 41 65,610 45-2148,-1499-145 3668,-332-16 573,0-2-1,1 0 0,-1-2 0,0 0 0,-1-2 0,31-10 0,19-8 718,10-2 513,113-51-1,223-137-1423,-372 191-343,0 2 0,88-24 0,103-8 0,-207 45 0,55-9 0,24-5 0,131-42 0,-224 56 0,-1 0 0,0-2 0,0 0 0,-1 0 0,0-2 0,25-21 0,76-86 0,-10 10 0,47-30 0,257-216 0,-390 336 0,0-2 0,-2 0 0,33-43 0,44-81 0,-52 77 0,33-60 0,-42 65 0,60-77 0,8 14 0,-23 30 0,116-180 0,-180 243 0,-16 32 0,0 0 0,1 0 0,-1-1 0,0 1 0,0 0 0,0-1 0,0 1 0,0 0 0,0-1 0,0 1 0,0 0 0,0-1 0,0 1 0,0 0 0,0-1 0,0 1 0,0 0 0,0-1 0,0 1 0,0 0 0,-1 0 0,1-1 0,0 1 0,0 0 0,0-1 0,0 1 0,-1 0 0,1 0 0,0-1 0,0 1 0,-1 0 0,1 0 0,0 0 0,0-1 0,-1 1 0,1 0 0,0 0 0,-1 0 0,1 0 0,0 0 0,0-1 0,-1 1 0,1 0 0,0 0 0,-1 0 0,1 0 0,0 0 0,-1 0 0,1 0 0,0 0 0,-1 0 0,0 1 0,-6 0 0,0 1 0,1 0 0,-1 1 0,0 0 0,1 0 0,-1 0 0,1 1 0,0 0 0,0 0 0,1 1 0,-9 7 0,-3 2 0,-50 37 0,-219 186 0,238-182 0,47-55 0,0 1 0,1 0 0,-1 0 0,0 1 0,0-1 0,1 0 0,-1 0 0,1 0 0,-1 0 0,1 1 0,-1-1 0,1 0 0,0 0 0,0 1 0,-1-1 0,1 0 0,0 1 0,0-1 0,0 0 0,0 0 0,1 1 0,-1-1 0,0 0 0,1 2 0,0-2 0,1 0 0,-1 0 0,0 0 0,1 0 0,-1 0 0,1-1 0,-1 1 0,1 0 0,-1-1 0,1 0 0,0 1 0,-1-1 0,1 0 0,0 0 0,-1 1 0,1-1 0,0 0 0,1-1 0,21-1 0,-1-2 0,1 0 0,-1-2 0,0 0 0,0-2 0,-1 0 0,33-19 0,-21 12 0,256-127 0,-62 28 0,91-22 0,-284 119 0,-30 13 0,-1 2 0,1-1 0,0 0 0,0 1 0,0 0 0,0 0 0,1 0 0,-1 1 0,0 0 0,1 0 0,-1 0 0,11 1 0,-16 0 0,1 0 0,-1 0 0,1 0 0,-1 0 0,1 0 0,-1 1 0,1-1 0,-1 0 0,1 0 0,-1 1 0,1-1 0,-1 0 0,1 1 0,-1-1 0,0 1 0,1-1 0,-1 0 0,0 1 0,1-1 0,-1 1 0,0-1 0,1 1 0,-1-1 0,0 1 0,0-1 0,0 1 0,0-1 0,1 1 0,-1-1 0,0 1 0,0 0 0,0-1 0,0 1 0,0-1 0,0 1 0,0-1 0,-1 1 0,1-1 0,0 1 0,0 0 0,0-1 0,0 1 0,-1 0 0,-15 28 0,13-23 0,-146 191 0,47-67 0,66-80 0,5-6 0,-3 0 0,-40 40 0,49-65 0,29-36 0,30-39 0,107-127 0,-106 133 0,69-105 0,-30 47 0,-56 85 0,-1 0 0,-2-1 0,0 0 0,21-50 0,-14 6 0,20-109 0,8-32 0,-40 171 0,-2 0 0,-2-1 0,2-58 0,-5 49 0,17-87 0,29-25 0,-16 57 0,-12 17 0,16-144 0,-34 215 0,1 0 0,1 0 0,0 0 0,0 0 0,12-18 0,-9 17 0,-1 1 0,-1-1 0,0 0 0,6-26 0,-8 16 0,27-128 0,-25 137 0,0-1 0,1 1 0,0 0 0,2 0 0,0 1 0,15-22 0,1 1 0,-2 0 0,18-41 0,12-20 0,-52 95 0,1 1 0,-1 0 0,0-1 0,1 1 0,-1 0 0,1 0 0,0 0 0,0 0 0,0 0 0,0 1 0,0-1 0,0 1 0,0-1 0,4-1 0,-5 3 0,-1 0 0,1 0 0,-1 0 0,1 0 0,-1 0 0,1 0 0,-1 0 0,1 0 0,-1 1 0,1-1 0,-1 0 0,0 0 0,1 0 0,-1 1 0,1-1 0,-1 0 0,1 0 0,-1 1 0,0-1 0,1 0 0,-1 1 0,0-1 0,1 0 0,-1 1 0,0-1 0,1 1 0,6 25 0,-4 19 0,-3 1 0,-1-1 0,-2 1 0,-13 59 0,-2 38 0,14-8 0,4-88 0,-2 1 0,-13 80 0,-37 161 0,19-72 0,24-176 0,-40 142 0,49-183 0,0 0 0,0 0 0,0 0 0,0 0 0,0 0 0,0 0 0,-1-1 0,1 1 0,0 0 0,0 0 0,0 0 0,0 0 0,0 0 0,0 0 0,0 0 0,0 0 0,0 0 0,-1 0 0,1 0 0,0 0 0,0 0 0,0 0 0,0 0 0,0 0 0,0 0 0,0 0 0,0 0 0,-1 0 0,1 0 0,0 0 0,0 0 0,0 0 0,0 0 0,0 0 0,0 0 0,0 0 0,0 0 0,0 0 0,-1 0 0,1 1 0,0-1 0,0 0 0,0 0 0,0 0 0,0 0 0,0 0 0,0 0 0,0 0 0,0 0 0,0 0 0,0 0 0,0 1 0,0-1 0,0 0 0,0 0 0,0 0 0,0 0 0,-4-17 0,2-24 0,5-192 0,-5-211 0,-14 288 0,-50-214 0,59 337 0,-2 0 0,-1 1 0,-20-44 0,21 58 0,0 0 0,-2 1 0,0 1 0,-1 0 0,-1 0 0,0 1 0,-17-14 0,-30-20 0,-2 4 0,-70-40 0,124 80 0,-24-12 0,-2 2 0,1 1 0,-2 2 0,-46-11 0,13 3 0,22 8 0,0 2 0,0 2 0,-81-4 0,-148 13 0,130 2 0,25-2 0,-76-2 0,-349 44 0,244 28 0,8-2 0,-422 34 0,698-101 0,-24 3 0,-1-1 0,-1-3 0,-80-6 0,119 2 0,12-2 0,46-13 0,105-21 0,-84 23 0,-27 4 0,6-2 0,1 2 0,0 3 0,1 2 0,66 0 0,-116 7 0,0 0 0,0 1 0,0 0 0,0 0 0,0 0 0,-1 1 0,1 0 0,0 0 0,-1 0 0,1 1 0,-1-1 0,0 1 0,0 1 0,0-1 0,0 1 0,0 0 0,-1 0 0,0 0 0,0 1 0,0-1 0,0 1 0,4 9 0,-2-3 0,-1 1 0,-1 1 0,0-1 0,-1 1 0,0-1 0,-1 1 0,-1 0 0,0 0 0,-1 23 0,-2-2 0,-1-1 0,-2 1 0,-1-1 0,-14 42 0,-60 137 0,-27 13-600,-198 311-1,-185 185-1188,-49 78 633,159-153 938,287-470-221,-119 323 1,187-426 488,3 2 0,-12 86 0,28-121 348,2-1 0,2 1 0,1 0 0,2-1 0,12 74 0,-11-103-271,1-1 0,0 1 0,0-1 0,1 1 1,0-1-1,1 0 0,0-1 0,0 1 0,1-1 1,0 0-1,0-1 0,1 1 0,0-1 0,1 0 1,-1-1-1,1 0 0,0 0 0,10 4 0,15 8-48,1-2-1,1-2 0,56 16 1,-15-6-106,52 22 27,-3 5 0,-2 6 0,-2 4 0,132 92 0,-209-119 1,-1 1 0,-2 2 0,-1 1 0,-3 3 0,0 1 0,-3 1 0,-2 2 0,-2 2 0,48 99 0,-42-63-21,-5 2-1,-3 1 0,-4 1 1,-3 1-1,11 123 0,-16-17-74,-8 1 0,-9 0 0,-8 0 0,-9-1 0,-54 247 0,-121 348 95,138-578 0,55-209 0,-5 15 0,1 0 0,0 0 0,1 0 0,1 1 0,0 23 0,3-35 0,0 1 0,0 0 0,1-1 0,0 1 0,0-1 0,0 0 0,1 0 0,0 0 0,0 0 0,1 0 0,0 0 0,0-1 0,0 0 0,0 0 0,1 0 0,0 0 0,8 5 0,25 18 0,2-3 0,0-1 0,2-2 0,64 25 0,-62-29 0,-42-17 0,579 278 14,-506-236-12,-2 2 1,-2 4-1,-2 2 1,-3 4-1,90 94 0,-135-124-2,-1 0 0,-1 2 0,-1 0 0,-1 1 0,-2 1 0,-1 0 0,-1 1 0,-1 1 0,-2 0 0,-1 0 0,-2 1 0,-1 0 0,-1 0 0,-2 1 0,-1 50 0,-4-14 114,-2 1 0,-4-1 0,-32 135-1,27-159-84,-1 0 0,-3-1-1,-1-1 1,-3-1 0,-1 0 0,-50 69-1,61-97-28,0-1 0,-1 0 0,-1 0 0,-25 19 0,33-28 0,0-1 0,-1 1 0,0-1 0,0 0 0,0 0 0,0-1 0,0 1 0,-1-1 0,1-1 0,-1 1 0,1-1 0,-1-1 0,1 1 0,-13-1 0,5-6 0,16-3 0,26-13 0,30-5-45,1 3-1,2 2 0,113-26 1,-78 23-1138,14-5-5643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45.450"/>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45.851"/>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1 0</inkml:trace>
  <inkml:trace contextRef="#ctx0" brushRef="#br0" timeOffset="1">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46.694"/>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47.078"/>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0 86,'0'-14,"14"-5,19 1,25 4,52 3,50 5,55 2,40 10,19 4,19 7,3 21,-20 19,-44 7,-40 0,-52-5,-36-4,-36-12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48.374"/>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48.807"/>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256 1238,'0'-7,"0"-16,0-33,0-28,0-28,-7-38,-10-14,-22 0,-6 5,-1 24,-8 27,6 33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49.173"/>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958 542,'-7'0,"-10"-7,-1-10,1-15,-9-10,-15-19,-8-14,-2-7,0 2,9 16</inkml:trace>
  <inkml:trace contextRef="#ctx0" brushRef="#br0" timeOffset="1">542 1,'-21'7,"-15"16,-14 5,-14 32,-17 14,6 15,8 7,8-14,15-19</inkml:trace>
  <inkml:trace contextRef="#ctx0" brushRef="#br0" timeOffset="2">1 583,'0'-7,"0"-10,7-15,2-24,0-24,-2 2</inkml:trace>
  <inkml:trace contextRef="#ctx0" brushRef="#br0" timeOffset="3">42 84,'0'-14,"0"-5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50.059"/>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2 126,'-1'22,"0"-14,1 0,0 0,1 0,-1-1,4 12,-4-17,1 1,0-1,0 0,0 0,0 0,1 0,-1 0,1 0,-1 0,1 0,0 0,-1 0,1-1,0 1,0-1,0 0,1 1,-1-1,0 0,0 0,5 1,8 1,0 0,1 0,-1-2,1 0,0-1,-1 0,1-1,0-1,-1 0,29-9,15-8,76-34,-130 51,72-33,-45 19,0 1,1 2,0 1,1 1,39-6,121-7,211 1,-359 23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50.459"/>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41.086"/>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51.230"/>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0 1,'7'0,"17"0,11 0,7 0,3 0,2 0,-1 0,-1 0,-1 0,6 0,9 7,1 3,5 6,-2 0,-4 6,-12-2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52.074"/>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52.820"/>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0 0,'7'1,"0"0,1 1,-1 0,-1 0,1 0,9 5,9 3,23 8,61 33,-62-27,65 23,-62-30,331 102,-337-108,1-3,87 6,91-13,-178-2,2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27.232"/>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2310 314,'0'7,"-7"24,-9 34,-17 36,-23 34,-24 24,-26 20,-38 22,-29 12,-15 5,-9 2,-8-10,-4-11,12-32,26-31,28-32,30-18,43-25,39-22,39-33,40-23,48-52,63-64,75-58,77-68,70-54,54-44,4-4,-16 17,-67 46,-93 66,-84 65,-73 69,-68 86,-76 74,-82 89,-76 84,-70 64,-59 39,-38 5,-29-29,-4-31,23-50,46-51,44-56,48-49,65-45,67-43,53-54,40-37,30-23,11 10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27.349"/>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0 50,'0'-21,"0"-7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27.502"/>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133 0,'-7'7,"-16"17,-26 25,-4 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27.572"/>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179 16,'-7'0,"-10"0,-8 0,-15 0,-7-7,4-2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27.764"/>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246 0,'0'22,"-8"20,-8 26,-9 14,-15 0,0-5,-1-11,0-8,7-14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27.948"/>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0 157,'7'0,"10"0,1-14,6-5,-2-6,-5-6,-4-5,-6 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28.359"/>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26 68,'-7'-14,"-2"-12,0-2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41.481"/>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29.024"/>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1 545,'0'-14,"0"-12,0-8,7 1,2-1,7-1,8 4,-1 2,4-2,3-3,5 5,2 6,-4 2,6-5,4 4,1-3,1 4,-1 5,0-2,-2 3,1 3,-1 4,6 3,3 3,7 1,0 2,5-1,-1 1,-12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29.506"/>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 1,'0'0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30.241"/>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 1,'0'0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55.805"/>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3848 9,'0'-7,"0"5,-7 45,-2 36,0 27,2 9,2-8,-5-15,-15 5,-11 7,-13 8,-33 5,-25 19,-29 14,-34 17,-30 2,-25-14,-8-20,14-25,29-17,41-25,45-30,48-29,54-17,63-5,57-2,29 2,11 17,-14 8,-25 16,-25 11,-29 19,-25 29,-27 42,-23 27,-30 30,-30 11,-31 0,-13-4,-16 0,-6-19,6-24,17-17,14-31,31-26,49-25,76-22,79-30,65-14,27-13,-18-8,-38 3,-55 5,-69 9,-63 7,-58 27,-66 25,-66 13,-69 12,-58 8,-52 0,-23 1,22 2,55-12,90-24,108-25,140-37,132-29,121-34,86-9,34 3,-48 18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55.972"/>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1426 1,'-49'7,"-74"10,-78 1,-56 6,-34 4,13 6,52-3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56.687"/>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754 199,'14'-7,"12"-2,23-7,24-1,14 3,20-11,14-8,7 2,-11 6,-19 7,-32 14,-49 22,-70 21,-76 26,-79 16,-53 16,-34 5,14-8,33-19,87-23,141-21,145-14,144-11,132 15,68 11,-17 0,-78-6,-110-6,-114-8,-96-12,-79-14,-50-4,-11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57.256"/>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198 1,'-28'7,"-24"2,-10 1,6-3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57.454"/>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110 342,'-7'0,"-16"0,-5-7,3-9,5-10,14-13,14-9,35-2,30 7,33 4,25 8,19 10,12 8,1 6,-22 5,-33 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58.265"/>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2527 161,'0'8,"0"15,-14 5,-26 5,-42-4,-56 0,-76-4,-57-6,-33-15,-15-14,20-5,32-8,47 0,53 5,56-3,47-4,47 2,78-3,84 5,88 4,76 6,49 4,5 11,-44 5,-83 0,-96-1,-94-2,-68-2,-52-1,-41-2,-30-1,-12 0,1 0,19-1,26 1,24 0,35 0,40-1,43 1,45-7,52-2,32-7,-39 0,-61 2,-63 4,-65 3,-58 3,-41 3,-15 0,10 2,27-1,45 1,47-8,54-9,47-2,38 2,17 4,-8 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9:00.383"/>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2490 0,'-7'0,"-17"7,-47 2,-32 0,-34-2,-36-2,-18-1,4-3,25 0,48-1,65 0,75-8,69-1,69-1,40 3,23 2,-8 2,-40 8,-72 25,-68 7,-55-3,-39-7,-38-8,-25 0,-7-4,5-3,36-5,46-3,52-3,44 0,33-2,16 0,-24 1,-56-1,-80 0,-75 1,-58 0,-54-7,-28-3,-5-6,23-1,48 3,64 4,78-4,97 1,108 3,106 2,81 3,55 10,-2 10,-47 3,-65-1,-80 3,-79-2,-67-4,-69-4,-66-3,-61-4,-48-2,-25-1,3-1,68 0,108 0,119 8,89 1,37 1,-1 5,-28 8,-79 7,-76 5,-84 5,-73-5,-63-8,-39-8,-14-8,15-5,41-3,76-3,151 0,176-1,210 1,205 21,95 14,-17 9,-105 4,-161 1,-167-8,-172-3,-193-9,-171-8,-153-8,-132-13,-120-27,-85-17,-7-7,72-2,140 1,171 10,195 5,221 8,219 10,201 9,202 5,209 11,135 13,40 23,-71 13,-136 17,-195 5,-205-4,-176-8,-137-6,-118-7,-114-5,-108-10,-88-11,-68-10,-26-15,14-7,80-2,128 0,188 2,207 1,194 3,128 1,79 9,-7 2,-79 7,-121 8,-130 7,-119 5,-127 11,-120 12,-121 2,-110-9,-106-13,-94-13,-79-19,-42-10,23-4,89-1,121 0,137 9,158 19,169 40,152 40,149 30,169 28,94 24,0 15,-78-4,-130-27,-136-36,-120-26,-108-8,-98-7,-82 2,-46-6,-36-12,-44 4,-35 3,-16 2,22-14,62-17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41.849"/>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0 1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9:00.556"/>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 42,'7'0,"17"-7,39-10,9-1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9:32.193"/>
    </inkml:context>
    <inkml:brush xml:id="br0">
      <inkml:brushProperty name="width" value="0.35" units="cm"/>
      <inkml:brushProperty name="height" value="0.35" units="cm"/>
      <inkml:brushProperty name="color" value="#FFFFFF"/>
    </inkml:brush>
  </inkml:definitions>
  <inkml:trace contextRef="#ctx0" brushRef="#br0">10156 5057 24575,'11'-2'0,"-13"-3"0,-30-4 0,-216-6 0,180 14 0,-609-16-348,-1573-20-2509,2218 37 2847,9-1 125,39 9 1733,-27-4-1433,-41 4 45,-549 6-92,-17-44-1287,574 27 823,-589-47-509,19-47 596,600 94 9,-1-1 0,1 0 0,0-1 0,-15-8 0,28 13 0,1 0 0,-1 0 0,1 0 0,0 0 0,-1-1 0,1 1 0,-1 0 0,1 0 0,0-1 0,0 1 0,-1 0 0,1 0 0,0-1 0,-1 1 0,1-1 0,0 1 0,0 0 0,0-1 0,-1 1 0,1 0 0,0-1 0,0 1 0,0-1 0,0 1 0,0 0 0,0-1 0,0 1 0,0-1 0,0 1 0,0-1 0,13-8 0,13 3 0,0 1 0,43-3 0,1 0 0,-11-1 258,0-2-1,-1-3 1,-1-3 0,83-35-1,-111 39-225,-1-2 0,-1 0 0,0-2 0,-2-1-1,0-2 1,0 0 0,-2-1 0,-1-1 0,0-2-1,24-34 1,-25 26-32,-2-1 0,-1-1 0,-1-1 0,-2 0 0,-2-1 0,-1-1 0,-2 0 0,-1 0 0,5-59 0,-11 72 0,-2 0 0,0-1 0,-2 1 0,-1 0 0,0 0 0,-2 0 0,-1 0 0,-1 1 0,0-1 0,-2 1 0,-1 1 0,-1 0 0,-1 0 0,0 1 0,-2 0 0,-20-25 0,3 14 2,0 2-1,-2 1 1,-2 1-1,0 2 1,-2 2-1,-41-22 1,-22-5-81,-126-45 0,-255-63-295,-12 28 72,209 58 240,245 64 62,-50-16 0,83 24 0,0-1 0,-1 0 0,1-1 0,0 1 0,0-1 0,1 0 0,-1 0 0,0 0 0,1-1 0,0 0 0,-4-4 0,8 8 0,-1-1 0,1 0 0,-1 1 0,1-1 0,0 0 0,0 1 0,-1-1 0,1 0 0,0 1 0,0-1 0,0 0 0,-1 0 0,1 1 0,0-1 0,0 0 0,0 0 0,0 1 0,1-1 0,-1 0 0,0 0 0,0 1 0,0-1 0,1 0 0,-1 0 0,1 0 0,1-2 0,0 0 0,0 1 0,0-1 0,0 1 0,1 0 0,-1 0 0,1 0 0,5-4 0,20-9 0,0 0 0,2 2 0,42-13 0,253-63 0,166-12-164,1835-144-2436,-1973 235 2600,-147 15 0,-198-5 0,1 0 0,-1 1 0,0 0 0,1 1 0,-1 0 0,13 5 0,-21-7 0,1 0 0,-1 1 0,0-1 0,0 0 0,0 0 0,0 0 0,1 1 0,-1-1 0,0 0 0,0 0 0,0 0 0,0 1 0,0-1 0,0 0 0,0 0 0,0 0 0,0 1 0,1-1 0,-1 0 0,0 0 0,0 1 0,0-1 0,0 0 0,0 0 0,0 1 0,-1-1 0,1 0 0,0 0 0,0 1 0,0-1 0,0 0 0,0 0 0,0 0 0,0 1 0,0-1 0,0 0 0,-1 0 0,1 0 0,0 1 0,0-1 0,0 0 0,0 0 0,-1 0 0,1 0 0,0 0 0,0 1 0,-1-1 0,1 0 0,0 0 0,0 0 0,0 0 0,-1 0 0,1 0 0,0 0 0,-1 0 0,-36 12 0,-68 5 0,-1-5 0,-154-1 0,160-8 0,-941-25 1349,3-64 39,1018 84-1388,1 0 0,-12 0 0,0-1 0,0-1 0,0-2 0,-39-13 0,46 4-19,24 14 19,-1 1-1,1-1 1,0 1-1,0-1 0,-1 1 1,1-1-1,0 1 0,0-1 1,0 1-1,0-1 0,-1 1 1,1-1-1,0 1 0,0-1 1,0 1-1,0-1 0,0 0 1,0 1-1,0-1 0,1 1 1,-1-1-1,0 1 0,0-1 1,0 1-1,1-1 0,-1 1 1,0-1-1,1 0 1,2-2 17,1 0 0,-1 0 0,1 0 1,0 1-1,0-1 0,0 1 0,0 0 1,1 0-1,-1 0 0,8-1 0,77-21 235,2 4 0,100-9 0,-171 26-248,366-44-397,-259 37 197,130 6 0,-241 4 196,1 1 0,-1 0 0,1 2 0,27 7 0,-43-10 0,0 0 0,-1 0 0,1 0 0,-1 1 0,1-1 0,-1 0 0,1 0 0,0 1 0,-1-1 0,1 0 0,-1 1 0,1-1 0,-1 1 0,0-1 0,1 1 0,-1-1 0,1 0 0,-1 1 0,0 0 0,1-1 0,-1 1 0,0-1 0,0 1 0,1-1 0,-1 1 0,0 0 0,0-1 0,0 2 0,0-1 0,-1 0 0,1 0 0,-1 0 0,0 0 0,1 0 0,-1 0 0,0 0 0,0-1 0,1 1 0,-1 0 0,0 0 0,0-1 0,0 1 0,0 0 0,0-1 0,0 1 0,-2 0 0,-15 6 0,1 0 0,-2-1 0,1-1 0,-31 5 0,-95 8 0,106-14 0,-221 21 0,-419-13 0,654-12 16,-1-1 1,0-1-1,1-2 1,-1 0-1,1-2 0,0 0 1,-44-19-1,64 23 6,0 0 0,0-1 1,0 1-1,0-1 0,0 0 0,1 0 0,-1 0 1,1 0-1,0-1 0,0 1 0,0-1 0,0 0 1,0 0-1,1 0 0,0 0 0,0 0 0,0-1 1,1 1-1,-1-1 0,1 1 0,0-1 0,0 1 1,0-1-1,1 0 0,0 1 0,0-1 0,0 0 1,0 0-1,1 1 0,2-9 0,2-5-27,1 1 0,1 0 1,1 0-1,0 0 0,2 1 0,19-27 0,8-4 5,1 0 0,3 3 0,2 2 0,60-48 0,203-131 0,-280 203 0,-12 10 0,-1-2 0,-1 0 0,12-11 0,-23 21 0,0-1 0,-1 1 0,1-1 0,0 1 0,-1-1 0,1 0 0,0 1 0,-1-1 0,1 1 0,-1-1 0,1 0 0,-1 0 0,1 1 0,-1-1 0,0 0 0,1 0 0,-1 1 0,0-1 0,0 0 0,0 0 0,1 0 0,-1 0 0,0 1 0,0-1 0,0 0 0,0 0 0,0 0 0,-1 0 0,1 0 0,0 1 0,0-1 0,0 0 0,-1 0 0,1 0 0,-1 1 0,1-1 0,0 0 0,-1 1 0,1-1 0,-1 0 0,1 1 0,-1-1 0,0 0 0,1 1 0,-1-1 0,0 1 0,1-1 0,-1 1 0,0-1 0,0 1 0,-47-11 0,47 11 0,-106-8 0,-188 12 0,166 1 0,5-1 0,-795 2 0,900-6 0,1-1 0,-1 0 0,0-2 0,1 0 0,0-1 0,-21-8 0,37 11 0,-1 0 0,1 0 0,0 0 0,-1 0 0,1-1 0,0 1 0,0-1 0,0 0 0,0 0 0,0 0 0,0 0 0,-1-2 0,2 3 0,1 0 0,-1 0 0,1 0 0,-1 0 0,1-1 0,0 1 0,0 0 0,-1 0 0,1 0 0,0-1 0,0 1 0,0 0 0,0 0 0,0 0 0,0-1 0,1 1 0,-1 0 0,0 0 0,2-2 0,0-1 0,1 0 0,-1 0 0,1 0 0,1 0 0,-1 1 0,0 0 0,1 0 0,0 0 0,0 0 0,0 0 0,0 1 0,0-1 0,7-1 0,25-12 0,0 3 0,1 1 0,0 1 0,42-5 0,163-13 0,-194 24 0,591-31 0,-1006 21 0,-1388-152-2237,1564 138 2155,181 27 82,0 0 0,0-1 0,1 0 0,-1 0 0,1-1 0,0 0 0,0-1 0,-10-7 0,18 11 0,0 1 0,1-1 0,-1 0 0,0 0 0,0 1 0,1-1 0,-1 0 0,1 0 0,-1 0 0,1 0 0,-1 0 0,1 0 0,0 0 0,-1 0 0,1 0 0,0 0 0,0 0 0,-1 0 0,1 0 0,0 0 0,0 0 0,0 0 0,1 0 0,-1 0 0,0 0 0,0 0 0,0 0 0,1 0 0,-1 0 0,0 0 0,1 0 0,-1 0 0,1 0 0,0 0 0,-1 1 0,1-1 0,-1 0 0,1 0 0,0 1 0,0-1 0,-1 0 0,1 1 0,0-1 0,0 0 0,0 1 0,1-1 0,10-8 0,1 1 0,0 1-1,0 0 1,1 0-1,26-8 1,86-20 101,-99 28-36,288-68 1508,-308 74-1508,-1-1 1,0 0-1,1 0 0,-1 0 0,0-1 1,9-5-1,-15 8-63,0 0 0,0-1 0,0 1 0,0 0 0,0 0 0,1 0 0,-1-1 0,0 1 0,0 0 1,0 0-1,0-1 0,0 1 0,0 0 0,0 0 0,0 0 0,0-1 0,0 1 0,-1 0 0,1 0 0,0-1 0,0 1 1,0 0-1,0 0 0,0 0 0,0-1 0,0 1 0,0 0 0,-1 0 0,1 0 0,0 0 0,0-1 0,0 1 0,0 0 1,-1 0-1,1 0 0,0 0 0,0 0 0,0-1 0,-1 1 0,1 0 0,0 0 0,0 0 0,-1 0 0,1 0 0,0 0 0,0 0 1,0 0-1,-1 0 0,1 0 0,0 0 0,-1 0 0,-34-6 15,-505-2-17,370 11 0,49-3 0,-158 6 0,251-2 0,1 1 0,0 1 0,0 2 0,0 0 0,1 2 0,0 1 0,1 1 0,-28 17 0,-55 25 0,13-20 0,-1-3 0,-2-5 0,0-4 0,-189 18 0,507-45 0,-101 6 0,607-5 0,-700 4 0,-8-2 0,0 2 0,0 1 0,0 0 0,0 1 0,0 1 0,21 6 0,-38-9 0,0 0 0,0 1 0,0-1 0,-1 0 0,1 0 0,0 0 0,0 1 0,-1-1 0,1 0 0,0 1 0,0-1 0,-1 1 0,1-1 0,0 1 0,-1-1 0,1 1 0,0-1 0,-1 1 0,1-1 0,-1 1 0,1 0 0,-1-1 0,0 1 0,1 0 0,-1 0 0,1-1 0,-1 1 0,0 0 0,0 0 0,0 0 0,1-1 0,-1 1 0,0 0 0,0 0 0,0 0 0,0-1 0,0 1 0,0 0 0,-1 0 0,1 0 0,0 0 0,-26 26 0,-6-4 0,-2-2 0,0-2 0,-57 24 0,50-26 0,2 3 0,-53 34 0,90-53 0,0 1 0,-1-1 0,1 1 0,0 0 0,0 0 0,0 0 0,0 0 0,1 0 0,-1 0 0,-2 5 0,4-7 0,0 1 0,0-1 0,0 1 0,0-1 0,0 1 0,0-1 0,0 1 0,0-1 0,0 1 0,0-1 0,0 1 0,0-1 0,0 1 0,0-1 0,0 1 0,0-1 0,1 1 0,-1-1 0,0 1 0,0-1 0,1 0 0,-1 1 0,0-1 0,1 1 0,-1-1 0,0 0 0,1 1 0,-1-1 0,0 0 0,1 1 0,-1-1 0,1 0 0,0 1 0,5 1 0,1 0 0,-1-1 0,1 1 0,-1-1 0,1-1 0,-1 1 0,1-1 0,7-1 0,721-69 0,-699 64 0,-1-1 0,64-20 0,-98 26 0,0 1 0,1 0 0,-1 0 0,0-1 0,0 1 0,1-1 0,-1 1 0,0-1 0,0 0 0,0 1 0,0-1 0,0 0 0,0 0 0,0 0 0,0 1 0,0-1 0,0 0 0,0-1 0,0 1 0,-1 0 0,1 0 0,0 0 0,-1 0 0,1-2 0,-2 2 0,1 1 0,-1-1 0,0 0 0,0 1 0,0-1 0,0 1 0,0-1 0,0 1 0,0 0 0,0-1 0,0 1 0,-1 0 0,1 0 0,0 0 0,0 0 0,0 0 0,0 0 0,0 0 0,0 0 0,-1 0 0,1 0 0,0 0 0,0 1 0,0-1 0,-2 1 0,-36 12 0,25-4 0,14-8 0,0-1 0,0 1 0,1-1 0,-1 0 0,0 1 0,1-1 0,-1 0 0,0 1 0,1-1 0,-1 0 0,0 1 0,1-1 0,-1 0 0,1 0 0,-1 0 0,1 1 0,-1-1 0,1 0 0,-1 0 0,0 0 0,1 0 0,-1 0 0,1 0 0,-1 0 0,1 0 0,-1 0 0,1 0 0,-1 0 0,1 0 0,-1 0 0,1 0 0,-1 0 0,1-1 0,34 1 0,-1-2 0,0-2 0,43-9 0,-4 0 0,203-30 0,100-6-164,1940-80-2932,-2211 129 3096,-73 1 0,-49 2 0,-436 3 3370,345-7-3480,98 1 110,-7 1 0,-1-1 0,0-1 0,1-1 0,-20-5 0,35 7 0,1 0 0,0 0 0,0 0 0,0-1 0,0 1 0,0 0 0,0-1 0,0 1 0,0-1 0,0 1 0,0-1 0,0 1 0,1-1 0,-1 0 0,0 1 0,0-1 0,0 0 0,1 0 0,-1 0 0,0 0 0,1 1 0,-1-1 0,0-2 0,2 2 0,-1 0 0,1 0 0,0-1 0,-1 1 0,1 0 0,0 0 0,0 0 0,0 0 0,0 0 0,0 0 0,0 0 0,0 0 0,0 1 0,0-1 0,1 0 0,-1 1 0,0-1 0,0 1 0,1-1 0,-1 1 0,2-1 0,32-11 0,-1 2 0,68-11 0,-45 11 0,863-125 0,-858 128 0,-19 4 0,-1-3 0,70-17 0,-112 23 0,0 0 0,1 0 0,-1 0 0,0 0 0,0 0 0,1 0 0,-1 0 0,0 0 0,1 0 0,-1 0 0,0 0 0,1 0 0,-1 0 0,0-1 0,0 1 0,1 0 0,-1 0 0,0 0 0,0 0 0,1-1 0,-1 1 0,0 0 0,0 0 0,0 0 0,1-1 0,-1 1 0,0 0 0,0 0 0,0-1 0,0 1 0,0 0 0,1-1 0,-1 1 0,0 0 0,0 0 0,0-1 0,0 1 0,0-1 0,-19-5 0,-201-20 0,82 13 0,-1800-249-2277,1514 200 1622,163 24-4604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10:00:04.282"/>
    </inkml:context>
    <inkml:brush xml:id="br0">
      <inkml:brushProperty name="width" value="0.35" units="cm"/>
      <inkml:brushProperty name="height" value="0.35" units="cm"/>
      <inkml:brushProperty name="color" value="#FFFFFF"/>
    </inkml:brush>
  </inkml:definitions>
  <inkml:trace contextRef="#ctx0" brushRef="#br0">11638 679 24575,'-319'2'0,"-342"-5"0,649 3 0,0 0 0,0 0 0,0 0 0,0-1 0,0-1 0,0 0 0,0-1 0,0 0 0,0 0 0,-11-7 0,22 10 0,0 0 0,1-1 0,-1 1 0,0-1 0,0 1 0,1-1 0,-1 1 0,0-1 0,1 1 0,-1-1 0,1 0 0,-1 1 0,1-1 0,-1 0 0,1 0 0,-1 1 0,1-1 0,-1 0 0,1 0 0,0 0 0,0 0 0,-1 1 0,1-1 0,0 0 0,0 0 0,0 0 0,0 0 0,0 0 0,0 1 0,0-1 0,0 0 0,1 0 0,-1 0 0,0 0 0,0 0 0,1 1 0,-1-1 0,1 0 0,0-1 0,1-1 0,1 0 0,-1 0 0,1 0 0,0 0 0,0 1 0,0-1 0,7-3 0,14-7 0,1 1 0,1 0 0,0 2 0,0 2 0,30-7 0,140-21 0,-184 34 0,92-10 0,-72 11 0,-1-2 0,1-2 0,-1 0 0,0-2 0,-1-2 0,40-16 0,-65 23 0,-1-1 0,1 0 0,-1 0 0,0 0 0,0-1 0,0 1 0,0-1 0,-1 0 0,1 0 0,-1 0 0,0 0 0,0-1 0,-1 1 0,5-10 0,-2-3 0,0 1 0,-1-1 0,3-21 0,6-26 0,-8 47 0,0-1 0,2 1 0,0 1 0,0-1 0,2 1 0,16-24 0,-24 39 0,1-1 0,-1 1 0,1-1 0,-1 1 0,0-1 0,1 0 0,-1 0 0,0 1 0,0-1 0,0 0 0,-1 0 0,1 0 0,0 0 0,-1 0 0,1 0 0,-1 0 0,0 0 0,1-1 0,-1 1 0,0 0 0,0 0 0,-1 0 0,1-3 0,-3 3 0,1 0 0,-1 0 0,1 1 0,-1-1 0,0 1 0,1-1 0,-1 1 0,0 0 0,0 0 0,0 0 0,0 1 0,0-1 0,0 1 0,0 0 0,0-1 0,0 1 0,0 1 0,-3-1 0,-58 3 0,1 2 0,0 3 0,-106 29 0,96-21 0,-357 107 0,133-33 0,139-56 0,-303 26 0,337-48 0,222-1 0,119-1 0,111 7-164,1293 123-1498,-1564-133 1662,16 0 0,0 4 0,118 33 0,-187-43 0,-1 0 0,1 0 0,-1 1 0,0-1 0,1 1 0,-1 0 0,0 0 0,6 4 0,-9-5 0,0-1 0,0 0 0,1 1 0,-1-1 0,0 0 0,0 1 0,0-1 0,0 1 0,1-1 0,-1 0 0,0 1 0,0-1 0,0 0 0,0 1 0,0-1 0,0 1 0,0-1 0,0 1 0,0-1 0,0 0 0,0 1 0,0-1 0,0 1 0,0-1 0,-1 0 0,1 1 0,0-1 0,0 0 0,0 1 0,-1-1 0,1 0 0,0 1 0,0-1 0,-1 0 0,1 1 0,0-1 0,0 0 0,-1 0 0,1 1 0,-1-1 0,0 0 0,-6 4 0,-1 0 0,0-1 0,0-1 0,0 1 0,-1-1 0,-11 1 0,-116 12 0,-138-2 0,239-12 0,-1042-30-1309,1-66 452,779 66 913,187 18-200,-272-32-235,354 38 380,-1 0-1,-27-11 0,35 4 20,21 12-17,0 0 1,0 0-1,0-1 0,0 1 1,0 0-1,-1 0 0,1-1 1,0 1-1,0 0 0,0-1 1,0 1-1,0 0 0,0 0 1,0-1-1,0 1 0,0 0 1,0-1-1,0 1 0,0 0 1,0 0-1,0-1 0,0 1 1,1 0-1,-1-1 0,0 1 1,0 0-1,0 0 0,0-1 1,0 1-1,1 0 0,-1 0 1,0-1-1,0 1 0,0 0 1,1 0-1,-1 0 0,0 0 1,0-1-1,1 1 0,-1 0 1,0 0-1,1 0 0,9-4 120,0 0 0,0 1 0,1 1 0,-1 0 0,15-2 0,616-60 732,8 34 558,-557 26-1073,14 1-217,-81 5-123,-30 2 0,-46 4 0,-729 19-24,603-26-54,-1754 3-389,1558-5 426,274 2 41,13 0 0,-99-11 0,168 5 0,30 1 0,86-8 0,186 3 0,-154 8 0,-50-1 0,249 1 0,-318 1 0,0 0 0,1 1 0,-1 1 0,0 0 0,23 7 0,-34-9 1,-1 1-1,1-1 1,-1 0 0,1 0-1,-1 0 1,0 1-1,1-1 1,-1 0-1,1 0 1,-1 1 0,0-1-1,1 0 1,-1 1-1,0-1 1,1 0-1,-1 1 1,0-1 0,0 1-1,1-1 1,-1 0-1,0 1 1,0-1-1,0 1 1,0-1-1,0 1 1,1-1 0,-1 1-1,0-1 1,0 1-1,0-1 1,0 1-1,0-1 1,0 0 0,-1 1-1,1 0 1,-1 1 10,0 0 0,-1-1 0,1 1 0,0-1 0,-1 0 0,1 1 0,-1-1 0,0 0 0,1 0 0,-1 0 0,0 0 0,-2 1 0,-23 10 233,-2-2-1,-48 11 1,-784 133-421,-14-66-691,772-79 1012,99-8-144,6-1 0,15 1 0,42 1 0,115 10 505,230 44 0,-80-6-73,1447 161-2872,-1397-164 1661,-85-11 625,-120-5 154,-166-30 0,0 0 0,1 0 0,-1 0 0,0 0 0,0 1 0,0-1 0,0 1 0,0 0 0,0-1 0,5 6 0,-8-7 0,0 1 0,0-1 0,0 0 0,1 1 0,-1-1 0,0 1 0,0-1 0,0 1 0,0-1 0,0 1 0,0-1 0,0 1 0,0-1 0,0 1 0,0-1 0,0 1 0,0-1 0,0 1 0,0-1 0,-1 1 0,1-1 0,0 1 0,0-1 0,-1 1 0,1-1 0,0 1 0,0-1 0,-1 0 0,1 1 0,-1-1 0,1 0 0,0 1 0,-1-1 0,1 0 0,-1 1 0,1-1 0,0 0 0,-1 0 0,0 1 0,-9 4 0,-1-1 0,1 0 0,-1-1 0,0 1 0,-11 0 0,-120 17 0,-181 5 0,-682-20-145,-8-55-80,507 20 182,-230-17 43,20-51 0,677 89 0,-72-23 0,108 30 0,1 0 0,-1-1 0,0 1 0,1 0 0,-1-1 0,1 1 0,0-1 0,-1 0 0,-3-4 0,6 6 0,0-1 0,0 1 0,-1-1 0,1 1 0,0 0 0,0-1 0,0 1 0,0-1 0,0 1 0,-1-1 0,1 1 0,0-1 0,0 1 0,0-1 0,0 1 0,0-1 0,1 1 0,-1-1 0,0 1 0,0-1 0,0 1 0,0-1 0,1 1 0,-1-1 0,0 1 0,0-1 0,1 1 0,-1 0 0,0-1 0,1 1 0,-1-1 0,0 1 0,1 0 0,-1-1 0,0 1 0,1 0 0,-1 0 0,1-1 0,11-4 0,0 0 0,1 0 0,-1 2 0,1-1 0,0 2 0,21-3 0,209-19 382,270 9 0,-404 14 186,183 23 0,-281-20-431,0 0 1,0 1 0,0 0 0,18 8 0,-28-11-125,0 1 1,0-1-1,0 1 0,0 0 0,0-1 1,0 1-1,0 0 0,0 0 0,0-1 1,-1 1-1,1 0 0,0 0 0,0 0 1,-1 0-1,1 0 0,-1 0 0,1 0 1,-1 0-1,1 0 0,0 2 0,-2-1-4,1 0 0,0-1 0,-1 1 0,1-1 0,-1 1 0,1-1 0,-1 1 0,0-1 0,0 0 0,0 1 0,1-1 0,-1 0 0,0 0 0,-1 1 0,1-1 0,0 0 0,0 0 0,0 0 0,-3 1 0,-12 8-2,0-1 0,0-1-1,0 0 1,-25 7-1,-70 21-1,-149 30 0,-129 1-137,360-62 104,-1536 190-712,1398-176 728,130-15 12,-214 32 0,227-28 0,24-8 0,0 1 0,0-1 0,0 0 0,0 0 0,0 0 0,0 0 0,-1 0 0,1 0 0,0 1 0,0-1 0,0 0 0,0 0 0,0 0 0,0 0 0,0 0 0,0 1 0,0-1 0,0 0 0,0 0 0,0 0 0,0 0 0,0 0 0,0 1 0,0-1 0,0 0 0,0 0 0,0 0 0,0 0 0,0 0 0,1 1 0,-1-1 0,0 0 0,0 0 0,0 0 0,0 0 0,0 0 0,0 0 0,0 0 0,0 1 0,1-1 0,-1 0 0,0 0 0,0 0 0,0 0 0,0 0 0,0 0 0,0 0 0,1 0 0,-1 0 0,0 0 0,0 0 0,0 0 0,0 0 0,0 0 0,1 0 0,-1 0 0,0 0 0,0 0 0,0 0 0,39 6 0,60-3 166,-49-2 213,57 8-1,-104-9-341,1 1 1,-1-1-1,1 1 0,-1-1 1,1 1-1,-1 0 1,0 0-1,1 1 0,-1-1 1,0 1-1,0 0 0,0-1 1,0 1-1,0 1 0,0-1 1,3 4-1,-5-5-34,-1 0-1,0 0 1,0-1-1,0 1 1,1 0-1,-1 0 1,0-1-1,0 1 1,0 0 0,0 0-1,0-1 1,-1 1-1,1 0 1,0 0-1,0-1 1,0 1-1,-1 0 1,1 0 0,0-1-1,-1 1 1,1 0-1,-1-1 1,1 1-1,-1 0 1,1-1-1,-1 1 1,-3 3-6,1-1 1,-1 0-1,0 0 0,0-1 1,0 1-1,-9 3 0,-20 7 3,0-1 0,0-2 0,-1-1 0,-1-1 0,-36 2 0,-187 7 0,197-15 0,-1122 2 0,1071-13 0,80 0 0,32 8 0,0 1 0,-1 0 0,1 0 0,0 0 0,0-1 0,0 1 0,-1 0 0,1 0 0,0-1 0,0 1 0,0 0 0,0 0 0,0-1 0,0 1 0,0 0 0,0 0 0,0-1 0,-1 1 0,1 0 0,0-1 0,0 1 0,0 0 0,1 0 0,-1-1 0,0 1 0,0 0 0,0 0 0,0-1 0,0 1 0,0 0 0,0 0 0,0-1 0,0 1 0,1 0 0,-1 0 0,0-1 0,0 1 0,0 0 0,1 0 0,-1 0 0,0-1 0,0 1 0,0 0 0,1 0 0,-1 0 0,0 0 0,0 0 0,1-1 0,7-3 0,0 1 0,1-1 0,-1 1 0,1 1 0,9-3 0,106-17 0,2 5 0,172-2 0,-201 15 0,19-2 0,252-8 0,-275 15 0,170 23 0,-251-22 0,0 0 0,0 0 0,-1 2 0,1-1 0,18 10 0,-29-13 0,0 1 0,-1-1 0,1 1 0,0-1 0,0 1 0,0-1 0,-1 1 0,1 0 0,0-1 0,-1 1 0,1 0 0,0 0 0,-1 0 0,1-1 0,-1 1 0,1 0 0,-1 0 0,0 0 0,1 0 0,-1 0 0,0 0 0,0 0 0,0 0 0,1 0 0,-1 0 0,0 0 0,0 1 0,-2 0 0,1 1 0,0-1 0,-1 1 0,1-1 0,-1 0 0,0 0 0,1 0 0,-1 0 0,0 0 0,0 0 0,-1 0 0,1-1 0,0 1 0,-5 2 0,-43 22 0,-1-2 0,-1-3 0,-1-1 0,-62 13 0,48-13 0,-365 84 0,334-89 0,-1-4 0,-145-3 0,202-11 0,-75-16 0,75 11 0,-79-6 0,-406 45 0,46 1 0,463-32 0,10 1 0,0 0 0,-1-1 0,1-1 0,0 1 0,0-1 0,-1-1 0,1 1 0,0-1 0,0-1 0,-12-5 0,19 8 0,1-1 0,-1 1 0,1-1 0,0 1 0,-1-1 0,1 1 0,0-1 0,-1 1 0,1-1 0,0 1 0,0-1 0,-1 1 0,1-1 0,0 0 0,0 1 0,0-1 0,0 1 0,0-1 0,0 1 0,0-1 0,0 0 0,0 1 0,0-1 0,0 1 0,0-1 0,0 0 0,0 1 0,1-1 0,-1 1 0,0-1 0,0 1 0,1-1 0,-1 1 0,0-1 0,1 1 0,-1-1 0,1 1 0,0-1 0,19-19 0,-16 16 0,108-85 0,-43 37 0,-26 23 0,1 0 0,2 3 0,88-36 0,-43 21 0,-69 31 0,1 0 0,1 2 0,-1 1 0,1 0 0,1 2 0,37-4 0,-55 9 0,-1 0 0,1 0 0,-1 0 0,1 1 0,-1 0 0,0 0 0,1 1 0,-1 0 0,0 0 0,0 0 0,0 1 0,11 6 0,-13-6 0,-1 0 0,0 0 0,0 1 0,0-1 0,0 1 0,0 0 0,-1 0 0,1 0 0,-1 0 0,0 0 0,-1 0 0,1 1 0,-1-1 0,1 0 0,-1 1 0,-1 0 0,1-1 0,-1 1 0,1-1 0,-2 7 0,-1 23 0,-1-1 0,-2-1 0,-2 1 0,0-1 0,-3 0 0,0 0 0,-21 41 0,18-49 0,-1-1 0,-24 29 0,-13 22 0,28-28 0,3 1 0,1 0 0,-19 79 0,-28 69 0,48-154 0,-79 165 0,96-205 0,1 0 0,-1 0 0,1 0 0,-1 0 0,1 0 0,-1 0 0,1 0 0,-1 0 0,0 0 0,0-1 0,1 1 0,-1 0 0,0-1 0,0 1 0,0 0 0,0-1 0,0 1 0,-1 0 0,1-1 0,1-1 0,-1 1 0,1 0 0,-1 0 0,1-1 0,-1 1 0,1 0 0,0-1 0,-1 1 0,1 0 0,0-1 0,-1 1 0,1-1 0,0 1 0,-1-1 0,1 1 0,0-1 0,0 1 0,0-1 0,-1 1 0,1-1 0,0 1 0,0-1 0,0 1 0,0-2 0,-3-46 0,3 41 0,9-112 0,-13 113 0,-2 12 0,-8 18 0,-176 371 0,182-378 0,5-10 0,0-1 0,0 1 0,0-1 0,-1 0 0,0 0 0,0 0 0,-1 0 0,1 0 0,-1-1 0,-9 7 0,14-12 0,0 1 0,-1-1 0,1 0 0,-1 0 0,1 0 0,-1 1 0,1-1 0,-1 0 0,1 0 0,-1 0 0,0 0 0,1 0 0,-1 0 0,1 0 0,-1 0 0,1 0 0,-1 0 0,1 0 0,-1 0 0,1 0 0,-1-1 0,1 1 0,-1 0 0,1 0 0,-1 0 0,1-1 0,-1 1 0,1 0 0,-1-1 0,1 1 0,0 0 0,-1-1 0,1 1 0,0-1 0,-1 1 0,1 0 0,0-1 0,-1 1 0,1-1 0,0 1 0,0-1 0,0 1 0,-1-1 0,1 0 0,-6-28 0,6 26 0,-5-56 0,2 0 0,11-117 0,-6 167 0,-1 0 0,1 0 0,1 0 0,0 0 0,0 0 0,0 1 0,1 0 0,1-1 0,-1 2 0,1-1 0,1 0 0,0 1 0,-1 0 0,2 0 0,-1 1 0,1 0 0,11-8 0,11-5 0,0 0 0,2 3 0,42-18 0,-45 21 0,41-19 0,-1-2 0,-1-4 0,-2-2 0,-2-4 0,-2-1 0,72-72 0,-77 67 0,100-71 0,-65 54 0,-51 35 0,-23 17 0,0 1 0,1 1 0,0 0 0,1 1 0,1 1 0,-1 1 0,26-9 0,-43 19 0,0-1 0,0 1 0,0 0 0,0-1 0,0 1 0,0 0 0,0 0 0,0 1 0,0-1 0,0 0 0,0 1 0,0-1 0,0 1 0,0-1 0,0 1 0,0 0 0,0 0 0,0 0 0,0 0 0,-1 0 0,1 1 0,0-1 0,-1 0 0,1 1 0,-1-1 0,0 1 0,1-1 0,-1 1 0,0 0 0,0 0 0,0-1 0,0 1 0,0 0 0,-1 0 0,2 4 0,-1-2 0,0 0 0,0 1 0,0-1 0,0 1 0,-1-1 0,0 1 0,0 0 0,0-1 0,0 1 0,-1-1 0,0 1 0,0-1 0,0 0 0,-1 1 0,-3 7 0,0-5 0,0-1 0,-1 0 0,0 0 0,0 0 0,0-1 0,-1 0 0,0 0 0,0-1 0,0 1 0,0-2 0,-1 1 0,0-1 0,-12 4 0,-66 21 0,0-4 0,-172 24 0,153-31 0,-141 23 0,-415 85 0,547-91 0,112-33 0,1-1 0,-1 1 0,0 0 0,1-1 0,-1 1 0,1 0 0,-1 0 0,1 0 0,-1 0 0,1 0 0,-1 0 0,1 0 0,0 1 0,0-1 0,-2 2 0,3-2 0,1 0 0,-1-1 0,0 1 0,0-1 0,0 1 0,1-1 0,-1 1 0,0-1 0,1 0 0,-1 1 0,0-1 0,1 1 0,-1-1 0,1 0 0,-1 1 0,0-1 0,1 0 0,-1 1 0,1-1 0,-1 0 0,1 1 0,-1-1 0,1 0 0,-1 0 0,1 0 0,0 0 0,-1 0 0,1 0 0,-1 0 0,1 0 0,66 7 0,407-37 0,-346 18 0,109-12 0,460-108 0,-205-30 0,-81 13 0,-381 140 0,0 2 0,1 0 0,0 2 0,0 2 0,0 0 0,0 2 0,43 5 0,-4-3 0,1047 60-870,-15 68-1,-1063-124 871,373 66 0,-401-68 0,0 0 0,0 0 0,-1 2 0,13 5 0,-22-9 0,0-1 0,-1 0 0,1 1 0,0-1 0,0 1 0,-1-1 0,1 1 0,-1-1 0,1 1 0,-1-1 0,1 1 0,-1 0 0,1-1 0,-1 1 0,1 0 0,-1 0 0,0-1 0,1 1 0,-1 0 0,0 0 0,0-1 0,1 1 0,-1 0 0,0 1 0,-1 0 0,1-1 0,-1 0 0,0 1 0,0-1 0,0 0 0,0 0 0,0 0 0,0 0 0,0 0 0,-1 0 0,1 0 0,0 0 0,0 0 0,-1 0 0,1-1 0,-1 1 0,1-1 0,-3 1 0,-15 7 0,-1-2 0,0-1 0,0 0 0,-30 3 0,-102 2 0,119-9 0,-877-14-144,1-69 0,387 5 97,491 70 43,1-2 1,-40-15 0,66 23 3,1-1 0,-1 1 0,1-1 0,-1 0 0,1 0 0,0 0 0,0-1 0,0 1 0,0-1 0,0 1 0,0-1 0,1 0 0,0 0 0,-4-6 0,6 7 0,-1 0 0,1 0 0,0 0 0,0 0 0,0 0 0,1 0 0,-1 0 0,0 0 0,1 0 0,-1 0 0,1 1 0,0-1 0,-1 0 0,1 0 0,0 0 0,0 1 0,0-1 0,1 0 0,-1 1 0,0-1 0,1 1 0,-1-1 0,1 1 0,-1 0 0,1 0 0,-1-1 0,1 1 0,0 0 0,2 0 0,14-11 0,0 1 0,1 1 0,0 1 0,1 0 0,24-6 0,123-28 0,-137 36 0,302-54 6,108 9 19,123 13-183,1430 1-2566,-1473 54 2146,-150 17 475,-323-27 103,0 2 0,77 24 0,-117-29 0,0 0 0,0 0 0,0 0 0,-1 1 0,1-1 0,10 10 0,-16-12 0,1 1 0,-1-1 0,0 1 0,0-1 0,1 0 0,-1 1 0,0 0 0,0-1 0,-1 1 0,1 0 0,0 0 0,0-1 0,-1 1 0,1 0 0,-1 0 0,0 0 0,1 0 0,-1 0 0,0 2 0,-1-1 0,1-1 0,-1 1 0,0 0 0,0 0 0,0-1 0,0 1 0,0 0 0,-1-1 0,1 1 0,-1-1 0,0 0 0,0 0 0,-2 3 0,-4 3 0,0-1 0,-1 0 0,-16 11 0,-15 4 0,0-2 0,-85 30 0,-209 45-34,-120-8-99,-994 52 363,-6-107-177,1056-35-53,147-15 0,242 17 0,0 0 0,0-1 0,1 0 0,-1-1 0,1 1 0,-10-6 0,18 8 0,-1-1 0,1 1 0,-1 0 0,1 0 0,-1-1 0,1 1 0,0 0 0,-1-1 0,1 1 0,-1 0 0,1-1 0,0 1 0,0 0 0,-1-1 0,1 1 0,0-1 0,0 1 0,-1-1 0,1 1 0,0-1 0,0 1 0,0-1 0,0 1 0,0-1 0,0 1 0,0-1 0,0 1 0,0-1 0,0 1 0,0-1 0,0 1 0,0-1 0,0 1 0,0-1 0,0 1 0,0 0 0,1-1 0,-1 1 0,0-1 0,0 1 0,1-1 0,-1 1 0,0 0 0,1-1 0,-1 1 0,0-1 0,1 1 0,-1 0 0,1 0 0,-1-1 0,0 1 0,1 0 0,0-1 0,16-7 0,1 1 0,-1 0 0,1 1 0,0 1 0,30-4 0,365-48 0,325 4-163,331 11-657,246 22-163,103 31 0,-67 30 0,-213 19 0,-303 5 0,-336 9 0,-463-66 757,60 23 0,-90-28 204,0-1 0,0 1 0,0 0 1,0 0-1,-1 1 0,1-1 0,-1 1 0,0 0 0,6 7 1,-10-10 25,0 0 1,-1 0 0,1 0 0,0 1 0,-1-1 0,1 0 0,-1 0 0,1 0 0,-1 1 0,0-1 0,1 0 0,-1 0 0,0 1 0,0-1 0,0 0 0,0 1 0,0-1 0,0 0 0,0 0 0,0 1 0,-1-1-1,1 0 1,0 0 0,-1 1 0,1-1 0,-1 0 0,0 0 0,1 0 0,-1 0 0,-1 2 0,-3 2 26,1-1-1,-1 1 1,0-1 0,0-1 0,0 1-1,-1-1 1,1 0 0,-10 4-1,-36 12 20,0-2-1,-95 17 1,-239 26 114,-247 0 1404,-2-28-1,-723-57 1,933-11-775,126-13 142,283 46-844,0-1 0,0 0 0,0-1 0,0 0 0,1-1 0,0-1 0,0 0-1,-24-18 1,36 23-86,0 0 0,0 0 0,1 0 0,-1 0-1,0-1 1,1 1 0,-1 0 0,1-1 0,0 1-1,0-1 1,0 0 0,0 1 0,0-1 0,0 0-1,1 0 1,-1 0 0,1 1 0,0-1 0,0 0 0,0 0-1,0 0 1,1 0 0,-1 1 0,1-1 0,-1 0-1,1 0 1,0 1 0,0-1 0,0 0 0,1 1-1,-1-1 1,1 1 0,2-4 0,6-6-5,1 1 0,0 0 0,1 0 0,0 1 0,0 0 0,1 1 0,0 1 0,1 0 0,15-6 0,32-14 0,1 3 0,84-23 0,229-36 31,522-41 69,-2 41-46,-646 65 109,-164 16 649,-163 14 115,-134 7-363,-88 2-663,-584 52-943,794-62 1288,85-9-108,10-2 31,52-6 261,175-18 395,166-4-801,2131-19-3744,-2269 60 3720,-220-10 0,68 14 0,-72-2-20,-36-13 19,1-1 0,0 1 0,0-1 0,-1 1 0,1 0 0,0-1 0,-1 1 0,1 0 1,-1-1-1,1 1 0,-1 0 0,1 0 0,-1-1 0,1 1 0,-1 0 0,0 0 0,0 0 0,1 0 0,-1 0 0,0 0 0,0 1 0,-1 0 12,0 1-1,0-1 0,0 1 0,-1-1 1,1 0-1,-1 0 0,1 0 0,-1 0 1,0 0-1,0 0 0,0 0 0,0 0 1,0-1-1,0 1 0,-1-1 0,1 1 1,0-1-1,-1 0 0,-2 1 0,-24 12 274,0-2 0,-1-1 0,0-1 1,-49 9-1,-133 11 848,169-25-900,-288 15 1631,253-25-1459,78 5-403,-1 0 0,1 1-1,0-1 1,0 0 0,0 0 0,0 0-1,0 0 1,-1 0 0,1 0 0,0 0-1,0 0 1,0 0 0,0 0 0,-1 0 0,1 0-1,0 0 1,0 0 0,0-1 0,0 1-1,0 0 1,-1 0 0,1 0 0,0 0-1,0 0 1,0 0 0,0 0 0,0 0-1,0 0 1,0-1 0,-1 1 0,1 0-1,0 0 1,0 0 0,0 0 0,0 0 0,0 0-1,0-1 1,0 1 0,0 0 0,0 0-1,0 0 1,0 0 0,0 0 0,0-1-1,0 1 1,0 0 0,0 0 0,0 0-1,0 0 1,0-1 0,0 1 0,0 0-1,0 0 1,0 0 0,0 0 0,0 0 0,0 0-1,0-1 1,0 1 0,0 0 0,0 0-1,1 0 1,-1 0 0,0 0 0,0 0-1,0-1 1,0 1 0,0 0 0,26-8 6,303-44-7,-231 40 0,2245-192-2310,-2267 202 2295,-56 2 17,-18 1-1,-6 0-1,-817 41 2136,708-41-2009,18 1-78,-301-4-39,383 1-10,1 0 0,0-1 0,-18-5 0,29 7 0,1 0 0,0 0 0,0 0 0,0 0 0,-1 0 0,1 0 0,0 0 0,0 0 0,-1 0 0,1 0 0,0 0 0,0 0 0,0 0 0,-1 0 0,1 0 0,0 0 0,0 0 0,0 0 0,-1 0 0,1-1 0,0 1 0,0 0 0,0 0 0,0 0 0,0 0 0,-1-1 0,1 1 0,0 0 0,0 0 0,0 0 0,0 0 0,0-1 0,0 1 0,0 0 0,0 0 0,0 0 0,-1-1 0,1 1 0,0 0 0,0 0 0,0-1 0,0 1 0,0 0 0,0 0 0,1 0 0,-1-1 0,0 1 0,0 0 0,0 0 0,0 0 0,0-1 0,0 1 0,0 0 0,0 0 0,0 0 0,0-1 0,1 1 0,-1 0 0,0 0 0,0 0 0,0 0 0,0 0 0,1-1 0,-1 1 0,0 0 0,0 0 0,1 0 0,43-12 0,68-2 0,118 0 0,-194 12 0,1361 3-2661,-1150 16-2869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10:00:08.268"/>
    </inkml:context>
    <inkml:brush xml:id="br0">
      <inkml:brushProperty name="width" value="0.35" units="cm"/>
      <inkml:brushProperty name="height" value="0.35" units="cm"/>
      <inkml:brushProperty name="color" value="#FFFFFF"/>
    </inkml:brush>
  </inkml:definitions>
  <inkml:trace contextRef="#ctx0" brushRef="#br0">10018 1049 24575,'-10'1'0,"0"0"0,1 1 0,-1 0 0,0 1 0,1 0 0,-10 5 0,-21 5 0,-105 27 0,-1-7 0,-157 15 0,292-47 0,1-1 0,-1 1 0,1-2 0,-1 1 0,1-1 0,-11-3 0,20 4 0,1 0 0,0 0 0,-1 0 0,1 0 0,-1-1 0,1 1 0,0 0 0,-1 0 0,1 0 0,-1 0 0,1-1 0,0 1 0,-1 0 0,1 0 0,0-1 0,0 1 0,-1 0 0,1-1 0,0 1 0,-1 0 0,1-1 0,0 1 0,0 0 0,0-1 0,0 1 0,-1-1 0,1 1 0,0 0 0,0-1 0,0 1 0,0-1 0,0 1 0,0 0 0,0-1 0,0 1 0,0-1 0,0 1 0,0 0 0,0-1 0,0 1 0,0-1 0,0 1 0,1 0 0,-1-1 0,0 1 0,0-1 0,0 1 0,1 0 0,-1-1 0,0 1 0,0 0 0,1-1 0,-1 1 0,0 0 0,1 0 0,-1-1 0,0 1 0,1 0 0,-1 0 0,1 0 0,-1-1 0,0 1 0,1 0 0,24-15 0,-4 7 0,-1 2 0,2 0 0,-1 1 0,0 1 0,33-1 0,114 3 0,-109 3 0,-30-1 0,127-4 0,-153 3 0,0 1 0,0-1 0,0 1 0,0 0 0,0 0 0,0 0 0,0 0 0,0 1 0,0-1 0,0 1 0,0 0 0,0 0 0,-1 0 0,1 0 0,0 0 0,0 1 0,-1-1 0,1 1 0,-1 0 0,1 0 0,2 2 0,-2 1 0,-1-1 0,1 0 0,-1 0 0,0 1 0,-1-1 0,1 1 0,-1 0 0,0-1 0,0 1 0,0 0 0,-1 0 0,1 8 0,-2 13 0,0-1 0,-2 0 0,-1-1 0,-7 27 0,-7 52 0,18-99 0,-1 0 0,1 0 0,1 0 0,-1 0 0,0 0 0,1 0 0,0 0 0,1 4 0,-1-7 0,-1 0 0,1 0 0,-1 0 0,0 0 0,1-1 0,0 1 0,-1 0 0,1 0 0,-1-1 0,1 1 0,0 0 0,0-1 0,-1 1 0,1-1 0,0 1 0,0-1 0,0 1 0,0-1 0,-1 0 0,1 1 0,0-1 0,0 0 0,0 0 0,0 1 0,0-1 0,0 0 0,0 0 0,0 0 0,0 0 0,0 0 0,0 0 0,0-1 0,0 1 0,-1 0 0,1 0 0,0-1 0,0 1 0,0-1 0,0 1 0,0-1 0,1 0 0,9-6 0,-1 0 0,0-1 0,0 0 0,-1 0 0,0-1 0,0 0 0,-1-1 0,11-16 0,6-11 0,22-43 0,-39 64 0,1 0 0,-2-1 0,0 0 0,-1 0 0,6-31 0,-12 45 0,1 1 0,-1 0 0,1 0 0,-1-1 0,0 1 0,0 0 0,0 0 0,0-1 0,-1 1 0,1 0 0,0 0 0,-1-1 0,0 1 0,1 0 0,-1 0 0,0 0 0,0 0 0,0 0 0,-1 0 0,1 0 0,0 0 0,-1 1 0,1-1 0,-1 0 0,0 1 0,1-1 0,-1 1 0,0 0 0,0-1 0,0 1 0,0 0 0,0 0 0,0 0 0,0 1 0,0-1 0,0 0 0,-1 1 0,1-1 0,0 1 0,-5 0 0,-6-1 0,-1 2 0,1 0 0,0 0 0,0 1 0,-23 6 0,10 0 0,0 0 0,0 2 0,1 0 0,1 2 0,0 1 0,1 1 0,0 1 0,1 0 0,1 2 0,-31 30 0,52-46 0,-1 1 0,0-1 0,0 0 0,0 0 0,0 0 0,0 0 0,0 0 0,0 0 0,-1-1 0,1 1 0,0 0 0,0-1 0,-1 1 0,1 0 0,0-1 0,-1 0 0,1 1 0,-1-1 0,1 0 0,0 1 0,-3-1 0,3-1 0,0 1 0,0-1 0,0 0 0,0 0 0,0 1 0,1-1 0,-1 0 0,0 0 0,0 0 0,1 0 0,-1 1 0,1-1 0,-1 0 0,1 0 0,-1 0 0,1-1 0,-1 1 0,1 0 0,0 0 0,0 0 0,-1-1 0,0-14 0,-1 1 0,2-1 0,1-18 0,0 18 0,0-44 0,-4-141 0,1 179 0,-1 0 0,-1 1 0,-1 0 0,0 0 0,-2 0 0,0 1 0,-12-22 0,16 37 0,-1-1 0,0 1 0,-1 0 0,1 1 0,-1-1 0,0 1 0,0-1 0,0 1 0,0 1 0,-1-1 0,0 1 0,1 0 0,-1 0 0,0 1 0,-1 0 0,1 0 0,0 0 0,-11-1 0,-14-1 0,0 1 0,-54 2 0,45 1 0,-973 16 0,106 71 0,317-19 0,576-66 0,-87 7 0,-145-5 0,244-4 0,0 0 0,-1 0 0,1 0 0,0 0 0,0 0 0,0-1 0,0 1 0,0 0 0,0-1 0,0 0 0,0 0 0,0 1 0,0-1 0,0 0 0,0 0 0,1-1 0,-1 1 0,0 0 0,-2-3 0,4 2 0,0 0 0,0 1 0,0-1 0,1 0 0,-1 1 0,0-1 0,1 1 0,-1-1 0,1 1 0,0-1 0,0 1 0,-1-1 0,1 1 0,0 0 0,0-1 0,0 1 0,0 0 0,1 0 0,-1 0 0,0 0 0,0 0 0,1 0 0,-1 0 0,0 0 0,3-1 0,59-33 0,-40 23 0,-9 1 0,-18 3 0,-37 1 0,-372-4 0,263 13 0,-1023-23-1244,6-69 1155,1082 80 89,1-3 0,-92-26 0,173 38 0,-5-1 0,0-1 0,0 0 0,0-1 0,-11-6 0,18 10 0,0-1 0,0 1 0,1-1 0,-1 1 0,0-1 0,1 1 0,-1-1 0,1 0 0,-1 1 0,0-1 0,1 0 0,0 0 0,-1 1 0,1-1 0,-1 0 0,1 0 0,0 0 0,0 0 0,-1 1 0,1-1 0,0 0 0,0 0 0,0 0 0,0 0 0,0 0 0,0 0 0,0 1 0,0-1 0,0 0 0,1 0 0,-1 0 0,0 0 0,1 1 0,-1-1 0,0 0 0,1 0 0,-1 0 0,1 1 0,-1-1 0,1 0 0,-1 1 0,1-1 0,0 0 0,-1 1 0,1-1 0,0 1 0,-1-1 0,1 1 0,0-1 0,1 0 0,15-10 10,1 1-1,0 1 1,1 0-1,0 1 1,0 1-1,39-8 1,-19 3 87,102-30 519,601-159-63,-688 192-553,-45 8 0,-32 8 0,-364 78-825,-702 63 0,-223-97 691,1289-51 134,-3 1 0,0-2 0,0 0 0,1-2 0,-1 0 0,1-2 0,-32-10 0,55 14 3,0 1 0,-1-1-1,1 0 1,0 0 0,0 0-1,0 0 1,0 0 0,0-1 0,0 1-1,1-1 1,-1 1 0,0-1 0,1 0-1,-1 1 1,1-1 0,-1 0-1,1 0 1,0 0 0,0 0 0,0 0-1,0 0 1,0 0 0,-1-4-1,2 3 10,1 0 0,-1 0 0,0 0-1,1 0 1,0 0 0,-1 0 0,1 0-1,0 0 1,1 0 0,-1 0 0,0 0-1,1 1 1,0-1 0,-1 0 0,4-2 0,5-7 87,1 1 1,1 0 0,0 0 0,0 1 0,1 1 0,15-9 0,31-12 50,1 2 0,1 3 1,1 3-1,1 2 0,75-12 0,335-31-220,-223 45 70,336 20 0,-574-1 0,1 0 0,-1 0 0,1 1 0,20 7 0,-30-8 0,0 0 0,0 1 0,0-1 0,0 1 0,0 0 0,-1 0 0,1 0 0,0 0 0,-1 0 0,0 1 0,1-1 0,-1 1 0,0 0 0,0-1 0,-1 1 0,1 0 0,-1 0 0,1 0 0,-1 0 0,0 0 0,1 6 0,1 7 0,0-1 0,-2 1 0,0-1 0,-1 1 0,0 0 0,-1-1 0,-1 1 0,-1-1 0,0 0 0,-1 0 0,0 0 0,-1 0 0,-1 0 0,0-1 0,-13 20 0,-3 0 0,0-2 0,-3 0 0,0-2 0,-58 53 0,77-79 0,1 0 0,0 1 0,0 0 0,0 0 0,0 1 0,1-1 0,0 1 0,0 0 0,0 0 0,-3 9 0,7-14 0,0 0 0,0 0 0,0 0 0,0 1 0,0-1 0,0 0 0,0 0 0,1 0 0,-1 0 0,0 0 0,1 0 0,-1 0 0,1 0 0,-1 0 0,1 0 0,-1 0 0,1 0 0,0 0 0,-1 0 0,1 0 0,0 0 0,0-1 0,0 1 0,0 0 0,1 0 0,4 3 0,0-1 0,0 0 0,0-1 0,0 0 0,1 1 0,-1-2 0,7 2 0,398 54 0,-266-43 0,243 56 0,-370-65 0,53 17 0,-68-21 0,0 0 0,0 1 0,0-1 0,0 0 0,0 1 0,0 0 0,-1 0 0,1 0 0,-1 0 0,1 0 0,-1 0 0,0 1 0,0-1 0,0 1 0,0-1 0,2 5 0,-4-6 0,0 1 0,0-1 0,0 1 0,0 0 0,0-1 0,0 1 0,0-1 0,-1 0 0,1 1 0,-1-1 0,1 1 0,-1-1 0,1 1 0,-1-1 0,0 0 0,0 0 0,0 1 0,0-1 0,0 0 0,0 0 0,0 0 0,0 0 0,0 0 0,0 0 0,0 0 0,-1 0 0,1-1 0,-2 2 0,-42 20 0,-11-2 0,0-3 0,-1-3 0,0-2 0,-116 8 0,-241-16 0,270-6 0,-1018-32 0,-412-20-736,1562 53 789,-1 2 0,0-1-1,1 2 1,-1-1-1,1 2 1,-1 0-1,1 0 1,0 1-1,0 1 1,0 0 0,1 0-1,0 1 1,-14 10-1,-16 13-52,-44 35 0,68-42 0,23-15 0,14-6 0,14-6 0,0-2 0,-1-1 0,40-15 0,-39 12 0,414-123 0,-301 97 0,163-20 0,-290 53 0,1 1 0,0 2 0,0 0 0,0 1 0,0 1 0,0 0 0,22 6 0,-38-5 0,-1-1 0,0 1 0,0 0 0,1 0 0,-1 1 0,0-1 0,-1 1 0,1 0 0,0 0 0,-1 0 0,0 0 0,0 1 0,0-1 0,0 1 0,0 0 0,-1 0 0,5 8 0,0 5 0,-1 0 0,-1 1 0,5 24 0,-6-25 0,0 0 0,11 28 0,-10-36 0,1 1 0,-1-1 0,1 0 0,1 0 0,0-1 0,0 0 0,1 0 0,0 0 0,0-1 0,0 0 0,1-1 0,0 0 0,1 0 0,11 4 0,19 11 0,2-2 0,74 23 0,112 16 0,905 168-1248,-198-45 314,-924-179 934,112 24 0,202 69 0,-316-92 0,0 1 0,0 0 0,0 0 0,0 1 0,-1 0 0,0 1 0,12 9 0,-19-14 0,0 1 0,0-1 0,0 0 0,0 1 0,0-1 0,0 1 0,-1 0 0,1-1 0,0 1 0,-1-1 0,1 1 0,-1 0 0,1-1 0,-1 1 0,0 0 0,0 0 0,0-1 0,0 3 0,-1-1 0,0 0 0,0 0 0,0 0 0,0 0 0,0 0 0,-1 0 0,1 0 0,-1-1 0,0 1 0,0-1 0,0 1 0,0-1 0,-4 3 0,-9 8 0,-1-1 0,-1-1 0,0-1 0,-1 0 0,-26 10 0,-181 65 0,-463 87-1657,321-105-2695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10:00:17.077"/>
    </inkml:context>
    <inkml:brush xml:id="br0">
      <inkml:brushProperty name="width" value="0.35" units="cm"/>
      <inkml:brushProperty name="height" value="0.35" units="cm"/>
      <inkml:brushProperty name="color" value="#FFFFFF"/>
    </inkml:brush>
  </inkml:definitions>
  <inkml:trace contextRef="#ctx0" brushRef="#br0">6981 3119 24575,'-516'0'0,"474"0"0,35-3 0,81-9 0,-63 10 0,232-28 0,170-7-164,206-1-655,193 4-164,2482-7-2949,-2826 49 2949,-171 6 0,-259-11 582,70 12 0,-82-2 292,-26-13 109,0 1 1,0-1-1,1 0 0,-1 1 1,0-1-1,0 1 1,0-1-1,1 0 0,-1 1 1,0-1-1,0 1 0,0-1 1,0 1-1,0-1 1,0 1-1,0-1 0,0 0 1,0 1-1,0-1 1,0 1-1,0-1 0,0 1 1,-1-1-1,1 1 0,0-1 1,0 0-1,0 1 1,-1-1-1,1 1 0,0-1 1,0 0-1,-1 1 0,1-1 1,0 0-1,-1 1 1,-7 5 24,0-1 1,0 0 0,-1 0 0,1-1 0,-1 0 0,-15 4 0,-138 46 1241,-192 39 1,-175 3 723,370-75-1675,155-21-294,-6 1 101,0 0 0,0 0 0,0-1 0,-16-2 1,26 2-113,0 0 0,-1 0 0,1 0 0,0 0 0,-1 0 0,1 0 0,-1 0 0,1-1 0,0 1 0,0 0 0,-1 0 0,1 0 0,0 0 0,-1-1 0,1 1 1,0 0-1,0 0 0,-1-1 0,1 1 0,0 0 0,0-1 0,-1 1 0,1 0 0,0 0 0,0-1 0,0 1 0,0 0 0,0-1 0,0 1 0,-1 0 0,1-1 0,0 1 0,0-1 0,0 1 1,0 0-1,0-1 0,0 1 0,0 0 0,0-1 0,1 1 0,-1 0 0,0-1 0,0 1 0,0-1 0,2-2 63,0 0 0,1 0 0,-1 0 0,1 1 0,-1-1 1,1 1-1,0-1 0,4-2 0,22-14 217,0 0 1,2 2 0,42-18 0,120-37 318,86-12-1164,389-65 0,-427 112 496,-190 31 58,0 2 1,75 6-1,-111-1 0,0 0 0,0 2 0,-1-1 0,20 8 0,-32-9 0,1-1 0,-1 1 0,1 0 0,-1 1 0,1-1 0,-1 0 0,0 1 0,1-1 0,-1 1 0,0 0 0,0 0 0,0 0 0,0 0 0,-1 0 0,1 0 0,0 0 0,-1 0 0,0 1 0,1-1 0,-1 1 0,0-1 0,0 1 0,0-1 0,-1 1 0,1 0 0,0 5 0,-1-4 0,-1 1 0,0-1 0,1 1 1,-1-1-1,-1 0 0,1 1 0,-1-1 0,1 0 0,-1 0 0,0 0 0,-1 0 0,-2 4 0,-41 46-8,6-7 179,39-46-153,1-1 0,-1 1 0,0 0 0,1-1 0,-1 1 0,1-1 0,-1 1 0,1 0 0,0 0 0,-1-1 0,1 1-1,0 0 1,-1 0 0,1-1 0,0 1 0,0 0 0,0 0 0,-1 0 0,1-1 0,0 1 0,0 0 0,0 0 0,1 0 0,-1 0 0,0-1 0,0 1 0,0 0 0,0 0 0,1 0 0,-1-1 0,0 1 0,1 0 0,-1 0 0,1-1 0,-1 1-1,1 0 1,-1-1 0,1 1 0,-1-1 0,1 1 0,0-1 0,-1 1 0,1-1 0,0 1 0,1 0 0,3 0 17,0 0-1,0 0 1,1 0 0,-1-1-1,0 0 1,1 0 0,5-1-1,319-51 22,-183 23-55,655-104-1,-781 128 0,-34 6 0,-39 5 0,-14 6 0,5 0 0,-67 4 0,99-14 0,-1-2 0,1-2 0,0 0 0,-1-2 0,-33-9 0,-139-41 0,-116-28 0,-524-67-855,518 98 655,161 21 200,119 17 0,43 13 0,1 0 0,0 0 0,0 0 0,0 0 0,-1 0 0,1 0 0,0 0 0,0 0 0,0 0 0,-1 0 0,1 0 0,0 0 0,0-1 0,0 1 0,-1 0 0,1 0 0,0 0 0,0 0 0,0 0 0,-1 0 0,1 0 0,0-1 0,0 1 0,0 0 0,0 0 0,0 0 0,-1 0 0,1-1 0,0 1 0,0 0 0,0 0 0,0 0 0,0-1 0,0 1 0,0 0 0,0 0 0,0 0 0,0-1 0,0 1 0,0 0 0,0 0 0,0 0 0,0-1 0,0 1 0,0 0 0,0 0 0,0 0 0,0-1 0,0 1 0,0 0 0,0 0 0,0 0 0,0-1 0,1 1 0,-1 0 0,0 0 0,0 0 0,0 0 0,0-1 0,0 1 0,1 0 0,-1 0 0,0 0 0,0 0 0,0 0 0,1 0 0,10-3 0,0 1 0,1 0 0,-1 1 0,18 0 0,158 3-26,294 41 0,-367-29-85,1219 159-162,-1287-166 427,-46-7-154,64 10 171,-64-10-171,0 0 0,0 1 0,0-1 0,-1 0 0,1 0 0,0 0 0,0 0 0,0 0 0,0 0 0,0 0 0,0 1 0,0-1 0,0 0 0,0 0 0,0 0 0,0 0 0,0 0 0,0 0 0,0 1 0,0-1 0,0 0 0,0 0 0,0 0 0,0 0 0,1 0 0,-1 0 0,0 0 0,0 1 0,0-1 0,0 0 0,0 0 0,0 0 0,0 0 0,0 0 0,0 0 0,0 0 0,0 0 0,1 0 0,-1 0 0,0 1 0,0-1 0,0 0 0,0 0 0,0 0 0,0 0 0,1 0 0,-38 3 2,-252-1-2,190-3 0,-247-3-163,-91-13-657,-1101-95-1601,1126 65 2330,108-4 91,122 7 0,177 43 0,-1-1 0,1 0 0,0 0 0,0 0 0,0-1 0,0 0 0,-5-4 0,9 7 0,1 0 0,0-1 0,0 1 0,-1 0 0,1 0 0,0-1 0,0 1 0,-1 0 0,1-1 0,0 1 0,0 0 0,0-1 0,0 1 0,0-1 0,-1 1 0,1 0 0,0-1 0,0 1 0,0 0 0,0-1 0,0 1 0,0-1 0,0 1 0,0 0 0,0-1 0,1 1 0,-1 0 0,0-1 0,0 1 0,0-1 0,0 1 0,0 0 0,1-1 0,-1 1 0,0 0 0,0-1 0,1 1 0,-1 0 0,0 0 0,0-1 0,1 1 0,-1 0 0,0 0 0,1-1 0,-1 1 0,0 0 0,1 0 0,-1 0 0,1 0 0,-1-1 0,13-3 0,-1 1 0,1-1 0,0 2 0,24-2 0,177-10 0,1117 34 788,-1279-15-378,82 18-1,-131-22-365,0-1 1,0 1-1,0 0 0,0 0 0,-1 1 0,1-1 0,0 0 0,0 1 0,-1 0 0,4 2 1,-6-3-35,0-1 0,1 1 0,-1-1 0,0 1 0,0-1 1,0 1-1,0-1 0,0 1 0,0-1 0,0 1 0,0-1 1,0 1-1,0-1 0,0 1 0,0-1 0,0 0 0,0 1 1,0-1-1,0 1 0,-1-1 0,1 1 0,0-1 0,0 1 1,-1-1-1,1 1 0,0-1 0,-1 0 0,1 1 0,0-1 1,-1 0-1,1 1 0,0-1 0,-1 0 0,1 1 0,-1-1 1,1 0-1,-1 0 0,1 0 0,-1 1 0,1-1 0,-1 0 1,1 0-1,-1 0 0,-22 8 113,0-2 1,0 0-1,0-1 1,-34 2-1,-251 18-9,-154-7-278,-150-7-655,-123-6-164,-3295-142-4858,3925 130 5609,3 2 81,-112-21 1,211 26 195,1 0 1,0 0 0,0 0-1,-1 0 1,1 0 0,0-1-1,0 0 1,-1 1 0,1-1 0,0 0-1,0 0 1,0 0 0,0 0-1,0 0 1,0-1 0,0 1-1,-2-3 1,6 3 19,0 0 1,0 0-1,-1 0 0,1 0 1,0 0-1,0 0 0,0 0 1,0 0-1,0 1 0,0-1 1,1 1-1,-1 0 0,0-1 1,3 1-1,65-7 1409,121 2 1,-184 5-1335,1 0 1,-1 1-1,0 0 1,0 0-1,0 0 0,8 4 1,-15-5-125,1 0 0,-1 0-1,0 0 1,1 0 0,-1 0 0,0 1 0,1-1 0,-1 0 0,0 0-1,0 1 1,1-1 0,-1 0 0,0 0 0,0 1 0,1-1 0,-1 0-1,0 1 1,0-1 0,0 0 0,0 1 0,1-1 0,-1 1 0,0-1-1,0 0 1,0 1 0,0-1 0,0 0 0,0 1 0,0-1 0,0 1-1,-11 11 477,-9-2-255,0 0 0,0-2 0,-1-1 0,0 0 0,0-1 0,-37 4 0,3 1 70,-448 83-359,-4-22 1,-3-23-1,-695-20 1,1011-33 154,-366-15 909,12-39-876,376 27-136,47 6 0,-1 6 0,-165-5 0,89 28 0,47 0 0,-233-22 0,225-7 0,54 8 0,-137-5 0,221 26 0,25-4 0,0 0 0,-1 1 0,1-1 0,0 0 0,0 1 0,0-1 0,0 0 0,0 1 0,0-1 0,0 0 0,0 1 0,0-1 0,1 0 0,-1 1 0,0-1 0,0 0 0,0 0 0,0 1 0,0-1 0,0 0 0,1 1 0,-1-1 0,0 0 0,0 0 0,0 0 0,1 1 0,-1-1 0,0 0 0,0 0 0,1 0 0,-1 1 0,0-1 0,1 0 0,-1 0 0,0 0 0,0 0 0,1 0 0,41 21 0,-3-6 0,-13-6 0,-1 1 0,0 2 0,41 25 0,-58-31 0,-1-1 0,0 1 0,0 1 0,0 0 0,-1 0 0,0 0 0,-1 0 0,1 1 0,-1 0 0,-1 0 0,0 0 0,0 1 0,0 0 0,-1-1 0,2 13 0,-3-15 0,-1 1 0,0-1 0,0 1 0,-1-1 0,0 1 0,0 0 0,-1-1 0,1 1 0,-1-1 0,-1 0 0,1 1 0,-1-1 0,-4 9 0,-2 0 0,0-1 0,-1 0 0,-19 23 0,-8 10 0,29-37 0,-1 0 0,0 0 0,-14 13 0,19-21 0,0 1 0,1-1 0,-1 1 0,0-1 0,-1 0 0,1 0 0,0-1 0,-1 1 0,1-1 0,0 1 0,-1-1 0,0 0 0,1 0 0,-1-1 0,-7 1 0,11-1 0,0 0 0,-1 0 0,1 0 0,0 0 0,0 0 0,0 0 0,-1 0 0,1 0 0,0 0 0,0 0 0,0 0 0,0 0 0,-1 0 0,1 0 0,0 0 0,0 0 0,0-1 0,0 1 0,0 0 0,-1 0 0,1 0 0,0 0 0,0 0 0,0-1 0,0 1 0,0 0 0,0 0 0,0 0 0,0 0 0,0 0 0,-1-1 0,1 1 0,0 0 0,0 0 0,0 0 0,0-1 0,0 1 0,0 0 0,0 0 0,0 0 0,0 0 0,0-1 0,0 1 0,0 0 0,1 0 0,-1 0 0,0 0 0,0-1 0,0 1 0,0 0 0,0 0 0,0 0 0,0 0 0,0-1 0,0 1 0,1 0 0,-1 0 0,0 0 0,0 0 0,0 0 0,0 0 0,0 0 0,1-1 0,-1 1 0,12-10 0,12 0 0,0 2 0,1 0 0,0 1 0,1 2 0,44-5 0,-33 5 0,217-15 0,-21 2 0,-197 12 0,69-23 0,-75 19 0,-1 2 0,2 0 0,54-5 0,432 11 0,-255 5 0,1812-3 0,-2016 3 0,89 15 0,39 3 0,179-22 0,81 2 0,-310 12 0,160 37 0,-175-26 0,0-6 0,128 4 0,-217-21 0,25-1 0,104 14 0,-22 6 0,44 9 0,-71-7 0,1-5 0,0-5 0,163-3 0,-74-12 0,-852-125 0,502 94 0,72 17 0,-1 5 0,0 2 0,-117 1 0,183 10 0,6-1 0,1 1 0,-1-1 0,1 0 0,-1 0 0,0-1 0,1 1 0,-1-1 0,1 0 0,0 0 0,-1-1 0,-4-1 0,9 3 0,0-1 0,-1 1 0,1 0 0,0 0 0,0-1 0,-1 1 0,1 0 0,0-1 0,0 1 0,0 0 0,0-1 0,-1 1 0,1 0 0,0-1 0,0 1 0,0 0 0,0-1 0,0 1 0,0-1 0,0 1 0,0 0 0,0-1 0,0 1 0,0 0 0,0-1 0,1 1 0,-1 0 0,0-1 0,0 1 0,0-1 0,0 1 0,1 0 0,-1 0 0,0-1 0,0 1 0,0 0 0,1-1 0,-1 1 0,0 0 0,1 0 0,-1-1 0,0 1 0,0 0 0,1 0 0,-1 0 0,1-1 0,9-4 0,0 1 0,0 0 0,0 0 0,1 1 0,-1 0 0,1 0 0,0 1 0,19 0 0,-15 0 0,247-20 0,289 14 0,-396 9 0,646 2 0,-780-3 0,-1 1 0,41 6 0,-52-3 0,-14 0 0,-15 1 0,0-1 0,1-1 0,-1 0 0,0-2 0,-38-2 0,-6 1 0,-196-4 0,-802-63-1546,443 21 1024,388 31 465,-1266-52-786,1386 72 843,1 5 0,-147 33 0,27-4 0,-590 21 265,0-69 1,691 4 112,-176-27 0,286 29-346,-1-1 0,1-1 0,0-1-1,-27-12 1,42 17-32,1-1 0,-1 0-1,1 0 1,-1 0 0,1 0-1,0-1 1,0 1 0,0-1 0,0 0-1,1 0 1,-1 0 0,1 0-1,-1 0 1,1 0 0,0-1 0,1 1-1,-1-1 1,0 0 0,1 1 0,0-1-1,0 0 1,0 0 0,0 0-1,1 0 1,0 0 0,-1 0 0,2-7-1,1 1 10,0 0 0,1 0-1,0 0 1,1 0 0,0 0-1,0 1 1,1 0-1,1 0 1,-1 0 0,1 0-1,10-10 1,6-5 260,1 1 0,37-28 0,-7 11-135,2 2 0,1 3 0,2 2 0,87-35 0,-94 47-142,2 3-1,0 2 1,0 2-1,1 3 1,100-7-1,-89 19 9,1 3 0,-1 2 0,95 24 0,-15-4 0,154 21-3,341 47-158,-504-77-116,789 118-942,-698-82 1076,-220-52 140,-1 1 0,1-1 0,0 2 0,-1-1-1,1 1 1,-1 0 0,0 0 0,0 1 0,0 0 0,0 0-1,-1 0 1,0 1 0,6 6 0,-10-10 3,-1 0 0,0 0 0,1 0 0,-1 0 1,0 0-1,0 0 0,0 0 0,0 0 0,0 0 0,0 1 0,0-1 1,0 0-1,0 0 0,-1 0 0,1 0 0,0 0 0,-1 0 1,1 0-1,-1 0 0,1 0 0,-1 0 0,1 0 0,-1-1 0,0 1 1,1 0-1,-1 0 0,0 0 0,-1 0 0,-4 4 1,-1 0 0,1-1-1,-1 0 1,0 0-1,0 0 1,-10 3 0,-32 10-1,-1-3 0,-64 11 0,-440 43-666,-11-41-149,-425-14 880,966-14-5,-18 2 180,-1-3 0,1-1 0,0-2 0,-52-13 0,91 17-229,-1 0 0,0 0 0,1 0 0,-1 0 0,1-1 0,-1 0 0,1 1 1,0-1-1,-1 0 0,1-1 0,0 1 0,0 0 0,1-1 0,-1 0 0,0 0 0,1 0 0,0 0 0,-1 0 0,1 0 0,1 0 0,-4-7 0,4 5 0,1 1-1,0-1 1,0 0-1,0 1 1,0-1-1,1 1 1,0-1 0,-1 1-1,2-1 1,-1 1-1,1 0 1,-1-1-1,1 1 1,0 0-1,1 0 1,4-6 0,2-4 154,1 0 1,1 1 0,1 1-1,0 0 1,0 0 0,1 1-1,1 1 1,-1 0 0,25-12-1,11-3-207,90-30-1,324-85 43,-272 88 0,260-106 0,-402 131 0,-48 27 0,-1 0 0,1 0 0,-1 0 0,0 0 0,1-1 0,-1 1 0,0 0 0,1 0 0,-1-1 0,0 1 0,1 0 0,-1 0 0,0-1 0,1 1 0,-1 0 0,0-1 0,0 1 0,1-1 0,-1 1 0,0 0 0,0-1 0,0 1 0,0-1 0,1 1 0,-1 0 0,0-1 0,0 1 0,0-1 0,0 1 0,0-1 0,0 1 0,0 0 0,0-1 0,0 1 0,-1-1 0,-15-4 0,-24 8 0,-97 32 0,-80 18 0,-101 19 0,215-47 0,86-21 0,-70 14 0,79-17 0,1 0 0,-1-1 0,0 0 0,0 0 0,1-1 0,-1 1 0,0-2 0,-9-2 0,15 4 0,0-1 0,0 0 0,0 0 0,1 0 0,-1 0 0,0 0 0,1 0 0,-1 0 0,0-1 0,1 1 0,-1 0 0,1-1 0,0 0 0,0 1 0,-1-1 0,1 0 0,0 1 0,0-1 0,1 0 0,-1 0 0,0 0 0,0 0 0,1 0 0,-1 0 0,1 0 0,0 0 0,0 0 0,0 0 0,0-3 0,1-5 0,0 1 0,1-1 0,0 1 0,1-1 0,4-9 0,14-29 0,2 2 0,1 0 0,3 2 0,44-56 0,-2 3 0,20-40 0,112-231 0,-191 349 0,-3 5 0,0-1 0,-1 0 0,-1-1 0,5-19 0,-9 32 0,-1 0 0,1-1 0,-1 1 0,0-1 0,0 1 0,0-1 0,0 1 0,0-1 0,-1 1 0,0-1 0,0 1 0,0 0 0,0 0 0,0-1 0,0 1 0,-1 0 0,0 0 0,1 0 0,-1 0 0,-1 0 0,1 1 0,0-1 0,0 1 0,-1-1 0,-4-3 0,-4 0 0,0 0 0,-1 0 0,1 1 0,-1 0 0,0 1 0,0 0 0,-16-2 0,-99-11 0,105 14 0,-661-22 0,480 23 0,187 2 0,-11 1 0,0-1 0,1-2 0,-1 0 0,1-2 0,0-1 0,-32-10 0,55 14 0,1 1 0,-1-1 0,1 0 0,-1 0 0,1-1 0,0 1 0,-1 0 0,1-1 0,0 0 0,0 1 0,0-1 0,0 0 0,0 0 0,1 0 0,-1 0 0,0 0 0,1-1 0,0 1 0,-1 0 0,1-1 0,0 1 0,0-1 0,0 1 0,1-1 0,-1 1 0,1-1 0,-1 0 0,1 1 0,0-1 0,0 0 0,0 1 0,1-6 0,2-2 0,0 0 0,1 0 0,0 0 0,0 0 0,1 1 0,1 0 0,6-10 0,19-23 0,2 0 0,1 3 0,49-45 0,129-97 0,-22 36 0,-145 103 0,-45 42 0,1-1 0,-1 1 0,1-1 0,0 1 0,-1-1 0,1 1 0,-1-1 0,1 1 0,-1-1 0,1 1 0,-1-1 0,0 0 0,1 1 0,-1-1 0,0 0 0,1 1 0,-1-1 0,0 0 0,0 0 0,0 1 0,0-1 0,0 0 0,0 0 0,0 1 0,0-1 0,0 0 0,0 0 0,0 1 0,0-1 0,0 0 0,-1 1 0,1-1 0,0 0 0,0 0 0,-1 1 0,1-1 0,-1 1 0,1-1 0,-1 0 0,1 1 0,-1-1 0,-2-1 0,-1 1 0,1 0 0,0 0 0,-1 0 0,1 0 0,0 1 0,-1-1 0,-5 1 0,-60 0 0,-116 14 0,59-1 0,63-9 0,-68 7 0,-140-9 0,257-2 0,0-2 0,0 0 0,0-1 0,1 0 0,-1-1 0,1 0 0,-13-7 0,24 11 0,0-1 0,-1 0 0,1-1 0,0 1 0,0 0 0,0-1 0,0 1 0,1-1 0,-1 1 0,0-1 0,0 0 0,1 0 0,0 0 0,-1 0 0,1 0 0,0 0 0,0 0 0,0 0 0,0-1 0,0 1 0,0 0 0,1-1 0,-1 1 0,1 0 0,0-1 0,0 1 0,0-1 0,0 1 0,0-1 0,0 1 0,0 0 0,1-1 0,-1 1 0,1 0 0,0-1 0,0 1 0,0 0 0,0 0 0,0-1 0,0 1 0,1 0 0,-1 0 0,1 1 0,2-5 0,1 1 9,0 0 1,0-1-1,0 1 0,0 1 0,1-1 0,0 1 0,0 0 1,0 0-1,0 1 0,1 0 0,-1 0 0,9-3 1,-3 3-223,0 0 1,0 1 0,0 0 0,0 0 0,0 1 0,17 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38.182"/>
    </inkml:context>
    <inkml:brush xml:id="br0">
      <inkml:brushProperty name="width" value="0.35" units="cm"/>
      <inkml:brushProperty name="height" value="0.35" units="cm"/>
      <inkml:brushProperty name="color" value="#FFFFFF"/>
    </inkml:brush>
  </inkml:definitions>
  <inkml:trace contextRef="#ctx0" brushRef="#br0">0 0 24575,'28'0'0,"45"7"0,32 10 0,11 15 0,-13 3-8191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38.598"/>
    </inkml:context>
    <inkml:brush xml:id="br0">
      <inkml:brushProperty name="width" value="0.35" units="cm"/>
      <inkml:brushProperty name="height" value="0.35" units="cm"/>
      <inkml:brushProperty name="color" value="#FFFFFF"/>
    </inkml:brush>
  </inkml:definitions>
  <inkml:trace contextRef="#ctx0" brushRef="#br0">0 208 24575,'10'10'0,"-2"0"0,1 1 0,-2 0 0,1 1 0,-1 0 0,-1 0 0,8 19 0,-1 10 0,10 43 0,-13-44 0,8 42 0,-3 1 0,7 143 0,-20 173 0,-5-230 0,2 41 0,25 1013 0,-17-1174 0,0-119 0,-6 58 0,21-226-1365,7-66-5461</inkml:trace>
  <inkml:trace contextRef="#ctx0" brushRef="#br0" timeOffset="1">458 0 24575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39.021"/>
    </inkml:context>
    <inkml:brush xml:id="br0">
      <inkml:brushProperty name="width" value="0.35" units="cm"/>
      <inkml:brushProperty name="height" value="0.35" units="cm"/>
      <inkml:brushProperty name="color" value="#FFFFFF"/>
    </inkml:brush>
  </inkml:definitions>
  <inkml:trace contextRef="#ctx0" brushRef="#br0">1334 1616 24575,'0'-14'0,"14"-47"0,19-71 0,10-68 0,6-65 0,-6-22 0,-10 16-773,-11 47 773,-9 62-7418</inkml:trace>
  <inkml:trace contextRef="#ctx0" brushRef="#br0" timeOffset="1">1 741 24575,'14'-21'0,"40"-21"0,25-18 0,21-13 0,6 7 0,1-1 0,-12 12 0,-14 15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39.423"/>
    </inkml:context>
    <inkml:brush xml:id="br0">
      <inkml:brushProperty name="width" value="0.35" units="cm"/>
      <inkml:brushProperty name="height" value="0.35" units="cm"/>
      <inkml:brushProperty name="color" value="#FFFFFF"/>
    </inkml:brush>
  </inkml:definitions>
  <inkml:trace contextRef="#ctx0" brushRef="#br0">3388 0 24575,'-23'10'0,"0"-1"0,0-2 0,0 0 0,-41 6 0,0 0 0,-1352 224-1966,-166-34-270,1439-186 2236,118-18 0,23-1 0,9-1 0,37-9 0,0 2 0,1 2 0,51-3 0,-24 3 0,892-67 693,11 58 416,-925 16-759,-33 0-198,-1 0-1,0 1 0,1 1 1,-1 0-1,0 2 0,25 6 1,-41-9-151,1 0 0,-1 0 0,1 0 1,-1 0-1,0 0 0,1 0 1,-1 0-1,1 1 0,-1-1 0,0 0 1,1 0-1,-1 1 0,0-1 0,1 0 1,-1 0-1,0 1 0,0-1 1,1 0-1,-1 1 0,0-1 0,0 0 1,0 1-1,1-1 0,-1 1 0,0-1 1,0 0-1,0 1 0,0-1 1,0 1-1,0-1 0,0 0 0,0 1 1,0-1-1,0 1 0,0-1 0,0 0 1,0 1-1,0-1 0,0 1 1,0-1-1,0 0 0,0 1 0,-1-1 1,1 1-1,0-1 0,0 0 0,0 1 1,-1-1-1,1 0 0,0 0 1,-1 1-1,1-1 0,0 0 0,-1 1 1,1-1-1,0 0 0,-1 0 1,1 0-1,0 1 0,-1-1 0,1 0 1,0 0-1,-1 0 0,1 0 0,-1 0 1,0 0-1,-20 12-1,-1 0 0,0-2 0,-1-1 0,0-1 0,-36 9 0,3-1 0,-151 45-1214,-7-1-4858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42.350"/>
    </inkml:context>
    <inkml:brush xml:id="br0">
      <inkml:brushProperty name="width" value="0.35" units="cm"/>
      <inkml:brushProperty name="height" value="0.35" units="cm"/>
      <inkml:brushProperty name="color" value="#FFFFFF"/>
    </inkml:brush>
  </inkml:definitions>
  <inkml:trace contextRef="#ctx0" brushRef="#br0">2842 1 24575,'0'0'0,"-1"0"0,1 1 0,-1-1 0,1 0 0,0 0 0,-1 1 0,1-1 0,-1 0 0,1 1 0,0-1 0,0 0 0,-1 1 0,1-1 0,0 1 0,0-1 0,-1 1 0,1-1 0,0 0 0,0 1 0,0-1 0,0 1 0,0-1 0,-1 1 0,1-1 0,0 1 0,0-1 0,0 1 0,0-1 0,1 1 0,-1-1 0,0 1 0,0-1 0,0 1 0,0-1 0,0 1 0,1 0 0,26 8 0,57 0 0,144-3 0,-122-6 0,1294 52-675,-1352-48 675,-1-1 0,0 1 0,-1 3 0,56 15 0,-101-22 0,0 0 0,-1 0 0,1 1 0,0-1 0,0 0 0,0 1 0,-1-1 0,1 0 0,0 1 0,0-1 0,-1 1 0,1-1 0,0 1 0,-1-1 0,1 1 0,-1 0 0,1-1 0,-1 1 0,1 0 0,0 1 0,-1-2 0,-1 1 0,1 0 0,0-1 0,-1 1 0,1 0 0,-1-1 0,1 1 0,-1-1 0,1 1 0,-1-1 0,1 1 0,-1-1 0,1 1 0,-1-1 0,0 1 0,1-1 0,-1 0 0,0 1 0,1-1 0,-1 0 0,0 0 0,0 0 0,0 1 0,-26 5 0,1-1 0,-44 4 0,-171 6 0,-102-4-163,-1641 0-1517,1833-11 2085,135 2-316,41 3-76,430 36-13,-54 1-164,1049 210-2234,-1009-157 2278,-76-3 284,-98-11 614,-219-64-450,66 31-1,-109-45-315,-1-1 1,1 1-1,-1-1 0,0 1 0,0 0 0,0 1 1,-1-1-1,6 7 0,-8-9-11,-1 0-1,1-1 1,-1 1 0,1 0 0,-1 0-1,1 0 1,-1 0 0,0 0 0,0 0-1,1 0 1,-1 0 0,0 0 0,0 0-1,0 0 1,0 0 0,0 0 0,0 0-1,0-1 1,0 1 0,-1 0 0,1 0 0,0 0-1,-1 0 1,1 0 0,0 0 0,-1 0-1,0 1 1,-5 3-2,0 0 1,0-1-1,0 0 0,0 0 0,-1-1 1,1 1-1,-1-1 0,0-1 0,0 1 1,-13 2-1,-45 11 1,-90 9 0,-200 13-164,-111 3-655,-1066 28-121,4-70 491,1418-1 449,96 1 0,23 1 0,168 3 0,159 13 0,130 14-95,1785 180-381,-1828-150 640,-111 0 655,-110-4 23,-202-56-841,15 5 46,-1 0-1,1 2 1,-1-1 0,14 11-1,-26-16-44,0 0-1,-1 0 0,1 0 0,-1 0 0,1 0 0,-1 1 0,1-1 0,-1 0 0,0 1 0,0-1 0,0 1 0,0-1 0,0 1 0,0 0 0,0-1 0,0 1 0,0 0 0,-1 0 0,1-1 1,-1 1-1,0 0 0,1 0 0,-1 0 0,0 0 0,0 0 0,0-1 0,0 1 0,0 0 0,-1 0 0,1 0 0,-1 0 0,1 0 0,-1-1 0,1 1 0,-1 0 0,0-1 0,0 1 0,0 0 1,0-1-1,-2 3 0,-5 4-1,0 0 0,-1-1 0,0 0 0,0 0 0,0-1 0,-1 0 0,-18 7 0,-52 20 0,-2-3 0,-1-4 0,-106 19 0,-857 127 1204,405-77-941,467-62 273,162-31-502,0 1 0,0 0 0,-20 9 0,32-12-34,0 0 0,0 0 0,0 0 0,-1 0 0,1 1 0,0-1 0,0 0 0,0 0 0,0 0 0,-1 0 0,1 0 0,0 1 0,0-1-1,0 0 1,0 0 0,0 0 0,0 0 0,0 1 0,0-1 0,0 0 0,0 0 0,0 0 0,-1 1 0,1-1 0,0 0 0,0 0 0,0 1 0,0-1 0,1 0-1,-1 0 1,0 0 0,0 1 0,0-1 0,0 0 0,0 0 0,0 0 0,0 0 0,0 1 0,0-1 0,0 0 0,1 0 0,-1 0 0,0 0 0,0 1 0,0-1 0,0 0-1,0 0 1,1 0 0,-1 0 0,0 0 0,0 0 0,0 1 0,1-1 0,-1 0 0,0 0 0,0 0 0,0 0 0,1 0 0,-1 0 0,0 0 0,0 0 0,0 0-1,1 0 1,-1 0 0,0 0 0,0 0 0,1 0 0,45 7 2,136 0-2,117 3 0,1908 168-2079,-1895-131 2242,-102 0 577,-200-45-689,-1 1-1,1 1 1,-1 0-1,0 0 1,0 1-1,0 0 1,-1 0-1,9 8 1,-15-12-46,-1 0 0,0 0 0,0 0 0,0 1 0,-1-1 0,1 0 0,0 1 0,0-1-1,-1 0 1,1 1 0,-1-1 0,1 1 0,-1-1 0,0 1 0,1-1 0,-1 1 0,0-1 0,0 1 0,0-1 0,0 1 0,-1 2 0,0-1-4,0 0 1,0 0 0,-1-1-1,0 1 1,1 0-1,-1 0 1,0-1-1,0 1 1,-1-1 0,1 0-1,0 0 1,-1 1-1,0-2 1,-2 3-1,-14 7-1,-1 0 0,0-2 0,-1 0 0,0-1 0,-34 7 0,-236 47 0,-128 8-163,-847 62-1771,9-65 1591,1073-54 1158,183-13-789,0 0-1,-1 0 1,1 0 0,0 0-1,-1 0 1,1 0 0,0 1 0,0-1-1,-1 1 1,1-1 0,0 1-1,0-1 1,0 1 0,-1-1-1,1 1 1,0 0 0,-1 1 0,3-1-6,0 0 0,0 0 0,0 0 0,0 0 0,0-1 0,1 1 0,-1 0-1,0 0 1,0-1 0,1 1 0,-1-1 0,0 1 0,1-1 0,-1 0 0,0 1 0,2-1 0,173 36 140,161 14-160,134 26-164,113 32-655,1410 386-1967,-1412-318 2620,-110-28 1,-132-33-505,-288-95 558,88 46 0,-134-63 111,0 1-1,0 0 1,-1 0 0,1 0-1,-1 1 1,5 6 0,-9-10 0,0-1 1,-1 1-1,1 0 1,-1 0 0,1-1-1,-1 1 1,1 0-1,-1 0 1,1 0 0,-1 0-1,0 0 1,0-1-1,1 1 1,-1 0 0,0 0-1,0 0 1,0 0-1,0 0 1,0 0 0,0 0-1,0 0 1,0 0-1,-1 0 1,1 0-1,0 0 1,0-1 0,-1 3-1,-4 0 13,1 0 1,-1 1-1,1-2 0,-1 1 0,0 0 0,0-1 0,0 0 0,0 0 0,0-1 1,-1 1-1,1-1 0,-1 0 0,-8 0 0,-185 15 807,-120-11 77,-122-10-311,-123-14-51,-108-14-583,-89-20-770,-3691-379-1917,4082 385 2112,139 14 509,214 31 156,0-1 0,0-1 0,-30-10 0,47 14-35,0 0-1,0 0 0,0 0 0,-1 0 1,1 0-1,0-1 0,0 1 0,0 0 1,0 0-1,-1 0 0,1 0 1,0 0-1,0-1 0,0 1 0,0 0 1,0 0-1,-1 0 0,1 0 0,0-1 1,0 1-1,0 0 0,0 0 1,0 0-1,0-1 0,0 1 0,0 0 1,0 0-1,0 0 0,0-1 1,0 1-1,0 0 0,0 0 0,0 0 1,0-1-1,0 1 0,0 0 0,0 0 1,0 0-1,0-1 0,0 1 1,0 0-1,0 0 0,0 0 0,1-1 1,-1 1-1,0 0 0,0 0 0,0 0 1,0 0-1,0-1 0,1 1 1,-1 0-1,0 0 0,0 0 0,0 0 1,0 0-1,1 0 0,-1 0 0,0 0 1,0-1-1,0 1 0,1 0 1,-1 0-1,0 0 0,1 0 0,37-8 466,161-7 404,161 9-491,144 22-165,115 25 483,33 29-1299,1257 303 0,-1521-261-83,-131-21 414,-226-79 258,0 2-1,46 28 1,-74-41 18,0 1 0,-1-1 1,1 1-1,-1 0 0,1-1 0,-1 1 1,0 0-1,0 0 0,0 1 0,0-1 0,0 0 1,0 1-1,0-1 0,-1 1 0,0-1 1,1 1-1,-1 0 0,0 0 0,0 0 1,0-1-1,-1 1 0,1 0 0,0 4 1,-3-3 32,1 0 0,-1-1 1,0 1-1,1 0 0,-1-1 1,-1 0-1,1 1 1,-1-1-1,1 0 0,-1 0 1,0-1-1,0 1 0,0 0 1,0-1-1,0 0 0,-5 2 1,-38 24 349,-1-3 0,-1-2 0,-2-3 1,-57 17-1,-453 114 1559,-20-44-733,281-55-977,-385 68-1284,-414 78-238,848-143 1280,232-52 0,0 2 0,0 0 0,1 1 0,0 1 0,-22 12 0,38-19 0,1 0 0,-1 1 0,0 0 0,0-1 0,1 1 0,-1-1 0,0 1 0,1 0 0,-1-1 0,0 1 0,1 0 0,-1 0 0,1 0 0,0-1 0,-1 1 0,1 0 0,-1 0 0,1 0 0,0 0 0,0 0 0,0 0 0,0-1 0,-1 1 0,1 0 0,0 0 0,0 0 0,1 0 0,-1 1 0,1 0 0,0 0 0,1 1 0,-1-1 0,1 0 0,0-1 0,-1 1 0,1 0 0,0 0 0,0-1 0,0 1 0,0-1 0,0 0 0,5 3 0,29 11 0,1 0 0,0-3 0,52 11 0,329 62 0,238 27-163,229 20-657,187 18-163,-460-67 455,1139 162-982,-22 37-384,-1126-163 911,-209-23 32,-324-76 604,79 35-1,-138-51 352,-1 1 0,0-1 0,-1 2 0,1 0 0,-1 0 0,0 0 0,15 16 0,-23-21 22,0 0 0,0 0 0,0 1 0,0-1 0,0 0 0,0 1 0,0-1 0,-1 1 0,1-1 0,0 1 0,-1-1 0,1 1 0,-1 0 0,0-1 0,0 1-1,0 0 1,0-1 0,0 1 0,0-1 0,0 1 0,0 0 0,0-1 0,-1 1 0,1 0 0,-1-1 0,1 1 0,-1-1 0,0 1 0,1-1 0,-1 1 0,0-1 0,0 0 0,0 1 0,0-1 0,0 0 0,0 0 0,-2 2 0,-5 3 120,-1 0 0,1 0 0,-1-1 0,-18 9 0,20-11-61,-73 33 539,-1-4 0,-1-4 1,-135 29-1,-284 19 811,51-38-452,-2388-42-373,2426-30-610,131 0 0,251 30 0,0-2 0,-56-18 0,84 23 0,0 1 0,1-1 0,-1 0 0,0 0 0,1 1 0,-1-1 0,1 0 0,-1-1 0,1 1 0,-1 0 0,1 0 0,0-1 0,0 1 0,-2-3 0,3 4 0,0-1 0,0 0 0,0 0 0,0 1 0,0-1 0,0 0 0,0 0 0,0 1 0,0-1 0,0 0 0,1 0 0,-1 1 0,0-1 0,1 0 0,-1 1 0,0-1 0,1 0 0,-1 1 0,1-1 0,-1 1 0,1-1 0,-1 1 0,1-1 0,-1 1 0,1-1 0,-1 1 0,1-1 0,0 1 0,-1 0 0,2-1 0,15-7 0,1 1 0,0 0 0,0 1 0,0 1 0,29-4 0,252-32 0,188 10-164,220 18-621,204 32-61,277 53-297,1481 283 1,-2044-225 322,-201-19-58,-361-91 678,109 49-1,-163-65 194,-1 1 0,0 0-1,0 0 1,13 12 0,-20-16 14,0 0 1,0 0-1,0 0 1,0 0-1,0 0 1,0 0-1,0 0 0,0 1 1,0-1-1,-1 0 1,1 1-1,-1-1 0,1 0 1,-1 1-1,1-1 1,-1 1-1,0-1 1,0 1-1,0-1 0,0 0 1,0 3-1,-1-2 13,1-1-1,-1 1 1,0-1-1,0 1 1,0 0-1,0-1 1,0 1-1,0-1 0,-1 0 1,1 1-1,0-1 1,-1 0-1,1 0 1,-1 0-1,1 0 1,-4 2-1,-50 17 447,1-9-29,-96 8-1,-180-1 108,-129-10 329,-132-10 110,-2244-169-1677,2270 112-138,175 3 619,367 53 238,0-1 1,0-1-1,0-1 0,0-1 0,-38-19 1,61 26-20,-1 0 0,1 0 0,0 0 1,-1-1-1,1 1 0,-1 0 0,1-1 1,0 1-1,-1 0 0,1-1 0,0 1 1,-1-1-1,1 1 0,0-1 0,0 1 1,-1 0-1,1-1 0,0 1 0,0-1 1,0 1-1,0-1 0,-1 1 1,1-1-1,0 1 0,0-1 0,0 1 1,0-1-1,0 1 0,0-1 0,1 1 1,-1-1-1,0 1 0,0-1 0,0 1 1,0-1-1,0 1 0,1-1 0,-1 1 1,0-1-1,1 1 0,-1-1 1,0 1-1,1 0 0,-1-1 0,0 1 1,1 0-1,-1-1 0,0 1 0,1 0 1,-1-1-1,1 1 0,-1 0 0,2-1 1,6-2 59,0-1 1,0 1 0,0 1 0,1 0 0,13-3-1,77-7 183,125-1 0,379 17-329,257 38-586,191 44 295,66 36-405,-64 24 170,-177 2 417,-231-15-127,-244-23 237,-368-98 79,47 24 0,-73-33 0,-1 1 0,0 0 0,0 0 0,0 0 0,0 1 0,0 0 0,8 10 0,-13-14 0,0 1 0,0-1 0,0 0 0,-1 0 0,1 1 0,0-1 0,-1 0 0,1 1 0,-1-1 0,0 0 0,1 1 0,-1-1 0,0 1 0,0-1 0,0 0 0,0 1 0,0-1 0,0 1 0,0-1 0,0 1 0,-1-1 0,1 0 0,-1 1 0,1-1 0,-1 1 0,1-1 0,-2 2 0,-1 1 0,0-1 0,-1 1 0,1-1 0,-1 0 0,0 0 0,0 0 0,0-1 0,0 0 0,0 1 0,-8 2 0,-31 9 0,0-1 0,-1-3 0,-68 8 0,-308 24 163,-173-14 536,-175-11-257,-156-8 25,-2968-113-3309,3214 55 1859,200 0 327,186 1 1185,280 46-476,0 0 0,-1-1-1,1-1 1,0 0 0,1 0-1,-1-1 1,-11-8 0,22 13-46,1 0 0,0-1 0,-1 1-1,1-1 1,0 1 0,0-1 0,-1 1 0,1 0 0,0-1 0,0 1 0,0-1 0,0 1 0,0-1 0,0 1 0,-1-1-1,1 1 1,0-1 0,0 1 0,0-1 0,1 1 0,-1-1 0,0 1 0,0-1 0,0 1 0,0-1 0,0 1-1,0-1 1,1 1 0,-1 0 0,0-1 0,0 1 0,1-1 0,-1 1 0,0 0 0,1-1 0,-1 1 0,0 0 0,1-1-1,-1 1 1,1 0 0,-1-1 0,1 1 0,-1 0 0,0 0 0,1 0 0,-1-1 0,1 1 0,-1 0 0,2 0-1,8-4 108,0 0 0,1 1 0,-1 0-1,17-2 1,240-23 869,217 9 0,252 11 0,262 25-328,2604 179-3273,-2619-92 1635,-238 6 0,-257-7 189,-340-55 700,-134-42 100,1 0 0,-1 1-1,-1 1 1,17 11 0,-28-18-5,0 1 0,-1-1 0,1 1 0,0-1 1,0 1-1,-1 0 0,1 0 0,-1-1 0,1 1 0,-1 0 0,0 0 0,0 1 0,1-1 0,-2 0 0,1 0 0,0 1 1,0-1-1,-1 0 0,1 4 0,-1-3-1,-1-1 0,0 0 0,1 1 0,-1-1 1,0 0-1,0 0 0,0 0 0,-1 0 0,1 0 0,0 0 0,-1 0 1,1 0-1,-1 0 0,0-1 0,1 1 0,-1-1 0,0 1 1,0-1-1,-3 2 0,-19 9 0,0-1 0,-1-1 0,0 0 0,-1-3 0,-53 10 0,-281 34 0,-219-12 447,-590-35 0,-578-126 693,1535 99-321,202 22-695,0-1 0,0 1-1,1-2 1,-1 1 0,1-1 0,-12-5 0,21 8-115,0-1 0,0 1 0,-1 0 0,1 0 0,0-1 0,0 1 0,0 0 0,0 0 1,-1-1-1,1 1 0,0 0 0,0 0 0,0-1 0,0 1 0,0 0 0,0-1 0,0 1 0,0 0 0,0-1 0,0 1 1,0 0-1,0 0 0,0-1 0,0 1 0,0 0 0,0-1 0,0 1 0,1 0 0,-1 0 0,0-1 0,0 1 1,0 0-1,0 0 0,0-1 0,1 1 0,-1 0 0,0 0 0,0 0 0,1-1 0,-1 1 0,0 0 0,0 0 0,1 0 1,-1 0-1,0-1 0,0 1 0,1 0 0,-1 0 0,0 0 0,0 0 0,1 0 0,-1 0 0,0 0 0,1 0 0,0 0 1,49-13 580,152-8 393,151 7 0,122 16-170,779 80-746,-21 135 984,-995-146-118,-229-68-876,0 1 1,0 0-1,0 0 1,-1 1-1,1 0 0,-1 0 1,-1 1-1,1 0 1,11 11-1,-18-16-52,-1 1 1,1-1-1,0 0 0,0 1 0,-1-1 1,1 0-1,-1 1 0,1-1 1,-1 1-1,1-1 0,-1 1 0,0-1 1,0 1-1,0-1 0,0 1 1,0-1-1,0 1 0,0-1 0,-1 1 1,1-1-1,0 1 0,-2 2 0,0 0-1,-1-1-1,1 1 0,-1 0 0,0-1 0,0 0 0,0 0 0,0 0 0,-1 0 0,1 0 0,-1-1 0,-5 4 0,-16 6-3,-1 0 0,0-2 0,0 0 0,-46 8 0,-234 34 0,-135-16-164,-150-13-655,-128-13-164,-2257-122-1597,2487 67 2580,160 0 0,149 6 0,144 24 0,36 14 0,0 1 0,0 0 0,-1 0 0,1 0 0,0 0 0,0-1 0,-1 1 0,1 0 0,0 0 0,0-1 0,0 1 0,0 0 0,-1 0 0,1-1 0,0 1 0,0 0 0,0-1 0,0 1 0,0 0 0,0 0 0,0-1 0,0 1 0,0 0 0,0-1 0,0 1 0,0 0 0,0-1 0,0 1 0,0 0 0,0 0 0,0-1 0,0 1 0,0 0 0,0-1 0,1 1 0,-1 0 0,0 0 0,0-1 0,0 1 0,0 0 0,1 0 0,-1-1 0,0 1 0,0 0 0,1 0 0,-1 0 0,0 0 0,0-1 0,1 1 0,-1 0 0,0 0 0,0 0 0,1 0 0,-1 0 0,1 0 0,17-6 0,0 2 0,0 1 0,0 0 0,35 0 0,247-5 0,172 26-9,134 32-28,413 96 293,-15 44-169,-465-78-923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42.233"/>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0 1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42.770"/>
    </inkml:context>
    <inkml:brush xml:id="br0">
      <inkml:brushProperty name="width" value="0.35" units="cm"/>
      <inkml:brushProperty name="height" value="0.35" units="cm"/>
      <inkml:brushProperty name="color" value="#FFFFFF"/>
    </inkml:brush>
  </inkml:definitions>
  <inkml:trace contextRef="#ctx0" brushRef="#br0">0 0 24575</inkml:trace>
  <inkml:trace contextRef="#ctx0" brushRef="#br0" timeOffset="1">1583 0 24575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43.145"/>
    </inkml:context>
    <inkml:brush xml:id="br0">
      <inkml:brushProperty name="width" value="0.35" units="cm"/>
      <inkml:brushProperty name="height" value="0.35" units="cm"/>
      <inkml:brushProperty name="color" value="#FFFFFF"/>
    </inkml:brush>
  </inkml:definitions>
  <inkml:trace contextRef="#ctx0" brushRef="#br0">82 0 24575,'-14'0'0</inkml:trace>
  <inkml:trace contextRef="#ctx0" brushRef="#br0" timeOffset="1">1 0 24575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45.168"/>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45.748"/>
    </inkml:context>
    <inkml:brush xml:id="br0">
      <inkml:brushProperty name="width" value="0.35" units="cm"/>
      <inkml:brushProperty name="height" value="0.35" units="cm"/>
      <inkml:brushProperty name="color" value="#FFFFFF"/>
    </inkml:brush>
  </inkml:definitions>
  <inkml:trace contextRef="#ctx0" brushRef="#br0">1946 3118 24575,'3'0'0,"0"0"0,0-1 0,0 1 0,1-1 0,-1 0 0,0 0 0,-1 0 0,1 0 0,0 0 0,0-1 0,0 1 0,2-3 0,13-5 0,72-44 0,124-96 0,-162 111 0,307-227-164,-217 160-59,885-666-1870,-31-30 481,-865 689 1631,127-139-1,-243 235-18,-2 0 0,1-1 0,18-34 0,-31 50 0,0 0 0,0-1 0,0 0 0,0 1 0,0-1 0,-1 1 0,1-1 0,0 0 0,-1 0 0,1 1 0,-1-1 0,0 0 0,1 0 0,-1 1 0,0-1 0,0 0 0,0 0 0,-1 0 0,1 1 0,0-1 0,-1 0 0,1 0 0,-1 0 0,1 1 0,-1-1 0,0 1 0,0-1 0,0 0 0,0 1 0,0-1 0,0 1 0,0 0 0,0-1 0,-1 1 0,1 0 0,0 0 0,-1 0 0,1 0 0,-1 0 0,-2-1 0,-7-2 0,0 0 0,0 2 0,-1-1 0,1 2 0,-20-2 0,23 2 0,-202-4 0,-96 12 163,-92 10 485,-105 13-486,-941 119-1448,19 141-59,1041-172 641,304-91 602,1 3 0,1 4 0,-137 82 0,194-102 189,2 0-1,-21 20 1,37-32-55,0 1-1,0 0 1,0-1 0,1 1-1,-1 0 1,1 1 0,0-1-1,0 0 1,0 0 0,0 1-1,1-1 1,-1 1 0,1 0-1,0-1 1,0 1 0,0 0-1,1 0 1,-1 0-1,1 0 1,0 4 0,1-6-3,-1 0-1,1 0 1,0 0 0,0 0 0,0 0 0,0 0 0,0-1 0,1 1-1,-1 0 1,0-1 0,1 1 0,-1-1 0,1 0 0,-1 1 0,1-1 0,0 0-1,0 0 1,-1 0 0,1 0 0,0 0 0,0-1 0,0 1 0,0-1-1,0 1 1,4 0 0,10 1 125,1-1 0,-1 0 1,0-1-1,0-1 0,24-4 0,171-36 829,106-42-79,132-42-564,128-47-1020,117-33-83,2116-448-3096,-2391 582 2968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46.151"/>
    </inkml:context>
    <inkml:brush xml:id="br0">
      <inkml:brushProperty name="width" value="0.35" units="cm"/>
      <inkml:brushProperty name="height" value="0.35" units="cm"/>
      <inkml:brushProperty name="color" value="#FFFFFF"/>
    </inkml:brush>
  </inkml:definitions>
  <inkml:trace contextRef="#ctx0" brushRef="#br0">5292 0 24575,'-325'145'0,"31"-32"-164,-162 26-655,-154 12-164,-700 105-776,-14-45-188,1209-193 1747,-328 48-515,161-34 577,267-30 138,0-1 0,0 0 0,0-1 0,0-1 0,0 0 0,-19-4 0,33 5 1,1-1-1,-1 1 1,1 0-1,-1 0 1,1 0-1,0-1 1,-1 1-1,1 0 1,0 0-1,-1-1 0,1 1 1,0 0-1,-1-1 1,1 1-1,0-1 1,-1 1-1,1 0 1,0-1-1,0 1 1,0-1-1,-1 1 1,1 0-1,0-1 1,0 1-1,0-1 1,0 1-1,0-1 1,0 1-1,0-1 1,0 1-1,0-1 0,0 1 1,0-1-1,0 1 1,0-1-1,0 1 1,0 0-1,1-1 1,-1 1-1,0-1 1,0 1-1,1-1 1,27-27 142,6 6 120,0 0 1,42-17-1,172-68 438,11 15 90,337-75 0,282 8-183,-666 133-5919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46.549"/>
    </inkml:context>
    <inkml:brush xml:id="br0">
      <inkml:brushProperty name="width" value="0.35" units="cm"/>
      <inkml:brushProperty name="height" value="0.35" units="cm"/>
      <inkml:brushProperty name="color" value="#FFFFFF"/>
    </inkml:brush>
  </inkml:definitions>
  <inkml:trace contextRef="#ctx0" brushRef="#br0">2846 0 24575,'-312'61'0,"-25"17"-164,-1380 274-3339,1704-349 3478,-39 7 11,-330 75 380,352-73-96,28-8-122,9-2-26,27-3-55,56-9 1,184-30-68,144-20-164,124-12-655,-265 34 353,940-122-1247,-4 30 893,-951 109-724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46.956"/>
    </inkml:context>
    <inkml:brush xml:id="br0">
      <inkml:brushProperty name="width" value="0.35" units="cm"/>
      <inkml:brushProperty name="height" value="0.35" units="cm"/>
      <inkml:brushProperty name="color" value="#FFFFFF"/>
    </inkml:brush>
  </inkml:definitions>
  <inkml:trace contextRef="#ctx0" brushRef="#br0">4201 0 24575,'-109'61'-30,"-3"-6"0,-224 79 0,269-109-44,-972 322-2299,-15-34 154,704-210 2198,102-25 692,156-45-458,77-23-178,45-12-12,148-30-23,124-20 0,932-123-549,-913 137 713,-260 33 245,81 2 1,-136 3-327,0 1-1,0-1 1,1 1 0,-1 1 0,0-1 0,11 5 0,-16-6-75,-1 0-1,1 1 1,-1-1 0,0 0 0,1 0-1,-1 1 1,1-1 0,-1 0 0,0 1-1,1-1 1,-1 0 0,0 1 0,1-1-1,-1 0 1,0 1 0,1-1 0,-1 1-1,0-1 1,0 1 0,0-1 0,1 1-1,-1-1 1,0 1 0,0-1 0,0 0-1,0 1 1,0-1 0,0 1 0,0-1-1,0 1 1,0-1 0,0 1 0,0-1-1,0 1 1,0-1 0,-1 1 0,1-1 0,0 1-1,0-1 1,0 1 0,-1-1 0,1 0-1,0 1 1,-1 0 0,-6 5 22,-1 0 1,0 0 0,0-1 0,0 0-1,-1-1 1,0 0 0,-18 6-1,-205 61 9,-124 13-203,-1409 223-1705,1726-302 1890,-294 45-21,113-24 164,161-24 171,58-2-314,1 0-1,-1 0 1,0 0 0,1 0 0,-1 0-1,0 0 1,0 0 0,1 0 0,-1 0-1,0 0 1,0 0 0,1 0-1,-1-1 1,0 1 0,1 0 0,-1 0-1,0-1 1,1 1 0,-1-1 0,1 1-1,-1 0 1,1-1 0,-1 1 0,0-1-1,0 0 1,6-3-45,-1 1 0,1 0 0,0 0 0,0 0-1,0 0 1,0 1 0,1 0 0,-1 0 0,11-2 0,116-36-4764</inkml:trace>
  <inkml:trace contextRef="#ctx0" brushRef="#br0" timeOffset="1">1286 1125 24575,'142'-7'0,"174"-24"0,139-20 0,63-2-983,-28 8 0,-97 12-5242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47.604"/>
    </inkml:context>
    <inkml:brush xml:id="br0">
      <inkml:brushProperty name="width" value="0.35" units="cm"/>
      <inkml:brushProperty name="height" value="0.35" units="cm"/>
      <inkml:brushProperty name="color" value="#FFFFFF"/>
    </inkml:brush>
  </inkml:definitions>
  <inkml:trace contextRef="#ctx0" brushRef="#br0">5220 520 24575,'-251'1'0,"7"7"0,-95 8-164,-102 8-655,-863 63-976,10 61 1838,1194-135 396,181-31-293,21-3-171,229-54 25,157-35-164,127-20-655,1809-275-1715,-2134 367 3315,-189 21-158,-113 14-474,-53 8-128,-180 18-21,-168 15-164,-161 1-655,-119-4-164,-2580 114-2081,2973-135 2700,280-13 397,0 0-1,0-1 0,-24-3 1,67-3 235,0 1 0,40-4 0,282-36 564,252-7-659,240 6-335,1967-30-1739,-2223 77 1417,-295 18 21,-284-19 457,0 0 1,0 0 0,0 1-1,0-1 1,0 0-1,1 1 1,-1-1-1,0 1 1,0 0 0,0 0-1,-1 0 1,1 0-1,0 0 1,0 0 0,0 0-1,2 3 1,-5-3 3,0 0 1,0 0-1,0 0 0,-1 1 1,1-1-1,0 0 1,0 0-1,-1 0 0,1-1 1,0 1-1,-1 0 1,1 0-1,-1-1 0,1 1 1,-1-1-1,1 1 1,-1-1-1,1 0 0,-4 1 1,-219 40-87,-166 11 66,-1113 75 747,-20-64 491,167 25 1278,1266-81-1675,72-11-327,18 4-479,0 0 0,0-1 0,0 1-1,0 0 1,0-1 0,0 1 0,0 0 0,0-1 0,0 1 0,0 0 0,0-1 0,0 1 0,0 0 0,0-1 0,0 1 0,0 0 0,0 0 0,0-1-1,0 1 1,0 0 0,0-1 0,1 1 0,-1 0 0,0 0 0,0-1 0,0 1 0,1 0 0,-1 0 0,0-1 0,0 1 0,1 0 0,-1 0 0,0 0 0,0-1-1,1 1 1,-1 0 0,1 0 0,21-14 228,0 0-1,1 2 0,1 1 1,0 1-1,1 1 0,31-8 0,-2 0 44,762-198 1072,-600 165-1152,-116 24-1308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48.027"/>
    </inkml:context>
    <inkml:brush xml:id="br0">
      <inkml:brushProperty name="width" value="0.35" units="cm"/>
      <inkml:brushProperty name="height" value="0.35" units="cm"/>
      <inkml:brushProperty name="color" value="#FFFFFF"/>
    </inkml:brush>
  </inkml:definitions>
  <inkml:trace contextRef="#ctx0" brushRef="#br0">182 1 24575,'-78'14'0,"-26"5"-8191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48.459"/>
    </inkml:context>
    <inkml:brush xml:id="br0">
      <inkml:brushProperty name="width" value="0.35" units="cm"/>
      <inkml:brushProperty name="height" value="0.35" units="cm"/>
      <inkml:brushProperty name="color" value="#FFFFFF"/>
    </inkml:brush>
  </inkml:definitions>
  <inkml:trace contextRef="#ctx0" brushRef="#br0">4117 1 24575,'-444'69'-3190,"32"-4"482,395-59 1852,30-2 591,52-4 144,783-72 536,-470 33 1084,-242 29-516,-111 12-28,-37 4-532,-55 10 165,-769 112 381,-2-34-348,686-78-602,90-8-19,124-11 0,1589-77-1339,-1599 81 1339,-44 1 0,-8 0 0,-75 12 0,-127 12 0,-117 9-163,-197 28-843,-781 78 422,-157-72 556,1301-63 2,105-5-57,-313 4-789,271-12-2550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42.643"/>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1 1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49.733"/>
    </inkml:context>
    <inkml:brush xml:id="br0">
      <inkml:brushProperty name="width" value="0.35" units="cm"/>
      <inkml:brushProperty name="height" value="0.35" units="cm"/>
      <inkml:brushProperty name="color" value="#FFFFFF"/>
    </inkml:brush>
  </inkml:definitions>
  <inkml:trace contextRef="#ctx0" brushRef="#br0">3975 298 24575,'-72'15'0,"-99"8"0,119-17 0,-212 22 0,-92 3-164,-1304 89-2931,921-69 3518,731-50-400,-72 2 89,72-5-110,9-1-4,37-10 3,1129-234-918,62 62 1248,-1166 179 528,-109 14-321,-302 46-439,232-32 728,-113 39-1,207-52-702,22-9-124,0 0 1,0 0-1,0 0 0,0 0 1,0 0-1,0 0 0,0 0 1,0 0-1,1 0 0,-1 0 1,0 0-1,0 0 0,0 0 1,0 0-1,0 0 0,0 0 1,0 0-1,0 1 0,0-1 1,0 0-1,0 0 0,0 0 1,0 0-1,0 0 0,0 0 1,0 0-1,0 0 1,0 0-1,0 1 0,0-1 1,0 0-1,0 0 0,0 0 1,0 0-1,0 0 0,0 0 1,0 0-1,0 0 0,0 0 1,0 1-1,0-1 0,0 0 1,0 0-1,0 0 0,0 0 1,0 0-1,0 0 0,0 0 1,0 0-1,0 0 0,0 0 1,0 0-1,0 0 0,-1 1 1,1-1-1,0 0 0,0 0 1,0 0-1,0 0 1,0 0-1,0 0 0,0 0 1,0 0-1,0 0 0,-1 0 1,1 0-1,37 0-10,431-56 10,-388 38 0,-66 7 0,-14 11 0,0 0 0,0-1 0,0 1 0,0-1 0,0 1 0,0 0 0,0-1 0,0 1 0,0 0 0,0-1 0,0 1 0,-1-1 0,1 1 0,0 0 0,0-1 0,0 1 0,-1 0 0,1-1 0,0 1 0,0 0 0,-1-1 0,1 1 0,0 0 0,-1 0 0,1 0 0,0-1 0,-1 1 0,1 0 0,0 0 0,-1 0 0,1-1 0,0 1 0,-2 0 0,-13-5 0,0 1 0,0 1 0,-1 0 0,-17-1 0,-672-27-42,538 30-80,-24-2-253,-1002 9-1034,1048 4 1409,119-5 0,25-3 0,8 0 0,56 6 0,116-3 0,-86-4 0,46 1-33,940 29-906,-1032-29 1337,60 11 0,-75 0 27,-31-13-418,-1 0 0,0 0 0,0 1 0,1-1 0,-1 0 0,0 0 0,1 1 0,-1-1 0,0 0 0,0 1 0,0-1 0,1 0 0,-1 1 1,0-1-1,0 1 0,0-1 0,0 0 0,0 1 0,1-1 0,-1 1 0,0-1 0,0 0 0,0 1 0,0-1 0,0 1 0,-1-1 0,1 0 0,0 1 0,0-1 0,0 1 0,0-1 0,0 0 0,0 1 0,-1-1 0,1 0 0,0 1 0,0-1 0,0 0 0,-1 1 0,1-1 0,0 0 0,-1 1 0,-8 4 11,0 1 0,0-1-1,-1-1 1,1 0 0,-1 0-1,0-1 1,-15 3-1,-87 21-1,-140 15-1,-122-6-138,338-33 91,-468 29-428,374-33 1152,98-6-429,32 7-261,-1-1-1,1 1 1,0 0-1,0 0 0,0 0 1,0 0-1,0-1 1,-1 1-1,1 0 1,0 0-1,0 0 1,0-1-1,0 1 1,0 0-1,0 0 0,0 0 1,0-1-1,0 1 1,0 0-1,0 0 1,0 0-1,0-1 1,0 1-1,0 0 1,0 0-1,0 0 0,0-1 1,0 1-1,0 0 1,0 0-1,0 0 1,1-1-1,-1 1 1,0 0-1,0 0 0,0 0 1,0-1-1,0 1 1,1 0-1,-1 0 1,0 0-1,0 0 1,0 0-1,0 0 1,1-1-1,-1 1 0,0 0 1,0 0-1,0 0 1,1 0-1,-1 0 1,0 0-1,0 0 1,0 0-1,1 0 1,53-17 4,313-36 80,-241 41 270,181-43-1,-290 51-355,72-23 0,-85 26 0,1-1 0,-1 0 0,1 0 0,-1 0 0,0 0 0,0-1 0,0 1 0,0-1 0,-1 0 0,1 0 0,-1-1 0,1 1 0,-1-1 0,3-3 0,-6 5 0,0 1 0,0 0 0,0-1 0,0 1 0,0 0 0,0-1 0,0 1 0,0 0 0,-1-1 0,1 1 0,0 0 0,-1-1 0,1 1 0,-1 0 0,0 0 0,1 0 0,-1-1 0,0 1 0,0 0 0,1 0 0,-1 0 0,0 0 0,0 0 0,0 0 0,0 1 0,-1-1 0,1 0 0,0 1 0,0-1 0,0 0 0,-1 1 0,-1-1 0,-29-14 0,0 3 0,0 0 0,-2 2 0,1 2 0,-41-6 0,61 11 0,-190-30 0,-231-9 0,-213 34 0,594 11-1365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50.125"/>
    </inkml:context>
    <inkml:brush xml:id="br0">
      <inkml:brushProperty name="width" value="0.35" units="cm"/>
      <inkml:brushProperty name="height" value="0.35" units="cm"/>
      <inkml:brushProperty name="color" value="#FFFFFF"/>
    </inkml:brush>
  </inkml:definitions>
  <inkml:trace contextRef="#ctx0" brushRef="#br0">6 81 24575,'35'0'0,"34"0"0,32-7 0,14-2 0,-5-7 0,-29-1 0,-50 3 0,-44 3 0,-41 5 0,-39 9 0,-19 5 0,3 7 0,13 2 0,30-2 0,62-4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50.533"/>
    </inkml:context>
    <inkml:brush xml:id="br0">
      <inkml:brushProperty name="width" value="0.35" units="cm"/>
      <inkml:brushProperty name="height" value="0.35" units="cm"/>
      <inkml:brushProperty name="color" value="#FFFFFF"/>
    </inkml:brush>
  </inkml:definitions>
  <inkml:trace contextRef="#ctx0" brushRef="#br0">1342 208 24575,'35'-7'0,"19"-2"0,7 0 0,-13-5 0,-37-8 0,-55 1 0,-77 3 0,-67 12 0,-52 14 0,-27 6 0,17 7 0,38 8 0,69-2 0,58-5-8191</inkml:trace>
  <inkml:trace contextRef="#ctx0" brushRef="#br0" timeOffset="1">509 251 24575,'64'0'0,"91"-8"0,91-1 0,74-15-983,39-9 0,1-6 843,-53 3 140,-72 8 0,-76 9-6085</inkml:trace>
  <inkml:trace contextRef="#ctx0" brushRef="#br0" timeOffset="2">2674 0 24575,'-35'0'-983,"-55"0"0,-47 8 0,-56 1 0,-39 0 0,-8 6 0,23-1 0,34-2 0,48-3 656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50.947"/>
    </inkml:context>
    <inkml:brush xml:id="br0">
      <inkml:brushProperty name="width" value="0.35" units="cm"/>
      <inkml:brushProperty name="height" value="0.35" units="cm"/>
      <inkml:brushProperty name="color" value="#FFFFFF"/>
    </inkml:brush>
  </inkml:definitions>
  <inkml:trace contextRef="#ctx0" brushRef="#br0">1 374 24575,'70'-7'0,"124"-17"0,155-10 0,181-15-983,157 1 0,74 9 0,14 11 0,-67 11 0,-155 7-2293</inkml:trace>
  <inkml:trace contextRef="#ctx0" brushRef="#br0" timeOffset="1">5247 124 24575,'-14'0'0,"-40"0"0,-89 0 0,-105 7 0,-95 9 0,-67 10-983,-21 7 0,28 5 558,47 3 425,62-5 0,53-3 284,61-5-284,54-9 0,55-7 0,82-13 0,96-13 0,30-4-6084</inkml:trace>
  <inkml:trace contextRef="#ctx0" brushRef="#br0" timeOffset="2">3582 250 24575,'177'-22'0,"278"-21"0,238-9 0,101 2-983,-42 12 0,-143 10 0,-174 12-4259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51.325"/>
    </inkml:context>
    <inkml:brush xml:id="br0">
      <inkml:brushProperty name="width" value="0.35" units="cm"/>
      <inkml:brushProperty name="height" value="0.35" units="cm"/>
      <inkml:brushProperty name="color" value="#FFFFFF"/>
    </inkml:brush>
  </inkml:definitions>
  <inkml:trace contextRef="#ctx0" brushRef="#br0">7018 216 24575,'0'-1'0,"0"0"0,0 0 0,-1 0 0,1 0 0,-1 0 0,1 0 0,-1 0 0,0 1 0,1-1 0,-1 0 0,0 0 0,1 0 0,-1 1 0,0-1 0,0 0 0,0 1 0,0-1 0,1 0 0,-1 1 0,0 0 0,0-1 0,0 1 0,0-1 0,0 1 0,0 0 0,-1 0 0,1 0 0,-1-1 0,-45-4 0,34 4 0,-335-5 0,290 7 0,-347 4-164,-186 3-655,-170-2-164,-3798 7-4915,4367-15 4931,172-1 526,49-4 124,173-21 168,171-9 149,174-3 84,156 4 251,2911-28 513,-3457 64-848,-144 1 0,-34-1 0,-238 2 0,-191 0 91,-155-1 273,403 0-323,-2428 16 404,2432-13-429,-253 0-142,359-7-425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51.737"/>
    </inkml:context>
    <inkml:brush xml:id="br0">
      <inkml:brushProperty name="width" value="0.35" units="cm"/>
      <inkml:brushProperty name="height" value="0.35" units="cm"/>
      <inkml:brushProperty name="color" value="#FFFFFF"/>
    </inkml:brush>
  </inkml:definitions>
  <inkml:trace contextRef="#ctx0" brushRef="#br0">0 284 24575,'320'-36'0,"-259"31"0,383-25-164,168-12-655,345-16-576,300-21-995,-1036 59 2157,-162 11 251,-50 7 69,-12 0 36,-96 1 474,-176 15-338,-166 14-399,-139 6-679,-1832 53-696,2300-85-285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52.126"/>
    </inkml:context>
    <inkml:brush xml:id="br0">
      <inkml:brushProperty name="width" value="0.35" units="cm"/>
      <inkml:brushProperty name="height" value="0.35" units="cm"/>
      <inkml:brushProperty name="color" value="#FFFFFF"/>
    </inkml:brush>
  </inkml:definitions>
  <inkml:trace contextRef="#ctx0" brushRef="#br0">1 554 24575,'120'-7'-983,"196"-16"0,249-26 0,177-4 0,47 6 0,-67 12 0,-200 12 0,-223 9 0,-226 8 981,-212 4 985,-179 3-341,-130 1-642,-58 0-733,-14 0 733,24 0 0,76-1 0,109 0-1217</inkml:trace>
  <inkml:trace contextRef="#ctx0" brushRef="#br0" timeOffset="1">750 263 24575,'42'-7'0,"100"-9"0,145-17 0,166-9 0,90 2-983,-4 1 0,-72 7 0,-116 2 0,-118 6-3276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54.053"/>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54.481"/>
    </inkml:context>
    <inkml:brush xml:id="br0">
      <inkml:brushProperty name="width" value="0.35" units="cm"/>
      <inkml:brushProperty name="height" value="0.35" units="cm"/>
      <inkml:brushProperty name="color" value="#FFFFFF"/>
    </inkml:brush>
  </inkml:definitions>
  <inkml:trace contextRef="#ctx0" brushRef="#br0">458 3963 24575,'-134'272'0,"-158"459"0,283-704 0,2 0 0,-8 44 0,15-67 0,0-1 0,-1 0 0,1 0 0,0 0 0,1 0 0,-1 0 0,0 0 0,1 0 0,0 0 0,-1 0 0,1 0 0,1 0 0,0 3 0,-1-5 0,0 0 0,0 0 0,0 0 0,-1 0 0,1 0 0,0 0 0,0-1 0,0 1 0,1 0 0,-1-1 0,0 1 0,0-1 0,0 1 0,0-1 0,0 0 0,1 0 0,-1 1 0,0-1 0,0 0 0,1 0 0,-1 0 0,0 0 0,2 0 0,7-3 0,0 0 0,0 0 0,0-1 0,-1 0 0,1-1 0,-1 0 0,12-8 0,170-125 0,103-90-164,91-84-655,79-72-164,811-747-1413,-950 809 1382,482-623 0,-527 531 150,-213 298 490,52-127 0,-85 165 332,-4-2 0,-4-1-1,-3-1 1,19-131 0,-38 183 179,-1 0 0,-1 0-1,-2 0 1,-5-39 0,4 62-90,0 0 0,0 0 0,-1 0 0,1 1 0,-2-1 0,1 0 1,-1 1-1,0 0 0,0 0 0,-1 0 0,0 0 0,0 0 0,0 1 0,-1-1 0,0 1 0,0 0 0,0 1 0,0-1 0,-1 1 0,0 0 1,0 1-1,0-1 0,-9-3 0,1 3 116,-1 0 1,1 1 0,-1 1-1,0 0 1,0 1 0,0 0 0,0 2-1,0-1 1,-24 6 0,-15 4 4,-63 22 0,116-32-172,-117 38-3757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54.885"/>
    </inkml:context>
    <inkml:brush xml:id="br0">
      <inkml:brushProperty name="width" value="0.35" units="cm"/>
      <inkml:brushProperty name="height" value="0.35" units="cm"/>
      <inkml:brushProperty name="color" value="#FFFFFF"/>
    </inkml:brush>
  </inkml:definitions>
  <inkml:trace contextRef="#ctx0" brushRef="#br0">847 1 24575,'-14'7'0,"-19"9"0,-10 3 0,-6 11 0,6 8 0,3 5 0,1 2 0,-13 21 0,-14 15 0,-8 6 0,-6 4 0,-4-1 0,6-7 0,15-12 0</inkml:trace>
  <inkml:trace contextRef="#ctx0" brushRef="#br0" timeOffset="1">15 874 24575,'-14'0'0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43.043"/>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88 732,'-7'0,"-10"0,-1-7,2-31,3-37,5-27,3-24,3-13,1 4,1 25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55.304"/>
    </inkml:context>
    <inkml:brush xml:id="br0">
      <inkml:brushProperty name="width" value="0.35" units="cm"/>
      <inkml:brushProperty name="height" value="0.35" units="cm"/>
      <inkml:brushProperty name="color" value="#FFFFFF"/>
    </inkml:brush>
  </inkml:definitions>
  <inkml:trace contextRef="#ctx0" brushRef="#br0">2387 1920 24575,'229'-82'0,"335"-95"-9,113-38-705,-364 99 151,435-226 0,-658 296 563,-74 41 0,-18 13 0,-19 16 0,-1 0 0,0-2 0,-2-1 0,-52 35 0,36-27 0,-125 87-118,-320 167 1,-216 27-117,652-291 259,-103 37 299,128-49-199,-1 0 0,1-2 1,-45 5-1,67-10-109,-1 1-1,1-1 1,-1 0 0,0 0 0,0-1 0,1 1 0,-1 0 0,1-1 0,-1 1-1,0-1 1,1 0 0,-1 0 0,1 0 0,-4-2 0,6 2-14,-1 0 1,0 1 0,1-1 0,-1 0-1,1 0 1,-1 0 0,1 0-1,-1 0 1,1 1 0,0-1-1,-1 0 1,1 0 0,0 0-1,0 0 1,0 0 0,0 0-1,0 0 1,0 0 0,0 0 0,0 0-1,0 0 1,0 0 0,0 0-1,1 0 1,-1 0 0,1-1-1,3-7-1,1-1 0,1 1-1,0 0 1,0 1 0,0-1-1,12-10 1,137-127-1,1374-1033-1509,-837 732 2341,-626 406-647,-52 28-157,-36 16-10,-563 176-18,-34-25-164,-190 28-655,-736 126-855,-6-57-584,1212-215 1275,252-39 466,85 4 500,1-1 0,0 0 0,0 0 0,0 0 1,0 0-1,0 0 0,0-1 0,0 1 0,0 0 0,0 0 1,0-1-1,0 1 0,0-1 0,0 1 0,0-1 0,0 1 1,1-1-1,-1 1 0,0-1 0,0 0 0,0 0 1,1 1-1,-1-1 0,0 0 0,1 0 0,-1 0 0,1 0 1,-1 0-1,0-1 0,2 0-12,0 0 0,0 0 0,0 0 0,0 0 0,0 0-1,1 1 1,-1-1 0,0 0 0,1 1 0,0-1 0,-1 1 0,1 0 0,0-1 0,-1 1 0,5-2 0,63-34-371,201-70-102,141-28 581,117-21 665,1351-326 861,-1331 355-2338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55.695"/>
    </inkml:context>
    <inkml:brush xml:id="br0">
      <inkml:brushProperty name="width" value="0.35" units="cm"/>
      <inkml:brushProperty name="height" value="0.35" units="cm"/>
      <inkml:brushProperty name="color" value="#FFFFFF"/>
    </inkml:brush>
  </inkml:definitions>
  <inkml:trace contextRef="#ctx0" brushRef="#br0">1145 1 24575,'-14'7'0,"-48"10"0,-48 15 0,-5 3-8191</inkml:trace>
  <inkml:trace contextRef="#ctx0" brushRef="#br0" timeOffset="1">103 292 24575,'-21'7'0,"-15"3"0,0 6 0,27 1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56.090"/>
    </inkml:context>
    <inkml:brush xml:id="br0">
      <inkml:brushProperty name="width" value="0.35" units="cm"/>
      <inkml:brushProperty name="height" value="0.35" units="cm"/>
      <inkml:brushProperty name="color" value="#FFFFFF"/>
    </inkml:brush>
  </inkml:definitions>
  <inkml:trace contextRef="#ctx0" brushRef="#br0">4878 2231 24575,'338'-114'0,"-44"16"0,-98 23 0,-179 68 0,-1 0 0,0-1 0,0 0 0,0-2 0,20-16 0,-35 25 0,0 1 0,0-1 0,0 0 0,-1 1 0,1-1 0,0 0 0,-1 0 0,1 0 0,0 0 0,-1 0 0,0 0 0,1 0 0,-1 0 0,1 0 0,-1 0 0,0 0 0,0 0 0,0 0 0,1 0 0,-1 0 0,0 0 0,0 0 0,0 0 0,-1 0 0,1 0 0,0 0 0,-1-1 0,0 0 0,-1 0 0,1 0 0,-1 0 0,0 0 0,0 0 0,0 1 0,0-1 0,0 1 0,-1 0 0,1-1 0,0 1 0,-1 0 0,1 0 0,-5-1 0,-39-9 0,0 3 0,0 1 0,-51-1 0,-391-13-164,-264 11-655,-448 7-426,-1058-15-1442,1781 1 1704,192-11 0,270 25 822,0-1 0,-28-10 0,41 14 136,0-1 1,1 1-1,-1-1 0,0 0 1,1 0-1,-1 0 0,1 0 1,-1 0-1,1 0 1,-1-1-1,1 1 0,0 0 1,-1-1-1,1 1 0,0-1 1,0 1-1,0-1 0,0 1 1,0-3-1,1 2 3,0 1 0,0-1 0,0 0 0,0 1 0,0-1 0,1 0 0,-1 1 0,1-1 0,0 1 0,-1-1-1,1 1 1,0-1 0,0 1 0,0-1 0,0 1 0,0 0 0,0 0 0,0-1 0,0 1 0,0 0 0,2-1 0,8-7-94,0 1 1,1 0-1,17-9 1,216-90-534,128-23 364,1605-446 114,-1481 441 187,-73 18 147,389-75 2513,-699 174-2132,-110 18-455,1 0-1,-1-1 0,0 2 1,1-1-1,-1 0 0,1 1 1,5 1-1,-4 6 269,-16 6-392,-24 8-2675</inkml:trace>
  <inkml:trace contextRef="#ctx0" brushRef="#br0" timeOffset="1">4378 399 24575,'28'-7'0,"73"-17"0,105-18 0,17-2-8191</inkml:trace>
  <inkml:trace contextRef="#ctx0" brushRef="#br0" timeOffset="2">5794 24 24575,'28'-7'0,"24"-9"0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56.479"/>
    </inkml:context>
    <inkml:brush xml:id="br0">
      <inkml:brushProperty name="width" value="0.35" units="cm"/>
      <inkml:brushProperty name="height" value="0.35" units="cm"/>
      <inkml:brushProperty name="color" value="#FFFFFF"/>
    </inkml:brush>
  </inkml:definitions>
  <inkml:trace contextRef="#ctx0" brushRef="#br0">2670 631 24575,'-35'0'0,"-97"-14"0,-97-12 0,-80-9 0,-51-12-983,-14-5 0,7-2 198,45 10 785,62 11 0,83 12 873,72 9-7186</inkml:trace>
  <inkml:trace contextRef="#ctx0" brushRef="#br0" timeOffset="1">3004 130 24575,'0'-6'0,"-28"-4"0,-74-20 0,-96-12 0,-16 0-8191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7:57.031"/>
    </inkml:context>
    <inkml:brush xml:id="br0">
      <inkml:brushProperty name="width" value="0.35" units="cm"/>
      <inkml:brushProperty name="height" value="0.35" units="cm"/>
      <inkml:brushProperty name="color" value="#FFFFFF"/>
    </inkml:brush>
  </inkml:definitions>
  <inkml:trace contextRef="#ctx0" brushRef="#br0">1985 170 24575,'-686'-91'0,"523"63"0,150 25 0,1 1 0,-1-2 0,0 0 0,-13-6 0,26 10 0,-1 0 0,1 0 0,0 0 0,0 0 0,0 0 0,0 0 0,-1 0 0,1 0 0,0 0 0,0-1 0,0 1 0,0 0 0,-1 0 0,1 0 0,0 0 0,0 0 0,0 0 0,0-1 0,0 1 0,-1 0 0,1 0 0,0 0 0,0 0 0,0-1 0,0 1 0,0 0 0,0 0 0,0 0 0,0-1 0,0 1 0,0 0 0,0 0 0,0 0 0,0-1 0,0 1 0,0 0 0,0 0 0,0 0 0,0-1 0,0 1 0,0 0 0,0 0 0,0 0 0,0-1 0,1 1 0,-1 0 0,0 0 0,0 0 0,0 0 0,0-1 0,0 1 0,0 0 0,1 0 0,-1 0 0,0 0 0,24-7 0,57-1 0,1 3 0,155 13 0,-127-3 0,245 20 0,-254-9 0,-84-6 0,-17-10 0,0 1 0,0-1 0,0 1 0,0-1 0,0 1 0,0-1 0,0 0 0,0 1 0,-1-1 0,1 1 0,0-1 0,0 0 0,0 1 0,-1-1 0,1 0 0,0 1 0,0-1 0,-1 0 0,1 1 0,0-1 0,-1 0 0,1 0 0,0 1 0,-1-1 0,1 0 0,0 0 0,-1 0 0,1 0 0,-1 1 0,1-1 0,0 0 0,-1 0 0,1 0 0,-1 0 0,-20 6 0,1-2 0,-1 0 0,-27 1 0,-181 10 0,-905 4-1207,553-15 738,1718-8-699,-650 4 711,-191 4 329,-240-2 128,73 14 0,-86-3 3,-42-13 7,0 0-1,1 1 0,-1-1 0,0 1 0,0-1 1,0 1-1,0 0 0,-1-1 0,1 1 1,0 0-1,0 0 0,0-1 0,0 1 1,-1 0-1,1 0 0,1 2 0,-2-2 2,0-1 0,0 1 0,0-1 0,0 1 0,0 0 0,-1-1-1,1 1 1,0-1 0,0 1 0,0-1 0,-1 1 0,1-1 0,0 1-1,0-1 1,-1 1 0,1-1 0,0 1 0,-1-1 0,1 1 0,-1-1-1,1 1 1,-1-1 0,1 0 0,-1 1 0,1-1 0,-1 0 0,0 1-1,-31 12 435,-12-1-251,-1-3 1,-56 4-1,60-9 57,-1 2-1,1 2 0,-57 18 0,91-24-333,1 1 0,0 0-1,0 0 1,0 0-1,0 1 1,-5 4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8:06.537"/>
    </inkml:context>
    <inkml:brush xml:id="br0">
      <inkml:brushProperty name="width" value="0.35" units="cm"/>
      <inkml:brushProperty name="height" value="0.35" units="cm"/>
      <inkml:brushProperty name="color" value="#FFFFFF"/>
    </inkml:brush>
  </inkml:definitions>
  <inkml:trace contextRef="#ctx0" brushRef="#br0">0 1 24575,'7'7'0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8:06.941"/>
    </inkml:context>
    <inkml:brush xml:id="br0">
      <inkml:brushProperty name="width" value="0.35" units="cm"/>
      <inkml:brushProperty name="height" value="0.35" units="cm"/>
      <inkml:brushProperty name="color" value="#FFFFFF"/>
    </inkml:brush>
  </inkml:definitions>
  <inkml:trace contextRef="#ctx0" brushRef="#br0">17 0 24575,'0'22'0,"-7"48"0,-2 14-8191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8:07.321"/>
    </inkml:context>
    <inkml:brush xml:id="br0">
      <inkml:brushProperty name="width" value="0.35" units="cm"/>
      <inkml:brushProperty name="height" value="0.35" units="cm"/>
      <inkml:brushProperty name="color" value="#FFFFFF"/>
    </inkml:brush>
  </inkml:definitions>
  <inkml:trace contextRef="#ctx0" brushRef="#br0">982 2389 24575,'38'-41'0,"45"-57"0,-36 39 0,462-621-715,-369 466-235,152-313 0,-79 16 966,-198 468 274,16-79 1,-30 115-266,0-1 0,0 0 0,-1 0 1,-1-15-1,1 21-18,-1 0 0,1 0 0,0 0 0,-1 0 0,0 0 0,1 0 0,-1 0 0,0 1 0,0-1 0,0 0 0,0 0 0,-1 1 0,1-1 0,0 1 0,-3-3 0,2 3 0,1 0 1,-1 0 0,0 0-1,0 0 1,0 0 0,0 1-1,0-1 1,0 1 0,0-1 0,0 1-1,0 0 1,0 0 0,0 0-1,0 0 1,-4 1 0,-2 0 19,0 1-1,0 0 1,0 0 0,0 1 0,-7 4-1,-22 13-1,0 1 0,-63 51 1,-143 140-26,-35 59-793,-316 399 1,421-444 660,9 8 1,-201 380-1,235-343 531,54-89-299,73-177-174,1 1 1,0-1-1,0 1 1,1 0-1,0 0 1,0 0-1,0-1 1,0 1-1,1 0 1,0 0 0,1 6-1</inkml:trace>
  <inkml:trace contextRef="#ctx0" brushRef="#br0" timeOffset="1">1024 1141 24575,'265'-435'0,"-43"68"0,-216 357 0,17-25 0,-31 49 0,-27 45 0,-68 131 0,-48 104-164,-1054 1918-1640,1170-2154 1804,33-55 0,3-8 0,19-30 0,304-585-1037,-184 341-4149</inkml:trace>
  <inkml:trace contextRef="#ctx0" brushRef="#br0" timeOffset="2">857 1432 24575,'21'-29'0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8:07.720"/>
    </inkml:context>
    <inkml:brush xml:id="br0">
      <inkml:brushProperty name="width" value="0.35" units="cm"/>
      <inkml:brushProperty name="height" value="0.35" units="cm"/>
      <inkml:brushProperty name="color" value="#FFFFFF"/>
    </inkml:brush>
  </inkml:definitions>
  <inkml:trace contextRef="#ctx0" brushRef="#br0">1880 660 24575,'0'4'0,"-1"-1"0,1 1 0,0-1 0,-1 1 0,0 0 0,0-1 0,0 1 0,0-1 0,-1 0 0,1 1 0,-1-1 0,-4 6 0,-6 12 0,-25 45 4,-88 115 0,-70 52-109,156-187 38,-253 274-513,-14-13 0,-354 273 1,520-478 897,137-99-312,-1-1 1,1 0 0,-1 0-1,1 0 1,-1 0 0,0-1-1,0 1 1,0-1 0,0 0-1,-5 0 1,8-1-7,1 0 1,-1 0-1,1 0 0,-1 0 0,1-1 1,-1 1-1,1 0 0,-1 0 1,1-1-1,-1 1 0,1 0 1,0-1-1,-1 1 0,1 0 0,-1-1 1,1 1-1,0-1 0,-1 1 1,1-1-1,0 1 0,-1-1 1,1 1-1,0-1 0,0 1 1,0-1-1,0 1 0,-1-1 0,1 1 1,0-1-1,0 1 0,0-1 1,0 1-1,0-1 0,0 0 1,0 1-1,0-1 0,0 1 0,1-1 1,-1 1-1,0-2 0,5-12-1,0 0 0,0 0 0,1 1-1,11-19 1,104-160 1,68-82-164,517-775-1481,-521 740 1645,-50 85 163,-119 196 197,36-45-1,-52 73-355,0 0 0,0 0 1,0 0-1,0 1 0,0-1 0,0 0 0,0 0 1,0 0-1,0 1 0,0-1 0,0 0 1,0 0-1,1 0 0,-1 0 0,0 0 0,0 1 1,0-1-1,0 0 0,0 0 0,0 0 1,1 0-1,-1 0 0,0 0 0,0 0 0,0 1 1,0-1-1,1 0 0,-1 0 0,0 0 0,0 0 1,0 0-1,1 0 0,-1 0 0,0 0 1,0 0-1,0 0 0,0 0 0,1 0 0,-1 0 1,0 0-1,0 0 0,0 0 0,1 0 1,-1 0-1,0 0 0,0-1 0,0 1 0,0 0 1,1 0-1,-1 0 0,0 0 0,0 0 0,0 0 1,0 0-1,0-1 0,0 1 0,1 0 1,-1 0-1,0 0 0,0 0 0,0-1 0,0 1 1,0 0-1,-8 36 143,-61 137-84,-61 109-63,-416 822-574,165-343 244,372-742 330,0-1 0,-13 40 0,22-58 0,0 0 0,0 0 0,0 1 0,0-1 0,-1 0 0,1 0 0,0 0 0,0 1 0,0-1 0,0 0 0,0 0 0,0 1 0,0-1 0,0 0 0,0 0 0,0 1 0,0-1 0,0 0 0,0 0 0,0 0 0,0 1 0,1-1 0,-1 0 0,0 0 0,0 0 0,0 1 0,0-1 0,0 0 0,0 0 0,1 0 0,-1 1 0,0-1 0,0 0 0,0 0 0,0 0 0,1 0 0,-1 0 0,0 1 0,0-1 0,0 0 0,1 0 0,-1 0 0,0 0 0,0 0 0,0 0 0,1 0 0,-1 0 0,0 0 0,0 0 0,1 0 0,-1 0 0,0 0 0,0 0 0,1 0 0,-1 0 0,0 0 0,0 0 0,0 0 0,1 0 0,-1 0 0,0-1 0,28-20 0,96-114 0,98-122 0,114-117-163,459-472-875,29-29 190,-567 593-2437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8:08.147"/>
    </inkml:context>
    <inkml:brush xml:id="br0">
      <inkml:brushProperty name="width" value="0.35" units="cm"/>
      <inkml:brushProperty name="height" value="0.35" units="cm"/>
      <inkml:brushProperty name="color" value="#FFFFFF"/>
    </inkml:brush>
  </inkml:definitions>
  <inkml:trace contextRef="#ctx0" brushRef="#br0">2517 1 24575,'-29'21'0,"-65"64"0,-17 17-8191</inkml:trace>
  <inkml:trace contextRef="#ctx0" brushRef="#br0" timeOffset="1">1725 876 24575,'-56'49'0,"-76"88"0,-72 70 0,-29 42 0,3 0-983,27-22 0,26-34 717,30-37 937,33-44-671,28-34 379,21-31-379,23-37 0,18-62 0,12-24-7009</inkml:trace>
  <inkml:trace contextRef="#ctx0" brushRef="#br0" timeOffset="2">144 1833 24575,'28'-78'0,"66"-104"0,74-84 0,29-32-983,-11 20 0,-24 50 385,-39 65-5029</inkml:trace>
  <inkml:trace contextRef="#ctx0" brushRef="#br0" timeOffset="3">1226 210 24575,'-28'42'0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43.454"/>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1 0</inkml:trace>
  <inkml:trace contextRef="#ctx0" brushRef="#br0" timeOffset="1">1 0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8:08.547"/>
    </inkml:context>
    <inkml:brush xml:id="br0">
      <inkml:brushProperty name="width" value="0.35" units="cm"/>
      <inkml:brushProperty name="height" value="0.35" units="cm"/>
      <inkml:brushProperty name="color" value="#FFFFFF"/>
    </inkml:brush>
  </inkml:definitions>
  <inkml:trace contextRef="#ctx0" brushRef="#br0">3767 2415 24575,'-106'92'0,"-134"108"0,-147 98 0,-142 77-983,-66 16 0,-10-29 0,77-56 0,121-79 0,137-100 159,171-128 824,173-149 983,173-154-703,186-147-280,182-124-983,143-77 0,90-27 0,15 52 0,-139 133 1200</inkml:trace>
  <inkml:trace contextRef="#ctx0" brushRef="#br0" timeOffset="1">6098 1 24575,'-7'14'0,"-30"47"0,-60 70 0,-82 76 0,-105 60 0,-137 55-983,-96 16 0,-82-15 0,-36-27 0,31-56 0,77-55 0,114-59 0,127-58 142,127-55 841,139-79 0,158-85 983,169-80 0,33-1-3418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8:08.965"/>
    </inkml:context>
    <inkml:brush xml:id="br0">
      <inkml:brushProperty name="width" value="0.35" units="cm"/>
      <inkml:brushProperty name="height" value="0.35" units="cm"/>
      <inkml:brushProperty name="color" value="#FFFFFF"/>
    </inkml:brush>
  </inkml:definitions>
  <inkml:trace contextRef="#ctx0" brushRef="#br0">3177 204 24575,'59'-14'-9,"864"-164"-950,-874 172 739,1 1 0,88 5 0,-128 0 236,-1 1 0,1 0 0,-1 0 0,0 1 0,1 1 0,-1-1 0,0 1 0,0 1 0,0 0 0,-1 0 0,1 1 0,-1 0 0,12 10 0,-16-12-6,-1 1 0,-1-1 0,1 1 0,0 0-1,-1 0 1,0 0 0,0 0 0,0 0-1,0 0 1,-1 1 0,0-1 0,1 6 0,-1-1-10,0-1 1,-1 1-1,0 0 1,-1-1-1,1 1 1,-2-1-1,-4 17 1,-4 5-1,-2 0 0,-2-1 0,0-1 0,-2 0 0,-1 0 0,-23 27 0,-31 34-82,-131 128 0,-195 129-737,-97 7-90,-643 287-608,-64-130-529,745-354 1126,136-72 354,307-81 553,-1 0 0,0-1 0,1-1 0,-1 0 0,0-1 1,0 0-1,-26-4 0,39 3 13,0 1 0,0 0 0,0-1 0,0 1 1,0 0-1,0-1 0,1 0 0,-1 1 0,0-1 1,0 0-1,0 1 0,0-1 0,1 0 0,-1 0 0,0 1 1,1-1-1,-1 0 0,1 0 0,-1 0 0,1 0 1,-1 0-1,1 0 0,-1 0 0,1 0 0,0 0 0,0 0 1,0 0-1,-1 0 0,1 0 0,0-1 0,0 0 1,2-3 0,-1 0 1,1 1-1,0-1 1,0 0-1,0 1 1,0-1-1,1 1 1,0 0 0,0 0-1,5-6 1,27-27 48,39-34 0,-72 70-49</inkml:trace>
  <inkml:trace contextRef="#ctx0" brushRef="#br0" timeOffset="1">2428 1494 24575,'736'-160'-1655,"-566"128"1475,727-128-278,929-84-1090,22 136-705,-1392 118 1270,-408-8 737,1 2 1,-1 2-1,66 18 0,-109-22 199,1-1 0,-1 1 0,0 0 0,0 1 0,-1-1-1,1 1 1,0 0 0,-1 0 0,0 0 0,1 1 0,-1-1 0,0 1 0,5 7-1,-8-8 22,1 0-1,-1 0 1,0 0-1,0-1 0,0 1 1,0 0-1,-1 0 1,1 0-1,-1 1 0,0-1 1,1 0-1,-1 0 1,-1 0-1,1 0 0,0 0 1,-1 0-1,0 0 1,-1 3-1,-5 11-87,-2-1-1,0 0 1,0 0-1,-2-1 1,0 0-1,-21 21 1,-191 185-821,-104 62 472,-1068 826 3532,1056-869-2536,-9-16-1,-488 232 1,527-323-554,234-105-60,-84 21 0,147-46 90,-2 0 0,1 0-1,0-1 1,0-1 0,-1 0 0,1-1 0,-1 0 0,-17-3 0,28 2 11,-1 0 0,1-1 0,0 1 0,0 0 1,0-1-1,0 0 0,0 1 0,0-1 0,0 0 0,0-1 1,1 1-1,-1 0 0,1-1 0,-4-4 0,3 2 26,1 1 0,-1-1 0,1 0 0,0 0 0,1-1 0,-1 1 0,1 0 0,0-1 0,0 1 0,1-1 0,-1-8 0,3-13 66,2 1 0,0 1 0,2-1 0,0 1 0,2 0 0,19-43 1,22-39-58,92-147 0,175-220-712,37-13-1766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8:10.244"/>
    </inkml:context>
    <inkml:brush xml:id="br0">
      <inkml:brushProperty name="width" value="0.35" units="cm"/>
      <inkml:brushProperty name="height" value="0.35" units="cm"/>
      <inkml:brushProperty name="color" value="#FFFFFF"/>
    </inkml:brush>
  </inkml:definitions>
  <inkml:trace contextRef="#ctx0" brushRef="#br0">1 1347 24575,'72'-218'0,"-47"135"0,41-91 0,-50 149 0,-16 25 0,0 0 0,0-1 0,1 1 0,-1 0 0,0 0 0,1-1 0,-1 1 0,0 0 0,1 0 0,-1 0 0,0 0 0,1 0 0,-1-1 0,0 1 0,1 0 0,-1 0 0,0 0 0,1 0 0,-1 0 0,0 0 0,1 0 0,-1 0 0,1 0 0,-1 0 0,0 0 0,1 1 0,-1-1 0,0 0 0,1 0 0,-1 0 0,0 0 0,1 0 0,-1 1 0,0-1 0,1 1 0,1 2 0,-1 0 0,1 0 0,-1 1 0,1-1 0,-1 0 0,0 1 0,0 0 0,-1-1 0,1 1 0,-1-1 0,0 7 0,0 27 0,-2 0 0,-2 0 0,-9 42 0,6-37 0,1-1 0,0 46 0,5-83 0,1 0 0,0 0 0,0-1 0,1 1 0,-1 0 0,1-1 0,0 1 0,0 0 0,0-1 0,0 1 0,0-1 0,1 0 0,0 1 0,0-1 0,0 0 0,4 6 0,-2-7 0,0 1 0,0-1 0,0 0 0,0-1 0,0 1 0,0-1 0,0 1 0,0-1 0,0 0 0,1-1 0,-1 1 0,1-1 0,-1 0 0,0 0 0,1 0 0,7-2 0,25-4 0,0-1 0,68-24 0,175-74 0,103-52-164,464-212-1046,274-115-276,-805 360 1486,-282 110 0,1 3 0,0 1 0,42-7 0,-74 17 0,-1 0 0,1 0 0,0-1 0,0 2 0,-1-1 0,1 0 0,0 0 0,0 1 0,-1 0 0,1-1 0,0 1 0,-1 0 0,3 2 0,-4-3 0,0 1 0,0 0 0,0 0 0,-1-1 0,1 1 0,0 0 0,-1 0 0,1 0 0,0 0 0,-1 0 0,1 0 0,-1 0 0,0 0 0,1 1 0,-1-1 0,0 0 0,0 0 0,0 0 0,1 0 0,-1 0 0,0 0 0,-1 1 0,1-1 0,0 2 0,-4 10 0,-1 0 0,-1 0 0,0 0 0,0 0 0,-1-1 0,-1 0 0,-11 13 0,-133 167 0,-88 66-164,-91 61-180,-15-15 0,-12-15 0,-12-16 0,-440 243-1,670-438 46,-192 77 1,309-146 298,1-1 0,-1-1 0,-41 7 0,61-13 9,1-1 0,-1 1 0,0-1 0,0 0 0,0 0 0,1 0 0,-1 0 0,0 0 0,0-1 0,1 1 0,-1-1 0,0 0 0,0 0 0,1 0 0,-1 0 0,1 0 0,-1 0 0,1-1 0,0 1 0,-1-1 0,1 0 0,0 1 0,0-1 0,0 0 0,0-1 0,0 1 1,-1-2-1,1-2 54,0 0 1,0 0 0,1-1-1,0 1 1,0 0 0,0 0 0,1-1-1,0 1 1,0 0 0,2-11-1,2-14 184,2 1-1,0 0 0,2 0 1,14-34-1,58-115 843,-43 101-606,129-328 1075,-39 89-1531,-108 277-27,-19 38 0,1 1 0,0-1 0,0 1 0,-1-1 0,1 0 0,0 1 0,0 0 0,0-1 0,1 1 0,-1 0 0,0-1 0,0 1 0,1 0 0,-1 0 0,1 0 0,2-1 0,-3 3 0,-1 0 0,0-1 0,1 1 0,-1 0 0,0 0 0,0 0 0,0 0 0,0 0 0,0 1 0,0-1 0,0 0 0,0 0 0,0 0 0,0 0 0,0 0 0,-1 0 0,1 0 0,0 0 0,-1-1 0,1 1 0,-1 2 0,-10 27 0,-2 0 0,0 0 0,-2-2 0,-1 0 0,-39 52 0,8-21 0,-83 79 0,55-69-682,-127 88-1,82-76-6143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8:10.640"/>
    </inkml:context>
    <inkml:brush xml:id="br0">
      <inkml:brushProperty name="width" value="0.35" units="cm"/>
      <inkml:brushProperty name="height" value="0.35" units="cm"/>
      <inkml:brushProperty name="color" value="#FFFFFF"/>
    </inkml:brush>
  </inkml:definitions>
  <inkml:trace contextRef="#ctx0" brushRef="#br0">0 1088 24575,'196'-109'0,"-148"85"0,248-113 0,157-43-164,1367-333-2621,-1333 417 1802,-418 84 656,1 4-1,114 0 0,-171 9 235,1 0 1,-1 1-1,1 0 0,24 9 1,-34-10 80,0 1 1,0-1 0,-1 1 0,1 0 0,0 0-1,-1 1 1,0-1 0,0 1 0,1 0 0,-1-1-1,-1 1 1,1 1 0,4 4 0,-6-4 19,1-1 0,-1 0-1,0 0 1,0 1 0,0-1 0,0 1-1,-1-1 1,1 1 0,-1-1 0,0 1 0,0-1-1,0 1 1,-1 0 0,1-1 0,-2 6 0,-1 2 46,-1 0 0,0 0 0,-1-1 1,0 0-1,-1 0 0,-7 11 0,-26 28 65,-1-1 0,-86 78-1,-216 165-233,20-49-887,-440 248 0,-403 105 1391,1141-584-345,-73 34 327,-3-4 0,-123 34 0,214-73-349,1 0 0,-1 0 0,0-1-1,0 0 1,1-1 0,-1 1 0,-14-3-1,22 2-22,0 0 1,0-1-1,-1 1 0,1-1 0,0 1 0,0-1 0,0 1 1,0-1-1,-1 0 0,1 1 0,0-1 0,0 0 0,0 0 1,1 0-1,-1 0 0,0 0 0,0 0 0,0 0 1,1 0-1,-2-2 0,1 0 0,1 0 0,-1 1-1,1-1 1,0 1 0,0-1 0,0 0 0,0 1 0,0-1-1,1 0 1,-1 1 0,1-1 0,0 1 0,-1-1 0,2-2-1,6-12 2,1 0 0,1 0 0,0 1 0,1 1 0,15-18 0,138-145 0,-1 26 437,281-204 0,218-78-678,-369 260-3474</inkml:trace>
  <inkml:trace contextRef="#ctx0" brushRef="#br0" timeOffset="1">2581 546 24575</inkml:trace>
  <inkml:trace contextRef="#ctx0" brushRef="#br0" timeOffset="2">2581 546 24575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8:11.114"/>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9:06.180"/>
    </inkml:context>
    <inkml:brush xml:id="br0">
      <inkml:brushProperty name="width" value="0.35" units="cm"/>
      <inkml:brushProperty name="height" value="0.35" units="cm"/>
      <inkml:brushProperty name="color" value="#FFFFFF"/>
    </inkml:brush>
  </inkml:definitions>
  <inkml:trace contextRef="#ctx0" brushRef="#br0">1 1 24575,'28'21'0,"23"21"0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9:06.571"/>
    </inkml:context>
    <inkml:brush xml:id="br0">
      <inkml:brushProperty name="width" value="0.35" units="cm"/>
      <inkml:brushProperty name="height" value="0.35" units="cm"/>
      <inkml:brushProperty name="color" value="#FFFFFF"/>
    </inkml:brush>
  </inkml:definitions>
  <inkml:trace contextRef="#ctx0" brushRef="#br0">1 1 24575,'7'21'0,"10"29"0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9:06.971"/>
    </inkml:context>
    <inkml:brush xml:id="br0">
      <inkml:brushProperty name="width" value="0.35" units="cm"/>
      <inkml:brushProperty name="height" value="0.35" units="cm"/>
      <inkml:brushProperty name="color" value="#FFFFFF"/>
    </inkml:brush>
  </inkml:definitions>
  <inkml:trace contextRef="#ctx0" brushRef="#br0">4546 1 24575,'-1'32'0,"-2"0"0,-1 0 0,-1 0 0,-1 0 0,-2-1 0,-2 0 0,0 0 0,-20 38 0,-15 14 0,-82 117 0,117-186 0,-170 236-271,-11-9-1,-11-8 0,-9-9 0,-266 217 1,423-392 342,-3-3 1,-2-2 0,-126 70 0,153-102-72,70-32 0,44-14-3,146-39 0,97-3 26,-302 71-19,783-131 105,-673 121-109,-100 16 0,-33-1 0,0 1 0,0-1 0,0 0 0,0 0 0,0 1 0,0-1 0,0 0 0,0 0 0,0 1 0,0-1 0,0 0 0,0 0 0,0 1 0,0-1 0,0 0 0,0 0 0,0 1 0,0-1 0,0 0 0,0 0 0,-1 0 0,1 1 0,0-1 0,0 0 0,0 0 0,0 0 0,0 1 0,-1-1 0,1 0 0,0 0 0,0 0 0,0 0 0,-1 0 0,1 1 0,0-1 0,0 0 0,-1 0 0,1 0 0,0 0 0,0 0 0,-1 0 0,1 0 0,0 0 0,0 0 0,-1 0 0,1 0 0,0 0 0,0 0 0,-1 0 0,1 0 0,-65 20 0,-88 13-123,-245 20-1,-178-27-610,92-31 410,1-20 1,-712-130-1,1104 138 338,-628-140 678,690 149-621,-49-22-1,52 12-70,26 17 0,0 1 0,0-1 0,-1 1 0,1 0 0,0-1 0,0 1 0,0-1 0,-1 1 0,1-1 0,0 1 0,0-1 0,0 1 0,0-1 0,0 1 0,0-1 0,0 1 0,0-1 0,0 1 0,0-1 0,0 1 0,0-1 0,1 1 0,-1 0 0,0-1 0,0 1 0,0-1 0,1 1 0,-1-1 0,0 1 0,1 0 0,-1-1 0,4-2 0,0 1 0,-1-1 0,1 1 0,0 0 0,0 1 0,1-1 0,-1 1 0,0-1 0,7 0 0,69-11 316,0 4 0,0 3-1,104 5 1,-116 1 237,-16 2-338,-99 6-200,-105 2-1380,-43 0-5461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9:07.366"/>
    </inkml:context>
    <inkml:brush xml:id="br0">
      <inkml:brushProperty name="width" value="0.35" units="cm"/>
      <inkml:brushProperty name="height" value="0.35" units="cm"/>
      <inkml:brushProperty name="color" value="#FFFFFF"/>
    </inkml:brush>
  </inkml:definitions>
  <inkml:trace contextRef="#ctx0" brushRef="#br0">757 150 24575,'-628'-81'0,"600"75"0,1 0 0,-31-12 0,57 17 0,0 1 0,0 0 0,1 0 0,-1-1 0,0 1 0,0 0 0,0-1 0,1 1 0,-1-1 0,0 1 0,1-1 0,-1 1 0,0-1 0,1 0 0,-1 1 0,1-1 0,-1 0 0,1 1 0,-1-1 0,1 0 0,-1 0 0,1 0 0,0 0 0,1 0 0,-1 0 0,1 0 0,0 0 0,-1 1 0,1-1 0,0 0 0,0 1 0,0-1 0,0 1 0,-1-1 0,1 1 0,0-1 0,0 1 0,0-1 0,0 1 0,0 0 0,0 0 0,0-1 0,2 1 0,29-5 0,0 0 0,61 1 0,223 18 0,150 42-164,225 62-1584,836 255-1,-1182-260 1547,-322-105 167,-1 1 1,0 1 0,0 0-1,-2 2 1,1 1 0,20 17-1,-39-29 32,0 1 0,0 0-1,-1 0 1,1 0 0,0 0-1,-1 0 1,0 0 0,1 1 0,-1-1-1,0 0 1,0 1 0,0-1-1,0 0 1,-1 1 0,1 2 0,-1-3 2,0 0 1,0-1-1,0 1 1,-1 0 0,1-1-1,-1 1 1,1 0 0,-1-1-1,0 1 1,1-1-1,-1 1 1,0-1 0,0 1-1,0-1 1,0 0 0,0 1-1,0-1 1,-1 0-1,-1 2 1,-7 3 0,-1 0 0,0 0 0,0-1 0,0-1 0,0 0 0,-1 0 0,0-1 0,-20 3 0,-50 6 13,-1-3-1,-112-3 0,-176-23-170,345 15 129,-202-18-87,0-10-1,2-10 0,2-10 0,-289-105 0,453 135 568,2-4-1,1-2 1,-63-38-1,115 61-366,0 1-1,0-2 0,0 1 1,0 0-1,0-1 0,1 0 1,-1 0-1,1-1 0,0 1 1,1-1-1,-1 0 0,1 1 1,0-2-1,0 1 0,0 0 1,-3-10-1,6 13-55,0 0 0,0 0 1,0 0-1,1-1 0,-1 1 0,0 0 1,1 0-1,0 0 0,-1 0 0,1 0 1,0 0-1,0 0 0,0 1 0,0-1 0,0 0 1,1 0-1,-1 1 0,3-3 0,1-1-26,1 0 0,1 0 0,-1 1 0,1-1 0,0 2 0,0-1 0,7-2 0,28-10-2,87-19 0,148-14 0,116 9-164,1672 3-1349,-1758 54 1513,-173-1 0,-127-13 0,-8-1 0,-28 1 0,-105-1-898,-42-4-3591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9:07.798"/>
    </inkml:context>
    <inkml:brush xml:id="br0">
      <inkml:brushProperty name="width" value="0.35" units="cm"/>
      <inkml:brushProperty name="height" value="0.35" units="cm"/>
      <inkml:brushProperty name="color" value="#FFFFFF"/>
    </inkml:brush>
  </inkml:definitions>
  <inkml:trace contextRef="#ctx0" brushRef="#br0">1545 728 24575,'-44'-5'0,"0"-3"0,-63-18 0,70 15 0,-308-95-849,-385-176-1,689 265 839,2-1 0,1-3 0,-37-25 0,72 44 30,-1-1 0,0 1 0,1-1 0,0 0 1,-1-1-1,1 1 0,0 0 0,1-1 0,-1 0 0,1 1 0,-1-1 0,1 0 0,0 0 0,-1-7 0,2 9-13,1 0 0,0 0 0,0 1 0,1-1 0,-1 0 1,0 0-1,1 0 0,-1 0 0,1 0 0,-1 1 0,1-1 0,0 0 0,0 1 0,0-1 0,0 0 1,0 1-1,0-1 0,0 1 0,0-1 0,1 1 0,-1 0 0,1 0 0,-1-1 0,3 0 1,11-6 1,1 0 0,0 1 0,0 1 0,1 0 1,0 1-1,33-5 0,66-7-8,152-4 0,345 20-164,795 106-1451,2 73-439,-1024-122 1629,-186-19 479,-165-24 186,-35-13-236,0 0-1,0 0 1,1 0 0,-1 1-1,0-1 1,0 0 0,0 0-1,0 0 1,1 0-1,-1 0 1,0 1 0,0-1-1,0 0 1,0 0 0,0 0-1,0 1 1,1-1 0,-1 0-1,0 0 1,0 0-1,0 1 1,0-1 0,0 0-1,0 0 1,0 0 0,0 1-1,0-1 1,0 0-1,0 0 1,0 1 0,0-1-1,0 0 1,0 0 0,0 0-1,-1 1 1,1-1 0,0 0-1,0 0 1,0 0-1,0 0 1,0 1 0,0-1-1,0 0 1,-1 0 0,1 0-1,0 0 1,0 1-1,0-1 1,0 0 0,-1 0-1,1 0 1,0 0 0,0 0-1,0 0 1,-1 0 0,1 0-1,0 0 1,0 0-1,0 0 1,-1 0 0,1 0-1,0 0 1,0 0 0,-1 0-1,1 0 1,-20 4 26,0-1 0,0-1 0,-24 0 0,-726-6-566,-14-36 12,43 1 583,92 21 1907,1173 71-62,1001 230-3199,-1175-196 640,-249-52 840,-95-33-146,0 1 1,0-1-1,0 1 0,-1 1 1,0-1-1,1 1 0,4 4 1,-10-8-37,1 1 1,-1-1-1,0 1 1,1-1-1,-1 1 1,1-1-1,-1 1 1,0-1 0,0 1-1,1-1 1,-1 1-1,0-1 1,0 1-1,0 0 1,1-1 0,-1 1-1,0-1 1,0 1-1,0 0 1,0-1-1,0 1 1,0-1-1,0 1 1,0 0 0,-1-1-1,1 1 1,0-1-1,0 1 1,0-1-1,-1 1 1,1-1-1,0 1 1,-1 0 0,1-1-1,0 0 1,-1 1-1,1-1 1,0 1-1,-1-1 1,1 1-1,-1-1 1,1 0 0,-1 1-1,0-1 1,-4 3 0,-1 0 1,1-1 0,-1 0-1,1 0 1,-1-1 0,0 1-1,-7 0 1,-49 4-1,-112-4 0,-193-22-831,-29-13-3310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09:58:43.855"/>
    </inkml:context>
    <inkml:brush xml:id="br0">
      <inkml:brushProperty name="width" value="0.5" units="cm"/>
      <inkml:brushProperty name="height" value="1" units="cm"/>
      <inkml:brushProperty name="color" value="#F5F5F5"/>
      <inkml:brushProperty name="tip" value="rectangle"/>
      <inkml:brushProperty name="rasterOp" value="maskPen"/>
      <inkml:brushProperty name="ignorePressure" value="1"/>
    </inkml:brush>
  </inkml:definitions>
  <inkml:trace contextRef="#ctx0" brushRef="#br0">1 0</inkml:trace>
  <inkml:trace contextRef="#ctx0" brushRef="#br0" timeOffset="1">1 0</inkml:trace>
  <inkml:trace contextRef="#ctx0" brushRef="#br0" timeOffset="2">1 0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9:08.195"/>
    </inkml:context>
    <inkml:brush xml:id="br0">
      <inkml:brushProperty name="width" value="0.35" units="cm"/>
      <inkml:brushProperty name="height" value="0.35" units="cm"/>
      <inkml:brushProperty name="color" value="#FFFFFF"/>
    </inkml:brush>
  </inkml:definitions>
  <inkml:trace contextRef="#ctx0" brushRef="#br0">1442 681 24575,'-481'-140'0,"238"74"0,139 37 0,-33-8 0,-230-96 0,353 127 0,1 0 0,0-1 0,0-1 0,1 0 0,-14-11 0,25 18 0,0 0 0,-1 0 0,1 0 0,0-1 0,-1 1 0,1 0 0,0 0 0,0-1 0,0 1 0,0-1 0,0 1 0,1-1 0,-1 1 0,0-1 0,1 1 0,-1-1 0,1 0 0,-1 1 0,1-1 0,0 0 0,0 0 0,0 1 0,0-1 0,0 0 0,0 1 0,0-1 0,1 0 0,-1 0 0,0 1 0,1-1 0,-1 1 0,1-1 0,0 0 0,0 1 0,0-1 0,0 1 0,0 0 0,0-1 0,0 1 0,0 0 0,0-1 0,0 1 0,2-1 0,6-5 0,1 1 0,0 0 0,0 1 0,1 0 0,-1 0 0,14-3 0,30-8 0,101-17 0,182-8-164,107 17-655,-30 30-633,659 93-1,-711-37 758,-119-1 361,-224-56 323,-1 1 1,0 1-1,-1 0 0,31 18 0,-48-24 11,1-1 0,0 0 0,0 1 0,-1-1 0,1 1 0,0-1 0,0 1 0,-1-1 0,1 1 0,-1-1 0,1 1 0,0 0 0,-1-1 0,1 1 0,-1 0 0,0 0 0,1-1 0,-1 1 0,1 0 0,-1 0 0,0 0 0,0-1 0,1 1 0,-1 0 0,0 0 0,0 0 0,0 0 0,0-1 0,0 1 0,0 0 0,0 0 0,-1 0 0,1 0 0,0 0 0,0-1 0,-1 1 0,1 0 0,0 0 0,-1-1 0,1 1 0,0 0 0,-1 0 0,0-1 0,1 1 0,-1 0 0,1-1 0,-1 1 0,0-1 0,1 1 0,-1-1 0,0 1 0,1-1 0,-1 1 0,0-1 0,0 0 0,0 1 0,1-1 0,-1 0 0,-1 0 0,-17 8-134,0-2 0,0 0 0,-34 5 0,-102 12-2550</inkml:trace>
  <inkml:trace contextRef="#ctx0" brushRef="#br0" timeOffset="1">2275 473 24575,'-78'-7'0,"-89"-10"0,-73-9 0,4 1-8191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9:10.392"/>
    </inkml:context>
    <inkml:brush xml:id="br0">
      <inkml:brushProperty name="width" value="0.35" units="cm"/>
      <inkml:brushProperty name="height" value="0.35" units="cm"/>
      <inkml:brushProperty name="color" value="#FFFFFF"/>
    </inkml:brush>
  </inkml:definitions>
  <inkml:trace contextRef="#ctx0" brushRef="#br0">4081 1379 24575,'-48'0'0,"20"1"0,-1-1 0,1-1 0,-47-8 0,59 2 0,16 7 0,0-1 0,0 1 0,-1 0 0,1 0 0,0-1 0,0 1 0,0 0 0,0 0 0,0-1 0,0 1 0,0 0 0,0-1 0,0 1 0,0 0 0,0 0 0,0-1 0,0 1 0,0 0 0,0-1 0,0 1 0,0 0 0,0 0 0,0-1 0,0 1 0,0 0 0,0 0 0,0-1 0,1 1 0,-1 0 0,0 0 0,0-1 0,0 1 0,1 0 0,-1 0 0,0 0 0,0-1 0,0 1 0,1 0 0,-1 0 0,0 0 0,1-1 0,9-4 0,1 0 0,-1 1 0,1 0 0,0 1 0,0 0 0,20-3 0,236-28 0,250 5-164,308 18-655,311 35-164,2784 260-1966,-3005-182 1966,-324-22 0,-324-29 0,-266-51 961,0 0-1,1 0 1,-1 1 0,1-1-1,-1 0 1,0 1 0,0-1-1,1 1 1,-1-1 0,0 1-1,0-1 1,1 1 0,-1 0-1,0 0 1,0 0 0,0-1-1,0 1 1,0 0 0,0 0-1,0 1 1,1 1 0,-4-2-9,1 0 0,-1 0 1,0 0-1,1 0 0,-1 0 0,0 0 1,0-1-1,0 1 0,0-1 0,0 1 1,1-1-1,-1 0 0,0 1 1,0-1-1,-2 0 0,-193 2-952,-997-111-41,855 70 1583,-643-83 310,-150-16 2166,-206-47-1650,775 100-1100,433 66-285,-267-43 0,353 54 81,-56-19 1,95 26-26,1-1 0,0 0 0,-1 0 0,1 0 0,0 0 0,0-1 0,-5-3 0,9 6-45,0-1-1,-1 1 1,1 0-1,-1-1 1,1 1-1,0 0 1,0-1-1,-1 1 1,1-1-1,0 1 1,0-1-1,-1 1 1,1 0 0,0-1-1,0 1 1,0-1-1,0 1 1,0-1-1,0 1 1,0-1-1,0 1 1,0-1-1,0 1 1,0 0-1,0-1 1,0 1-1,0-1 1,0 1 0,0-1-1,1 1 1,-1-1-1,0 1 1,0 0-1,0-1 1,1 1-1,-1-1 1,0 1-1,1 0 1,0-1-1,5-3 48,1 0 0,0 1 0,0 0 0,0 1 0,1-1 0,-1 1 0,1 1 0,13-2 0,200-18 56,125 8-250,1362 74-381,-1666-57 902,71 15 0,-105-15-185,-12 1-26,-40 3 78,-179 1-137,-164-16-115,-118-17-164,-1722-177-2582,1821 152 2959,244 28-186,-170-47 0,322 66-27,-1-1 0,1 0 0,0 0 0,0-1 0,0-1 0,0 0 0,-10-7 0,20 12 0,-1-1 0,0 1 0,1-1 0,-1 1 0,1-1 0,0 1 0,-1-1 0,1 0 0,-1 1 0,1-1 0,0 1 0,0-1 0,-1 0 0,1 1 0,0-1 0,0 0 0,0 1 0,0-1 0,-1 0 0,1 0 0,0 1 0,0-1 0,1 0 0,-1 1 0,0-1 0,0 0 0,0 1 0,1-2 0,0 0 0,0 0 0,1 0 0,-1 1 0,1-1 0,-1 1 0,1-1 0,0 1 0,0 0 0,-1-1 0,1 1 0,0 0 0,3-1 0,21-8 0,0 1 0,1 1 0,41-6 0,214-28 0,121 6 118,1425-22 471,-1557 65-425,-244-6 25,-1 1-1,1 1 1,30 8 0,-56-11-182,-1 0 0,0 0-1,1 0 1,-1 0 0,0 0 0,1 0-1,-1 0 1,1 0 0,-1 0 0,0 0-1,1 0 1,-1 0 0,0 1-1,1-1 1,-1 0 0,0 0 0,1 0-1,-1 1 1,0-1 0,0 0 0,1 0-1,-1 1 1,0-1 0,0 0 0,1 0-1,-1 1 1,0-1 0,0 0 0,0 1-1,1-1 1,-1 0 0,0 1-1,0-1 1,0 0 0,0 1 0,0-1-1,0 0 1,0 1 0,0-1 0,0 1-1,0-1 1,0 0 0,0 1 0,0-1-1,0 0 1,0 1 0,0-1 0,0 0-1,0 1 1,-1 0 0,-32 14 214,-28 1-171,-73 8 0,-223 16-50,-136-5-164,-1584-6-2416,1784-43 2743,270 13 1,0-1 0,0-1 0,1-1 0,-31-10 0,53 14-153,-1 0 1,1 0 0,-1 0 0,1 0 0,-1-1 0,1 1 0,-1 0 0,1 0-1,-1 0 1,1-1 0,-1 1 0,1 0 0,-1-1 0,1 1 0,0 0 0,-1-1-1,1 1 1,-1-1 0,1 1 0,0-1 0,0 1 0,-1-1 0,1 1 0,0-1-1,0 1 1,-1-1 0,1 1 0,0-1 0,0 1 0,0-1 0,0 1 0,0-1-1,0 1 1,0-1 0,0 1 0,0-1 0,0 0 0,0 1 0,0-2 0,2 0 19,0 1 0,0-1 1,1 0-1,-1 0 0,0 1 1,0 0-1,1-1 0,-1 1 1,1 0-1,-1 0 0,6-1 1,39-10 65,1 1 0,63-4 0,293-17-65,202 9-196,162 16-655,2116 135-2380,-2481-86 3149,-148-4 50,-241-35 0,1 0 0,0 0 0,-1 1 0,0 1 0,0 1 0,16 8 0,-29-14 0,0 1 0,-1-1 0,1 0 0,-1 1 0,1-1 0,-1 1 0,1-1 0,-1 1 0,1-1 0,-1 1 0,1 0 0,-1-1 0,1 1 0,-1-1 0,0 1 0,0 0 0,1-1 0,-1 1 0,0 0 0,0-1 0,0 1 0,1 0 0,-1-1 0,0 1 0,0 0 0,0 0 0,0-1 0,-1 1 0,1 1 0,-1 0 0,0-1 0,0 1 0,-1-1 0,1 1 0,0-1 0,-1 1 0,1-1 0,-1 0 0,1 0 0,-1 0 0,0 0 0,0 0 0,-2 1 0,-21 8 0,0-2 0,-1-1 0,-37 6 0,-492 48 645,-13-43 516,477-16-1001,1-1 167,-560-6 1667,535-6-1015,110 10-907,1 1 0,0-1 0,-1 0 0,1 0 0,0-1 0,0 1 1,0-1-1,0 0 0,-6-4 0,9 6-67,1-1 0,0 1 1,0 0-1,-1-1 0,1 1 0,0 0 1,0-1-1,-1 1 0,1-1 0,0 1 1,0 0-1,0-1 0,0 1 0,0-1 1,0 1-1,0-1 0,0 1 0,0-1 0,0 1 1,0 0-1,0-1 0,0 1 0,0-1 1,0 1-1,0-1 0,0 1 0,0 0 1,1-1-1,-1 1 0,0-1 0,0 1 1,0 0-1,1-1 0,26-18 54,-2 7-59,1 2 0,0 1 0,44-10 0,101-10 0,-133 23 0,561-60-116,1 29-1,-600 37 117,16-1 0,59-4 0,-71 4 0,-10 0 0,-40 0 0,-304 1 89,-870-24-1649,25-85 2164,1176 107-604,-46-4 0,1-4 0,-78-21 0,138 31 0,0-1 0,0-1 0,0 1 0,1 0 0,-1-1 0,1 0 0,-1 0 0,1 0 0,-1 0 0,1 0 0,0-1 0,-5-4 0,8 6 0,0 0 0,0 1 0,0-1 0,-1 1 0,1-1 0,0 1 0,0-1 0,0 0 0,0 1 0,0-1 0,0 1 0,0-1 0,0 0 0,1 1 0,-1-1 0,0 1 0,0-1 0,0 1 0,1-1 0,-1 1 0,0-1 0,0 1 0,1-1 0,-1 1 0,0-1 0,1 1 0,-1-1 0,1 1 0,0-1 0,34-17 0,20 3 0,2 3 0,-1 2 0,102-4 0,-127 12 0,379-19 388,-277 21-184,133 17-1,-253-16-192,0 0 0,-1 1 0,1 0 0,0 1-1,-1 1 1,1 0 0,-1 0 0,23 13 0,-34-17-7,-1 1 1,1-1-1,-1 1 1,1-1-1,-1 1 1,1-1-1,-1 1 1,0-1-1,1 1 1,-1 0-1,0-1 1,0 1-1,1 0 1,-1-1-1,0 1 1,0 0 0,0-1-1,0 1 1,0 0-1,0 0 1,0-1-1,0 1 1,0 0-1,0-1 1,0 1-1,0 0 1,0-1-1,-1 1 1,1 0-1,0-1 1,0 1-1,-1 0 1,1-1 0,-1 1-1,1-1 1,0 1-1,-1-1 1,1 1-1,-1-1 1,1 1-1,-1-1 1,0 1-1,-5 3 21,-1 1-1,1-2 0,0 1 1,-1-1-1,0 0 0,0-1 1,-9 3-1,-72 16 25,-160 16-1,-369 12-212,-221-16-655,-2893-191-3113,3131 87 2949,207 8 0,350 55 655,0-2 1,-73-26-1,112 34 283,1 1-1,-1-1 1,0 0 0,1 0 0,0 0-1,-1 0 1,1-1 0,0 1-1,0-1 1,0 0 0,-4-5-1,7 7 44,0 0-1,-1 0 1,1 0-1,0 0 1,-1 1-1,1-1 1,0 0-1,0 0 0,0 0 1,0 0-1,0 0 1,0 0-1,0 0 1,0 0-1,0 0 1,0 0-1,1 0 1,-1 0-1,0 0 0,1 1 1,-1-1-1,0 0 1,1 0-1,-1 0 1,1 1-1,0-1 1,-1 0-1,1 0 1,0 0-1,6-4 72,0 0 0,1 0 0,-1 1 0,1 0-1,0 0 1,-1 1 0,2 0 0,8-2 0,44-10 454,1 2 0,92-8 0,138 5 777,-274 15-1220,965 1 5007,-908 1-4540,-64-1-499,2 0-31,0 0 0,0 1 1,-1 0-1,1 1 0,14 4 0,-26-5-17,1-1 0,0 1 0,-1-1 0,1 1-1,-1 0 1,1 0 0,0 0 0,-1 0 0,0 0 0,1 0 0,-1 0-1,0 0 1,1 1 0,-1-1 0,0 1 0,0-1 0,0 1-1,0-1 1,-1 1 0,1-1 0,0 1 0,0 0 0,-1-1 0,1 1-1,-1 0 1,0 0 0,0-1 0,1 1 0,-1 0 0,0 0-1,0-1 1,-1 1 0,1 0 0,0 0 0,0-1 0,-1 1 0,1 0-1,-1 0 1,0-1 0,1 1 0,-1-1 0,0 1 0,0-1-1,-1 3 1,-5 7 0,0 0 0,-1 0 0,0-1 0,0 0 0,-1 0 0,0-1 0,-1 0 0,0 0 0,-17 10 0,-13 6 0,-56 27 0,-114 41 0,198-88 0,-28 17 0,40-22 0,0 0 0,-1 0 0,1 1 0,0-1 0,0 0 0,0 0 0,0 0 0,0 0 0,0 1 0,-1-1 0,1 0 0,0 0 0,0 0 0,0 0 0,0 1 0,0-1 0,0 0 0,0 0 0,0 0 0,0 1 0,0-1 0,0 0 0,0 0 0,0 0 0,0 1 0,0-1 0,0 0 0,0 0 0,0 0 0,0 1 0,0-1 0,0 0 0,1 0 0,-1 0 0,0 0 0,0 1 0,0-1 0,0 0 0,0 0 0,0 0 0,1 0 0,-1 0 0,0 1 0,0-1 0,0 0 0,0 0 0,1 0 0,-1 0 0,0 0 0,0 0 0,0 0 0,1 0 0,-1 0 0,0 0 0,0 0 0,1 0 0,34 4 0,553-25-95,136 1-725,-697 20 820,-1 2 0,51 8 0,-77-10 0,1 0 0,0 0 0,0 0 0,0 1 0,-1-1 0,1 0 0,0 0 0,0 1 0,-1-1 0,1 0 0,0 1 0,-1-1 0,1 1 0,0-1 0,-1 1 0,1-1 0,0 1 0,-1 0 0,1-1 0,-1 1 0,1 0 0,-1-1 0,0 1 0,1 1 0,-1-1 0,-1 0 0,1 0 0,0-1 0,-1 1 0,1 0 0,-1 0 0,0 0 0,1 0 0,-1-1 0,1 1 0,-1 0 0,0-1 0,0 1 0,0-1 0,1 1 0,-1-1 0,0 1 0,0-1 0,0 1 0,-2 0 0,-18 7 0,-1-1 0,1-1 0,-37 5 0,-481 46-285,-14-38-488,482-18 755,-397 6 144,423-7 386,61-1-335,96 0-146,184 2-31,1085 79-1844,-969-25 1513,-331-40 310,118 37 0,-190-50 21,-1 1 0,1 0 0,-1 0 0,0 1 0,0 0 0,0 0 0,0 1 0,-1 0 0,0 0 0,0 0 0,12 14 0,-19-18 0,1 0 0,-1 0 0,1 0 0,-1 0 0,0 0 0,0 0 0,1 0 0,-1 0 0,0 0 0,0 0 0,0 0 0,0 1 0,0-1 0,-1 0 0,1 0 0,0 0 0,0 0 0,-1 0 0,1 0 0,-1 0 0,1 0 0,-1 0 0,1 0 0,-1 0 0,0 0 0,1 0 0,-1-1 0,0 1 0,0 0 0,1 0 0,-3 0 0,-3 4 0,-1-1 0,0 0 0,0 0 0,0 0 0,-1-1 0,1-1 0,-12 4 0,-46 9 0,-126 13 0,-213-1-164,-79-16-1132,13-12-2073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9:19.063"/>
    </inkml:context>
    <inkml:brush xml:id="br0">
      <inkml:brushProperty name="width" value="0.35" units="cm"/>
      <inkml:brushProperty name="height" value="0.35" units="cm"/>
      <inkml:brushProperty name="color" value="#FFFFFF"/>
    </inkml:brush>
  </inkml:definitions>
  <inkml:trace contextRef="#ctx0" brushRef="#br0">1751 211 24575,'-1'-1'0,"0"1"0,1 0 0,-1-1 0,0 1 0,1-1 0,-1 1 0,1-1 0,-1 1 0,1-1 0,-1 0 0,1 1 0,-1-1 0,1 0 0,-1 1 0,1-1 0,0 0 0,-1 0 0,1 1 0,0-1 0,0 0 0,0 0 0,0 1 0,-1-1 0,1 0 0,0 0 0,0 0 0,1 1 0,-1-1 0,0 0 0,0 0 0,0 1 0,0-1 0,1 0 0,-1 0 0,0 1 0,1-1 0,-1 0 0,0 1 0,1-1 0,0-1 0,4-1 0,0 0 0,0 0 0,0 0 0,0 0 0,1 1 0,-1 0 0,7-1 0,73-22 0,1 5 0,0 3 0,94-6 0,-123 16 0,483-40-164,234 27-655,182 42-164,2525 376-2949,-3070-317 2949,-350-68 492,98 36-1,-155-48 438,0 1 1,1 0-1,-1 1 0,0-1 1,0 1-1,0-1 0,0 1 0,3 4 1,-6-6 40,-1-1 1,1 1 0,-1-1 0,0 1 0,1-1 0,-1 1 0,0-1 0,1 1 0,-1 0-1,0-1 1,0 1 0,0 0 0,1-1 0,-1 1 0,0-1 0,0 1 0,0 0-1,0-1 1,0 1 0,0 0 0,0-1 0,-1 1 0,1 0 0,0-1 0,0 1-1,0 0 1,-1-1 0,1 1 0,0-1 0,0 1 0,-1-1 0,1 1 0,-1 0 0,1-1-1,-1 1 1,-7 4-44,-1 0-1,0-1 0,1 0 1,-1-1-1,0 0 0,-1 0 1,1-1-1,0 0 0,-18 1 1,-208 18-45,-1375-6 3260,1141-20-2386,-100 4 377,-504-7-1617,955 1 631,75-4 363,43 11-510,-1 0 1,1-1 0,-1 1-1,1 0 1,-1-1 0,1 1-1,-1-1 1,1 1 0,0 0-1,-1-1 1,1 1 0,0-1-1,0 1 1,-1-1-1,1 1 1,0-1 0,0 1-1,0-1 1,-1 0 0,1 1-1,0-1 1,0 1 0,0-1-1,0 1 1,0-1 0,0 1-1,0-1 1,0 0 0,0 1-1,1-1 1,-1 1 0,0-1-1,0 1 1,0-1 0,1 1-1,-1-1 1,0 1 0,1-1-1,-1 1 1,0-1-1,1 1 1,-1-1 0,0 1-1,1 0 1,0-1 0,0 1 6,-1-1 0,0 1 0,1 0 0,-1-1 0,0 1 0,1 0 0,-1-1 0,0 1 0,1-1 0,-1 1 0,0 0 0,0-1 0,1 1 1,-1-1-1,0 1 0,0-1 0,0 1 0,0-1 0,0 1 0,0-1 0,1 1 0,-1-1 0,0 1 0,0-1 0,-1 1 0,1-1 0,0 1 0,0 0 0,0-1 0,0 1 0,0-1 1,0 1-1,-1-1 0,1 1 0,0-1 0,0 1 0,-1 0 0,1-1 0,0 1 0,-1-1 0,1 1 0,0 0 0,-1-1 0,1 1 0,0 0 0,-1-1 0,-37-6 719,-75 2-28,-142 11 0,95 1-685,-759 12-30,798-20 0,88-5 0,33 5 0,0 1 0,0 0 0,0-1 0,0 1 0,0 0 0,0-1 0,0 1 0,0-1 0,1 1 0,-1 0 0,0-1 0,0 1 0,0 0 0,1-1 0,-1 1 0,0 0 0,0 0 0,1-1 0,-1 1 0,0 0 0,1 0 0,-1-1 0,0 1 0,1 0 0,-1 0 0,0 0 0,1 0 0,-1 0 0,0-1 0,1 1 0,-1 0 0,1 0 0,-1 0 0,0 0 0,1 0 0,-1 0 0,1 0 0,-1 0 0,1 0 0,85-15 0,149-3 0,122 5-164,1388 39-2059,-1477-4 2223,-249-20 0,0 1 0,1 0 0,-2 2 0,1 0 0,25 11 0,-43-16 0,0 0 0,0 1 0,-1-1 0,1 0 0,0 1 0,-1-1 0,1 1 0,0-1 0,-1 1 0,1-1 0,-1 1 0,1 0 0,0-1 0,-1 1 0,1 0 0,-1-1 0,0 1 0,1 0 0,-1-1 0,0 1 0,1 0 0,-1 0 0,0 0 0,0-1 0,0 1 0,0 0 0,1 0 0,-1 0 0,-1 1 0,0-1 0,0 1 0,0 0 0,0-1 0,0 1 0,0-1 0,-1 0 0,1 1 0,0-1 0,-1 0 0,1 0 0,-1 0 0,0 0 0,1 0 0,-1 0 0,-3 1 0,-22 7 0,-1 0 0,0-2 0,-46 6 0,-208 18 0,-822 0-932,-6-66-1,761 19 1097,-88-28 1504,419 41-1575,0-1 0,-34-12 1,40 6-68,22 0-23,14 2 5,1 1 0,0 1 0,0 1-1,0 1 1,36 0 0,-26 1 109,777-27 1830,-799 30-1947,0 0 0,0 2 0,-1-1 0,19 6 0,-31-7 0,1 0 0,0 0 0,0 0 0,-1 0 0,1 0 0,0 1 0,0-1 0,-1 0 0,1 0 0,0 1 0,0-1 0,-1 1 0,1-1 0,-1 0 0,1 1 0,0-1 0,-1 1 0,1 0 0,-1-1 0,1 1 0,-1-1 0,1 1 0,-1 0 0,0-1 0,1 1 0,-1 0 0,0-1 0,1 1 0,-1 0 0,0 0 0,0-1 0,0 1 0,0 0 0,1 0 0,-1-1 0,0 1 0,-1 0 0,1 0 0,0 0 0,0-1 0,0 1 0,0 0 0,0 0 0,-1-1 0,1 1 0,0 0 0,-1-1 0,1 1 0,-1 0 0,1-1 0,-1 2 0,-7 4 0,0 0 0,0 0 0,0-1 0,-1 0 0,0-1 0,0 0 0,-14 5 0,-58 20 4,-1-4-1,-126 22 1,-181 5-179,-487 9-903,745-63 1078,109-2 0,22 4 0,0-1 0,0 1 0,0 0 0,0 0 0,0-1 0,0 1 0,0 0 0,0 0 0,0 0 0,0-1 0,0 1 0,0 0 0,0 0 0,0-1 0,0 1 0,0 0 0,1 0 0,-1 0 0,0 0 0,0-1 0,0 1 0,0 0 0,0 0 0,1 0 0,-1 0 0,0-1 0,0 1 0,0 0 0,0 0 0,1 0 0,-1 0 0,0 0 0,0 0 0,0 0 0,1 0 0,-1-1 0,0 1 0,0 0 0,1 0 0,-1 0 0,0 0 0,0 0 0,0 0 0,1 0 0,-1 0 0,0 0 0,0 1 0,1-1 0,-1 0 0,0 0 0,0 0 0,44-10 0,0 2 0,1 2 0,70 0 0,-30 1 0,250-11-164,1785 45-1443,-2102-27 1633,117 8 259,137 30-1,-257-37-284,-1 0 0,0 1 0,0 1 0,26 12 0,-39-16 0,1 0 0,0 0 0,0 1 0,0-1 0,-1 0 0,1 1 0,-1-1 0,1 1 0,-1 0 0,1-1 0,-1 1 0,0 0 0,2 3 0,-3-4 0,0 0 0,0 0 0,1 0 0,-1 0 0,0 0 0,0 0 0,0 0 0,0 0 0,-1 0 0,1 0 0,0 0 0,0-1 0,0 1 0,-1 0 0,1 0 0,0 0 0,-1 0 0,1 0 0,-1 0 0,1 0 0,-2 1 0,-3 2 0,0 0 0,0 1 0,0-2 0,0 1 0,-1 0 0,0-1 0,1 0 0,-10 3 0,-42 16 0,-1-2 0,-100 21 0,-132 6 0,259-43 0,-286 34 492,-527-6-1,819-32-193,0-2 1,-32-5-1,55 7-268,0-1 0,-1 1 1,1-1-1,-1 0 0,1 0 1,0 0-1,0 0 0,0 0 1,-1 0-1,1-1 0,-3-2 1,5 4-27,0 0 0,-1-1 0,1 1 0,0-1 0,0 1 0,0-1 0,0 1 1,-1-1-1,1 1 0,0-1 0,0 1 0,0-1 0,0 1 0,0-1 0,0 1 0,0-1 0,0 1 1,0 0-1,0-1 0,1 1 0,-1-1 0,0 1 0,0-1 0,0 1 0,1-1 0,-1 1 0,0-1 1,0 1-1,1 0 0,-1-1 0,0 1 0,1 0 0,-1-1 0,1 0 0,6-3 0,-1-1 1,1 1-1,0 1 0,0-1 0,0 1 0,1 0 0,9-2 0,42-10-4,81-11 0,218-12 0,181 17-164,184 32-655,237 41-1147,1032 191 0,-1621-169 983,-326-64 656,-1 1-1,57 25 0,-99-36 308,-1 0-1,0 1 1,0-1-1,0 1 1,0-1-1,1 1 1,-1-1-1,0 1 1,0 0-1,0 0 1,0-1-1,0 1 1,-1 0-1,1 0 1,0 0 0,0 0-1,0 0 1,-1 0-1,1 0 1,-1 0-1,1 0 1,-1 1-1,1 1 1,-2-2-5,0 1 1,0-1-1,0 0 0,0 0 1,0 0-1,0 0 1,0 0-1,-1 0 1,1 0-1,0 0 0,-1 0 1,1 0-1,-1-1 1,1 1-1,-1-1 0,1 1 1,-1-1-1,0 0 1,-2 1-1,-50 8-456,-103 5 0,-224-4-253,-1335-56 1726,901 15-849,433 20 676,-937 2 6847,514 9-8709,-1348-89-2747,1851 59 3536,226 17 235,75 13 18,0 0 1,0 0 0,0 0 0,0 0 0,1 0-1,-1 0 1,0-1 0,0 1 0,0 0 0,0 0 0,0-1-1,0 1 1,0-1 0,0 1 0,0-1 0,1 1-1,-1-1 1,0 0 0,0 1 0,1-1 0,-1 0-1,1 0 1,-2 0 0,11-3 0,1 1 0,-1 1 1,1 0-1,-1 0 0,1 1 0,0 0 0,16 1 0,219-8 0,1196 68-1435,2 101 2581,-1331-149-592,-63-8 228,1 3 1,91 23-1,-128-28-510,1 0 0,-1 0 0,1-1 0,0-1 0,-1-1 1,1 0-1,0 0 0,16-5 0,-2 2-283,0-2 11,-22 3 0,-21 0 0,-324-5 0,-842-72-856,5-48-1,1109 120 857,-371-53 0,403 54 0,-58-19 0,88 24 0,0 1 0,1-1 0,0 0 0,-1 0 0,1-1 0,0 1 0,0-1 0,0 0 0,-5-5 0,8 7 0,1 1 0,0-1 0,-1 1 0,1-1 0,0 1 0,0-1 0,-1 0 0,1 1 0,0-1 0,0 1 0,0-1 0,0 1 0,0-1 0,0 0 0,-1 1 0,2-1 0,-1 0 0,0 1 0,0-1 0,0 1 0,0-1 0,0 0 0,0 1 0,1-1 0,-1 1 0,0-1 0,1 0 0,1-1 0,-1 0 0,1 0 0,0 1 0,0-1 0,0 1 0,0-1 0,0 1 0,0 0 0,1 0 0,3-2 0,32-10 0,1 2 0,0 2 0,1 1 0,61-4 0,-36 5 0,1627-99 168,-1688 106-168,74-2 0,0 3 0,120 18 0,-187-17 0,0 0 0,-1 1 0,1 0 0,-1 1 0,1 0 0,11 7 0,-20-10 0,0 0 0,0 1 0,0-1 0,-1 0 0,1 1 0,-1-1 0,1 1 0,-1-1 0,1 1 0,-1 0 0,0-1 0,0 1 0,0 0 0,0 0 0,0 0 0,0 0 0,0 0 0,-1 0 0,1 0 0,-1 0 0,1 0 0,-1 1 0,0-1 0,0 0 0,0 0 0,0 0 0,0 0 0,-1 1 0,1-1 0,0 0 0,-1 0 0,0 0 0,1 0 0,-1 0 0,-1 2 0,-19 29 101,-4 11 710,25-43-792,-1 0-1,1 1 0,0-1 0,0 0 0,0 0 0,0 0 0,0 0 0,0 1 0,0-1 0,0 0 0,0 0 0,1 0 1,-1 0-1,0 0 0,1 0 0,-1 1 0,1-1 0,-1 0 0,1 0 0,0 0 0,-1-1 0,1 1 0,0 0 0,0 0 0,-1 0 1,1 0-1,0-1 0,0 1 0,0 0 0,0-1 0,0 1 0,1 0 0,40 12 15,-41-12-30,29 3-3,57 3 0,-68-7 0,1 0 0,-1 2 0,0 0 0,0 1 0,0 1 0,0 1 0,25 10 0,-43-15 0,0 0 0,0 0 0,-1 0 0,1 1 0,0-1 0,0 0 0,-1 1 0,1-1 0,0 0 0,-1 1 0,1-1 0,-1 0 0,1 1 0,-1-1 0,1 1 0,0 0 0,-1-1 0,0 1 0,1-1 0,-1 1 0,1 0 0,-1-1 0,0 1 0,1 0 0,-1-1 0,0 1 0,0 0 0,1-1 0,-1 1 0,0 0 0,0 0 0,0-1 0,0 1 0,0 0 0,0 0 0,0-1 0,0 1 0,-1 0 0,1-1 0,0 1 0,0 0 0,0 0 0,-1-1 0,1 1 0,0 0 0,-1-1 0,1 1 0,-1-1 0,0 2 0,-3 1 0,0 1 0,0-1 0,-1-1 0,1 1 0,-1 0 0,1-1 0,-6 2 0,-30 8 0,-1-1 0,0-1 0,0-3 0,-63 4 0,101-11 0,-514 27 0,120-11 0,245 0 0,107-8 0,31 1 0,20-7 0,0 1 0,1-1 0,-1 0 0,1 0 0,-1-1 0,1 0 0,0 0 0,0-1 0,10 0 0,215 12 0,129 3-164,579 47-962,-691-34 686,429 106 0,-643-124 440,66 27 0,-97-35 0,0 0 0,-1 0 0,1 0 0,0 0 0,-1 1 0,1 0 0,3 4 0,-6-7 0,-1 1 0,1 0 0,-1-1 0,1 1 0,-1 0 0,0-1 0,1 1 0,-1 0 0,0 0 0,1-1 0,-1 1 0,0 0 0,0 0 0,0 0 0,0-1 0,0 1 0,0 0 0,0 0 0,0 0 0,0-1 0,0 1 0,0 0 0,0 0 0,0 0 0,-1 0 0,-2 2 0,1 0 0,-1 0 0,0 0 0,0-1 0,-1 1 0,1-1 0,0 0 0,-1 0 0,1 0 0,-1 0 0,0 0 0,0-1 0,-6 2 0,-32 10 48,0-3 0,0-1 0,-50 4 0,-139 2 530,171-12-365,-522-1 974,560-3-1187,0-1 0,-27-7 0,49 10 0,-1-1 0,1 0 0,0 0 0,0 0 0,-1 0 0,1 0 0,0 0 0,-1 0 0,1 0 0,0-1 0,0 1 0,-1 0 0,1 0 0,0 0 0,-1 0 0,1 0 0,0 0 0,0-1 0,0 1 0,-1 0 0,1 0 0,0 0 0,0 0 0,-1-1 0,1 1 0,0 0 0,0 0 0,0-1 0,0 1 0,0 0 0,-1 0 0,1-1 0,0 1 0,0 0 0,0 0 0,0-1 0,0 1 0,0 0 0,0-1 0,0 1 0,0 0 0,0 0 0,0-1 0,0 1 0,22-9 0,46-3 0,0 3 0,104 0 0,-93 6 0,1615 10-1600,-1636-4 1600,-12-3 0,-1 2 0,1 3 0,52 11 0,-85-7 0,-28 0 0,-18-2 0,-58 4 0,-151 3 0,-107-3-164,-2002-87-825,2186 57 1448,159 19-449,1 0-1,-1-1 0,1 0 0,0-1 1,0 1-1,0-1 0,0 0 0,0 0 1,-10-5-1,15 6-9,0 1-1,0-1 1,0 1 0,0 0 0,0-1-1,0 1 1,0-1 0,0 1 0,0 0-1,0-1 1,0 1 0,0-1 0,1 1 0,-1 0-1,0-1 1,0 1 0,0 0 0,0-1-1,1 1 1,-1 0 0,0-1 0,0 1-1,1 0 1,-1-1 0,0 1 0,0 0-1,1 0 1,-1-1 0,0 1 0,1 0 0,-1 0-1,0-1 1,1 1 0,-1 0 0,1 0-1,-1 0 1,0 0 0,2 0 0,40-14-10,133-14 10,124 1 0,113 7-72,108 15-110,561 68 0,-585-5 182,-100-1 0,-296-41 0,-1 4 0,145 48 0,-239-67 0,-1 1 0,1 0 0,-1-1 0,1 1 0,-1 1 0,0-1 0,0 1 0,0-1 0,0 1 0,0 0 0,6 7 0,-10-10 0,0 1 0,0-1 0,0 1 0,0-1 0,0 1 0,0-1 0,0 1 0,0-1 0,0 1 0,0-1 0,0 1 0,0-1 0,-1 1 0,1-1 0,0 1 0,0-1 0,0 1 0,-1-1 0,1 1 0,0-1 0,-1 0 0,1 1 0,0-1 0,-1 1 0,1-1 0,0 0 0,-1 1 0,1-1 0,-1 0 0,1 0 0,0 1 0,-1-1 0,1 0 0,-1 0 0,-40 12 0,-49-1 0,-161-2 0,175-8 0,-285 0-163,-1071-27-1726,6-78 799,1164 69 774,245 33 309,0-1 1,0-1 0,1 0-1,-1-2 1,-22-9-1,38 15 8,1 0-1,-1-1 1,1 1-1,0 0 1,-1 0-1,1-1 1,-1 1-1,1 0 1,0 0-1,-1-1 1,1 1-1,0 0 1,-1-1-1,1 1 1,0-1-1,0 1 1,-1 0-1,1-1 1,0 1-1,0-1 0,0 1 1,-1-1-1,1 1 1,0-1-1,0 1 1,0 0-1,0-1 1,0 1-1,0-1 1,0 1-1,0-1 1,0 1-1,0-1 1,0 1-1,1-1 1,-1 1-1,0 0 1,0-1-1,0 1 1,0-1-1,1 1 0,-1-1 1,3-1 13,-1 0 1,1 0-1,0 0 0,0 1 1,-1-1-1,1 1 0,0 0 1,0 0-1,5-1 0,37-9 373,87-7 0,182-3 249,126 7-485,962 11-502,-6 77-770,-1057-35 1121,-336-38 0,180 30 0,-156-25 0,0 2 0,-1 0 0,47 23 0,-70-31 8,-1 1 1,1 0-1,-1 0 1,1 1-1,-1-1 1,0 0-1,0 1 0,1 0 1,-1-1-1,0 1 1,-1 0-1,1 0 1,0 0-1,0 0 0,-1 0 1,1 1-1,-1-1 1,0 0-1,1 4 1,-2-5 7,0 0 0,0 0 0,0 0 0,0-1 0,-1 1 0,1 0 0,0 0 0,-1 0 0,1 0 0,-1 0 0,1 0 1,-1 0-1,1 0 0,-1-1 0,1 1 0,-1 0 0,0 0 0,0-1 0,0 2 0,-32 16 477,-28 3-163,0-3 1,-1-3-1,-118 13 0,160-25-311,-322 35 217,-1603 21-732,1475-74-54,117-11 453,321 23 97,0-1 0,0-2 0,-50-15 0,81 21 0,0 0 0,0 0 0,0-1 0,0 1 0,0-1 0,0 1 0,0 0 0,0-1 0,1 1 0,-1-1 0,0 0 0,0 1 0,0-1 0,1 0 0,-1 1 0,0-1 0,1 0 0,-1 0 0,1 0 0,-1 0 0,1 1 0,-1-1 0,1 0 0,0 0 0,-1 0 0,1-2 0,0 2 0,1-1 0,0 1 0,0 0 0,0-1 0,0 1 0,0 0 0,0 0 0,1 0 0,-1 0 0,0 0 0,0 0 0,1 0 0,-1 0 0,1 1 0,-1-1 0,1 0 0,-1 1 0,3-1 0,30-9 0,0 1 0,1 2 0,36-2 0,252-19 0,127 11-133,1694 79-532,-1783-27 829,-289-26 245,84 24 1,-145-31-316,-1 2 0,1-1 0,-1 1 0,0 0 0,0 1 1,-1 1-1,13 7 0,-22-12-83,1 0 1,0 0 0,0-1 0,0 1-1,-1 0 1,1 0 0,0 0 0,-1 0-1,1-1 1,-1 1 0,1 0 0,-1 0-1,0 0 1,1 0 0,-1 0-1,0 0 1,1 1 0,-1-1 0,0 0-1,0 0 1,0 0 0,0 0 0,0 0-1,0 0 1,-1 0 0,1 0-1,0 0 1,-1 2 0,-1 0 7,0 0 0,-1 0 0,1 0 0,-1-1 0,0 1 0,0-1 0,0 0 1,0 1-1,0-1 0,0-1 0,0 1 0,-1 0 0,-3 1 0,-30 10 0,1-1 0,-2-2 0,-50 8 0,-267 26-19,-131-11-164,-287-14-1077,-1268-133 0,1731 71 2060,270 36-521,1-2-1,-49-16 1,86 24-273,0 0-1,-1 0 1,1 0-1,0 0 1,-1 0-1,1 0 1,0 0 0,0-1-1,0 1 1,0-1-1,0 1 1,0-1 0,1 0-1,-1 0 1,-1-2-1,3 3-20,0 0 0,0 1 0,0-1 0,0 0 0,0 1 0,0-1 0,1 0 0,-1 0-1,0 1 1,0-1 0,1 0 0,-1 1 0,0-1 0,1 0 0,-1 1 0,1-1 0,-1 1 0,1-1 0,-1 1 0,1-1-1,-1 1 1,1-1 0,0 1 0,-1-1 0,1 1 0,-1 0 0,1-1 0,0 1 0,0 0 0,-1 0 0,2-1-1,12-3 1,0-1-1,1 2 0,25-4 0,420-18-3,-431 24 0,1280 51 1822,-1284-48-1824,27 1-4,0 2 0,-1 2 0,0 3 0,73 23-1,-119-31 7,0 0 0,0 0 0,0 0 0,0 0 0,-1 1 0,1 0 0,-1 0 0,0 1 0,0-1 0,0 1 0,0-1 0,-1 1 0,5 6 0,-7-7 0,0-1 0,-1 0 0,1 1 0,-1-1 0,1 1 0,-1-1 0,0 1 0,0-1 0,0 0 0,0 1 0,0-1 0,-1 1 0,1-1 0,-1 1 0,0-1 0,1 0 0,-1 1 0,0-1 0,0 0 0,-1 0 0,1 0 0,0 0 0,-1 0 0,1 0 0,-1 0 0,0 0 0,1-1 0,-1 1 0,-4 2 0,-5 5 0,-1 0 0,-1-1 0,1 0 0,-1-1 0,0-1 0,-1 0 0,-22 7 0,-29 5 0,-108 18 0,-27-10-95,-361 0-1,-205-56-115,712 27 210,-304-21 1,-73-25 32,372 33-24,59 16-8,0 0 0,0 0 0,0 0 0,0 0 0,-1 0 0,1 0 0,0 0 0,0 0 0,0 0 0,0-1 0,-1 1 0,1 0 0,0 0 0,0 0 0,0 0 0,0 0 0,0 0 0,0-1 0,-1 1 0,1 0 0,0 0 0,0 0 0,0 0 0,0 0 0,0-1 0,0 1 0,0 0 0,0 0 0,0 0 0,0-1 0,0 1 0,0 0 0,0 0 0,0 0 0,0 0 0,0-1 0,0 1 0,0 0-1,0 0 1,0 0 0,0 0 0,0-1 0,0 1 0,0 0 0,0 0 0,0 0 0,1 0 0,-1-1 0,0 1 0,0 0 0,0 0 0,0 0 0,0 0 0,0 0 0,1 0 0,-1-1 0,0 1 0,0 0 0,0 0 0,0 0 0,0 0 0,1 0 0,-1 0 0,33-7-1,54 0 1,-1 3 0,146 14 0,184 42 0,-397-49 0,867 165 1362,-445-77-882,-404-85-480,-23-4 0,0 0 0,-1 0 0,1 1 0,-1 1 0,0 0 0,0 1 0,0 0 0,0 1 0,21 15 0,-33-21 0,1 1 0,-1 1 0,0-1 0,0 0 0,1 0 0,-1 0 0,0 1 0,0-1 0,-1 0 0,1 1 0,0-1 0,0 1 0,-1-1 0,1 1 0,-1-1 0,1 1 0,-1 0 0,0-1 0,1 1 0,-1 0 0,0-1 0,0 1 0,0 0 0,0-1 0,-1 1 0,1-1 0,0 1 0,-1 0 0,1-1 0,-1 1 0,1-1 0,-1 1 0,0-1 0,0 1 0,0-1 0,0 0 0,0 1 0,0-1 0,0 0 0,0 0 0,0 0 0,0 1 0,-1-1 0,-2 1 0,-6 7 0,-2 0 0,1 0 0,-1-2 0,0 1 0,-1-2 0,1 1 0,-16 4 0,-112 31 0,6-13-39,-176 15 0,-149-13-756,180-19 580,-337-28-1,467-3 216,112 8 0,37 11 0,0 0 0,0-1 0,0 1 0,0 0 0,-1 0 0,1 0 0,0 0 0,0-1 0,0 1 0,0 0 0,0 0 0,0 0 0,-1-1 0,1 1 0,0 0 0,0 0 0,0-1 0,0 1 0,0 0 0,0 0 0,0 0 0,0-1 0,0 1 0,0 0 0,0 0 0,0-1 0,0 1 0,0 0 0,0 0 0,1 0 0,-1-1 0,0 1 0,0 0 0,0 0 0,0 0 0,0-1 0,0 1 0,0 0 0,1 0 0,-1 0 0,0 0 0,0-1 0,0 1 0,0 0 0,1 0 0,-1 0 0,0 0 0,0 0 0,0 0 0,1 0 0,-1-1 0,0 1 0,0 0 0,1 0 0,-1 0 0,0 0 0,0 0 0,0 0 0,1 0 0,-1 0 0,67-13 0,466-28-27,15 30-810,-536 11 820,841 24-191,-707-2 903,-139-20-646,1 0 0,-1 0 0,1 0 0,-1 1 0,11 6 0,-18-9-48,1 0 0,-1 0 0,0 0 0,0 1 1,1-1-1,-1 0 0,0 0 0,0 0 0,1 1 0,-1-1 1,0 0-1,0 0 0,1 1 0,-1-1 0,0 0 1,0 0-1,0 1 0,0-1 0,0 0 0,0 1 0,1-1 1,-1 0-1,0 1 0,0-1 0,0 0 0,0 1 1,0-1-1,0 0 0,0 0 0,0 1 0,0-1 1,0 0-1,-1 1 0,1-1 0,0 0 0,0 1 0,0-1 1,0 0-1,0 0 0,0 1 0,-1-1 0,1 0 1,0 1-1,-30 11 14,-31-2-15,0-3 0,-83-1 0,96-4 0,-1334-54 370,1340 48-370,-10 1 0,-1-3 0,-81-20 0,122 19 0,27 0 0,42-1 0,1 2 0,99 4 0,-81 2 0,954 29-1280,-1026-29 1277,95 5 234,-1 5 1,136 29 0,-193-23-102,-41-15-129,1-1 0,-1 0 0,0 0 0,1 0-1,-1 1 1,1-1 0,-1 0 0,1 1 0,-1-1 0,0 0 0,1 1-1,-1-1 1,0 1 0,1-1 0,-1 0 0,0 1 0,0-1-1,1 1 1,-1-1 0,0 1 0,0-1 0,0 1 0,0-1 0,0 1-1,1-1 1,-1 1 0,0-1 0,0 1 0,0-1 0,0 1 0,-1-1-1,1 2 1,-3 0-1,0 1-1,0-1 0,0 0 1,-1 0-1,1 0 1,0-1-1,-1 1 1,0-1-1,1 0 0,-1 0 1,0 0-1,1 0 1,-6 0-1,-94 14 1,1-5 0,-163-3 0,146-6 0,-40 2-43,-418-7 1421,564 0-1312,27-1-56,48-2-16,149 6 6,1 9 0,229 39 0,-387-40 0,144 26 0,-177-27 0,0 0 0,0 1 0,0 1 0,-1 1 0,0 1 0,32 22 0,-48-29 0,1 0 0,-1 0 0,0 1 0,0-1 0,-1 1 0,1 0 0,-1 1 0,1-1 0,-2 1 0,1-1 0,0 1 0,-1 0 0,0 0 0,3 8 0,-5-10 0,1 0 0,-1 0 0,0 0 0,0 1 0,0-1 0,0 0 0,-1 0 0,1 0 0,-1 1 0,0-1 0,0 0 0,0 0 0,0 0 0,-1 0 0,1-1 0,-1 1 0,0 0 0,1 0 0,-1-1 0,0 1 0,-1-1 0,1 0 0,0 0 0,-5 3 0,-6 5 0,-1-1 0,0 0 0,-1-1 0,0-1 0,0 0 0,-25 7 0,-107 22 0,50-14 0,50-7 0,28-6 0,19-9 0,0 0 0,0 0 0,0 0 0,0 0 0,0 0 0,1 0 0,-1 0 0,0 1 0,0-1 0,0 0 0,0 0 0,0 0 0,0 0 0,1 0 0,-1 0 0,0 0 0,0 0 0,0 0 0,0 0 0,0 0 0,0 0 0,0 0 0,1 1 0,-1-1 0,0 0 0,0 0 0,0 0 0,0 0 0,0 0 0,0 0 0,0 1 0,0-1 0,0 0 0,0 0 0,0 0 0,0 0 0,0 0 0,0 0 0,0 1 0,0-1 0,0 0 0,0 0 0,0 0 0,0 0 0,0 0 0,0 1 0,0-1 0,0 0 0,0 0 0,0 0 0,0 0 0,0 0 0,0 0 0,0 1 0,-1-1 0,1 0 0,0 0 0,0 0 0,0 0 0,0 0 0,0 0 0,0 0 0,-1 0 0,109 13 0,-77-11 0,0 1 0,0 1 0,51 16 0,-79-20 0,0 1 0,1 0 0,-1 0 0,-1 0 0,1 1 0,0-1 0,0 1 0,0-1 0,-1 1 0,1 0 0,-1 0 0,1 0 0,-1 1 0,0-1 0,0 1 0,0-1 0,0 1 0,0-1 0,-1 1 0,2 3 0,-3-5 0,0 1 0,1-1 0,-1 0 0,-1 1 0,1-1 0,0 0 0,0 1 0,0-1 0,-1 0 0,1 0 0,0 1 0,-1-1 0,1 0 0,-1 0 0,0 0 0,1 1 0,-1-1 0,0 0 0,-1 1 0,-1 1 0,-1 1 0,1-1 0,-1-1 0,0 1 0,0 0 0,0-1 0,-8 4 0,-16 5 0,0-2 0,0 0 0,-1-2 0,-42 6 0,-124 3 0,132-13 0,-694 11 0,729-16 0,38 1 0,46 0 0,-7-1 0,67 2 0,-103 0 0,0 2 0,-1 0 0,1 0 0,-1 1 0,1 1 0,19 8 0,-26-8 0,-1 0 0,0 0 0,0 0 0,0 1 0,-1-1 0,0 1 0,0 0 0,0 1 0,0-1 0,-1 1 0,0-1 0,0 1 0,0 0 0,-1 0 0,0 0 0,0 1 0,-1-1 0,0 0 0,0 1 0,0-1 0,-1 1 0,0-1 0,0 1 0,0-1 0,-1 1 0,0-1 0,0 0 0,-1 1 0,0-1 0,0 0 0,0 0 0,-1 0 0,0 0 0,0 0 0,0-1 0,-8 9 0,2-6 0,0-2 0,0 1 0,-1-1 0,1-1 0,-1 1 0,-1-2 0,1 1 0,-1-2 0,-19 5 0,-12 1 0,-52 2 0,71-8 0,-297 12 0,297-16 0,47-1 0,452-4 0,-358 6 0,-87 0 0,41 0 0,-67 0 0,0 1 0,1-1 0,-1 1 0,0 0 0,0 1 0,0-1 0,0 1 0,-1 0 0,1 0 0,4 3 0,-8-5 0,-1 0 0,0 1 0,0-1 0,0 0 0,0 0 0,0 0 0,1 0 0,-1 1 0,0-1 0,0 0 0,0 0 0,0 0 0,0 1 0,0-1 0,0 0 0,0 0 0,1 0 0,-1 1 0,0-1 0,0 0 0,0 0 0,0 0 0,0 1 0,0-1 0,0 0 0,0 0 0,-1 1 0,1-1 0,0 0 0,0 0 0,0 0 0,0 1 0,0-1 0,0 0 0,0 0 0,0 0 0,0 1 0,-1-1 0,1 0 0,0 0 0,0 0 0,0 0 0,0 0 0,-1 1 0,1-1 0,0 0 0,0 0 0,0 0 0,-1 0 0,1 0 0,0 0 0,0 0 0,0 0 0,-1 0 0,1 0 0,0 0 0,0 0 0,0 0 0,-1 0 0,1 0 0,0 0 0,0 0 0,-1 0 0,-19 5 0,-1 0 0,1-2 0,-1 0 0,0-2 0,-28-1 0,3 1 0,48-1 0,16 1 0,0 0 0,0 2 0,0 0 0,17 5 0,-35-8 0,0 0 0,0 0 0,-1 0 0,1 0 0,0 0 0,0 0 0,0 0 0,-1 0 0,1 1 0,0-1 0,0 0 0,0 0 0,-1 0 0,1 0 0,0 0 0,0 0 0,0 0 0,-1 1 0,1-1 0,0 0 0,0 0 0,0 0 0,0 1 0,0-1 0,-1 0 0,1 0 0,0 0 0,0 1 0,0-1 0,0 0 0,0 0 0,0 0 0,0 1 0,0-1 0,0 0 0,0 0 0,0 1 0,0-1 0,0 0 0,0 0 0,0 0 0,0 1 0,0-1 0,0 0 0,0 0 0,0 1 0,1-1 0,-1 0 0,0 0 0,0 0 0,0 1 0,0-1 0,0 0 0,0 0 0,1 0 0,-1 0 0,0 0 0,0 1 0,0-1 0,1 0 0,-28 5 0,-146 3 0,45-4 0,91 2 0,37-6 0,0 0 0,0 0 0,0 0 0,1 1 0,-1-1 0,0 0 0,0 0 0,0 0 0,1 0 0,-1 0 0,0 0 0,0 0 0,0 0 0,0 0 0,0 1 0,1-1 0,-1 0 0,0 0 0,0 0 0,0 0 0,0 0 0,0 1 0,0-1 0,1 0 0,-1 0 0,0 0 0,0 0 0,0 1 0,0-1 0,0 0 0,0 0 0,0 0 0,0 1 0,0-1 0,0 0 0,0 0 0,0 0 0,0 1 0,0-1 0,0 0 0,0 0 0,0 0 0,0 0 0,0 1 0,0-1 0,-1 0 0,1 0 0,0 0 0,0 0 0,0 1 0,0-1 0,0 0 0,0 0 0,-1 0 0,1 0 0,0 0 0,0 1 0,0-1 0,0 0 0,0 0 0,-1 0 0,1 0 0,0 0 0,0 0 0,0 0 0,-1 0 0,1 0 0,0 0 0,0 0 0,21 9 0,0-1 0,1-1 0,34 6 0,22 6 0,-36-5 0,0-3 0,1-1 0,0-2 0,85 4 0,-111-11 0,-5-2 0,0 1 0,0 0 0,0 1 0,0 1 0,0 0 0,0 0 0,15 6 0,-26-7 0,-1-1 0,0 0 0,0 0 0,0 0 0,1 0 0,-1 0 0,0 1 0,0-1 0,0 0 0,0 0 0,0 0 0,0 1 0,1-1 0,-1 0 0,0 0 0,0 0 0,0 1 0,0-1 0,0 0 0,0 0 0,0 0 0,0 1 0,0-1 0,0 0 0,0 0 0,0 0 0,0 1 0,0-1 0,0 0 0,0 0 0,0 1 0,0-1 0,-1 0 0,1 0 0,0 0 0,0 1 0,0-1 0,0 0 0,0 0 0,0 0 0,-1 0 0,1 1 0,0-1 0,0 0 0,0 0 0,0 0 0,-1 0 0,1 0 0,0 0 0,0 0 0,0 1 0,-1-1 0,1 0 0,0 0 0,0 0 0,0 0 0,-1 0 0,1 0 0,0 0 0,0 0 0,-1 0 0,1 0 0,0 0 0,0 0 0,0 0 0,-1-1 0,-18 7 0,-57 2 0,0-3 0,-108-6 0,67-2 0,68 2 0,0-3 0,1-2 0,-61-16 0,-135-49 0,93 24 0,130 41 0,0 0 0,0-2 0,1-1 0,0 0 0,1-1 0,-20-14 0,36 21 0,-1 1 0,0-1 0,1 0 0,-1 0 0,1 0 0,0 0 0,0-1 0,0 1 0,1-1 0,-1 0 0,1 0 0,0 0 0,0 0 0,0 0 0,0 0 0,1-1 0,0 1 0,0 0 0,0-1 0,0 1 0,1-1 0,0 1 0,-1-1 0,2 1 0,-1-1 0,1 1 0,-1-1 0,1 1 0,0-1 0,1 1 0,-1 0 0,1-1 0,0 1 0,0 0 0,0 0 0,3-4 0,3-2 0,-1 0 0,1 1 0,1 0 0,0 0 0,0 0 0,1 1 0,0 1 0,0 0 0,0 0 0,1 1 0,0 0 0,1 1 0,20-7 0,7 0 0,0 3 0,0 0 0,42-2 0,177-7 0,319 17 0,-225 7 0,1059 80 0,-1296-73 0,-2034-409-912,1527 334 912,120 22 0,265 39-1,-13-2 27,0 0-1,0-1 1,0-1-1,1-1 1,-31-14-1,51 20-14,-1 0-1,1 0 1,0 0-1,-1 0 0,1 0 1,-1 0-1,1 0 1,-1 0-1,1-1 1,-1 1-1,1 0 0,-1 0 1,1-1-1,-1 1 1,1 0-1,-1-1 1,1 1-1,-1 0 0,0-1 1,1 1-1,-1-1 1,0 1-1,1-1 1,-1 1-1,0-1 0,0 1 1,1-1-1,-1 1 1,0-1-1,0 1 1,0-1-1,0 1 0,0-1 1,1 0-1,-1 1 1,0-1-1,0 1 1,0-1-1,-1 1 1,1-1-1,0 1 0,0-1 1,0 0-1,0 1 1,0-1-1,-1 1 1,1-1-1,0 1 0,-1-1 1,1 1-1,0-1 1,-1 1-1,1 0 1,0-1-1,-1 1 0,1-1 1,-1 1-1,1 0 1,-1 0-1,1-1 1,-1 1-1,1 0 0,-1 0 1,1-1-1,-1 1 1,1 0-1,-1 0 1,1 0-1,-2 0 1,60-13 18,124-1-68,331 16-1,-418 2-45,1346 88-1660,-1283-69 1745,-133-13 0,-26-9 0,1-1 0,0 1 0,0-1 0,0 1 0,-1-1 0,1 1 0,0-1 0,-1 0 0,1 1 0,0-1 0,-1 1 0,1-1 0,-1 0 0,1 1 0,0-1 0,-1 0 0,1 0 0,-1 1 0,1-1 0,-1 0 0,1 0 0,-1 0 0,1 1 0,-1-1 0,1 0 0,-1 0 0,1 0 0,-1 0 0,1 0 0,-1 0 0,0 0 0,1 0 0,-1 0 0,-35 4 0,0-1 0,-41-2 0,-219-16 0,-667-103-1135,561 62 432,-40-1 394,78 10-410,83 10-2697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9:19.911"/>
    </inkml:context>
    <inkml:brush xml:id="br0">
      <inkml:brushProperty name="width" value="0.35" units="cm"/>
      <inkml:brushProperty name="height" value="0.35" units="cm"/>
      <inkml:brushProperty name="color" value="#FFFFFF"/>
    </inkml:brush>
  </inkml:definitions>
  <inkml:trace contextRef="#ctx0" brushRef="#br0">1 126 24575,'374'10'0,"-19"16"-164,152 23-655,161 24-164,137 19 0,133 27 0,3134 398-2949,-3357-428 2949,-201-19 0,-191-16 0,-301-50 816,-1 0 0,1 2 0,-1 0 0,29 13 0,-49-19 164,-1 0 0,0 0 1,0 1-1,1-1 0,-1 0 0,0 0 0,0 0 1,1 0-1,-1 1 0,0-1 0,0 0 0,1 0 0,-1 1 1,0-1-1,0 0 0,0 0 0,0 1 0,1-1 1,-1 0-1,0 0 0,0 1 0,0-1 0,0 0 0,0 1 1,0-1-1,0 0 0,0 0 0,0 1 0,0-1 0,0 0 1,0 1-1,0-1 0,0 0 0,0 1 0,0-1 1,0 0-1,0 0 0,0 1 0,0-1 0,-1 0 0,1 1 1,0-1-1,0 0 0,0 0 0,0 1 0,-1-1 0,1 0 1,0 0-1,0 0 0,-1 1 0,1-1 0,0 0 1,0 0-1,-1 0 0,1 0 0,0 0 0,0 1 0,-1-1 1,1 0-1,0 0 0,-1 0 0,-46 10-49,-175 3 36,-151-10 180,-676-43 1645,-8-34 91,621 38-1156,109-1 180,112-1-92,202 36-801,1-2-1,-1 1 1,1-1 0,0-1 0,0 0-1,-21-13 1,32 18-30,0-1-1,0 0 0,0 1 0,0-1 1,1 0-1,-1 0 0,0 0 0,0 0 1,1 0-1,-1 0 0,0 0 1,1 0-1,-1 0 0,1 0 0,-1 0 1,1 0-1,0 0 0,-1 0 0,1 0 1,0-1-1,0 1 0,0 0 1,0 0-1,0 0 0,0-1 0,0 1 1,0 0-1,0 0 0,1 0 0,-1 0 1,0 0-1,1 0 0,-1-1 1,1 1-1,-1 0 0,1 0 0,0 0 1,-1 0-1,1 1 0,0-1 1,0 0-1,0 0 0,0 0 0,-1 1 1,1-1-1,2-1 0,8-5 0,1-1 0,1 1 0,-1 1 0,1 0 0,0 1 0,21-6 0,80-18 50,1 6 0,171-15 0,977-25 679,-1084 59-708,-16-6 143,-163 10-155,1 0 0,-1 0 0,1 0 0,-1 0 0,1 1 0,-1-1-1,1 0 1,-1 0 0,1 0 0,-1-1 0,1 1 0,-1 0 0,1 0 0,-1 0 0,1 0 0,-1 0 0,1-1 0,-1 1 0,1 0-1,-1 0 1,0-1 0,1 1 0,-1 0 0,1-1 0,-1 1 0,0 0 0,1-1 0,-1 1 0,0-1 0,1 1 0,-1 0 0,0-1 0,0 1-1,0-1 1,1 1 0,-1-1 0,0 1 0,0-2 0,-29-13 462,-155-39 504,-137-27-187,-1698-391-3591,1810 422 2832,197 47 71,0 0 0,1-1 0,0 0 0,0 0 0,0-2 0,-17-9-1,27 14-93,1 1-1,0 0 0,-1 0 0,1-1 1,0 1-1,0 0 0,-1-1 0,1 1 1,0 0-1,0-1 0,0 1 1,-1 0-1,1-1 0,0 1 0,0 0 1,0-1-1,0 1 0,0-1 0,0 1 1,-1 0-1,1-1 0,0 1 0,0-1 1,0 1-1,1 0 0,-1-1 0,0 1 1,0-1-1,0 1 0,0 0 0,0-1 1,0 1-1,0 0 0,1-1 0,-1 1 1,0-1-1,0 1 0,1 0 0,-1 0 1,0-1-1,0 1 0,1 0 0,0-1 1,33-12 102,20 5-86,66-2 0,193 4-22,148 22-164,152 23-525,1575 215-1603,-1609-159 1488,-195-9 644,-294-55 160,-85-28 0,1-1 0,-1 1 0,1 0 0,-1 0 0,0 0 0,0 1 0,0-1 0,4 6 0,-8-8 0,0 0 0,-1-1 0,1 1 0,-1 0 0,0 0 0,1-1 0,-1 1 0,0 0 0,1 0 0,-1 0 0,0 0 0,0-1 0,0 1 0,0 0 0,0 0 0,0 0 0,0 0 0,0 0 0,0 0 0,0-1 0,0 1 0,0 0 0,-1 0 0,1 0 0,0 0 0,-1-1 0,1 1 0,0 0 0,-1 0 0,1-1 0,-1 1 0,1 0 0,-1-1 0,0 1 0,1 0 0,-1-1 0,0 1 0,1-1 0,-1 1 0,0-1 0,0 1 0,-1-1 0,-8 6 0,-1-1 0,0-1 0,0 0 0,0-1 0,0 0 0,-15 2 0,-79 10 0,-141 2 0,-330-16-164,-167-32-655,-778-113-1004,3-57 1056,1042 132 1465,409 59-573,-371-71 127,393 65-191,44 16-58,1 0 0,0 0 0,0 0 0,-1 0 0,1 0 0,0 0 0,0 0-1,0 0 1,-1 0 0,1 0 0,0 0 0,0 0 0,-1 0 0,1 0 0,0-1-1,0 1 1,0 0 0,-1 0 0,1 0 0,0 0 0,0 0 0,0-1 0,0 1 0,0 0-1,-1 0 1,1 0 0,0-1 0,0 1 0,0 0 0,0 0 0,0 0 0,0-1-1,0 1 1,0 0 0,0 0 0,0-1 0,0 1 0,-1 0 0,1 0 0,1-1-1,-1 1 1,0 0 0,0 0 0,0 0 0,0-1 0,0 1 0,0 0 0,0 0 0,0-1-1,0 1 1,0 0 0,0 0 0,1 0 0,-1-1 0,0 1 0,0 0 0,0 0-1,0 0 1,1 0 0,-1 0 0,0-1 0,0 1 0,1 0 0,11-3 144,0 0 1,1 1-1,-1 1 1,17 0-1,184-4 829,108 5-377,26 2-1406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9:27.220"/>
    </inkml:context>
    <inkml:brush xml:id="br0">
      <inkml:brushProperty name="width" value="0.35" units="cm"/>
      <inkml:brushProperty name="height" value="0.35" units="cm"/>
      <inkml:brushProperty name="color" value="#FFFFFF"/>
    </inkml:brush>
  </inkml:definitions>
  <inkml:trace contextRef="#ctx0" brushRef="#br0">4604 680 24575,'302'34'67,"732"113"-1876,-978-136 1847,62 22 0,-115-32-33,-1-1 0,1 1 0,-1 0 0,1 1 0,-1-1 0,0 0 0,1 1 0,-1-1 0,0 1 0,0 0 0,2 2 0,-4-4-3,0 1 0,0-1-1,0 1 1,0-1-1,0 1 1,0-1-1,0 1 1,0-1-1,0 1 1,0-1-1,0 1 1,-1-1-1,1 1 1,0-1-1,0 1 1,-1-1 0,1 1-1,0-1 1,-1 1-1,1-1 1,0 0-1,-1 1 1,1-1-1,-1 0 1,1 1-1,0-1 1,-1 0-1,1 1 1,-1-1-1,1 0 1,-1 0-1,1 0 1,-1 1 0,1-1-1,-1 0 1,1 0-1,-1 0 1,1 0-1,-1 0 1,0 0-1,0 0 1,-30 5 63,-1-1 0,0-1-1,-45-2 1,-300-14 0,-192-37-229,-138-38-655,-2514-445-4096,3101 512 4555,-185-42-295,281 53 670,23 10-13,1 0 1,0-1-1,0 1 1,0 0 0,0 0-1,0-1 1,0 1 0,0 0-1,0 0 1,0-1 0,0 1-1,0 0 1,1 0-1,-1-1 1,0 1 0,0 0-1,0 0 1,0 0 0,0-1-1,0 1 1,0 0 0,1 0-1,-1 0 1,0-1 0,0 1-1,0 0 1,0 0-1,1 0 1,-1 0 0,0-1-1,0 1 1,0 0 0,1 0-1,-1 0 1,0 0 0,0 0-1,1 0 1,-1 0 0,0 0-1,0 0 1,1 0-1,-1 0 1,0 0 0,0 0-1,1 0 1,-1 0 0,0 0-1,0 0 1,0 0 0,1 0-1,-1 0 1,0 0-1,1 0 1,108-5 816,628 40 1813,7 61-349,-583-73-1805,-33-5-202,144 38 0,-262-54-276,0 1 0,0 1 0,-1-1 0,1 2 0,10 5 0,-19-9 0,-1-1 0,1 0 0,0 1 0,0-1 0,-1 0 0,1 1 0,0-1 0,-1 1 0,1-1 0,-1 1 0,1 0 0,-1-1 0,1 1 0,-1-1 0,1 1 0,-1 0 0,1-1 0,-1 1 0,0 0 0,0 0 0,1-1 0,-1 1 0,0 0 0,0 0 0,0 0 0,0-1 0,0 1 0,0 0 0,0 0 0,0 0 0,0-1 0,0 1 0,0 0 0,0 0 0,0-1 0,-1 1 0,1 0 0,0 0 0,-1-1 0,1 1 0,-1 0 0,1-1 0,0 1 0,-2 1 0,-4 2 0,0 0 0,0 0 0,0-1 0,-1 0 0,0 0 0,1 0 0,-1-1 0,0 0 0,-12 2 0,-175 25 0,-132-6 0,-1442-42-1254,1467-7 1254,250 20 0,-66-17 0,115 23 0,-1 0 0,0-1 0,1 0 0,-1 0 0,1 0 0,-1 0 0,1 0 0,-1 0 0,1-1 0,0 1 0,0-1 0,-4-3 0,6 4 0,0 1 0,0-1 0,0 1 0,0-1 0,0 1 0,0-1 0,0 0 0,1 1 0,-1-1 0,0 1 0,0-1 0,1 1 0,-1-1 0,0 1 0,1-1 0,-1 1 0,0 0 0,1-1 0,-1 1 0,1-1 0,-1 1 0,1 0 0,-1-1 0,1 1 0,-1 0 0,1 0 0,-1-1 0,1 1 0,-1 0 0,1 0 0,0 0 0,-1 0 0,1 0 0,0 0 0,17-5 0,0 1 0,30-3 0,718-19-613,-647 26 350,1375 59-22,-1492-59 290,349 38 1681,-306-24-1334,-44-14-351,-1 0 0,0 0 0,0 0 0,0 0 1,0 0-1,0 0 0,0 1 0,0-1 0,0 0 0,0 0 0,0 0 0,0 0 0,1 0 0,-1 1 0,0-1 1,0 0-1,0 0 0,0 0 0,0 0 0,0 0 0,0 1 0,0-1 0,0 0 0,0 0 0,0 0 0,-1 0 1,1 1-1,0-1 0,0 0 0,0 0 0,0 0 0,0 0 0,0 0 0,0 0 0,0 1 0,0-1 0,0 0 0,-1 0 1,1 0-1,0 0 0,0 0 0,0 0 0,0 0 0,0 0 0,0 0 0,-1 1 0,1-1 0,0 0 0,0 0 1,0 0-1,0 0 0,0 0 0,-1 0 0,1 0 0,0 0 0,0 0 0,-25 5 12,-161 4 237,3 0 919,166-4-1087,32 0-69,64 1-21,149-2 8,139-13-164,154-14-655,135-11-164,820-56-902,605-31-532,-8 66-409,-2006 54 2794,-6 0 346,-1 3 0,66 9 1,-122-10-243,0-1 0,0 1 0,-1 0 0,1 0 0,0 0 1,0 1-1,-1-1 0,1 1 0,-1 0 0,4 2 0,-6-3-56,-1-1 0,0 0-1,1 1 1,-1-1 0,0 0 0,0 1-1,0-1 1,1 1 0,-1-1-1,0 0 1,0 1 0,0-1 0,0 1-1,0-1 1,0 0 0,0 1-1,0-1 1,1 1 0,-2-1-1,1 0 1,0 1 0,0-1 0,0 1-1,0-1 1,0 1 0,0-1-1,0 0 1,0 1 0,-1-1-1,1 1 1,-20 15 585,-3-6-303,0-1-1,-1-1 1,-1-1 0,1-1 0,-48 5-1,43-7-117,-517 49 2270,7-37-1056,536-16-1391,-21 0 76,-25 2 204,88 5-156,203 21-42,843 90-773,-1059-116 688,8 1 0,1 0 0,-1 2 0,0 2 0,-1 1 0,55 20 0,-56-15 0,0-3 0,1 0 0,48 6 0,-65-13 0,206 40 0,97 29-164,1153 268-938,-1302-296 1102,-129-31 0,-34-9 0,-8-2 0,-60-7 0,-378-86-151,-4-29-141,401 108 265,-4-1-6,-29-7 67,1-2 0,-82-40 1,152 61 15,1-1 0,0 1 1,0-1-1,0 0 0,0 0 1,0 0-1,0-1 0,1 1 0,-5-6 1,6 8-39,1-1-1,0 1 1,0-1 0,0 1 0,-1-1-1,1 1 1,0-1 0,0 1 0,0-1-1,0 1 1,0-1 0,0 1 0,0-1-1,0 1 1,0-1 0,0 1 0,0-1-1,0 1 1,1-1 0,-1 1 0,0-1-1,0 1 1,0-1 0,1 1 0,-1-1-1,0 1 1,1 0 0,-1-1 0,0 1-1,1 0 1,-1-1 0,0 1 0,1 0-1,-1-1 1,1 1 0,-1 0 0,1-1-1,8-3 69,0 1 1,0 0-1,0 1 0,0 0 0,0 0 0,11 0 0,153-12-17,203 9 1,-258 6-53,20-1-2,2-2 38,260 30 1,-344-14 407,-45-10-442,0-1-1,0-1 0,0 0 1,15 1-1,504-1-12,-320-4 0,-341 0 0,-167 5 0,254 8 0,43-11 0,0 0 0,1 0 0,-1 0 0,0 0 0,1 1 0,-1-1 0,0 0 0,1 0 0,-1 1 0,0-1 0,1 0 0,-1 1 0,1-1 0,-1 0 0,1 1 0,-1-1 0,1 1 0,-1-1 0,1 1 0,-1-1 0,1 1 0,0-1 0,-1 1 0,1-1 0,0 1 0,0 0 0,-1-1 0,1 1 0,0 0 0,0-1 0,0 1 0,0 0 0,0-1 0,-1 1 0,1 0 0,1-1 0,-1 1 0,0 0 0,0-1 0,0 1 0,0 0 0,0-1 0,1 1 0,-1 0 0,0-1 0,0 1 0,1-1 0,-1 1 0,0-1 0,1 1 0,-1-1 0,1 1 0,-1-1 0,1 1 0,-1-1 0,1 1 0,-1-1 0,1 0 0,-1 1 0,1-1 0,0 0 0,0 1 0,13 8 0,1-1 0,-1-1 0,2-1 0,-1 0 0,0 0 0,21 3 0,102 16 0,-119-22 0,0-1 0,-1-1 0,1-1 0,0 0 0,0-2 0,-1 0 0,1-1 0,-1-1 0,0 0 0,0-2 0,0 0 0,0-1 0,-1 0 0,0-2 0,-1 0 0,0-1 0,-1 0 0,24-21 0,19-17 0,-23 21 0,42-43 0,-70 62 0,1 0 0,-1-1 0,0 0 0,0-1 0,-1 1 0,-1-1 0,0 0 0,0 0 0,-1-1 0,4-13 0,-7 19 0,1 0 0,-2 0 0,1 0 0,0-1 0,-1 1 0,0 0 0,0 0 0,-1 0 0,1 0 0,-1 0 0,0 0 0,-1 0 0,1 0 0,-1 0 0,0 0 0,0 1 0,-1-1 0,1 0 0,-1 1 0,0 0 0,0 0 0,0 0 0,-1 0 0,1 0 0,-1 1 0,0 0 0,0 0 0,0 0 0,-1 0 0,1 0 0,-1 1 0,-8-4 0,-5 0 0,-1 0 0,1 0 0,-1 2 0,0 0 0,-1 2 0,1 0 0,-27 1 0,-2 1 0,0 2 0,0 2 0,-74 16 0,101-15 0,0 2 0,0 0 0,1 2 0,0 0 0,1 1 0,0 1 0,0 0 0,1 2 0,1 0 0,-19 19 0,-14 11 0,-2-1 0,-108 65 0,148-100 0,0-1 0,-1 0 0,0-1 0,1-1 0,-1 0 0,-1-1 0,1 0 0,-15 1 0,-15-1 0,-51-3 0,38-1 0,-53 2 0,-455-8 0,157-39 0,187 16 0,-641-20 0,665 53 0,-451-6 0,369-15 0,-84-3 0,-184 19 0,-327-13 0,-268-13 0,1390 42 0,-91-1 0,1500 161-2095,-612-51 1816,-927-111 352,177-4 1,-288-9 49,37-1 723,57 6-1,-91-4-811,-1 1 1,0 1-1,0 0 1,0 0-1,0 1 1,0 1-1,0-1 1,-1 2-1,1-1 0,-1 1 1,14 10-1,-22-14-34,1 0 0,-1 0 0,0-1 0,0 1 0,0 0 0,0 0 0,0 0 0,0 0 0,0 0 0,0 1 0,-1-1 0,1 0 0,0 0 0,-1 1 0,1-1 0,-1 0 0,1 0 0,-1 1 0,0-1 0,1 1 0,-1-1 0,0 0 0,0 1 0,0-1 0,0 1 0,0-1 0,-1 2 0,0-1 0,0-1 0,0 1 0,-1 0 0,1-1 0,0 0 0,-1 1 0,0-1 0,1 0 0,-1 1 0,0-1 0,0 0 0,1 0 0,-1-1 0,0 1 0,-4 1 0,-9 2 0,0 0 0,0-2 0,-24 3 0,-51-1 0,0-4 0,0-4 0,0-3 0,1-5 0,-144-37 0,232 49 0,-14-3 0,0-1 0,0 0 0,0-1 0,1-1 0,0 0 0,0-1 0,0-1 0,-15-11 0,28 18 0,0 1 0,0-1 0,1 0 0,-1 1 0,0-1 0,1 0 0,-1 1 0,0-1 0,1 0 0,-1 0 0,1 0 0,0 0 0,-1 1 0,1-1 0,-1 0 0,1 0 0,0 0 0,0 0 0,0 0 0,0 0 0,-1 0 0,1 0 0,0 0 0,1 0 0,-1 0 0,0 0 0,0 0 0,0 1 0,0-1 0,1 0 0,-1 0 0,1 0 0,-1 0 0,0 0 0,1 0 0,-1 1 0,1-1 0,0 0 0,-1 0 0,1 1 0,0-1 0,0 0 0,8-4 0,-1 0 0,1 1 0,0 0 0,0 0 0,0 1 0,1 1 0,-1-1 0,10 0 0,111-16 0,222-3 0,421 31-734,4 36-1,-705-41 735,-28-3 0,0 2 0,-1 2 0,72 18 0,-106-17 0,-18-2 0,-18 1 114,0-1 0,0-1-1,-1-2 1,-35-2-1,-1 0 220,-799-36-451,-4-43-783,866 80 903,-782-81-1439,-514-49 831,621 62-298,11-37 982,642 101 152,0-2-1,-37-13 1,32 0 11,27 18-229,1 1 0,-1-1 0,1 1 0,-1-1 0,1 0 0,0 1 0,-1-1 0,1 0 0,0 0 0,-1 1 0,1-1 0,0 0 0,0 0 0,0 1 0,0-1 0,0 0 1,0 0-1,0 0 0,0 1 0,0-1 0,0 0 0,0-1 0,2-1 35,0 0-1,0 1 1,0 0 0,1-1 0,-1 1 0,1 0 0,-1 0-1,1 0 1,0 0 0,-1 1 0,1-1 0,0 1-1,0-1 1,0 1 0,0 0 0,4 0 0,52-14 419,0 3 1,1 2-1,62-1 0,-87 7-338,95-5 164,-118 9-273,-1 0-1,1 0 1,-1 1-1,1 1 1,-1 0 0,1 0-1,17 8 1,-28-10-19,-1 0 1,0 0-1,1 0 0,-1 0 1,1 0-1,-1 0 1,1 1-1,-1-1 0,0 0 1,1 0-1,-1 1 1,1-1-1,-1 0 0,0 1 1,1-1-1,-1 0 1,0 1-1,0-1 0,1 0 1,-1 1-1,0-1 0,0 1 1,0-1-1,1 0 1,-1 1-1,0-1 0,0 1 1,0-1-1,0 1 1,0-1-1,0 1 0,0-1 1,0 0-1,0 1 1,0-1-1,0 1 0,0-1 1,0 1-1,-2 1 0,1 0 0,-1-1 1,0 1-1,1 0 0,-1-1 0,0 0 0,0 0 1,0 1-1,0-1 0,0 0 0,-5 1 0,-26 9 0,-1-2 0,0-1 0,-36 4 0,-266 19 0,-143-20-164,-391-29-1944,-958-145 0,1539 114 1544,121 5 465,126 23 99,42 21 0,-1 0 0,1-1 0,0 1 0,-1 0 0,1 0 0,0-1 0,-1 1 0,1 0 0,0-1 0,-1 1 0,1 0 0,0-1 0,0 1 0,-1 0 0,1-1 0,0 1 0,0-1 0,0 1 0,0 0 0,0-1 0,0 1 0,-1-1 0,1 1 0,0 0 0,0-1 0,0 1 0,0-1 0,0 1 0,0-1 0,1 1 0,-1 0 0,0-1 0,0 1 0,0-1 0,0 1 0,0 0 0,1-1 0,-1 1 0,0-1 0,0 1 0,1-1 0,5-2 0,0 0 0,0 1 0,0-1 0,0 1 0,1 0 0,-1 1 0,1 0 0,12-2 0,150-11 0,201 7 0,-259 7 0,-26-1 40,19-1 274,-1 5 0,180 27 1,-283-30-314,12 2 157,-1 0 1,1 1-1,-1 1 1,20 9-1,-29-13-131,-1 1 0,1 0 1,-1 0-1,1-1 0,-1 1 1,0 0-1,1 1 0,-1-1 0,0 0 1,0 0-1,0 0 0,0 1 0,0-1 1,0 0-1,0 1 0,-1-1 1,1 1-1,0-1 0,-1 1 0,1 0 1,-1-1-1,0 1 0,1-1 0,-1 1 1,0 0-1,0-1 0,0 1 0,0 0 1,0-1-1,0 1 0,-1 0 1,1-1-1,-1 1 0,1-1 0,-1 1 1,1 0-1,-1-1 0,0 0 0,0 1 1,0-1-1,0 1 0,-1 1 1,-5 5 70,-1 0 0,1 0 0,-1-1 1,-1 0-1,1 0 0,-1-1 1,-1 0-1,1-1 0,-11 5 1,-27 11 200,-1-1 1,-89 24 0,-125 12-273,-486 28-838,0-57 214,690-26 597,-291-8 0,312-1 0,37 8 0,0 0 0,0 0 0,1 0 0,-1 0 0,0 0 0,0 0 0,0 0 0,0 0 0,0 0 0,1 0 0,-1 0 0,0 0 0,0 0 0,0 0 0,0 0 0,0 0 0,1 0 0,-1-1 0,0 1 0,0 0 0,0 0 0,0 0 0,0 0 0,0 0 0,0 0 0,0 0 0,0-1 0,0 1 0,0 0 0,1 0 0,-1 0 0,0 0 0,0 0 0,0-1 0,0 1 0,0 0 0,0 0 0,0 0 0,0 0 0,0-1 0,0 1 0,0 0 0,0 0 0,-1 0 0,1 0 0,0 0 0,0-1 0,0 1 0,0 0 0,0 0 0,0 0 0,0 0 0,0 0 0,0 0 0,0 0 0,-1-1 0,1 1 0,0 0 0,0 0 0,0 0 0,0 0 0,0 0 0,0 0 0,-1 0 0,58-10 0,99 5 55,0 6-1,255 35 1,-341-27 387,-1 4 1,99 30 0,-159-40-433,0 0 1,-1 1 0,1 0 0,-1 0-1,0 1 1,0 0 0,0 0 0,-1 1-1,10 9 1,-16-13-11,0-1-1,0 1 1,0-1-1,0 1 1,0-1-1,0 1 1,0-1-1,-1 1 1,1 0-1,0 0 1,-1-1 0,0 1-1,1 0 1,-1 0-1,0-1 1,0 1-1,0 0 1,0 0-1,0 0 1,-1 2-1,0-1 1,-1 0 1,1 0-1,-1 0 0,0-1 0,1 1 1,-1 0-1,-1-1 0,1 1 0,0-1 1,-1 0-1,1 0 0,-1 0 0,1 0 1,-1 0-1,-4 1 0,-11 7 0,0-1 0,-1-1 0,0-1 0,0 0 0,-1-2 0,-27 5 0,-128 9 0,144-17 0,-336 17 0,324-12 0,42-5 0,8 0 0,32 3 0,240 20 171,573 59-1094,-14 57-382,-775-127 1294,-29-9 10,0 3-1,-1 1 1,0 1 0,-1 1 0,50 27-1,-62-22 2,-20-16 0,0 1 0,1-1 0,-1 1 0,0-1 0,0 0 0,0 1 0,1-1 0,-1 1 0,0-1 0,0 0 0,0 1 0,0-1 0,0 1 0,0-1 0,0 1 0,0-1 0,0 1 0,0-1 0,0 0 0,0 1 0,0-1 0,0 1 0,0-1 0,-1 1 0,1-1 0,0 0 0,-1 1 0,-1 1 0,0 0 0,0-1 0,0 1 0,0-1 0,-1 0 0,1 0 0,-1 0 0,1 0 0,-1 0 0,1-1 0,-1 1 0,1-1 0,-4 1 0,-40 4 144,0-2 0,0-1 0,-1-3 0,-61-9 0,-194-43 1194,-298-113-1321,484 130-16,-54-18-1,-296-140 0,449 186 0,-37-21 0,52 28 0,-1 0 0,1-1 0,0 1 0,0-1 0,0 0 0,0 0 0,0 1 0,0-1 0,1-1 0,-1 1 0,1 0 0,-1 0 0,1-1 0,0 1 0,0 0 0,-1-4 0,2 5 0,0 0 0,0-1 0,0 1 0,1 0 0,-1 0 0,1 0 0,-1 0 0,1 0 0,-1 0 0,1 0 0,-1 0 0,1 0 0,0 0 0,0 0 0,-1 0 0,1 0 0,0 0 0,0 0 0,0 1 0,0-1 0,0 0 0,0 1 0,0-1 0,0 1 0,0-1 0,1 1 0,-1 0 0,0-1 0,2 1 0,21-7 0,0 1 0,0 1 0,1 1 0,0 2 0,44 0 0,-26 1 0,501-3 0,-1784-33-1010,1056 22 1004,135 6 6,49 6 0,12 0 0,96-3 0,171 1 0,123 2-1196,25 2-4783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9:27.607"/>
    </inkml:context>
    <inkml:brush xml:id="br0">
      <inkml:brushProperty name="width" value="0.35" units="cm"/>
      <inkml:brushProperty name="height" value="0.35" units="cm"/>
      <inkml:brushProperty name="color" value="#FFFFFF"/>
    </inkml:brush>
  </inkml:definitions>
  <inkml:trace contextRef="#ctx0" brushRef="#br0">1 52 24575,'142'0'0,"145"0"0,96 0 0,3-15-983,-57-3 0,-84 0-5242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9:28.312"/>
    </inkml:context>
    <inkml:brush xml:id="br0">
      <inkml:brushProperty name="width" value="0.35" units="cm"/>
      <inkml:brushProperty name="height" value="0.35" units="cm"/>
      <inkml:brushProperty name="color" value="#FFFFFF"/>
    </inkml:brush>
  </inkml:definitions>
  <inkml:trace contextRef="#ctx0" brushRef="#br0">3252 829 24575,'-2021'-112'-1984,"1800"80"2297,209 30-302,0 0-1,0 0 1,0-1-1,0-1 1,1 0-1,-1 0 0,-21-13 1,33 17-11,-1-1 0,0 1 0,1-1 0,-1 0 0,0 1 0,1-1 0,-1 0 0,1 0 0,0 1 0,-1-1 0,1 0 0,-1 0 0,1 0 0,0 1 0,0-1 0,-1 0 0,1 0 0,0 0 0,0 0 0,0 0 0,0 0 0,0 1 0,0-1 0,0 0 0,1 0 0,-1 0 0,0 0 0,0 0 0,1 1 0,-1-2 0,2-1 0,1 0 0,-1 0 0,0 0 0,1 0 0,0 1 0,-1-1 0,1 1 0,0 0 0,0 0 0,5-3 0,27-12 0,0 2 0,1 1 0,50-12 0,257-55 0,580-48-906,9 56 337,-928 72 572,15-1 241,-33 1-95,-66 0-43,51 1-102,-240-5-4,-1556-127-678,1643 106 1556,174 25-824,0 0 1,0-1-1,0 0 0,0 0 1,0-1-1,-7-3 1,15 6-54,0-1 0,0 1 0,0 0 1,0 0-1,0-1 0,0 1 0,0 0 0,0 0 1,0 0-1,0-1 0,0 1 0,0 0 0,0 0 0,0-1 1,0 1-1,0 0 0,0 0 0,0 0 0,0-1 1,0 1-1,0 0 0,1 0 0,-1 0 0,0-1 1,0 1-1,0 0 0,0 0 0,0 0 0,1 0 1,-1 0-1,0-1 0,0 1 0,0 0 0,1 0 1,-1 0-1,0 0 0,0 0 0,0 0 0,1 0 1,-1 0-1,0 0 0,0 0 0,0 0 0,1 0 1,-1 0-1,0 0 0,0 0 0,1 0 0,-1 0 1,0 0-1,0 0 0,0 0 0,1 0 0,-1 0 1,39-4 9,463 18 847,-304-3 30,-160-9-803,28 0-52,71 13 1,-118-8-34,-31 0 0,-55 1 0,-467 0-8,-11-29-737,501 19 606,-489-36-388,406 18 527,111 12 0,34 0 0,124-3 0,141 6 0,133 16-164,2084 245-2088,-2337-228 2763,157 48 1,-293-67-492,47 21 0,-50-13-20,-23-17 0,-1 1 0,0-1 0,1 0 0,-1 1 0,0-1 0,0 0 0,1 1 0,-1-1 0,0 1 0,0-1 0,0 1 0,0-1 0,0 1 0,1-1 0,-1 0 0,0 1 0,0-1 0,0 1 0,0-1 0,0 1 0,0-1 0,-1 1 0,1-1 0,0 1 0,0-1 0,0 1 0,0-1 0,0 0 0,-1 1 0,-2 2 0,0-1 0,1 0 0,-1 0 0,0 0 0,-1-1 0,1 1 0,0-1 0,0 0 0,-1 0 0,1 0 0,-5 1 0,-56 10 395,1-2 0,-2-3 0,-94-2 0,88-4-38,20 1-82,-335-1 285,377-1-560,0-1 0,0 0 0,0 0 0,-15-4 0,24 5 0,0 0 0,-1-1 0,1 1 0,0 0 0,-1 0 0,1 0 0,0 0 0,-1 0 0,1-1 0,0 1 0,-1 0 0,1 0 0,0 0 0,-1-1 0,1 1 0,0 0 0,0-1 0,-1 1 0,1 0 0,0-1 0,0 1 0,0 0 0,-1-1 0,1 1 0,0 0 0,0-1 0,0 1 0,0 0 0,0-1 0,0 1 0,0-1 0,0 1 0,0 0 0,0-1 0,0 1 0,0 0 0,0-1 0,0 1 0,0-1 0,0 1 0,0 0 0,0-1 0,1 1 0,-1 0 0,0-1 0,0 1 0,0 0 0,1-1 0,-1 1 0,0 0 0,0 0 0,1-1 0,-1 1 0,0 0 0,1 0 0,-1-1 0,0 1 0,1 0 0,-1 0 0,0 0 0,1 0 0,-1 0 0,0-1 0,1 1 0,-1 0 0,1 0 0,-1 0 0,22-10-98,-1 1 0,1 1 0,0 1 1,45-8-1,-30 6-778,100-22-5950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9:44.377"/>
    </inkml:context>
    <inkml:brush xml:id="br0">
      <inkml:brushProperty name="width" value="0.35" units="cm"/>
      <inkml:brushProperty name="height" value="0.35" units="cm"/>
      <inkml:brushProperty name="color" value="#FFFFFF"/>
    </inkml:brush>
  </inkml:definitions>
  <inkml:trace contextRef="#ctx0" brushRef="#br0">2290 1906 24575,'2726'0'-1663,"-2636"0"1788,-13 2-50,0-4-1,99-14 1,-173 15-75,1 0 0,-1 0 0,0 0 0,1 0 0,-1 0 1,0-1-1,0 1 0,0-1 0,0 0 0,0 0 0,-1 0 0,1 0 0,-1-1 0,1 1 0,-1-1 0,0 1 0,4-6 0,16-17 163,-9 16 75,1 1-1,-1 0 1,26-9-1,-29 13-208,0-1-1,0 0 1,0 0 0,-1 0-1,0-2 1,11-8-1,-19 15-28,0-1 0,-1 1 0,1-1 0,-1 0 0,1 1 0,-1-1 0,0 1 0,1-1 0,-1 0 0,0 1 0,1-1 0,-1 0 0,0 1 0,0-1 0,1 0 0,-1 0 0,0 1 0,0-1 0,0 0 0,0 0 0,0 1 0,0-1 0,0 0 0,0 0 0,0 1 0,-1-1 0,1 0 0,0 1 0,0-1 0,-1 0 0,1 1 0,0-1 0,-1 0 0,1 1 0,-1-1 0,1 0 0,-1 1 0,1-1 0,-1 1 0,1-1 0,-1 1 0,1-1 0,-1 1 0,0 0 0,1-1 0,-1 1 0,0 0 0,0-1 0,-10-4 0,0 1 0,0 0 0,-1 1 0,1 0 0,-21-2 0,-454-30-5,271 27-151,-225-15-92,-985-28-312,1526 42 560,-54 3 0,-25 3 0,556-60 0,3 37 0,-555 27 12,107 6 305,-124-7-274,0 2 1,0 0-1,0 0 1,0 0-1,0 1 1,0 1 0,-1-1-1,0 1 1,0 1-1,13 8 1,-19-11-39,0-1 0,-1 1 0,1-1 0,-1 1 0,1 0 0,-1-1 0,0 1-1,0 0 1,0 0 0,0 0 0,0 0 0,0 0 0,0 0 0,-1 0 0,1 1 0,-1-1 0,1 0 0,-1 0 0,0 0 0,0 1 0,0-1 0,0 0 0,0 0 0,-1 0 0,1 1 0,-1-1 0,1 0 0,-1 0 0,0 0 0,0 0 0,0 0 0,0 0 0,0 0 0,-2 2 0,-3 4-7,-1 1 0,0-1 0,0 0 1,0 0-1,-1-1 0,-12 8 0,-10 6 2,-1-2 0,-1-1 0,-48 20 0,-117 35 0,18-19-159,-3-8 0,-229 28 0,-368-15-318,740-58 477,46-2 0,61-1 0,4 0 15,566 11 765,-615-8-757,0 1 0,-1 1-1,1 2 1,-1 0 0,0 1 0,39 17-1,-59-22-22,0 0 0,-1-1 0,1 1 0,-1 0 0,1 0 0,-1 1 0,1-1 0,-1 0 0,0 0 0,0 1 0,0-1 0,0 0 0,1 1 0,-2-1 0,1 1 0,0 0 0,0-1 0,-1 1 0,1 0 0,0-1 0,-1 1 0,0 0 0,1 0 0,-1-1 0,0 1 0,0 0 0,0 0 0,0 0 0,0-1 0,-1 1 0,1 0 0,0 0 0,-1-1 0,1 1 0,-1 0 0,0-1 0,0 1 0,1 0 0,-2 1 0,-4 5 0,1-1 0,-1 1 0,0-1 0,0-1 0,-14 12 0,2-4 0,0-1 0,-1 0 0,-1-2 0,0 0 0,-38 14 0,8-7 0,-60 11 0,66-16 0,44-13 0,0 1 0,0-1 0,0 0 0,0 0 0,0 0 0,0 1 0,0-1 0,0 0 0,0 0 0,0 0 0,0 1 0,0-1 0,0 0 0,0 0 0,0 0 0,1 1 0,-1-1 0,0 0 0,0 0 0,0 0 0,0 0 0,0 0 0,1 1 0,-1-1 0,0 0 0,0 0 0,0 0 0,0 0 0,1 0 0,-1 0 0,0 0 0,0 1 0,0-1 0,1 0 0,-1 0 0,0 0 0,0 0 0,0 0 0,1 0 0,-1 0 0,0 0 0,0 0 0,0 0 0,1 0 0,-1 0 0,0 0 0,0-1 0,0 1 0,1 0 0,-1 0 0,0 0 0,40 3 0,546-1 0,-51-3 0,-496 3 0,58 9 0,-60-1 0,-36-9 0,0-1 0,0 0 0,0 1 0,-1-1 0,1 1 0,0-1 0,0 1 0,-1-1 0,1 1 0,0-1 0,-1 1 0,1 0 0,0-1 0,-1 1 0,1 0 0,-1 0 0,1 0 0,-1-1 0,1 3 0,-1-2 0,0-1 0,0 1 0,0 0 0,-1 0 0,1 0 0,0-1 0,0 1 0,-1 0 0,1 0 0,-1-1 0,1 1 0,0 0 0,-1-1 0,1 1 0,-1 0 0,0-1 0,1 1 0,-1-1 0,1 1 0,-1-1 0,0 1 0,0 0 0,-36 17 0,-44 6 0,-2-3 0,-122 14 0,-1097 65-986,1275-99 986,3 1 0,1-2 0,0 0 0,-1-2 0,1 0 0,0-1 0,-24-8 0,44 11 1,1-1-1,0 1 0,0-1 1,0 0-1,0 0 0,0 0 1,0 0-1,0 0 0,0 0 1,1-1-1,-1 1 0,0-1 1,1 1-1,-1-1 0,1 0 1,-1 1-1,-1-5 1,3 5-2,0 0 0,0 0 1,-1 0-1,1-1 0,0 1 1,1 0-1,-1 0 0,0 0 1,0-1-1,0 1 0,1 0 1,-1 0-1,1 0 0,-1 0 1,1 0-1,-1-1 0,1 1 1,-1 0-1,1 0 0,0 0 1,0 1-1,1-3 0,6-4 30,0 1 0,0 0 0,0 0 0,1 0-1,17-7 1,118-47 793,-131 53-822,-22 6 0,-45 4 0,38-1 0,-1234 76-776,1119-71 776,104-1 0,34-1 0,43 3 0,12-1 10,253 37 109,20 33 528,-269-56-647,-65-21 0,1 0 0,-1 0 0,0 1 0,0-1 0,0 1 0,0-1 0,0 1 0,0-1 0,0 1 0,0 0 0,0-1 0,-1 1 0,1 0 0,0 0 0,0-1 0,0 1 0,-1 0 0,1 0 0,-1 0 0,1 0 0,0 0 0,-1 0 0,0 0 0,1 0 0,-1 1 0,0-1 0,1 0 0,-1 1 0,-1 0 0,0 0 0,0-1 0,0 0 0,0 1 0,0-1 0,0 0 0,-1 1 0,1-1 0,0 0 0,-1 0 0,1 0 0,-1 0 0,1 0 0,-1 0 0,0-1 0,1 1 0,-1-1 0,-2 1 0,-23 8 0,-1-2 0,0-1 0,0-2 0,0 0 0,-38-1 0,-149-9 0,170 3 0,-27-4 0,54 3 0,41 0 0,189-2 0,1189 23-1903,-1302-12 1903,-84-1 0,-55-1 0,-1195 6-51,872-11 330,321 1 331,51 1-371,62 1-220,-39 1-10,64 11 1,-85-11 55,0 1 1,-1 0-1,1 0 0,-1 1 1,0 1-1,0-1 1,0 2-1,-1-1 0,14 11 1,-21-14-61,-1-1 0,1 1 1,0 0-1,-1-1 0,1 1 1,-1 0-1,0 0 0,0 0 1,0 0-1,0 0 0,0 0 1,0 0-1,0 1 0,0-1 1,-1 0-1,1 0 0,-1 1 1,0-1-1,0 0 0,0 0 1,0 1-1,0-1 0,0 0 1,-1 1-1,1-1 0,-2 3 1,0 2-7,-1-1 0,0 0-1,-1 0 1,0 0 0,0-1 0,0 1 0,0-1 0,-6 5 0,-14 12 1,0-1 0,-1-1 0,-2-1 0,-33 18 0,-121 57 0,177-92 0,-66 31 0,-2-4 0,-86 26 0,113-44 0,0-1 0,0-3 0,0-1 0,-1-3 0,-50-2 0,31-2 0,23 1 0,0-2 0,-82-14 0,119 15 0,1 0 0,0 0 0,0 0 0,0-1 0,-1 0 0,1 0 0,1 0 0,-1 0 0,0 0 0,0-1 0,1 0 0,-4-4 0,6 6 0,0 0 0,0-1 0,0 0 0,1 1 0,-1-1 0,1 1 0,-1-1 0,1 0 0,0 1 0,-1-1 0,1 0 0,0 0 0,0 1 0,0-1 0,1 0 0,-1 1 0,0-1 0,1 0 0,-1 1 0,1-1 0,-1 0 0,1 1 0,0-1 0,-1 1 0,1-1 0,0 1 0,0 0 0,0-1 0,0 1 0,1 0 0,-1-1 0,0 1 0,0 0 0,3-1 0,5-6 0,0 0 0,1 1 0,0 0 0,1 0 0,0 1 0,0 0 0,0 1 0,1 1 0,-1 0 0,19-4 0,17-2 0,64-6 0,23 7 0,0 6 0,0 5 0,218 32 0,-335-32 0,1 1 0,0 0 0,-1 1 0,0 1 0,0 1 0,-1 0 0,1 1 0,-1 1 0,-1 1 0,18 11 0,15 14 0,1-3 0,1-3 0,2-1 0,87 32 0,-54-32 0,0-4 0,120 17 0,91-2-300,2-13-1,314-15 0,-586-11 301,-30 0 0,-37 1 0,-260 34 440,169-15-128,127-20-171,24-3-119,51-11-35,808-114-440,-404 66 280,-417 54 173,-53 8 0,-12 1 0,-87 10 0,89-10 0,-504 79 432,211-29-238,294-49-194,-35 5 0,0 0 0,-68-2 0,104-4 0,1 0 0,0 0 0,-1-1 0,1 0 0,0 1 0,0-1 0,0 0 0,0-1 0,-6-2 0,8 3 0,0 1 0,1-1 0,-1 1 0,1-1 0,-1 0 0,1 0 0,0 1 0,-1-1 0,1 0 0,0 0 0,-1 1 0,1-1 0,0 0 0,0 0 0,0 0 0,-1 0 0,1 1 0,0-1 0,0 0 0,0 0 0,1 0 0,-1 0 0,0 1 0,0-1 0,0 0 0,1 0 0,-1 0 0,0 1 0,1-1 0,-1 0 0,0 0 0,1 1 0,-1-1 0,1 0 0,-1 1 0,1-1 0,0 1 0,-1-1 0,1 0 0,1 0 0,11-10 0,0 1 0,1 1 0,1 0 0,-1 0 0,1 2 0,0 0 0,32-10 0,-42 15 0,1 0 0,24-10 0,0 1 0,0 2 0,63-11 0,-90 19 0,-1 1 0,1 0 0,-1 0 0,1 0 0,0 0 0,-1 0 0,1 0 0,-1 0 0,1 1 0,0-1 0,-1 1 0,1 0 0,-1 0 0,0 0 0,1 0 0,-1 0 0,0 1 0,0-1 0,3 3 0,-4-3 0,0 1 0,0-1 0,-1 1 0,1-1 0,0 1 0,-1 0 0,1 0 0,-1-1 0,0 1 0,0 0 0,1-1 0,-1 1 0,0 0 0,0 0 0,-1 0 0,1-1 0,0 1 0,-1 0 0,1-1 0,-2 4 0,-2 6 0,-1-1 0,0 0 0,0-1 0,-1 1 0,-1-1 0,1 0 0,-9 8 0,9-10 0,0-1 0,0 0 0,-1 0 0,0 0 0,0-1 0,0 0 0,-11 6 0,12-13 0,9-12 0,12-15 0,0 1 0,2 0 0,1 1 0,41-47 0,238-264 0,40-50 0,60-151 0,-393 534 0,-1 0 0,0 0 0,0-1 0,0 1 0,-1-1 0,0 0 0,2-7 0,-4 12 0,0 0 0,0-1 0,0 1 0,0-1 0,0 1 0,-1-1 0,1 1 0,-1 0 0,1-1 0,-1 1 0,1 0 0,-1-1 0,0 1 0,1 0 0,-1 0 0,0-1 0,0 1 0,0 0 0,0 0 0,0 0 0,0 0 0,0 0 0,0 0 0,-1 1 0,1-1 0,0 0 0,-1 1 0,1-1 0,0 1 0,-1-1 0,1 1 0,0-1 0,-1 1 0,-2 0 0,-24-4 0,0 1 0,0 1 0,0 1 0,-1 2 0,-38 6 0,34-4 0,-445 48 0,-6 0 0,40-22 0,424-29 0,-96-1 0,107 1 0,0-1 0,0-1 0,0 0 0,1 0 0,-1 0 0,1-1 0,-1-1 0,1 0 0,-12-6 0,18 9 0,0-1 0,0 1 0,1 0 0,-1-1 0,0 1 0,0-1 0,1 0 0,-1 0 0,1 1 0,0-1 0,-1 0 0,1 0 0,0 0 0,0 0 0,0-1 0,0 1 0,1 0 0,-1 0 0,1 0 0,-1-1 0,1 1 0,0 0 0,0-1 0,0 1 0,0-3 0,1 1 0,0 0 0,1-1 0,-1 1 0,1 0 0,0 0 0,0 0 0,0 1 0,1-1 0,-1 0 0,1 1 0,0 0 0,7-7 0,8-5 0,0 1 0,1 0 0,1 1 0,39-18 0,94-35 0,-115 51 0,38-19 0,-64 22 0,-13 11 0,1 1 0,0-1 0,0 1 0,0-1 0,0 1 0,0 0 0,0-1 0,0 1 0,-1-1 0,1 1 0,0 0 0,0-1 0,0 1 0,-1 0 0,1-1 0,0 1 0,-1 0 0,1-1 0,0 1 0,-1 0 0,1-1 0,0 1 0,-1 0 0,1 0 0,0 0 0,-1 0 0,1-1 0,-1 1 0,0 0 0,-17-5 0,0 1 0,-1 0 0,1 1 0,-1 2 0,0-1 0,-29 4 0,-14-3 0,-631-31 0,4-53 0,644 77 0,25 6 0,0-2 0,0 0 0,0-1 0,0-1 0,1-1 0,0 0 0,-32-19 0,43 23 0,-1-1 0,0 1 0,0 1 0,0-1 0,0 1 0,0 1 0,-1 0 0,1 0 0,0 1 0,-1 0 0,-13 2 0,-9-1 0,-952 5 0,1059-2 0,78 13 0,42 4 0,124-20 0,-413-2 0,-676-24 0,215 8 0,505 17 0,237-1 0,217 3 0,-202 19 0,-121-10 0,92 0 0,-48-10 0,153-5 0,-129-15 0,27-2 0,43 18 0,140-11 0,95-13 0,-414 27 0,50-7 0,-78 5 0,-1 0 0,1 0 0,0-1 0,-1 0 0,0-1 0,0-1 0,0 0 0,15-9 0,-26 14 0,1 0 0,-1 0 0,0 0 0,1-1 0,-1 1 0,0 0 0,0 0 0,1 0 0,-1-1 0,0 1 0,0 0 0,1-1 0,-1 1 0,0 0 0,0-1 0,0 1 0,1 0 0,-1-1 0,0 1 0,0 0 0,0-1 0,0 1 0,0-1 0,0 1 0,0 0 0,0-1 0,0 1 0,0 0 0,0-1 0,0 1 0,0-1 0,0 1 0,0 0 0,0-1 0,0 1 0,-1 0 0,1-1 0,0 1 0,0 0 0,0-1 0,-1 1 0,1 0 0,0-1 0,0 1 0,-1 0 0,1 0 0,0-1 0,0 1 0,-1 0 0,1 0 0,0 0 0,-1-1 0,1 1 0,-1 0 0,1 0 0,0 0 0,-1 0 0,1 0 0,0 0 0,-1 0 0,1 0 0,-1 0 0,0 0 0,-31-8 0,-100-4 0,-237 9 0,224 6 0,-15-3 0,-181-23 0,-128-52 0,401 65 0,-1 3 0,-78 2 0,79 4 0,-1-3 0,-71-13 0,123 14 0,0-1 0,1-1 0,-1-1 0,-25-13 0,37 16 0,1 1 0,0-1 0,0 0 0,0 0 0,0 0 0,1 0 0,-1-1 0,1 0 0,-5-7 0,6 9 0,1 0 0,0 0 0,1 0 0,-1 0 0,0-1 0,0 1 0,1 0 0,0-1 0,-1 1 0,1 0 0,0-1 0,0 1 0,0 0 0,0-1 0,1 1 0,-1 0 0,1-1 0,-1 1 0,1 0 0,0-1 0,1-2 0,7-8 0,0 0 0,0 0 0,1 1 0,1 0 0,0 0 0,0 2 0,1-1 0,22-13 0,-2-2 0,136-96 0,-35 27 0,-101 72 0,0 3 0,2 0 0,0 3 0,1 0 0,1 2 0,61-16 0,-21 13 0,1 3 0,156-8 0,162 22 0,-186 4 0,-40-3 0,433 16 0,158 10 0,-735-27 0,0 0 0,0-1 0,-1-1 0,1-2 0,-1 0 0,0-2 0,24-9 0,-47 16 0,-1 0 0,0-1 0,1 1 0,-1 0 0,0 0 0,0 0 0,1 0 0,-1 0 0,0 0 0,0-1 0,1 1 0,-1 0 0,0 0 0,0 0 0,1-1 0,-1 1 0,0 0 0,0 0 0,0-1 0,1 1 0,-1 0 0,0 0 0,0-1 0,0 1 0,0 0 0,0 0 0,0-1 0,0 1 0,1 0 0,-1-1 0,0 1 0,0 0 0,0-1 0,0 1 0,0 0 0,-1-1 0,1 1 0,0 0 0,0 0 0,0-1 0,0 1 0,0 0 0,0-1 0,0 1 0,0 0 0,-1 0 0,1-1 0,0 1 0,0 0 0,0 0 0,-1-1 0,1 1 0,0 0 0,0 0 0,-1 0 0,1-1 0,0 1 0,0 0 0,-1 0 0,1 0 0,0 0 0,-1 0 0,1 0 0,0 0 0,-1 0 0,1-1 0,0 1 0,-1 0 0,-16-5 0,0 1 0,-1 0 0,1 2 0,-1 0 0,-28 0 0,15 0 0,-1061-10 0,628 16 0,-1552-4 0,2000 0 0,1-1 0,-1 0 0,1-1 0,-1-1 0,-29-8 0,43 10 0,-1 0 0,0 0 0,0 0 0,0 0 0,1-1 0,-1 1 0,1-1 0,-1 1 0,1-1 0,-1 0 0,1 0 0,0 0 0,0 0 0,0 0 0,0-1 0,1 1 0,-1-1 0,0 1 0,1-1 0,0 1 0,-1-1 0,1 0 0,0 0 0,1 0 0,-1 1 0,0-1 0,1 0 0,0 0 0,-1 0 0,1 0 0,1 0 0,-1 0 0,0 0 0,1 0 0,-1 0 0,1 0 0,0 0 0,1-3 0,1-1 0,1 0 0,-1 0 0,2 1 0,-1-1 0,0 1 0,1 0 0,0 1 0,1-1 0,-1 1 0,1 0 0,0 0 0,0 0 0,1 1 0,0 0 0,-1 1 0,1-1 0,8-1 0,17-8 0,0 3 0,51-11 0,-58 15 0,44-7 0,0 2 0,97-2 0,142 14 0,-119 3 0,181-6 0,369 5 0,-441 18 0,63 1 0,-163-25 0,213 5 0,-402-1 0,0-1 0,1 1 0,-1 1 0,0 0 0,0 0 0,0 1 0,0 0 0,14 8 0,-19-9 0,0 1 0,-1-1 0,1 1 0,-1 0 0,1 1 0,-1-1 0,0 1 0,0-1 0,0 1 0,-1 0 0,1 0 0,-1 0 0,0 0 0,0 0 0,-1 1 0,1-1 0,-1 1 0,0-1 0,1 6 0,0 9 0,-1 0 0,-1 0 0,-1 0 0,0 0 0,-1 0 0,-1-1 0,-1 1 0,-1-1 0,0 1 0,-2-2 0,0 1 0,-1-1 0,0 0 0,-15 21 0,-10 12 0,-2-2 0,-3-2 0,-51 50 0,-2-4 0,-4-5 0,-4-4 0,-155 100 0,239-174 0,-34 25 0,46-32 0,0 0 0,0 0 0,0 1 0,1-1 0,0 1 0,-1 0 0,1 0 0,0 0 0,0 0 0,1 0 0,-1 0 0,-1 4 0,3-6 0,0 0 0,0 0 0,0-1 0,0 1 0,0 0 0,0 0 0,0-1 0,0 1 0,0 0 0,0 0 0,0-1 0,1 1 0,-1 0 0,0-1 0,1 1 0,-1 0 0,0-1 0,1 1 0,-1 0 0,1-1 0,-1 1 0,1-1 0,-1 1 0,1-1 0,0 1 0,-1-1 0,1 1 0,0-1 0,-1 0 0,1 1 0,0-1 0,-1 0 0,1 0 0,0 1 0,-1-1 0,1 0 0,0 0 0,1 0 0,33 4 0,-31-4 0,-2 0 0,10 1 0,-1-1 0,1 0 0,0-1 0,-1 0 0,21-4 0,-61-1 0,-403-9 0,-32-3 0,456 17 0,-15-1 0,-1-1 0,1-1 0,-44-14 0,62 16 0,0 0 0,1 0 0,-1 0 0,1-1 0,-1 0 0,1 0 0,0 0 0,0 0 0,0-1 0,-4-4 0,7 5 0,-1 1 0,0-1 0,1 0 0,0 1 0,-1-1 0,1 0 0,0 0 0,1 0 0,-1 0 0,0 0 0,1 0 0,0 0 0,0 0 0,0 0 0,0 0 0,0 0 0,0 0 0,2-5 0,1-2 0,0 0 0,1 0 0,0 0 0,1 0 0,0 1 0,1 0 0,0 0 0,0 0 0,10-11 0,9-6 0,42-34 0,-8 16 0,2 2 0,2 3 0,1 2 0,80-31 0,-127 60 0,-11 5 0,-1 0 0,1 0 0,-1 1 0,1 0 0,0 0 0,-1 0 0,1 1 0,0 0 0,0 0 0,8 0 0,-13 3 0,-7 3 0,-26 15 0,-1-1 0,-46 19 0,22-11 0,-54 22 0,61-28 0,-51 30 0,92-43 0,18-3 0,21-2 0,1-2 0,53-4 0,-33 0 0,93-4 0,254-1 0,-335 15 0,-47-1 0,-19 2 0,-28 7 0,-21 1 0,0-1 0,-1-4 0,-56 6 0,61-15 0,48-2 0,0 0 0,-1 1 0,1-1 0,0 0 0,0 0 0,0-1 0,0 1 0,-1 0 0,1 0 0,0 0 0,0 0 0,0 0 0,0 0 0,-1 0 0,1 0 0,0 0 0,0 0 0,0 0 0,0 0 0,0 0 0,0-1 0,-1 1 0,1 0 0,0 0 0,0 0 0,0 0 0,0 0 0,0 0 0,0-1 0,0 1 0,0 0 0,0 0 0,-1 0 0,1 0 0,0 0 0,0-1 0,0 1 0,0 0 0,0 0 0,0 0 0,0 0 0,0-1 0,0 1 0,0 0 0,0 0 0,0 0 0,1 0 0,-1-1 0,0 1 0,0 0 0,0 0 0,0 0 0,0 0 0,0 0 0,0-1 0,0 1 0,0 0 0,0 0 0,1 0 0,-1 0 0,0 0 0,0 0 0,0-1 0,0 1 0,0 0 0,1 0 0,-1 0 0,0 0 0,34-18 0,128-34 0,143-16 0,165-9-164,175-3-655,148 9-164,1673-41-1966,-1876 105 1966,-199 27 0,-371-19 860,0 2 0,0 0 1,-1 1-1,1 1 0,-1 1 0,0 0 0,29 15 0,-46-20 108,0 0-1,-1 0 1,1 0-1,-1 0 1,1 0-1,-1 1 1,0-1-1,0 0 1,1 1-1,-1-1 1,0 0-1,0 1 1,0 0-1,0-1 1,-1 1-1,1 0 1,0-1-1,-1 1 0,1 0 1,-1 0-1,1-1 1,-1 1-1,0 0 1,0 0-1,0 0 1,0 0-1,0-1 1,0 1-1,0 0 1,-1 0-1,1 0 1,-1-1-1,1 1 1,-1 0-1,0-1 1,0 1-1,0 0 1,0-1-1,0 1 1,0-1-1,0 1 1,0-1-1,0 0 1,-3 3-1,-9 7 56,0 0 0,-1 0 1,0-2-1,-1 1 0,0-2 0,0 0 0,-19 7 0,-66 24 23,-1-4 0,-112 23 1,-225 28 850,-274 16 2035,643-98-2141,69-4-801,1 0 0,-1 0 1,0 0-1,0-1 1,0 1-1,0 0 1,1 0-1,-1 0 1,0 0-1,0 0 0,0 0 1,0 0-1,0-1 1,0 1-1,0 0 1,1 0-1,-1 0 1,0 0-1,0-1 0,0 1 1,0 0-1,0 0 1,0 0-1,0 0 1,0-1-1,0 1 1,0 0-1,0 0 0,0 0 1,0-1-1,0 1 1,0 0-1,0 0 1,0 0-1,0 0 1,0-1-1,0 1 0,0 0 1,0 0-1,0 0 1,-1 0-1,1-1 1,0 1-1,0 0 1,0 0-1,0 0 0,0 0 1,0 0-1,-1-1 1,1 1-1,0 0 1,0 0-1,0 0 1,0 0-1,-1 0 0,1 0 1,0 0-1,0 0 1,0 0-1,0 0 1,-1 0-1,1 0 1,0 0-1,0 0 0,0 0 1,-1 0-1,1 0 1,39-20 644,74-23-267,2 6-1,175-34 0,252-17-1277,-259 53 573,-220 28 382,86 3 1,-137 5 8,1 0-1,0 0 1,-1 1 0,1 1-1,-1 0 1,0 1 0,15 6 0,-24-8-61,-1-1-1,1 1 1,0-1 0,0 1 0,0 0 0,-1 0 0,1 0 0,-1 1 0,0-1-1,0 1 1,0-1 0,0 1 0,0 0 0,0-1 0,-1 1 0,1 0 0,-1 0-1,0 0 1,0 1 0,0-1 0,0 0 0,0 0 0,-1 0 0,0 1 0,1-1-1,-1 0 1,0 1 0,-1-1 0,0 5 0,-1 1-9,-1-1-1,0 1 1,-1 0 0,0-1 0,0 0-1,-1 0 1,0 0 0,0-1-1,-1 1 1,0-1 0,-8 8 0,-13 11-1,-1-1 0,0-2 0,-2 0 0,-37 20 0,-150 68 0,79-54-229,-2-7 1,-241 53 0,171-64-114,-260 17-1,405-52 425,-110-6 0,167 2-34,0-1 0,0 0 0,-1 0 0,1-1 0,0 0 0,0 0 1,0-1-1,1 0 0,-1 0 0,0-1 0,1 0 0,-12-8 0,18 10-37,-1 1 0,1 0 0,0-1 0,1 1 0,-1-1 0,0 0 0,0 1 0,1-1 0,-1 1 0,1-1 0,-1 0 0,1 0 0,-1 1 0,1-1 0,0 0 0,0 0 0,0 1 0,0-1 0,0 0 0,1 0 0,-1 1 0,1-1 0,0-2 0,2-3 0,0 1-1,0 0 1,1 0 0,0 0 0,0 0-1,1 1 1,-1 0 0,1 0-1,6-5 1,27-20-4,1 1 0,1 3 0,1 1 0,46-20 0,395-167-170,215-50-657,180-23-1146,1492-284 0,-1879 491 983,-182 46 4,-284 31 818,0 0 1,-1 2-1,1 1 0,36 7 0,-57-9 151,1 1 0,-1 0 0,0 1 0,0-1 0,1 0 0,-1 1 0,0 0 0,-1-1 0,1 1 0,3 3-1,-5-4 20,0 0-1,0 0 0,-1 0 0,1 0 1,-1 0-1,1 0 0,0 0 0,-1 0 1,0 0-1,1 0 0,-1 0 0,0 0 1,1 0-1,-1 0 0,0 1 0,0-1 0,0 0 1,0 0-1,0 0 0,-1 2 0,0 2 56,-1-1-1,0 1 1,-1-1-1,1 0 0,-1 0 1,0 0-1,0 0 1,0-1-1,0 1 1,-1-1-1,-4 4 0,-26 21 468,-2-2 0,0-1 0,-66 33-1,33-25 375,-96 32-1,100-46-237,-1-3-1,0-2 1,-102 7-1,-198-11-386,247-12-7030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9:45.756"/>
    </inkml:context>
    <inkml:brush xml:id="br0">
      <inkml:brushProperty name="width" value="0.35" units="cm"/>
      <inkml:brushProperty name="height" value="0.35" units="cm"/>
      <inkml:brushProperty name="color" value="#FFFFFF"/>
    </inkml:brush>
  </inkml:definitions>
  <inkml:trace contextRef="#ctx0" brushRef="#br0">0 1 24575,'14'0'0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9:59:54.921"/>
    </inkml:context>
    <inkml:brush xml:id="br0">
      <inkml:brushProperty name="width" value="0.35" units="cm"/>
      <inkml:brushProperty name="height" value="0.35" units="cm"/>
      <inkml:brushProperty name="color" value="#FFFFFF"/>
    </inkml:brush>
  </inkml:definitions>
  <inkml:trace contextRef="#ctx0" brushRef="#br0">18 1752 24575,'17'-19'0,"-1"-1"0,-1 0 0,0-1 0,-2-1 0,12-25 0,-8 15 0,36-50 0,-9 31 0,2 3 0,3 2 0,106-79 0,-66 61 0,-44 33 0,-1-2 0,55-53 0,-43 28 0,21-22 0,146-120 0,-191 176 0,0 1 0,1 1 0,2 2 0,0 2 0,1 1 0,1 1 0,0 3 0,1 0 0,0 3 0,44-7 0,64 8 0,-99 8 0,-1-2 0,49-10 0,-93 13 0,0-1 0,0 1 0,1-1 0,-1 1 0,0-1 0,0 0 0,0 0 0,0 0 0,0 0 0,0-1 0,0 1 0,0 0 0,0-1 0,0 1 0,-1-1 0,3-2 0,-4 3 0,1-1 0,-1 1 0,1 0 0,-1 0 0,1-1 0,-1 1 0,0 0 0,0-1 0,0 1 0,0 0 0,0-1 0,0 1 0,0-1 0,0 1 0,0 0 0,-1-1 0,1 1 0,-1 0 0,1 0 0,-1-2 0,-3-4 0,0 1 0,0 1 0,0-1 0,-1 1 0,0-1 0,0 1 0,0 1 0,-1-1 0,-5-3 0,-18-11 0,-1 2 0,0 1 0,-1 2 0,0 1 0,-46-13 0,-169-30 0,185 45 0,-227-34 0,250 43 0,-1 1 0,1 1 0,-1 3 0,1 1 0,-63 15 0,-240 89 0,120-35 0,142-46 0,59-16 0,20-4 0,32 0 0,51-8 0,-1-3 0,0-4 0,86-20 0,121-13 0,424 33 0,-387 12 0,-281-4 0,65-1 0,141 19 0,-95-2 0,223-6 0,-278-5 0,193 32 0,45 5 0,251-41 0,-286-3 0,1619 2 0,-1833-4 0,103-18 0,-62 5 0,-6 0 0,97-7 0,-74 20 0,0-6 0,150-31 0,-221 28 0,141-5 0,79 18 0,-116 3 0,-132-4 0,-35-3 0,-18 0 0,-28-4 0,-483-57 0,352 47 0,-188-33 0,-19-1 0,239 37 0,-329-19 0,-1338 36 0,1116-2 0,400 21 0,54-1 0,-564-16 0,404-7 0,-695 3 0,1457-22 0,8 0 0,645 24 0,-945 1 0,84 15 0,65 4 0,-36-21 0,260 13 0,101 12 0,-482-21 0,-1 2 0,0 4 0,121 33 0,75 12 0,-218-46 0,0 2 0,68 26 0,1 1 0,-14-13 0,147 18 0,-216-39 0,358 31 0,-94-15 0,40 0 0,-204-20 0,281-4 0,-392 2 0,-1-1 0,0-1 0,0-1 0,0-1 0,0-1 0,-1-2 0,0 0 0,0-1 0,-1-2 0,0 0 0,26-19 0,24-20 0,2 2 0,139-65 0,-181 100 0,0-2 0,-1-1 0,53-37 0,-83 52 0,-1 0 0,1 0 0,-1 0 0,1 0 0,-1 0 0,0-1 0,0 1 0,0 0 0,1-1 0,-1 1 0,0-1 0,-1 1 0,1-1 0,0 1 0,0-1 0,-1 0 0,1 1 0,0-4 0,-1 4 0,0 0 0,-1 0 0,1 1 0,-1-1 0,1 0 0,-1 0 0,1 0 0,-1 1 0,1-1 0,-1 0 0,1 0 0,-1 1 0,0-1 0,1 0 0,-1 1 0,0-1 0,0 1 0,0-1 0,1 1 0,-1 0 0,0-1 0,0 1 0,0 0 0,-1-1 0,-9-2 0,0 1 0,-1 0 0,1 1 0,-13 0 0,-8 1 0,-1 1 0,1 2 0,-1 1 0,-55 15 0,24-8 0,-1-3 0,1-3 0,-1-3 0,-76-6 0,10 0 0,-1456 4 0,1477 6 0,1 4 0,-162 37 0,155-23 0,-1-6 0,-122 4 0,99-17 0,-231 39 0,177-12 0,-1-9 0,-280-1 0,395-21 0,-135 21 0,-75 32 0,-78 11 0,140-43 0,86-11 0,1 7 0,-155 39 0,284-55 0,0 1 0,0 1 0,0 0 0,1 1 0,-1 0 0,1 1 0,-13 9 0,23-15 0,1 0 0,0 1 0,-1-1 0,1 0 0,-1 1 0,1-1 0,0 0 0,-1 1 0,1-1 0,0 1 0,0-1 0,-1 1 0,1-1 0,0 1 0,0-1 0,-1 1 0,1-1 0,0 1 0,0-1 0,0 1 0,0-1 0,0 1 0,0-1 0,0 1 0,0-1 0,0 1 0,0-1 0,0 1 0,0-1 0,0 1 0,1-1 0,-1 1 0,0-1 0,0 1 0,0-1 0,1 1 0,-1-1 0,0 1 0,1-1 0,-1 0 0,0 1 0,1-1 0,-1 0 0,1 1 0,0-1 0,25 15 0,-19-12 0,88 35 0,1-3 0,155 34 0,210 16 0,-71-40 0,-122-16 0,-217-20 0,-40-3 0,-29-1 0,-257 5 0,182-10 0,-251 2-164,-2519-4-5143,2791 2 5266,121 0 245,1489 32 4062,-1027-22-3224,-490-11-1042,1 1 0,-1 1 0,1 1 0,-1 1 0,1 0 0,-1 2 0,40 14 0,-60-18 0,1-1 0,0 1 0,0-1 0,-1 1 0,1 0 0,-1 0 0,1 0 0,-1 0 0,1 0 0,-1 0 0,0 0 0,1 1 0,-1-1 0,0 0 0,0 1 0,0-1 0,0 1 0,0-1 0,0 1 0,0 0 0,0 2 0,-1-3 0,0 1 0,0-1 0,-1 1 0,1-1 0,0 0 0,-1 1 0,0-1 0,1 0 0,-1 0 0,0 1 0,1-1 0,-1 0 0,0 0 0,0 0 0,0 0 0,0 0 0,0 0 0,0 0 0,0 0 0,0 0 0,-2 0 0,-5 4 0,0-1 0,0 1 0,-1-2 0,0 1 0,0-1 0,1-1 0,-15 3 0,-26 0 0,1-2 0,-1-3 0,-55-5 0,-155-29 0,207 26 0,32 5 0,-177-32 0,167 28 0,-1-2 0,1 0 0,0-2 0,-34-19 0,60 28 0,0 0 0,0 0 0,1 0 0,-1-1 0,1 0 0,-1 0 0,1 0 0,0 0 0,0 0 0,0 0 0,0-1 0,1 0 0,-4-6 0,5 7 0,1 1 0,-1-1 0,1 0 0,0 1 0,0-1 0,0 1 0,0-1 0,0 0 0,0 1 0,1-1 0,-1 1 0,1-1 0,0 0 0,0 1 0,0 0 0,0-1 0,0 1 0,1 0 0,-1-1 0,1 1 0,-1 0 0,1 0 0,0 0 0,3-3 0,11-10 0,0 1 0,1 0 0,1 1 0,0 1 0,38-19 0,108-38 0,-155 66 0,81-31 0,2 3 0,0 5 0,2 4 0,1 4 0,0 4 0,164-3 0,319 49 0,-2 31 0,-47-4 0,256 33 0,-82-7 0,-159-10 0,11 0 0,471-44 0,-279-70 0,-724 37 0,-55 7 0,-214 17 0,-281-9 0,524-13 0,0 1 0,1-1 0,-1 0 0,0 0 0,0 0 0,0 0 0,1-1 0,-1 1 0,0-1 0,0 0 0,1 1 0,-1-1 0,1-1 0,-1 1 0,-2-2 0,8 1 0,0-1 0,0 1 0,0 0 0,0 0 0,1 0 0,-1 1 0,1-1 0,-1 1 0,1 0 0,-1 0 0,1 0 0,7-1 0,337-63 0,-273 53 0,1695-240-1358,-1706 245 1358,-58 6 0,-14 2 0,-93 9 0,-332 44 0,-166 17 0,224-22 843,119-13-328,242-34-515,-42 3 0,54-4 0,0-1 0,-1 0 0,1 0 0,0 0 0,0-1 0,-1 1 0,1 0 0,0-1 0,0 0 0,0 1 0,0-1 0,-1 0 0,1 0 0,0 0 0,1 0 0,-1 0 0,-3-3 0,5 3 0,0 0 0,-1 0 0,1 0 0,0 0 0,0 0 0,0 0 0,0-1 0,0 1 0,0 0 0,0 0 0,0 0 0,0 0 0,0 0 0,1 0 0,-1 0 0,0 0 0,1 0 0,-1 0 0,1 0 0,-1 0 0,1 0 0,0 0 0,-1 0 0,1 0 0,0 1 0,-1-1 0,2-1 0,19-20 0,1 2 0,1 0 0,1 1 0,0 1 0,1 1 0,47-22 0,-35 17 0,103-58 0,161-123 0,-246 153 0,-43 29 0,-12 21 0,-1 0 0,1-1 0,0 1 0,0-1 0,0 1 0,0 0 0,0-1 0,-1 1 0,1 0 0,0-1 0,0 1 0,-1 0 0,1-1 0,0 1 0,-1 0 0,1-1 0,0 1 0,-1 0 0,1 0 0,0 0 0,-1-1 0,1 1 0,0 0 0,-1 0 0,1 0 0,-1 0 0,1 0 0,-1 0 0,1-1 0,0 1 0,-1 0 0,-50 5 0,-524 162 0,423-117 0,-43 13-1365,32-12-5461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66217-8FF5-4E8E-88DC-78C1BEFA97B9}" type="datetimeFigureOut">
              <a:rPr lang="en-US" smtClean="0"/>
              <a:t>19/2/2022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756A2-8D74-4A45-BEA5-9279E120E111}" type="slidenum">
              <a:rPr lang="en-US" smtClean="0"/>
              <a:t>‹#›</a:t>
            </a:fld>
            <a:endParaRPr lang="en-US"/>
          </a:p>
        </p:txBody>
      </p:sp>
    </p:spTree>
    <p:extLst>
      <p:ext uri="{BB962C8B-B14F-4D97-AF65-F5344CB8AC3E}">
        <p14:creationId xmlns:p14="http://schemas.microsoft.com/office/powerpoint/2010/main" val="370543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0AB952E1-1ECB-45FA-A76E-D2D40B56B978}" type="slidenum">
              <a:rPr lang="vi-VN" sz="1200" smtClean="0">
                <a:latin typeface="Arial" charset="0"/>
                <a:cs typeface="Arial" charset="0"/>
              </a:rPr>
              <a:pPr eaLnBrk="1" hangingPunct="1"/>
              <a:t>1</a:t>
            </a:fld>
            <a:endParaRPr lang="vi-VN" sz="1200">
              <a:latin typeface="Arial" charset="0"/>
              <a:cs typeface="Arial" charset="0"/>
            </a:endParaRPr>
          </a:p>
        </p:txBody>
      </p:sp>
      <p:sp>
        <p:nvSpPr>
          <p:cNvPr id="235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D4A3D666-FC7E-4ADD-A8E6-AAE91191E494}" type="slidenum">
              <a:rPr lang="en-US" sz="1200">
                <a:latin typeface="Arial" charset="0"/>
                <a:cs typeface="Arial" charset="0"/>
              </a:rPr>
              <a:pPr algn="r" eaLnBrk="1" hangingPunct="1"/>
              <a:t>1</a:t>
            </a:fld>
            <a:endParaRPr lang="en-US" sz="1200">
              <a:latin typeface="Arial" charset="0"/>
              <a:cs typeface="Arial" charset="0"/>
            </a:endParaRPr>
          </a:p>
        </p:txBody>
      </p:sp>
      <p:sp>
        <p:nvSpPr>
          <p:cNvPr id="2355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733D62C6-C5D3-4876-826F-91D482255521}" type="slidenum">
              <a:rPr lang="en-US" sz="1200">
                <a:latin typeface="Arial" charset="0"/>
                <a:cs typeface="Arial" charset="0"/>
              </a:rPr>
              <a:pPr algn="r" eaLnBrk="1" hangingPunct="1"/>
              <a:t>1</a:t>
            </a:fld>
            <a:endParaRPr lang="en-US" sz="1200">
              <a:latin typeface="Arial" charset="0"/>
              <a:cs typeface="Arial"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C6AF879-EAE3-4F2F-A15F-A1D54DD60B27}" type="datetimeFigureOut">
              <a:rPr lang="en-US" smtClean="0"/>
              <a:t>19/2/2022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1F5D2-C4B8-490E-A162-734F4D53906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96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AF879-EAE3-4F2F-A15F-A1D54DD60B27}" type="datetimeFigureOut">
              <a:rPr lang="en-US" smtClean="0"/>
              <a:t>19/2/2022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316894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AF879-EAE3-4F2F-A15F-A1D54DD60B27}" type="datetimeFigureOut">
              <a:rPr lang="en-US" smtClean="0"/>
              <a:t>19/2/2022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1F5D2-C4B8-490E-A162-734F4D53906F}"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40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AF879-EAE3-4F2F-A15F-A1D54DD60B27}" type="datetimeFigureOut">
              <a:rPr lang="en-US" smtClean="0"/>
              <a:t>19/2/2022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372737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6AF879-EAE3-4F2F-A15F-A1D54DD60B27}" type="datetimeFigureOut">
              <a:rPr lang="en-US" smtClean="0"/>
              <a:t>19/2/2022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1F5D2-C4B8-490E-A162-734F4D53906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7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AF879-EAE3-4F2F-A15F-A1D54DD60B27}" type="datetimeFigureOut">
              <a:rPr lang="en-US" smtClean="0"/>
              <a:t>19/2/2022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1724231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AF879-EAE3-4F2F-A15F-A1D54DD60B27}" type="datetimeFigureOut">
              <a:rPr lang="en-US" smtClean="0"/>
              <a:t>19/2/2022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296597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AF879-EAE3-4F2F-A15F-A1D54DD60B27}" type="datetimeFigureOut">
              <a:rPr lang="en-US" smtClean="0"/>
              <a:t>19/2/2022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2729879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19/2/2022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235589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6AF879-EAE3-4F2F-A15F-A1D54DD60B27}" type="datetimeFigureOut">
              <a:rPr lang="en-US" smtClean="0"/>
              <a:t>19/2/2022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18070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C6AF879-EAE3-4F2F-A15F-A1D54DD60B27}" type="datetimeFigureOut">
              <a:rPr lang="en-US" smtClean="0"/>
              <a:t>19/2/2022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1F5D2-C4B8-490E-A162-734F4D53906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7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6AF879-EAE3-4F2F-A15F-A1D54DD60B27}" type="datetimeFigureOut">
              <a:rPr lang="en-US" smtClean="0"/>
              <a:t>19/2/2022</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C21F5D2-C4B8-490E-A162-734F4D53906F}"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83332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6" Type="http://schemas.openxmlformats.org/officeDocument/2006/relationships/customXml" Target="../ink/ink17.xml"/><Relationship Id="rId117" Type="http://schemas.openxmlformats.org/officeDocument/2006/relationships/image" Target="../media/image79.png"/><Relationship Id="rId21" Type="http://schemas.openxmlformats.org/officeDocument/2006/relationships/customXml" Target="../ink/ink14.xml"/><Relationship Id="rId42" Type="http://schemas.openxmlformats.org/officeDocument/2006/relationships/customXml" Target="../ink/ink26.xml"/><Relationship Id="rId47" Type="http://schemas.openxmlformats.org/officeDocument/2006/relationships/image" Target="../media/image44.png"/><Relationship Id="rId63" Type="http://schemas.openxmlformats.org/officeDocument/2006/relationships/image" Target="../media/image52.png"/><Relationship Id="rId68" Type="http://schemas.openxmlformats.org/officeDocument/2006/relationships/customXml" Target="../ink/ink39.xml"/><Relationship Id="rId84" Type="http://schemas.openxmlformats.org/officeDocument/2006/relationships/customXml" Target="../ink/ink47.xml"/><Relationship Id="rId89" Type="http://schemas.openxmlformats.org/officeDocument/2006/relationships/image" Target="../media/image65.png"/><Relationship Id="rId112" Type="http://schemas.openxmlformats.org/officeDocument/2006/relationships/customXml" Target="../ink/ink61.xml"/><Relationship Id="rId133" Type="http://schemas.openxmlformats.org/officeDocument/2006/relationships/customXml" Target="../ink/ink72.xml"/><Relationship Id="rId138" Type="http://schemas.openxmlformats.org/officeDocument/2006/relationships/image" Target="../media/image89.png"/><Relationship Id="rId154" Type="http://schemas.openxmlformats.org/officeDocument/2006/relationships/image" Target="../media/image97.png"/><Relationship Id="rId159" Type="http://schemas.openxmlformats.org/officeDocument/2006/relationships/image" Target="../media/image99.png"/><Relationship Id="rId175" Type="http://schemas.openxmlformats.org/officeDocument/2006/relationships/image" Target="../media/image107.png"/><Relationship Id="rId170" Type="http://schemas.openxmlformats.org/officeDocument/2006/relationships/customXml" Target="../ink/ink91.xml"/><Relationship Id="rId191" Type="http://schemas.openxmlformats.org/officeDocument/2006/relationships/image" Target="../media/image115.png"/><Relationship Id="rId16" Type="http://schemas.openxmlformats.org/officeDocument/2006/relationships/customXml" Target="../ink/ink10.xml"/><Relationship Id="rId107" Type="http://schemas.openxmlformats.org/officeDocument/2006/relationships/image" Target="../media/image74.png"/><Relationship Id="rId11"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39.png"/><Relationship Id="rId53" Type="http://schemas.openxmlformats.org/officeDocument/2006/relationships/image" Target="../media/image47.png"/><Relationship Id="rId58" Type="http://schemas.openxmlformats.org/officeDocument/2006/relationships/customXml" Target="../ink/ink34.xml"/><Relationship Id="rId74" Type="http://schemas.openxmlformats.org/officeDocument/2006/relationships/customXml" Target="../ink/ink42.xml"/><Relationship Id="rId79" Type="http://schemas.openxmlformats.org/officeDocument/2006/relationships/image" Target="../media/image60.png"/><Relationship Id="rId102" Type="http://schemas.openxmlformats.org/officeDocument/2006/relationships/customXml" Target="../ink/ink56.xml"/><Relationship Id="rId123" Type="http://schemas.openxmlformats.org/officeDocument/2006/relationships/image" Target="../media/image82.png"/><Relationship Id="rId128" Type="http://schemas.openxmlformats.org/officeDocument/2006/relationships/image" Target="../media/image84.png"/><Relationship Id="rId144" Type="http://schemas.openxmlformats.org/officeDocument/2006/relationships/image" Target="../media/image92.png"/><Relationship Id="rId149" Type="http://schemas.openxmlformats.org/officeDocument/2006/relationships/customXml" Target="../ink/ink80.xml"/><Relationship Id="rId5" Type="http://schemas.openxmlformats.org/officeDocument/2006/relationships/image" Target="../media/image28.png"/><Relationship Id="rId90" Type="http://schemas.openxmlformats.org/officeDocument/2006/relationships/customXml" Target="../ink/ink50.xml"/><Relationship Id="rId95" Type="http://schemas.openxmlformats.org/officeDocument/2006/relationships/image" Target="../media/image68.png"/><Relationship Id="rId160" Type="http://schemas.openxmlformats.org/officeDocument/2006/relationships/customXml" Target="../ink/ink86.xml"/><Relationship Id="rId165" Type="http://schemas.openxmlformats.org/officeDocument/2006/relationships/image" Target="../media/image102.png"/><Relationship Id="rId181" Type="http://schemas.openxmlformats.org/officeDocument/2006/relationships/image" Target="../media/image110.png"/><Relationship Id="rId186" Type="http://schemas.openxmlformats.org/officeDocument/2006/relationships/customXml" Target="../ink/ink99.xml"/><Relationship Id="rId22" Type="http://schemas.openxmlformats.org/officeDocument/2006/relationships/image" Target="../media/image33.png"/><Relationship Id="rId27" Type="http://schemas.openxmlformats.org/officeDocument/2006/relationships/image" Target="../media/image35.png"/><Relationship Id="rId43" Type="http://schemas.openxmlformats.org/officeDocument/2006/relationships/image" Target="../media/image42.png"/><Relationship Id="rId48" Type="http://schemas.openxmlformats.org/officeDocument/2006/relationships/customXml" Target="../ink/ink29.xml"/><Relationship Id="rId64" Type="http://schemas.openxmlformats.org/officeDocument/2006/relationships/customXml" Target="../ink/ink37.xml"/><Relationship Id="rId69" Type="http://schemas.openxmlformats.org/officeDocument/2006/relationships/image" Target="../media/image55.png"/><Relationship Id="rId113" Type="http://schemas.openxmlformats.org/officeDocument/2006/relationships/image" Target="../media/image77.png"/><Relationship Id="rId118" Type="http://schemas.openxmlformats.org/officeDocument/2006/relationships/customXml" Target="../ink/ink64.xml"/><Relationship Id="rId134" Type="http://schemas.openxmlformats.org/officeDocument/2006/relationships/image" Target="../media/image87.png"/><Relationship Id="rId139" Type="http://schemas.openxmlformats.org/officeDocument/2006/relationships/customXml" Target="../ink/ink75.xml"/><Relationship Id="rId80" Type="http://schemas.openxmlformats.org/officeDocument/2006/relationships/customXml" Target="../ink/ink45.xml"/><Relationship Id="rId85" Type="http://schemas.openxmlformats.org/officeDocument/2006/relationships/image" Target="../media/image63.png"/><Relationship Id="rId150" Type="http://schemas.openxmlformats.org/officeDocument/2006/relationships/image" Target="../media/image95.png"/><Relationship Id="rId155" Type="http://schemas.openxmlformats.org/officeDocument/2006/relationships/customXml" Target="../ink/ink83.xml"/><Relationship Id="rId171" Type="http://schemas.openxmlformats.org/officeDocument/2006/relationships/image" Target="../media/image105.png"/><Relationship Id="rId176" Type="http://schemas.openxmlformats.org/officeDocument/2006/relationships/customXml" Target="../ink/ink94.xml"/><Relationship Id="rId192" Type="http://schemas.openxmlformats.org/officeDocument/2006/relationships/image" Target="../media/image23.png"/><Relationship Id="rId12" Type="http://schemas.openxmlformats.org/officeDocument/2006/relationships/customXml" Target="../ink/ink8.xml"/><Relationship Id="rId17" Type="http://schemas.openxmlformats.org/officeDocument/2006/relationships/image" Target="../media/image32.png"/><Relationship Id="rId33" Type="http://schemas.openxmlformats.org/officeDocument/2006/relationships/customXml" Target="../ink/ink21.xml"/><Relationship Id="rId38" Type="http://schemas.openxmlformats.org/officeDocument/2006/relationships/customXml" Target="../ink/ink24.xml"/><Relationship Id="rId59" Type="http://schemas.openxmlformats.org/officeDocument/2006/relationships/image" Target="../media/image50.png"/><Relationship Id="rId103" Type="http://schemas.openxmlformats.org/officeDocument/2006/relationships/image" Target="../media/image72.png"/><Relationship Id="rId108" Type="http://schemas.openxmlformats.org/officeDocument/2006/relationships/customXml" Target="../ink/ink59.xml"/><Relationship Id="rId124" Type="http://schemas.openxmlformats.org/officeDocument/2006/relationships/customXml" Target="../ink/ink67.xml"/><Relationship Id="rId129" Type="http://schemas.openxmlformats.org/officeDocument/2006/relationships/customXml" Target="../ink/ink70.xml"/><Relationship Id="rId54" Type="http://schemas.openxmlformats.org/officeDocument/2006/relationships/customXml" Target="../ink/ink32.xml"/><Relationship Id="rId70" Type="http://schemas.openxmlformats.org/officeDocument/2006/relationships/customXml" Target="../ink/ink40.xml"/><Relationship Id="rId75" Type="http://schemas.openxmlformats.org/officeDocument/2006/relationships/image" Target="../media/image58.png"/><Relationship Id="rId91" Type="http://schemas.openxmlformats.org/officeDocument/2006/relationships/image" Target="../media/image66.png"/><Relationship Id="rId96" Type="http://schemas.openxmlformats.org/officeDocument/2006/relationships/customXml" Target="../ink/ink53.xml"/><Relationship Id="rId140" Type="http://schemas.openxmlformats.org/officeDocument/2006/relationships/image" Target="../media/image90.png"/><Relationship Id="rId145" Type="http://schemas.openxmlformats.org/officeDocument/2006/relationships/customXml" Target="../ink/ink78.xml"/><Relationship Id="rId161" Type="http://schemas.openxmlformats.org/officeDocument/2006/relationships/image" Target="../media/image100.png"/><Relationship Id="rId166" Type="http://schemas.openxmlformats.org/officeDocument/2006/relationships/customXml" Target="../ink/ink89.xml"/><Relationship Id="rId182" Type="http://schemas.openxmlformats.org/officeDocument/2006/relationships/customXml" Target="../ink/ink97.xml"/><Relationship Id="rId187"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customXml" Target="../ink/ink3.xml"/><Relationship Id="rId23" Type="http://schemas.openxmlformats.org/officeDocument/2006/relationships/customXml" Target="../ink/ink15.xml"/><Relationship Id="rId28" Type="http://schemas.openxmlformats.org/officeDocument/2006/relationships/customXml" Target="../ink/ink18.xml"/><Relationship Id="rId49" Type="http://schemas.openxmlformats.org/officeDocument/2006/relationships/image" Target="../media/image45.png"/><Relationship Id="rId114" Type="http://schemas.openxmlformats.org/officeDocument/2006/relationships/customXml" Target="../ink/ink62.xml"/><Relationship Id="rId119" Type="http://schemas.openxmlformats.org/officeDocument/2006/relationships/image" Target="../media/image80.png"/><Relationship Id="rId44" Type="http://schemas.openxmlformats.org/officeDocument/2006/relationships/customXml" Target="../ink/ink27.xml"/><Relationship Id="rId60" Type="http://schemas.openxmlformats.org/officeDocument/2006/relationships/customXml" Target="../ink/ink35.xml"/><Relationship Id="rId65" Type="http://schemas.openxmlformats.org/officeDocument/2006/relationships/image" Target="../media/image53.png"/><Relationship Id="rId81" Type="http://schemas.openxmlformats.org/officeDocument/2006/relationships/image" Target="../media/image61.png"/><Relationship Id="rId86" Type="http://schemas.openxmlformats.org/officeDocument/2006/relationships/customXml" Target="../ink/ink48.xml"/><Relationship Id="rId130" Type="http://schemas.openxmlformats.org/officeDocument/2006/relationships/image" Target="../media/image85.png"/><Relationship Id="rId135" Type="http://schemas.openxmlformats.org/officeDocument/2006/relationships/customXml" Target="../ink/ink73.xml"/><Relationship Id="rId151" Type="http://schemas.openxmlformats.org/officeDocument/2006/relationships/customXml" Target="../ink/ink81.xml"/><Relationship Id="rId156" Type="http://schemas.openxmlformats.org/officeDocument/2006/relationships/image" Target="../media/image98.png"/><Relationship Id="rId177" Type="http://schemas.openxmlformats.org/officeDocument/2006/relationships/image" Target="../media/image108.png"/><Relationship Id="rId172" Type="http://schemas.openxmlformats.org/officeDocument/2006/relationships/customXml" Target="../ink/ink92.xml"/><Relationship Id="rId13" Type="http://schemas.openxmlformats.org/officeDocument/2006/relationships/image" Target="../media/image30.png"/><Relationship Id="rId18" Type="http://schemas.openxmlformats.org/officeDocument/2006/relationships/customXml" Target="../ink/ink11.xml"/><Relationship Id="rId39" Type="http://schemas.openxmlformats.org/officeDocument/2006/relationships/image" Target="../media/image40.png"/><Relationship Id="rId109" Type="http://schemas.openxmlformats.org/officeDocument/2006/relationships/image" Target="../media/image75.png"/><Relationship Id="rId34" Type="http://schemas.openxmlformats.org/officeDocument/2006/relationships/customXml" Target="../ink/ink22.xml"/><Relationship Id="rId50" Type="http://schemas.openxmlformats.org/officeDocument/2006/relationships/customXml" Target="../ink/ink30.xml"/><Relationship Id="rId55" Type="http://schemas.openxmlformats.org/officeDocument/2006/relationships/image" Target="../media/image48.png"/><Relationship Id="rId76" Type="http://schemas.openxmlformats.org/officeDocument/2006/relationships/customXml" Target="../ink/ink43.xml"/><Relationship Id="rId97" Type="http://schemas.openxmlformats.org/officeDocument/2006/relationships/image" Target="../media/image69.png"/><Relationship Id="rId104" Type="http://schemas.openxmlformats.org/officeDocument/2006/relationships/customXml" Target="../ink/ink57.xml"/><Relationship Id="rId120" Type="http://schemas.openxmlformats.org/officeDocument/2006/relationships/customXml" Target="../ink/ink65.xml"/><Relationship Id="rId125" Type="http://schemas.openxmlformats.org/officeDocument/2006/relationships/customXml" Target="../ink/ink68.xml"/><Relationship Id="rId141" Type="http://schemas.openxmlformats.org/officeDocument/2006/relationships/customXml" Target="../ink/ink76.xml"/><Relationship Id="rId146" Type="http://schemas.openxmlformats.org/officeDocument/2006/relationships/image" Target="../media/image93.png"/><Relationship Id="rId167" Type="http://schemas.openxmlformats.org/officeDocument/2006/relationships/image" Target="../media/image103.png"/><Relationship Id="rId188" Type="http://schemas.openxmlformats.org/officeDocument/2006/relationships/customXml" Target="../ink/ink100.xml"/><Relationship Id="rId7" Type="http://schemas.openxmlformats.org/officeDocument/2006/relationships/customXml" Target="../ink/ink4.xml"/><Relationship Id="rId71" Type="http://schemas.openxmlformats.org/officeDocument/2006/relationships/image" Target="../media/image56.png"/><Relationship Id="rId92" Type="http://schemas.openxmlformats.org/officeDocument/2006/relationships/customXml" Target="../ink/ink51.xml"/><Relationship Id="rId162" Type="http://schemas.openxmlformats.org/officeDocument/2006/relationships/customXml" Target="../ink/ink87.xml"/><Relationship Id="rId183" Type="http://schemas.openxmlformats.org/officeDocument/2006/relationships/image" Target="../media/image111.png"/><Relationship Id="rId2" Type="http://schemas.openxmlformats.org/officeDocument/2006/relationships/customXml" Target="../ink/ink1.xml"/><Relationship Id="rId29" Type="http://schemas.openxmlformats.org/officeDocument/2006/relationships/image" Target="../media/image36.png"/><Relationship Id="rId24" Type="http://schemas.openxmlformats.org/officeDocument/2006/relationships/customXml" Target="../ink/ink16.xml"/><Relationship Id="rId40" Type="http://schemas.openxmlformats.org/officeDocument/2006/relationships/customXml" Target="../ink/ink25.xml"/><Relationship Id="rId45" Type="http://schemas.openxmlformats.org/officeDocument/2006/relationships/image" Target="../media/image43.png"/><Relationship Id="rId66" Type="http://schemas.openxmlformats.org/officeDocument/2006/relationships/customXml" Target="../ink/ink38.xml"/><Relationship Id="rId87" Type="http://schemas.openxmlformats.org/officeDocument/2006/relationships/image" Target="../media/image64.png"/><Relationship Id="rId110" Type="http://schemas.openxmlformats.org/officeDocument/2006/relationships/customXml" Target="../ink/ink60.xml"/><Relationship Id="rId115" Type="http://schemas.openxmlformats.org/officeDocument/2006/relationships/image" Target="../media/image78.png"/><Relationship Id="rId131" Type="http://schemas.openxmlformats.org/officeDocument/2006/relationships/customXml" Target="../ink/ink71.xml"/><Relationship Id="rId136" Type="http://schemas.openxmlformats.org/officeDocument/2006/relationships/image" Target="../media/image88.png"/><Relationship Id="rId157" Type="http://schemas.openxmlformats.org/officeDocument/2006/relationships/customXml" Target="../ink/ink84.xml"/><Relationship Id="rId178" Type="http://schemas.openxmlformats.org/officeDocument/2006/relationships/customXml" Target="../ink/ink95.xml"/><Relationship Id="rId61" Type="http://schemas.openxmlformats.org/officeDocument/2006/relationships/image" Target="../media/image51.png"/><Relationship Id="rId82" Type="http://schemas.openxmlformats.org/officeDocument/2006/relationships/customXml" Target="../ink/ink46.xml"/><Relationship Id="rId152" Type="http://schemas.openxmlformats.org/officeDocument/2006/relationships/image" Target="../media/image96.png"/><Relationship Id="rId173" Type="http://schemas.openxmlformats.org/officeDocument/2006/relationships/image" Target="../media/image106.png"/><Relationship Id="rId19" Type="http://schemas.openxmlformats.org/officeDocument/2006/relationships/customXml" Target="../ink/ink12.xml"/><Relationship Id="rId14" Type="http://schemas.openxmlformats.org/officeDocument/2006/relationships/customXml" Target="../ink/ink9.xml"/><Relationship Id="rId30" Type="http://schemas.openxmlformats.org/officeDocument/2006/relationships/customXml" Target="../ink/ink19.xml"/><Relationship Id="rId35" Type="http://schemas.openxmlformats.org/officeDocument/2006/relationships/image" Target="../media/image38.png"/><Relationship Id="rId56" Type="http://schemas.openxmlformats.org/officeDocument/2006/relationships/customXml" Target="../ink/ink33.xml"/><Relationship Id="rId77" Type="http://schemas.openxmlformats.org/officeDocument/2006/relationships/image" Target="../media/image59.png"/><Relationship Id="rId100" Type="http://schemas.openxmlformats.org/officeDocument/2006/relationships/customXml" Target="../ink/ink55.xml"/><Relationship Id="rId105" Type="http://schemas.openxmlformats.org/officeDocument/2006/relationships/image" Target="../media/image73.png"/><Relationship Id="rId126" Type="http://schemas.openxmlformats.org/officeDocument/2006/relationships/image" Target="../media/image83.png"/><Relationship Id="rId147" Type="http://schemas.openxmlformats.org/officeDocument/2006/relationships/customXml" Target="../ink/ink79.xml"/><Relationship Id="rId168" Type="http://schemas.openxmlformats.org/officeDocument/2006/relationships/customXml" Target="../ink/ink90.xml"/><Relationship Id="rId8" Type="http://schemas.openxmlformats.org/officeDocument/2006/relationships/customXml" Target="../ink/ink5.xml"/><Relationship Id="rId51" Type="http://schemas.openxmlformats.org/officeDocument/2006/relationships/image" Target="../media/image46.png"/><Relationship Id="rId72" Type="http://schemas.openxmlformats.org/officeDocument/2006/relationships/customXml" Target="../ink/ink41.xml"/><Relationship Id="rId93" Type="http://schemas.openxmlformats.org/officeDocument/2006/relationships/image" Target="../media/image67.png"/><Relationship Id="rId98" Type="http://schemas.openxmlformats.org/officeDocument/2006/relationships/customXml" Target="../ink/ink54.xml"/><Relationship Id="rId121" Type="http://schemas.openxmlformats.org/officeDocument/2006/relationships/image" Target="../media/image81.png"/><Relationship Id="rId142" Type="http://schemas.openxmlformats.org/officeDocument/2006/relationships/image" Target="../media/image91.png"/><Relationship Id="rId163" Type="http://schemas.openxmlformats.org/officeDocument/2006/relationships/image" Target="../media/image101.png"/><Relationship Id="rId184" Type="http://schemas.openxmlformats.org/officeDocument/2006/relationships/customXml" Target="../ink/ink98.xml"/><Relationship Id="rId189" Type="http://schemas.openxmlformats.org/officeDocument/2006/relationships/image" Target="../media/image114.png"/><Relationship Id="rId3" Type="http://schemas.openxmlformats.org/officeDocument/2006/relationships/image" Target="../media/image27.png"/><Relationship Id="rId25" Type="http://schemas.openxmlformats.org/officeDocument/2006/relationships/image" Target="../media/image34.png"/><Relationship Id="rId46" Type="http://schemas.openxmlformats.org/officeDocument/2006/relationships/customXml" Target="../ink/ink28.xml"/><Relationship Id="rId67" Type="http://schemas.openxmlformats.org/officeDocument/2006/relationships/image" Target="../media/image54.png"/><Relationship Id="rId116" Type="http://schemas.openxmlformats.org/officeDocument/2006/relationships/customXml" Target="../ink/ink63.xml"/><Relationship Id="rId137" Type="http://schemas.openxmlformats.org/officeDocument/2006/relationships/customXml" Target="../ink/ink74.xml"/><Relationship Id="rId158" Type="http://schemas.openxmlformats.org/officeDocument/2006/relationships/customXml" Target="../ink/ink85.xml"/><Relationship Id="rId20" Type="http://schemas.openxmlformats.org/officeDocument/2006/relationships/customXml" Target="../ink/ink13.xml"/><Relationship Id="rId41" Type="http://schemas.openxmlformats.org/officeDocument/2006/relationships/image" Target="../media/image41.png"/><Relationship Id="rId62" Type="http://schemas.openxmlformats.org/officeDocument/2006/relationships/customXml" Target="../ink/ink36.xml"/><Relationship Id="rId83" Type="http://schemas.openxmlformats.org/officeDocument/2006/relationships/image" Target="../media/image62.png"/><Relationship Id="rId88" Type="http://schemas.openxmlformats.org/officeDocument/2006/relationships/customXml" Target="../ink/ink49.xml"/><Relationship Id="rId111" Type="http://schemas.openxmlformats.org/officeDocument/2006/relationships/image" Target="../media/image76.png"/><Relationship Id="rId132" Type="http://schemas.openxmlformats.org/officeDocument/2006/relationships/image" Target="../media/image86.png"/><Relationship Id="rId153" Type="http://schemas.openxmlformats.org/officeDocument/2006/relationships/customXml" Target="../ink/ink82.xml"/><Relationship Id="rId174" Type="http://schemas.openxmlformats.org/officeDocument/2006/relationships/customXml" Target="../ink/ink93.xml"/><Relationship Id="rId179" Type="http://schemas.openxmlformats.org/officeDocument/2006/relationships/image" Target="../media/image109.png"/><Relationship Id="rId190" Type="http://schemas.openxmlformats.org/officeDocument/2006/relationships/customXml" Target="../ink/ink101.xml"/><Relationship Id="rId15" Type="http://schemas.openxmlformats.org/officeDocument/2006/relationships/image" Target="../media/image31.png"/><Relationship Id="rId36" Type="http://schemas.openxmlformats.org/officeDocument/2006/relationships/customXml" Target="../ink/ink23.xml"/><Relationship Id="rId57" Type="http://schemas.openxmlformats.org/officeDocument/2006/relationships/image" Target="../media/image49.png"/><Relationship Id="rId106" Type="http://schemas.openxmlformats.org/officeDocument/2006/relationships/customXml" Target="../ink/ink58.xml"/><Relationship Id="rId127" Type="http://schemas.openxmlformats.org/officeDocument/2006/relationships/customXml" Target="../ink/ink69.xml"/><Relationship Id="rId10" Type="http://schemas.openxmlformats.org/officeDocument/2006/relationships/customXml" Target="../ink/ink7.xml"/><Relationship Id="rId31" Type="http://schemas.openxmlformats.org/officeDocument/2006/relationships/customXml" Target="../ink/ink20.xml"/><Relationship Id="rId52" Type="http://schemas.openxmlformats.org/officeDocument/2006/relationships/customXml" Target="../ink/ink31.xml"/><Relationship Id="rId73" Type="http://schemas.openxmlformats.org/officeDocument/2006/relationships/image" Target="../media/image57.png"/><Relationship Id="rId78" Type="http://schemas.openxmlformats.org/officeDocument/2006/relationships/customXml" Target="../ink/ink44.xml"/><Relationship Id="rId94" Type="http://schemas.openxmlformats.org/officeDocument/2006/relationships/customXml" Target="../ink/ink52.xml"/><Relationship Id="rId99" Type="http://schemas.openxmlformats.org/officeDocument/2006/relationships/image" Target="../media/image70.png"/><Relationship Id="rId101" Type="http://schemas.openxmlformats.org/officeDocument/2006/relationships/image" Target="../media/image71.png"/><Relationship Id="rId122" Type="http://schemas.openxmlformats.org/officeDocument/2006/relationships/customXml" Target="../ink/ink66.xml"/><Relationship Id="rId143" Type="http://schemas.openxmlformats.org/officeDocument/2006/relationships/customXml" Target="../ink/ink77.xml"/><Relationship Id="rId148" Type="http://schemas.openxmlformats.org/officeDocument/2006/relationships/image" Target="../media/image94.png"/><Relationship Id="rId164" Type="http://schemas.openxmlformats.org/officeDocument/2006/relationships/customXml" Target="../ink/ink88.xml"/><Relationship Id="rId169" Type="http://schemas.openxmlformats.org/officeDocument/2006/relationships/image" Target="../media/image104.png"/><Relationship Id="rId185" Type="http://schemas.openxmlformats.org/officeDocument/2006/relationships/image" Target="../media/image112.png"/><Relationship Id="rId4" Type="http://schemas.openxmlformats.org/officeDocument/2006/relationships/customXml" Target="../ink/ink2.xml"/><Relationship Id="rId9" Type="http://schemas.openxmlformats.org/officeDocument/2006/relationships/customXml" Target="../ink/ink6.xml"/><Relationship Id="rId180" Type="http://schemas.openxmlformats.org/officeDocument/2006/relationships/customXml" Target="../ink/ink9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549400" y="0"/>
            <a:ext cx="11317288" cy="6858000"/>
          </a:xfrm>
          <a:prstGeom prst="rect">
            <a:avLst/>
          </a:prstGeom>
          <a:solidFill>
            <a:srgbClr val="FCFCA2"/>
          </a:solidFill>
          <a:ln w="19050" algn="ctr">
            <a:solidFill>
              <a:schemeClr val="tx1"/>
            </a:solidFill>
            <a:miter lim="800000"/>
            <a:headEnd/>
            <a:tailEnd/>
          </a:ln>
        </p:spPr>
        <p:txBody>
          <a:bodyPr wrap="none" anchor="ctr"/>
          <a:lstStyle/>
          <a:p>
            <a:endParaRPr lang="en-US"/>
          </a:p>
        </p:txBody>
      </p:sp>
      <p:grpSp>
        <p:nvGrpSpPr>
          <p:cNvPr id="3075" name="Group 3"/>
          <p:cNvGrpSpPr>
            <a:grpSpLocks/>
          </p:cNvGrpSpPr>
          <p:nvPr/>
        </p:nvGrpSpPr>
        <p:grpSpPr bwMode="auto">
          <a:xfrm>
            <a:off x="2745618" y="2938299"/>
            <a:ext cx="5936419" cy="762000"/>
            <a:chOff x="-960" y="0"/>
            <a:chExt cx="7152" cy="480"/>
          </a:xfrm>
        </p:grpSpPr>
        <p:sp>
          <p:nvSpPr>
            <p:cNvPr id="3082" name="Rectangle 9"/>
            <p:cNvSpPr>
              <a:spLocks noChangeArrowheads="1"/>
            </p:cNvSpPr>
            <p:nvPr/>
          </p:nvSpPr>
          <p:spPr bwMode="auto">
            <a:xfrm>
              <a:off x="-960" y="0"/>
              <a:ext cx="7152" cy="480"/>
            </a:xfrm>
            <a:prstGeom prst="rect">
              <a:avLst/>
            </a:prstGeom>
            <a:solidFill>
              <a:srgbClr val="66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83" name="WordArt 10"/>
            <p:cNvSpPr>
              <a:spLocks noChangeArrowheads="1" noChangeShapeType="1" noTextEdit="1"/>
            </p:cNvSpPr>
            <p:nvPr/>
          </p:nvSpPr>
          <p:spPr bwMode="auto">
            <a:xfrm>
              <a:off x="192" y="96"/>
              <a:ext cx="4896" cy="276"/>
            </a:xfrm>
            <a:prstGeom prst="rect">
              <a:avLst/>
            </a:prstGeom>
          </p:spPr>
          <p:txBody>
            <a:bodyPr wrap="none" fromWordArt="1">
              <a:prstTxWarp prst="textPlain">
                <a:avLst>
                  <a:gd name="adj" fmla="val 50000"/>
                </a:avLst>
              </a:prstTxWarp>
            </a:bodyPr>
            <a:lstStyle/>
            <a:p>
              <a:r>
                <a:rPr lang="en-US" sz="3600" kern="10" dirty="0">
                  <a:ln w="12700">
                    <a:solidFill>
                      <a:srgbClr val="FFFF00"/>
                    </a:solidFill>
                    <a:round/>
                    <a:headEnd/>
                    <a:tailEnd/>
                  </a:ln>
                  <a:solidFill>
                    <a:srgbClr val="FFCC00"/>
                  </a:solidFill>
                  <a:latin typeface="Arial"/>
                  <a:cs typeface="Arial"/>
                </a:rPr>
                <a:t>LUYỆN TỪ VÀ CÂU 4 - TUẦN 23</a:t>
              </a:r>
            </a:p>
          </p:txBody>
        </p:sp>
      </p:grpSp>
      <p:sp>
        <p:nvSpPr>
          <p:cNvPr id="3080" name="Rectangle 13"/>
          <p:cNvSpPr>
            <a:spLocks noChangeArrowheads="1"/>
          </p:cNvSpPr>
          <p:nvPr/>
        </p:nvSpPr>
        <p:spPr bwMode="auto">
          <a:xfrm>
            <a:off x="-1453356" y="6140450"/>
            <a:ext cx="11125200" cy="762000"/>
          </a:xfrm>
          <a:prstGeom prst="rect">
            <a:avLst/>
          </a:prstGeom>
          <a:solidFill>
            <a:srgbClr val="66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7" name="WordArt 7"/>
          <p:cNvSpPr>
            <a:spLocks noChangeArrowheads="1" noChangeShapeType="1" noTextEdit="1"/>
          </p:cNvSpPr>
          <p:nvPr/>
        </p:nvSpPr>
        <p:spPr bwMode="auto">
          <a:xfrm>
            <a:off x="2405477" y="4011023"/>
            <a:ext cx="6581432" cy="739541"/>
          </a:xfrm>
          <a:prstGeom prst="rect">
            <a:avLst/>
          </a:prstGeom>
        </p:spPr>
        <p:txBody>
          <a:bodyPr wrap="none" fromWordArt="1">
            <a:prstTxWarp prst="textPlain">
              <a:avLst>
                <a:gd name="adj" fmla="val 50000"/>
              </a:avLst>
            </a:prstTxWarp>
          </a:bodyPr>
          <a:lstStyle/>
          <a:p>
            <a:r>
              <a:rPr lang="en-US" sz="2800" kern="10" dirty="0">
                <a:ln w="9525">
                  <a:solidFill>
                    <a:srgbClr val="0000FF"/>
                  </a:solidFill>
                  <a:round/>
                  <a:headEnd/>
                  <a:tailEnd/>
                </a:ln>
                <a:solidFill>
                  <a:srgbClr val="80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Mở rộng vốn từ: Cái đẹp</a:t>
            </a:r>
          </a:p>
        </p:txBody>
      </p:sp>
      <p:pic>
        <p:nvPicPr>
          <p:cNvPr id="3079" name="Picture 13" descr="Related image"/>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403351" y="780757"/>
            <a:ext cx="3816351"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10">
            <a:extLst>
              <a:ext uri="{FF2B5EF4-FFF2-40B4-BE49-F238E27FC236}">
                <a16:creationId xmlns:a16="http://schemas.microsoft.com/office/drawing/2014/main" id="{A13B5EE9-FD21-4485-889A-2BDD67E04682}"/>
              </a:ext>
            </a:extLst>
          </p:cNvPr>
          <p:cNvSpPr>
            <a:spLocks noChangeArrowheads="1" noChangeShapeType="1" noTextEdit="1"/>
          </p:cNvSpPr>
          <p:nvPr/>
        </p:nvSpPr>
        <p:spPr bwMode="auto">
          <a:xfrm>
            <a:off x="1416051" y="1071795"/>
            <a:ext cx="7848600" cy="1667273"/>
          </a:xfrm>
          <a:prstGeom prst="rect">
            <a:avLst/>
          </a:prstGeom>
        </p:spPr>
        <p:txBody>
          <a:bodyPr wrap="none" fromWordArt="1">
            <a:prstTxWarp prst="textPlain">
              <a:avLst>
                <a:gd name="adj" fmla="val 50000"/>
              </a:avLst>
            </a:prstTxWarp>
          </a:bodyPr>
          <a:lstStyle/>
          <a:p>
            <a:pPr algn="ctr"/>
            <a:r>
              <a:rPr lang="en-US" sz="3600" kern="10" dirty="0">
                <a:ln w="12700">
                  <a:solidFill>
                    <a:srgbClr val="FFFF00"/>
                  </a:solidFill>
                  <a:round/>
                  <a:headEnd/>
                  <a:tailEnd/>
                </a:ln>
                <a:latin typeface="Arial"/>
                <a:cs typeface="Arial"/>
              </a:rPr>
              <a:t>CHÀO MỪNG CÁC CON </a:t>
            </a:r>
          </a:p>
          <a:p>
            <a:pPr algn="ctr"/>
            <a:r>
              <a:rPr lang="en-US" sz="3600" kern="10" dirty="0">
                <a:ln w="12700">
                  <a:solidFill>
                    <a:srgbClr val="FFFF00"/>
                  </a:solidFill>
                  <a:round/>
                  <a:headEnd/>
                  <a:tailEnd/>
                </a:ln>
                <a:latin typeface="Arial"/>
                <a:cs typeface="Arial"/>
              </a:rPr>
              <a:t>ĐẾN VỚI TIẾT HỌC TRƯC TUYẾN</a:t>
            </a:r>
          </a:p>
        </p:txBody>
      </p:sp>
    </p:spTree>
    <p:extLst>
      <p:ext uri="{BB962C8B-B14F-4D97-AF65-F5344CB8AC3E}">
        <p14:creationId xmlns:p14="http://schemas.microsoft.com/office/powerpoint/2010/main" val="1813659123"/>
      </p:ext>
    </p:extLst>
  </p:cSld>
  <p:clrMapOvr>
    <a:masterClrMapping/>
  </p:clrMapOvr>
  <p:transition advTm="12149"/>
  <p:extLst>
    <p:ext uri="{E180D4A7-C9FB-4DFB-919C-405C955672EB}">
      <p14:showEvtLst xmlns:p14="http://schemas.microsoft.com/office/powerpoint/2010/main">
        <p14:playEvt time="105"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29F6258-FBFB-4E65-A720-B0A3E5321B78}"/>
              </a:ext>
            </a:extLst>
          </p:cNvPr>
          <p:cNvPicPr>
            <a:picLocks noChangeAspect="1"/>
          </p:cNvPicPr>
          <p:nvPr/>
        </p:nvPicPr>
        <p:blipFill>
          <a:blip r:embed="rId2"/>
          <a:stretch>
            <a:fillRect/>
          </a:stretch>
        </p:blipFill>
        <p:spPr>
          <a:xfrm>
            <a:off x="0" y="0"/>
            <a:ext cx="9144000" cy="6858000"/>
          </a:xfrm>
          <a:prstGeom prst="rect">
            <a:avLst/>
          </a:prstGeom>
        </p:spPr>
      </p:pic>
      <p:sp>
        <p:nvSpPr>
          <p:cNvPr id="7" name="TextBox 6"/>
          <p:cNvSpPr txBox="1"/>
          <p:nvPr/>
        </p:nvSpPr>
        <p:spPr>
          <a:xfrm>
            <a:off x="1600199" y="683041"/>
            <a:ext cx="6934201" cy="461665"/>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1 : </a:t>
            </a:r>
            <a:r>
              <a:rPr lang="en-US" sz="2400" b="1" i="1" dirty="0" err="1">
                <a:latin typeface="Times New Roman" panose="02020603050405020304" pitchFamily="18" charset="0"/>
                <a:cs typeface="Times New Roman" panose="02020603050405020304" pitchFamily="18" charset="0"/>
              </a:rPr>
              <a:t>Chọn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nghĩa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thích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hợp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mỗi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p:txBody>
      </p:sp>
      <p:sp>
        <p:nvSpPr>
          <p:cNvPr id="8" name="Rectangle 7"/>
          <p:cNvSpPr/>
          <p:nvPr/>
        </p:nvSpPr>
        <p:spPr>
          <a:xfrm>
            <a:off x="228600" y="1606371"/>
            <a:ext cx="2362200" cy="212320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Phẩm</a:t>
            </a:r>
            <a:r>
              <a:rPr lang="en-US" sz="2800" dirty="0">
                <a:effectLst/>
                <a:latin typeface="Times New Roman"/>
                <a:ea typeface="Calibri"/>
                <a:cs typeface="Times New Roman"/>
              </a:rPr>
              <a:t> </a:t>
            </a:r>
            <a:r>
              <a:rPr lang="en-US" sz="2800" dirty="0" err="1">
                <a:effectLst/>
                <a:latin typeface="Times New Roman"/>
                <a:ea typeface="Calibri"/>
                <a:cs typeface="Times New Roman"/>
              </a:rPr>
              <a:t>chất</a:t>
            </a:r>
            <a:r>
              <a:rPr lang="en-US" sz="2800" dirty="0">
                <a:effectLst/>
                <a:latin typeface="Times New Roman"/>
                <a:ea typeface="Calibri"/>
                <a:cs typeface="Times New Roman"/>
              </a:rPr>
              <a:t> </a:t>
            </a:r>
            <a:r>
              <a:rPr lang="en-US" sz="2800" dirty="0" err="1">
                <a:effectLst/>
                <a:latin typeface="Times New Roman"/>
                <a:ea typeface="Calibri"/>
                <a:cs typeface="Times New Roman"/>
              </a:rPr>
              <a:t>quý</a:t>
            </a:r>
            <a:r>
              <a:rPr lang="en-US" sz="2800" dirty="0">
                <a:effectLst/>
                <a:latin typeface="Times New Roman"/>
                <a:ea typeface="Calibri"/>
                <a:cs typeface="Times New Roman"/>
              </a:rPr>
              <a:t> </a:t>
            </a:r>
            <a:r>
              <a:rPr lang="en-US" sz="2800" dirty="0" err="1">
                <a:effectLst/>
                <a:latin typeface="Times New Roman"/>
                <a:ea typeface="Calibri"/>
                <a:cs typeface="Times New Roman"/>
              </a:rPr>
              <a:t>hơn</a:t>
            </a:r>
            <a:r>
              <a:rPr lang="en-US" sz="2800" dirty="0">
                <a:effectLst/>
                <a:latin typeface="Times New Roman"/>
                <a:ea typeface="Calibri"/>
                <a:cs typeface="Times New Roman"/>
              </a:rPr>
              <a:t> </a:t>
            </a:r>
            <a:r>
              <a:rPr lang="en-US" sz="2800" dirty="0" err="1">
                <a:effectLst/>
                <a:latin typeface="Times New Roman"/>
                <a:ea typeface="Calibri"/>
                <a:cs typeface="Times New Roman"/>
              </a:rPr>
              <a:t>vẻ</a:t>
            </a:r>
            <a:r>
              <a:rPr lang="en-US" sz="2800" dirty="0">
                <a:effectLst/>
                <a:latin typeface="Times New Roman"/>
                <a:ea typeface="Calibri"/>
                <a:cs typeface="Times New Roman"/>
              </a:rPr>
              <a:t> </a:t>
            </a:r>
            <a:r>
              <a:rPr lang="en-US" sz="2800" dirty="0" err="1">
                <a:effectLst/>
                <a:latin typeface="Times New Roman"/>
                <a:ea typeface="Calibri"/>
                <a:cs typeface="Times New Roman"/>
              </a:rPr>
              <a:t>đẹp</a:t>
            </a:r>
            <a:r>
              <a:rPr lang="en-US" sz="2800" dirty="0">
                <a:effectLst/>
                <a:latin typeface="Times New Roman"/>
                <a:ea typeface="Calibri"/>
                <a:cs typeface="Times New Roman"/>
              </a:rPr>
              <a:t> </a:t>
            </a:r>
            <a:r>
              <a:rPr lang="en-US" sz="2800" dirty="0" err="1">
                <a:effectLst/>
                <a:latin typeface="Times New Roman"/>
                <a:ea typeface="Calibri"/>
                <a:cs typeface="Times New Roman"/>
              </a:rPr>
              <a:t>bên</a:t>
            </a:r>
            <a:r>
              <a:rPr lang="en-US" sz="2800" dirty="0">
                <a:effectLst/>
                <a:latin typeface="Times New Roman"/>
                <a:ea typeface="Calibri"/>
                <a:cs typeface="Times New Roman"/>
              </a:rPr>
              <a:t> </a:t>
            </a:r>
            <a:r>
              <a:rPr lang="en-US" sz="2800" dirty="0" err="1">
                <a:effectLst/>
                <a:latin typeface="Times New Roman"/>
                <a:ea typeface="Calibri"/>
                <a:cs typeface="Times New Roman"/>
              </a:rPr>
              <a:t>ngoài</a:t>
            </a:r>
            <a:endParaRPr lang="en-US" sz="2800" dirty="0">
              <a:effectLst/>
              <a:ea typeface="Calibri"/>
              <a:cs typeface="Times New Roman"/>
            </a:endParaRPr>
          </a:p>
        </p:txBody>
      </p:sp>
      <p:sp>
        <p:nvSpPr>
          <p:cNvPr id="9" name="Rectangle 8"/>
          <p:cNvSpPr/>
          <p:nvPr/>
        </p:nvSpPr>
        <p:spPr>
          <a:xfrm>
            <a:off x="223911" y="4055040"/>
            <a:ext cx="2362200" cy="206432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Hình</a:t>
            </a:r>
            <a:r>
              <a:rPr lang="en-US" sz="2800" dirty="0">
                <a:effectLst/>
                <a:latin typeface="Times New Roman"/>
                <a:ea typeface="Calibri"/>
                <a:cs typeface="Times New Roman"/>
              </a:rPr>
              <a:t> </a:t>
            </a:r>
            <a:r>
              <a:rPr lang="en-US" sz="2800" dirty="0" err="1">
                <a:effectLst/>
                <a:latin typeface="Times New Roman"/>
                <a:ea typeface="Calibri"/>
                <a:cs typeface="Times New Roman"/>
              </a:rPr>
              <a:t>thức</a:t>
            </a:r>
            <a:r>
              <a:rPr lang="en-US" sz="2800" dirty="0">
                <a:effectLst/>
                <a:latin typeface="Times New Roman"/>
                <a:ea typeface="Calibri"/>
                <a:cs typeface="Times New Roman"/>
              </a:rPr>
              <a:t> </a:t>
            </a:r>
            <a:r>
              <a:rPr lang="en-US" sz="2800" dirty="0" err="1">
                <a:effectLst/>
                <a:latin typeface="Times New Roman"/>
                <a:ea typeface="Calibri"/>
                <a:cs typeface="Times New Roman"/>
              </a:rPr>
              <a:t>thường</a:t>
            </a:r>
            <a:r>
              <a:rPr lang="en-US" sz="2800" dirty="0">
                <a:effectLst/>
                <a:latin typeface="Times New Roman"/>
                <a:ea typeface="Calibri"/>
                <a:cs typeface="Times New Roman"/>
              </a:rPr>
              <a:t> </a:t>
            </a:r>
            <a:r>
              <a:rPr lang="en-US" sz="2800" dirty="0" err="1">
                <a:effectLst/>
                <a:latin typeface="Times New Roman"/>
                <a:ea typeface="Calibri"/>
                <a:cs typeface="Times New Roman"/>
              </a:rPr>
              <a:t>thống</a:t>
            </a:r>
            <a:r>
              <a:rPr lang="en-US" sz="2800" dirty="0">
                <a:effectLst/>
                <a:latin typeface="Times New Roman"/>
                <a:ea typeface="Calibri"/>
                <a:cs typeface="Times New Roman"/>
              </a:rPr>
              <a:t> </a:t>
            </a:r>
            <a:r>
              <a:rPr lang="en-US" sz="2800" dirty="0" err="1">
                <a:effectLst/>
                <a:latin typeface="Times New Roman"/>
                <a:ea typeface="Calibri"/>
                <a:cs typeface="Times New Roman"/>
              </a:rPr>
              <a:t>nhất</a:t>
            </a:r>
            <a:r>
              <a:rPr lang="en-US" sz="2800" dirty="0">
                <a:effectLst/>
                <a:latin typeface="Times New Roman"/>
                <a:ea typeface="Calibri"/>
                <a:cs typeface="Times New Roman"/>
              </a:rPr>
              <a:t> </a:t>
            </a:r>
            <a:r>
              <a:rPr lang="en-US" sz="2800" dirty="0" err="1">
                <a:effectLst/>
                <a:latin typeface="Times New Roman"/>
                <a:ea typeface="Calibri"/>
                <a:cs typeface="Times New Roman"/>
              </a:rPr>
              <a:t>với</a:t>
            </a:r>
            <a:r>
              <a:rPr lang="en-US" sz="2800" dirty="0">
                <a:effectLst/>
                <a:latin typeface="Times New Roman"/>
                <a:ea typeface="Calibri"/>
                <a:cs typeface="Times New Roman"/>
              </a:rPr>
              <a:t> </a:t>
            </a:r>
            <a:r>
              <a:rPr lang="en-US" sz="2800" dirty="0" err="1">
                <a:effectLst/>
                <a:latin typeface="Times New Roman"/>
                <a:ea typeface="Calibri"/>
                <a:cs typeface="Times New Roman"/>
              </a:rPr>
              <a:t>nội</a:t>
            </a:r>
            <a:r>
              <a:rPr lang="en-US" sz="2800" dirty="0">
                <a:effectLst/>
                <a:latin typeface="Times New Roman"/>
                <a:ea typeface="Calibri"/>
                <a:cs typeface="Times New Roman"/>
              </a:rPr>
              <a:t> dung</a:t>
            </a:r>
            <a:endParaRPr lang="en-US" sz="2800" dirty="0">
              <a:effectLst/>
              <a:ea typeface="Calibri"/>
              <a:cs typeface="Times New Roman"/>
            </a:endParaRPr>
          </a:p>
        </p:txBody>
      </p:sp>
      <p:sp>
        <p:nvSpPr>
          <p:cNvPr id="10" name="Rectangle 9"/>
          <p:cNvSpPr/>
          <p:nvPr/>
        </p:nvSpPr>
        <p:spPr>
          <a:xfrm>
            <a:off x="2971800" y="1599384"/>
            <a:ext cx="6096000" cy="79663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gỗ</a:t>
            </a:r>
            <a:r>
              <a:rPr lang="en-US" sz="2600" dirty="0">
                <a:effectLst/>
                <a:latin typeface="Times New Roman"/>
                <a:ea typeface="Calibri"/>
                <a:cs typeface="Times New Roman"/>
              </a:rPr>
              <a:t> </a:t>
            </a:r>
            <a:r>
              <a:rPr lang="en-US" sz="2600" dirty="0" err="1">
                <a:effectLst/>
                <a:latin typeface="Times New Roman"/>
                <a:ea typeface="Calibri"/>
                <a:cs typeface="Times New Roman"/>
              </a:rPr>
              <a:t>hơn</a:t>
            </a:r>
            <a:r>
              <a:rPr lang="en-US" sz="2600" dirty="0">
                <a:effectLst/>
                <a:latin typeface="Times New Roman"/>
                <a:ea typeface="Calibri"/>
                <a:cs typeface="Times New Roman"/>
              </a:rPr>
              <a:t> </a:t>
            </a: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nước</a:t>
            </a:r>
            <a:r>
              <a:rPr lang="en-US" sz="2600" dirty="0">
                <a:effectLst/>
                <a:latin typeface="Times New Roman"/>
                <a:ea typeface="Calibri"/>
                <a:cs typeface="Times New Roman"/>
              </a:rPr>
              <a:t> </a:t>
            </a:r>
            <a:r>
              <a:rPr lang="en-US" sz="2600" dirty="0" err="1">
                <a:effectLst/>
                <a:latin typeface="Times New Roman"/>
                <a:ea typeface="Calibri"/>
                <a:cs typeface="Times New Roman"/>
              </a:rPr>
              <a:t>sơn</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11" name="Rectangle 10"/>
          <p:cNvSpPr/>
          <p:nvPr/>
        </p:nvSpPr>
        <p:spPr>
          <a:xfrm>
            <a:off x="2977662" y="2615155"/>
            <a:ext cx="6096000" cy="111442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Người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tiếng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nói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endParaRPr lang="en-US" sz="2600" dirty="0">
              <a:effectLst/>
              <a:latin typeface="Times New Roman" panose="02020603050405020304" pitchFamily="18" charset="0"/>
              <a:ea typeface="Calibri"/>
              <a:cs typeface="Times New Roman" panose="02020603050405020304" pitchFamily="18" charset="0"/>
            </a:endParaRPr>
          </a:p>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Chuông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khẽ</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đánh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bên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thành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a:t>
            </a:r>
          </a:p>
        </p:txBody>
      </p:sp>
      <p:sp>
        <p:nvSpPr>
          <p:cNvPr id="12" name="Rectangle 11"/>
          <p:cNvSpPr/>
          <p:nvPr/>
        </p:nvSpPr>
        <p:spPr>
          <a:xfrm>
            <a:off x="2971799" y="4007426"/>
            <a:ext cx="6096000" cy="8382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nết</a:t>
            </a:r>
            <a:r>
              <a:rPr lang="en-US" sz="2600" dirty="0">
                <a:effectLst/>
                <a:latin typeface="Times New Roman"/>
                <a:ea typeface="Calibri"/>
                <a:cs typeface="Times New Roman"/>
              </a:rPr>
              <a:t> </a:t>
            </a:r>
            <a:r>
              <a:rPr lang="en-US" sz="2600" dirty="0" err="1">
                <a:effectLst/>
                <a:latin typeface="Times New Roman"/>
                <a:ea typeface="Calibri"/>
                <a:cs typeface="Times New Roman"/>
              </a:rPr>
              <a:t>đánh</a:t>
            </a:r>
            <a:r>
              <a:rPr lang="en-US" sz="2600" dirty="0">
                <a:effectLst/>
                <a:latin typeface="Times New Roman"/>
                <a:ea typeface="Calibri"/>
                <a:cs typeface="Times New Roman"/>
              </a:rPr>
              <a:t> </a:t>
            </a:r>
            <a:r>
              <a:rPr lang="en-US" sz="2600" dirty="0" err="1">
                <a:effectLst/>
                <a:latin typeface="Times New Roman"/>
                <a:ea typeface="Calibri"/>
                <a:cs typeface="Times New Roman"/>
              </a:rPr>
              <a:t>chết</a:t>
            </a:r>
            <a:r>
              <a:rPr lang="en-US" sz="2600" dirty="0">
                <a:effectLst/>
                <a:latin typeface="Times New Roman"/>
                <a:ea typeface="Calibri"/>
                <a:cs typeface="Times New Roman"/>
              </a:rPr>
              <a:t> </a:t>
            </a: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đẹp</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14" name="Rectangle 13"/>
          <p:cNvSpPr/>
          <p:nvPr/>
        </p:nvSpPr>
        <p:spPr>
          <a:xfrm>
            <a:off x="3033931" y="5065901"/>
            <a:ext cx="6096001" cy="11049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Trông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mặt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mà</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bắt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hình</a:t>
            </a:r>
            <a:r>
              <a:rPr lang="en-US" sz="2600" dirty="0">
                <a:effectLst/>
                <a:latin typeface="Times New Roman" panose="02020603050405020304" pitchFamily="18" charset="0"/>
                <a:ea typeface="Calibri"/>
                <a:cs typeface="Times New Roman" panose="02020603050405020304" pitchFamily="18" charset="0"/>
              </a:rPr>
              <a:t> dong</a:t>
            </a:r>
          </a:p>
          <a:p>
            <a:pPr marL="0" marR="0" algn="ctr">
              <a:lnSpc>
                <a:spcPct val="115000"/>
              </a:lnSpc>
              <a:spcBef>
                <a:spcPts val="0"/>
              </a:spcBef>
              <a:spcAft>
                <a:spcPts val="1000"/>
              </a:spcAft>
            </a:pPr>
            <a:r>
              <a:rPr lang="en-US" sz="2600" dirty="0">
                <a:effectLst/>
                <a:latin typeface="Times New Roman" panose="02020603050405020304" pitchFamily="18" charset="0"/>
                <a:ea typeface="Calibri"/>
                <a:cs typeface="Times New Roman" panose="02020603050405020304" pitchFamily="18" charset="0"/>
              </a:rPr>
              <a:t>Con </a:t>
            </a:r>
            <a:r>
              <a:rPr lang="en-US" sz="2600" dirty="0" err="1">
                <a:effectLst/>
                <a:latin typeface="Times New Roman" panose="02020603050405020304" pitchFamily="18" charset="0"/>
                <a:ea typeface="Calibri"/>
                <a:cs typeface="Times New Roman" panose="02020603050405020304" pitchFamily="18" charset="0"/>
              </a:rPr>
              <a:t>lợn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có</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béo</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thì</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lòng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mới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ngon</a:t>
            </a:r>
            <a:r>
              <a:rPr lang="en-US" sz="2600" dirty="0">
                <a:effectLst/>
                <a:latin typeface="Times New Roman" panose="02020603050405020304" pitchFamily="18" charset="0"/>
                <a:ea typeface="Calibri"/>
                <a:cs typeface="Times New Roman" panose="02020603050405020304" pitchFamily="18" charset="0"/>
              </a:rPr>
              <a:t>.</a:t>
            </a:r>
          </a:p>
        </p:txBody>
      </p:sp>
      <p:cxnSp>
        <p:nvCxnSpPr>
          <p:cNvPr id="3" name="Straight Connector 2"/>
          <p:cNvCxnSpPr/>
          <p:nvPr/>
        </p:nvCxnSpPr>
        <p:spPr>
          <a:xfrm>
            <a:off x="2590800" y="1144706"/>
            <a:ext cx="13716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53200" y="1144706"/>
            <a:ext cx="9144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63421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2435B2-6404-4E30-90D7-2030CEA7557B}"/>
              </a:ext>
            </a:extLst>
          </p:cNvPr>
          <p:cNvPicPr>
            <a:picLocks noChangeAspect="1"/>
          </p:cNvPicPr>
          <p:nvPr/>
        </p:nvPicPr>
        <p:blipFill>
          <a:blip r:embed="rId2"/>
          <a:stretch>
            <a:fillRect/>
          </a:stretch>
        </p:blipFill>
        <p:spPr>
          <a:xfrm>
            <a:off x="0" y="0"/>
            <a:ext cx="9144000" cy="6857999"/>
          </a:xfrm>
          <a:prstGeom prst="rect">
            <a:avLst/>
          </a:prstGeom>
        </p:spPr>
      </p:pic>
      <p:sp>
        <p:nvSpPr>
          <p:cNvPr id="5" name="TextBox 4"/>
          <p:cNvSpPr txBox="1"/>
          <p:nvPr/>
        </p:nvSpPr>
        <p:spPr>
          <a:xfrm>
            <a:off x="457200" y="342096"/>
            <a:ext cx="8382000"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Bài</a:t>
            </a:r>
            <a:r>
              <a:rPr lang="en-US" sz="2800" b="1" i="1" dirty="0">
                <a:latin typeface="Times New Roman" panose="02020603050405020304" pitchFamily="18" charset="0"/>
                <a:cs typeface="Times New Roman" panose="02020603050405020304" pitchFamily="18" charset="0"/>
              </a:rPr>
              <a:t> 1 : </a:t>
            </a:r>
            <a:r>
              <a:rPr lang="en-US" sz="2800" b="1" i="1" dirty="0" err="1">
                <a:latin typeface="Times New Roman" panose="02020603050405020304" pitchFamily="18" charset="0"/>
                <a:cs typeface="Times New Roman" panose="02020603050405020304" pitchFamily="18" charset="0"/>
              </a:rPr>
              <a:t>Chọn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nghĩa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thích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hợp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mỗi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tục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ngữ</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sau</a:t>
            </a:r>
            <a:r>
              <a:rPr lang="en-US" sz="2800" b="1"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p>
        </p:txBody>
      </p:sp>
      <p:sp>
        <p:nvSpPr>
          <p:cNvPr id="6" name="Rectangle 5"/>
          <p:cNvSpPr/>
          <p:nvPr/>
        </p:nvSpPr>
        <p:spPr>
          <a:xfrm>
            <a:off x="228600" y="1984663"/>
            <a:ext cx="2362200" cy="212320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Phẩm</a:t>
            </a:r>
            <a:r>
              <a:rPr lang="en-US" sz="2800" dirty="0">
                <a:effectLst/>
                <a:latin typeface="Times New Roman"/>
                <a:ea typeface="Calibri"/>
                <a:cs typeface="Times New Roman"/>
              </a:rPr>
              <a:t> </a:t>
            </a:r>
            <a:r>
              <a:rPr lang="en-US" sz="2800" dirty="0" err="1">
                <a:effectLst/>
                <a:latin typeface="Times New Roman"/>
                <a:ea typeface="Calibri"/>
                <a:cs typeface="Times New Roman"/>
              </a:rPr>
              <a:t>chất</a:t>
            </a:r>
            <a:r>
              <a:rPr lang="en-US" sz="2800" dirty="0">
                <a:effectLst/>
                <a:latin typeface="Times New Roman"/>
                <a:ea typeface="Calibri"/>
                <a:cs typeface="Times New Roman"/>
              </a:rPr>
              <a:t> </a:t>
            </a:r>
            <a:r>
              <a:rPr lang="en-US" sz="2800" dirty="0" err="1">
                <a:effectLst/>
                <a:latin typeface="Times New Roman"/>
                <a:ea typeface="Calibri"/>
                <a:cs typeface="Times New Roman"/>
              </a:rPr>
              <a:t>quý</a:t>
            </a:r>
            <a:r>
              <a:rPr lang="en-US" sz="2800" dirty="0">
                <a:effectLst/>
                <a:latin typeface="Times New Roman"/>
                <a:ea typeface="Calibri"/>
                <a:cs typeface="Times New Roman"/>
              </a:rPr>
              <a:t> </a:t>
            </a:r>
            <a:r>
              <a:rPr lang="en-US" sz="2800" dirty="0" err="1">
                <a:effectLst/>
                <a:latin typeface="Times New Roman"/>
                <a:ea typeface="Calibri"/>
                <a:cs typeface="Times New Roman"/>
              </a:rPr>
              <a:t>hơn</a:t>
            </a:r>
            <a:r>
              <a:rPr lang="en-US" sz="2800" dirty="0">
                <a:effectLst/>
                <a:latin typeface="Times New Roman"/>
                <a:ea typeface="Calibri"/>
                <a:cs typeface="Times New Roman"/>
              </a:rPr>
              <a:t> </a:t>
            </a:r>
            <a:r>
              <a:rPr lang="en-US" sz="2800" dirty="0" err="1">
                <a:effectLst/>
                <a:latin typeface="Times New Roman"/>
                <a:ea typeface="Calibri"/>
                <a:cs typeface="Times New Roman"/>
              </a:rPr>
              <a:t>vẻ</a:t>
            </a:r>
            <a:r>
              <a:rPr lang="en-US" sz="2800" dirty="0">
                <a:effectLst/>
                <a:latin typeface="Times New Roman"/>
                <a:ea typeface="Calibri"/>
                <a:cs typeface="Times New Roman"/>
              </a:rPr>
              <a:t> </a:t>
            </a:r>
            <a:r>
              <a:rPr lang="en-US" sz="2800" dirty="0" err="1">
                <a:effectLst/>
                <a:latin typeface="Times New Roman"/>
                <a:ea typeface="Calibri"/>
                <a:cs typeface="Times New Roman"/>
              </a:rPr>
              <a:t>đẹp</a:t>
            </a:r>
            <a:r>
              <a:rPr lang="en-US" sz="2800" dirty="0">
                <a:effectLst/>
                <a:latin typeface="Times New Roman"/>
                <a:ea typeface="Calibri"/>
                <a:cs typeface="Times New Roman"/>
              </a:rPr>
              <a:t> </a:t>
            </a:r>
            <a:r>
              <a:rPr lang="en-US" sz="2800" dirty="0" err="1">
                <a:effectLst/>
                <a:latin typeface="Times New Roman"/>
                <a:ea typeface="Calibri"/>
                <a:cs typeface="Times New Roman"/>
              </a:rPr>
              <a:t>bên</a:t>
            </a:r>
            <a:r>
              <a:rPr lang="en-US" sz="2800" dirty="0">
                <a:effectLst/>
                <a:latin typeface="Times New Roman"/>
                <a:ea typeface="Calibri"/>
                <a:cs typeface="Times New Roman"/>
              </a:rPr>
              <a:t> </a:t>
            </a:r>
            <a:r>
              <a:rPr lang="en-US" sz="2800" dirty="0" err="1">
                <a:effectLst/>
                <a:latin typeface="Times New Roman"/>
                <a:ea typeface="Calibri"/>
                <a:cs typeface="Times New Roman"/>
              </a:rPr>
              <a:t>ngoài</a:t>
            </a:r>
            <a:endParaRPr lang="en-US" sz="2800" dirty="0">
              <a:effectLst/>
              <a:ea typeface="Calibri"/>
              <a:cs typeface="Times New Roman"/>
            </a:endParaRPr>
          </a:p>
        </p:txBody>
      </p:sp>
      <p:sp>
        <p:nvSpPr>
          <p:cNvPr id="7" name="Rectangle 6"/>
          <p:cNvSpPr/>
          <p:nvPr/>
        </p:nvSpPr>
        <p:spPr>
          <a:xfrm>
            <a:off x="228600" y="4361583"/>
            <a:ext cx="2362200" cy="206432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Hình</a:t>
            </a:r>
            <a:r>
              <a:rPr lang="en-US" sz="2800" dirty="0">
                <a:effectLst/>
                <a:latin typeface="Times New Roman"/>
                <a:ea typeface="Calibri"/>
                <a:cs typeface="Times New Roman"/>
              </a:rPr>
              <a:t> </a:t>
            </a:r>
            <a:r>
              <a:rPr lang="en-US" sz="2800" dirty="0" err="1">
                <a:effectLst/>
                <a:latin typeface="Times New Roman"/>
                <a:ea typeface="Calibri"/>
                <a:cs typeface="Times New Roman"/>
              </a:rPr>
              <a:t>thức</a:t>
            </a:r>
            <a:r>
              <a:rPr lang="en-US" sz="2800" dirty="0">
                <a:effectLst/>
                <a:latin typeface="Times New Roman"/>
                <a:ea typeface="Calibri"/>
                <a:cs typeface="Times New Roman"/>
              </a:rPr>
              <a:t> </a:t>
            </a:r>
            <a:r>
              <a:rPr lang="en-US" sz="2800" dirty="0" err="1">
                <a:effectLst/>
                <a:latin typeface="Times New Roman"/>
                <a:ea typeface="Calibri"/>
                <a:cs typeface="Times New Roman"/>
              </a:rPr>
              <a:t>thường</a:t>
            </a:r>
            <a:r>
              <a:rPr lang="en-US" sz="2800" dirty="0">
                <a:effectLst/>
                <a:latin typeface="Times New Roman"/>
                <a:ea typeface="Calibri"/>
                <a:cs typeface="Times New Roman"/>
              </a:rPr>
              <a:t> </a:t>
            </a:r>
            <a:r>
              <a:rPr lang="en-US" sz="2800" dirty="0" err="1">
                <a:effectLst/>
                <a:latin typeface="Times New Roman"/>
                <a:ea typeface="Calibri"/>
                <a:cs typeface="Times New Roman"/>
              </a:rPr>
              <a:t>thống</a:t>
            </a:r>
            <a:r>
              <a:rPr lang="en-US" sz="2800" dirty="0">
                <a:effectLst/>
                <a:latin typeface="Times New Roman"/>
                <a:ea typeface="Calibri"/>
                <a:cs typeface="Times New Roman"/>
              </a:rPr>
              <a:t> </a:t>
            </a:r>
            <a:r>
              <a:rPr lang="en-US" sz="2800" dirty="0" err="1">
                <a:effectLst/>
                <a:latin typeface="Times New Roman"/>
                <a:ea typeface="Calibri"/>
                <a:cs typeface="Times New Roman"/>
              </a:rPr>
              <a:t>nhất</a:t>
            </a:r>
            <a:r>
              <a:rPr lang="en-US" sz="2800" dirty="0">
                <a:effectLst/>
                <a:latin typeface="Times New Roman"/>
                <a:ea typeface="Calibri"/>
                <a:cs typeface="Times New Roman"/>
              </a:rPr>
              <a:t> </a:t>
            </a:r>
            <a:r>
              <a:rPr lang="en-US" sz="2800" dirty="0" err="1">
                <a:effectLst/>
                <a:latin typeface="Times New Roman"/>
                <a:ea typeface="Calibri"/>
                <a:cs typeface="Times New Roman"/>
              </a:rPr>
              <a:t>với</a:t>
            </a:r>
            <a:r>
              <a:rPr lang="en-US" sz="2800" dirty="0">
                <a:effectLst/>
                <a:latin typeface="Times New Roman"/>
                <a:ea typeface="Calibri"/>
                <a:cs typeface="Times New Roman"/>
              </a:rPr>
              <a:t> </a:t>
            </a:r>
            <a:r>
              <a:rPr lang="en-US" sz="2800" dirty="0" err="1">
                <a:effectLst/>
                <a:latin typeface="Times New Roman"/>
                <a:ea typeface="Calibri"/>
                <a:cs typeface="Times New Roman"/>
              </a:rPr>
              <a:t>nội</a:t>
            </a:r>
            <a:r>
              <a:rPr lang="en-US" sz="2800" dirty="0">
                <a:effectLst/>
                <a:latin typeface="Times New Roman"/>
                <a:ea typeface="Calibri"/>
                <a:cs typeface="Times New Roman"/>
              </a:rPr>
              <a:t> dung</a:t>
            </a:r>
            <a:endParaRPr lang="en-US" sz="2800" dirty="0">
              <a:effectLst/>
              <a:ea typeface="Calibri"/>
              <a:cs typeface="Times New Roman"/>
            </a:endParaRPr>
          </a:p>
        </p:txBody>
      </p:sp>
      <p:cxnSp>
        <p:nvCxnSpPr>
          <p:cNvPr id="13" name="Straight Arrow Connector 12"/>
          <p:cNvCxnSpPr>
            <a:stCxn id="6" idx="3"/>
          </p:cNvCxnSpPr>
          <p:nvPr/>
        </p:nvCxnSpPr>
        <p:spPr>
          <a:xfrm flipV="1">
            <a:off x="2590800" y="2389909"/>
            <a:ext cx="619125" cy="65635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a:stCxn id="6" idx="3"/>
          </p:cNvCxnSpPr>
          <p:nvPr/>
        </p:nvCxnSpPr>
        <p:spPr>
          <a:xfrm>
            <a:off x="2590800" y="3046268"/>
            <a:ext cx="639907" cy="34982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7" name="Straight Arrow Connector 16"/>
          <p:cNvCxnSpPr>
            <a:stCxn id="7" idx="3"/>
          </p:cNvCxnSpPr>
          <p:nvPr/>
        </p:nvCxnSpPr>
        <p:spPr>
          <a:xfrm flipV="1">
            <a:off x="2590800" y="4836535"/>
            <a:ext cx="591416" cy="5572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7" idx="3"/>
          </p:cNvCxnSpPr>
          <p:nvPr/>
        </p:nvCxnSpPr>
        <p:spPr>
          <a:xfrm>
            <a:off x="2590800" y="5393747"/>
            <a:ext cx="591416" cy="64510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1533378" y="865316"/>
            <a:ext cx="13716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6172200" y="865316"/>
            <a:ext cx="10668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00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Oval 2"/>
          <p:cNvSpPr/>
          <p:nvPr/>
        </p:nvSpPr>
        <p:spPr>
          <a:xfrm>
            <a:off x="2171700" y="563994"/>
            <a:ext cx="4381500" cy="42672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 name="Up Arrow 3"/>
          <p:cNvSpPr/>
          <p:nvPr/>
        </p:nvSpPr>
        <p:spPr>
          <a:xfrm>
            <a:off x="3952875" y="1402194"/>
            <a:ext cx="819150" cy="2514600"/>
          </a:xfrm>
          <a:prstGeom prst="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 name="TextBox 4"/>
          <p:cNvSpPr txBox="1"/>
          <p:nvPr/>
        </p:nvSpPr>
        <p:spPr>
          <a:xfrm>
            <a:off x="4017275" y="585603"/>
            <a:ext cx="869050" cy="784830"/>
          </a:xfrm>
          <a:prstGeom prst="rect">
            <a:avLst/>
          </a:prstGeom>
          <a:noFill/>
        </p:spPr>
        <p:txBody>
          <a:bodyPr wrap="square" rtlCol="0">
            <a:spAutoFit/>
          </a:bodyPr>
          <a:lstStyle/>
          <a:p>
            <a:r>
              <a:rPr lang="en-US" sz="4500" b="1" dirty="0">
                <a:solidFill>
                  <a:schemeClr val="bg1"/>
                </a:solidFill>
              </a:rPr>
              <a:t>12</a:t>
            </a:r>
          </a:p>
        </p:txBody>
      </p:sp>
      <p:sp>
        <p:nvSpPr>
          <p:cNvPr id="6" name="TextBox 5"/>
          <p:cNvSpPr txBox="1"/>
          <p:nvPr/>
        </p:nvSpPr>
        <p:spPr>
          <a:xfrm>
            <a:off x="5943600" y="2344023"/>
            <a:ext cx="762000" cy="784830"/>
          </a:xfrm>
          <a:prstGeom prst="rect">
            <a:avLst/>
          </a:prstGeom>
          <a:noFill/>
        </p:spPr>
        <p:txBody>
          <a:bodyPr wrap="square" rtlCol="0">
            <a:spAutoFit/>
          </a:bodyPr>
          <a:lstStyle/>
          <a:p>
            <a:r>
              <a:rPr lang="en-US" sz="4500" b="1" dirty="0">
                <a:solidFill>
                  <a:schemeClr val="bg1"/>
                </a:solidFill>
              </a:rPr>
              <a:t>3</a:t>
            </a:r>
          </a:p>
        </p:txBody>
      </p:sp>
      <p:sp>
        <p:nvSpPr>
          <p:cNvPr id="7" name="TextBox 6"/>
          <p:cNvSpPr txBox="1"/>
          <p:nvPr/>
        </p:nvSpPr>
        <p:spPr>
          <a:xfrm>
            <a:off x="4172519" y="4046364"/>
            <a:ext cx="695325" cy="784830"/>
          </a:xfrm>
          <a:prstGeom prst="rect">
            <a:avLst/>
          </a:prstGeom>
          <a:noFill/>
        </p:spPr>
        <p:txBody>
          <a:bodyPr wrap="square" rtlCol="0">
            <a:spAutoFit/>
          </a:bodyPr>
          <a:lstStyle/>
          <a:p>
            <a:r>
              <a:rPr lang="en-US" sz="4500" b="1" dirty="0">
                <a:solidFill>
                  <a:schemeClr val="bg1"/>
                </a:solidFill>
              </a:rPr>
              <a:t>6</a:t>
            </a:r>
          </a:p>
        </p:txBody>
      </p:sp>
      <p:sp>
        <p:nvSpPr>
          <p:cNvPr id="8" name="TextBox 7"/>
          <p:cNvSpPr txBox="1"/>
          <p:nvPr/>
        </p:nvSpPr>
        <p:spPr>
          <a:xfrm>
            <a:off x="2284294" y="2382123"/>
            <a:ext cx="685800" cy="784830"/>
          </a:xfrm>
          <a:prstGeom prst="rect">
            <a:avLst/>
          </a:prstGeom>
          <a:noFill/>
        </p:spPr>
        <p:txBody>
          <a:bodyPr wrap="square" rtlCol="0">
            <a:spAutoFit/>
          </a:bodyPr>
          <a:lstStyle/>
          <a:p>
            <a:r>
              <a:rPr lang="en-US" sz="4500" b="1" dirty="0">
                <a:solidFill>
                  <a:schemeClr val="bg1"/>
                </a:solidFill>
              </a:rPr>
              <a:t>9</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1257" y="5029200"/>
            <a:ext cx="1061085" cy="1450230"/>
          </a:xfrm>
          <a:prstGeom prst="rect">
            <a:avLst/>
          </a:prstGeom>
        </p:spPr>
      </p:pic>
      <p:sp>
        <p:nvSpPr>
          <p:cNvPr id="9" name="TextBox 8"/>
          <p:cNvSpPr txBox="1"/>
          <p:nvPr/>
        </p:nvSpPr>
        <p:spPr>
          <a:xfrm>
            <a:off x="111257" y="172990"/>
            <a:ext cx="2784343" cy="430887"/>
          </a:xfrm>
          <a:prstGeom prst="rect">
            <a:avLst/>
          </a:prstGeom>
          <a:noFill/>
        </p:spPr>
        <p:txBody>
          <a:bodyPr wrap="square" rtlCol="0">
            <a:spAutoFit/>
          </a:bodyPr>
          <a:lstStyle/>
          <a:p>
            <a:r>
              <a:rPr lang="en-US" sz="2200" b="1" u="sng" dirty="0">
                <a:solidFill>
                  <a:srgbClr val="FF0000"/>
                </a:solidFill>
                <a:latin typeface="Times New Roman" panose="02020603050405020304" pitchFamily="18" charset="0"/>
                <a:cs typeface="Times New Roman" panose="02020603050405020304" pitchFamily="18" charset="0"/>
              </a:rPr>
              <a:t>Thời gian :</a:t>
            </a:r>
            <a:r>
              <a:rPr lang="en-US" sz="2200" b="1" dirty="0">
                <a:latin typeface="Times New Roman" panose="02020603050405020304" pitchFamily="18" charset="0"/>
                <a:cs typeface="Times New Roman" panose="02020603050405020304" pitchFamily="18" charset="0"/>
              </a:rPr>
              <a:t>( 1 phút )</a:t>
            </a:r>
          </a:p>
        </p:txBody>
      </p:sp>
    </p:spTree>
    <p:extLst>
      <p:ext uri="{BB962C8B-B14F-4D97-AF65-F5344CB8AC3E}">
        <p14:creationId xmlns:p14="http://schemas.microsoft.com/office/powerpoint/2010/main" val="40343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9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A6E873-E0D3-49EB-8376-B746EE67C3F9}"/>
              </a:ext>
            </a:extLst>
          </p:cNvPr>
          <p:cNvPicPr>
            <a:picLocks noChangeAspect="1"/>
          </p:cNvPicPr>
          <p:nvPr/>
        </p:nvPicPr>
        <p:blipFill>
          <a:blip r:embed="rId2"/>
          <a:stretch>
            <a:fillRect/>
          </a:stretch>
        </p:blipFill>
        <p:spPr>
          <a:xfrm>
            <a:off x="0" y="0"/>
            <a:ext cx="9144000" cy="6857999"/>
          </a:xfrm>
          <a:prstGeom prst="rect">
            <a:avLst/>
          </a:prstGeom>
        </p:spPr>
      </p:pic>
      <p:sp>
        <p:nvSpPr>
          <p:cNvPr id="5" name="TextBox 4"/>
          <p:cNvSpPr txBox="1"/>
          <p:nvPr/>
        </p:nvSpPr>
        <p:spPr>
          <a:xfrm>
            <a:off x="1905000" y="788341"/>
            <a:ext cx="6629400" cy="461665"/>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1 : </a:t>
            </a:r>
            <a:r>
              <a:rPr lang="en-US" sz="2400" b="1" i="1" dirty="0" err="1">
                <a:latin typeface="Times New Roman" panose="02020603050405020304" pitchFamily="18" charset="0"/>
                <a:cs typeface="Times New Roman" panose="02020603050405020304" pitchFamily="18" charset="0"/>
              </a:rPr>
              <a:t>Chọn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nghĩa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thích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hợp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mỗi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p:txBody>
      </p:sp>
      <p:sp>
        <p:nvSpPr>
          <p:cNvPr id="6" name="Rectangle 5"/>
          <p:cNvSpPr/>
          <p:nvPr/>
        </p:nvSpPr>
        <p:spPr>
          <a:xfrm>
            <a:off x="228600" y="1984663"/>
            <a:ext cx="2362200" cy="212320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Phẩm</a:t>
            </a:r>
            <a:r>
              <a:rPr lang="en-US" sz="2800" dirty="0">
                <a:effectLst/>
                <a:latin typeface="Times New Roman"/>
                <a:ea typeface="Calibri"/>
                <a:cs typeface="Times New Roman"/>
              </a:rPr>
              <a:t> </a:t>
            </a:r>
            <a:r>
              <a:rPr lang="en-US" sz="2800" dirty="0" err="1">
                <a:effectLst/>
                <a:latin typeface="Times New Roman"/>
                <a:ea typeface="Calibri"/>
                <a:cs typeface="Times New Roman"/>
              </a:rPr>
              <a:t>chất</a:t>
            </a:r>
            <a:r>
              <a:rPr lang="en-US" sz="2800" dirty="0">
                <a:effectLst/>
                <a:latin typeface="Times New Roman"/>
                <a:ea typeface="Calibri"/>
                <a:cs typeface="Times New Roman"/>
              </a:rPr>
              <a:t> </a:t>
            </a:r>
            <a:r>
              <a:rPr lang="en-US" sz="2800" dirty="0" err="1">
                <a:effectLst/>
                <a:latin typeface="Times New Roman"/>
                <a:ea typeface="Calibri"/>
                <a:cs typeface="Times New Roman"/>
              </a:rPr>
              <a:t>quý</a:t>
            </a:r>
            <a:r>
              <a:rPr lang="en-US" sz="2800" dirty="0">
                <a:effectLst/>
                <a:latin typeface="Times New Roman"/>
                <a:ea typeface="Calibri"/>
                <a:cs typeface="Times New Roman"/>
              </a:rPr>
              <a:t> </a:t>
            </a:r>
            <a:r>
              <a:rPr lang="en-US" sz="2800" dirty="0" err="1">
                <a:effectLst/>
                <a:latin typeface="Times New Roman"/>
                <a:ea typeface="Calibri"/>
                <a:cs typeface="Times New Roman"/>
              </a:rPr>
              <a:t>hơn</a:t>
            </a:r>
            <a:r>
              <a:rPr lang="en-US" sz="2800" dirty="0">
                <a:effectLst/>
                <a:latin typeface="Times New Roman"/>
                <a:ea typeface="Calibri"/>
                <a:cs typeface="Times New Roman"/>
              </a:rPr>
              <a:t> </a:t>
            </a:r>
            <a:r>
              <a:rPr lang="en-US" sz="2800" dirty="0" err="1">
                <a:effectLst/>
                <a:latin typeface="Times New Roman"/>
                <a:ea typeface="Calibri"/>
                <a:cs typeface="Times New Roman"/>
              </a:rPr>
              <a:t>vẻ</a:t>
            </a:r>
            <a:r>
              <a:rPr lang="en-US" sz="2800" dirty="0">
                <a:effectLst/>
                <a:latin typeface="Times New Roman"/>
                <a:ea typeface="Calibri"/>
                <a:cs typeface="Times New Roman"/>
              </a:rPr>
              <a:t> </a:t>
            </a:r>
            <a:r>
              <a:rPr lang="en-US" sz="2800" dirty="0" err="1">
                <a:effectLst/>
                <a:latin typeface="Times New Roman"/>
                <a:ea typeface="Calibri"/>
                <a:cs typeface="Times New Roman"/>
              </a:rPr>
              <a:t>đẹp</a:t>
            </a:r>
            <a:r>
              <a:rPr lang="en-US" sz="2800" dirty="0">
                <a:effectLst/>
                <a:latin typeface="Times New Roman"/>
                <a:ea typeface="Calibri"/>
                <a:cs typeface="Times New Roman"/>
              </a:rPr>
              <a:t> </a:t>
            </a:r>
            <a:r>
              <a:rPr lang="en-US" sz="2800" dirty="0" err="1">
                <a:effectLst/>
                <a:latin typeface="Times New Roman"/>
                <a:ea typeface="Calibri"/>
                <a:cs typeface="Times New Roman"/>
              </a:rPr>
              <a:t>bên</a:t>
            </a:r>
            <a:r>
              <a:rPr lang="en-US" sz="2800" dirty="0">
                <a:effectLst/>
                <a:latin typeface="Times New Roman"/>
                <a:ea typeface="Calibri"/>
                <a:cs typeface="Times New Roman"/>
              </a:rPr>
              <a:t> </a:t>
            </a:r>
            <a:r>
              <a:rPr lang="en-US" sz="2800" dirty="0" err="1">
                <a:effectLst/>
                <a:latin typeface="Times New Roman"/>
                <a:ea typeface="Calibri"/>
                <a:cs typeface="Times New Roman"/>
              </a:rPr>
              <a:t>ngoài</a:t>
            </a:r>
            <a:endParaRPr lang="en-US" sz="2800" dirty="0">
              <a:effectLst/>
              <a:ea typeface="Calibri"/>
              <a:cs typeface="Times New Roman"/>
            </a:endParaRPr>
          </a:p>
        </p:txBody>
      </p:sp>
      <p:sp>
        <p:nvSpPr>
          <p:cNvPr id="7" name="Rectangle 6"/>
          <p:cNvSpPr/>
          <p:nvPr/>
        </p:nvSpPr>
        <p:spPr>
          <a:xfrm>
            <a:off x="228600" y="4361583"/>
            <a:ext cx="2362200" cy="206432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Hình</a:t>
            </a:r>
            <a:r>
              <a:rPr lang="en-US" sz="2800" dirty="0">
                <a:effectLst/>
                <a:latin typeface="Times New Roman"/>
                <a:ea typeface="Calibri"/>
                <a:cs typeface="Times New Roman"/>
              </a:rPr>
              <a:t> </a:t>
            </a:r>
            <a:r>
              <a:rPr lang="en-US" sz="2800" dirty="0" err="1">
                <a:effectLst/>
                <a:latin typeface="Times New Roman"/>
                <a:ea typeface="Calibri"/>
                <a:cs typeface="Times New Roman"/>
              </a:rPr>
              <a:t>thức</a:t>
            </a:r>
            <a:r>
              <a:rPr lang="en-US" sz="2800" dirty="0">
                <a:effectLst/>
                <a:latin typeface="Times New Roman"/>
                <a:ea typeface="Calibri"/>
                <a:cs typeface="Times New Roman"/>
              </a:rPr>
              <a:t> </a:t>
            </a:r>
            <a:r>
              <a:rPr lang="en-US" sz="2800" dirty="0" err="1">
                <a:effectLst/>
                <a:latin typeface="Times New Roman"/>
                <a:ea typeface="Calibri"/>
                <a:cs typeface="Times New Roman"/>
              </a:rPr>
              <a:t>thường</a:t>
            </a:r>
            <a:r>
              <a:rPr lang="en-US" sz="2800" dirty="0">
                <a:effectLst/>
                <a:latin typeface="Times New Roman"/>
                <a:ea typeface="Calibri"/>
                <a:cs typeface="Times New Roman"/>
              </a:rPr>
              <a:t> </a:t>
            </a:r>
            <a:r>
              <a:rPr lang="en-US" sz="2800" dirty="0" err="1">
                <a:effectLst/>
                <a:latin typeface="Times New Roman"/>
                <a:ea typeface="Calibri"/>
                <a:cs typeface="Times New Roman"/>
              </a:rPr>
              <a:t>thống</a:t>
            </a:r>
            <a:r>
              <a:rPr lang="en-US" sz="2800" dirty="0">
                <a:effectLst/>
                <a:latin typeface="Times New Roman"/>
                <a:ea typeface="Calibri"/>
                <a:cs typeface="Times New Roman"/>
              </a:rPr>
              <a:t> </a:t>
            </a:r>
            <a:r>
              <a:rPr lang="en-US" sz="2800" dirty="0" err="1">
                <a:effectLst/>
                <a:latin typeface="Times New Roman"/>
                <a:ea typeface="Calibri"/>
                <a:cs typeface="Times New Roman"/>
              </a:rPr>
              <a:t>nhất</a:t>
            </a:r>
            <a:r>
              <a:rPr lang="en-US" sz="2800" dirty="0">
                <a:effectLst/>
                <a:latin typeface="Times New Roman"/>
                <a:ea typeface="Calibri"/>
                <a:cs typeface="Times New Roman"/>
              </a:rPr>
              <a:t> </a:t>
            </a:r>
            <a:r>
              <a:rPr lang="en-US" sz="2800" dirty="0" err="1">
                <a:effectLst/>
                <a:latin typeface="Times New Roman"/>
                <a:ea typeface="Calibri"/>
                <a:cs typeface="Times New Roman"/>
              </a:rPr>
              <a:t>với</a:t>
            </a:r>
            <a:r>
              <a:rPr lang="en-US" sz="2800" dirty="0">
                <a:effectLst/>
                <a:latin typeface="Times New Roman"/>
                <a:ea typeface="Calibri"/>
                <a:cs typeface="Times New Roman"/>
              </a:rPr>
              <a:t> </a:t>
            </a:r>
            <a:r>
              <a:rPr lang="en-US" sz="2800" dirty="0" err="1">
                <a:effectLst/>
                <a:latin typeface="Times New Roman"/>
                <a:ea typeface="Calibri"/>
                <a:cs typeface="Times New Roman"/>
              </a:rPr>
              <a:t>nội</a:t>
            </a:r>
            <a:r>
              <a:rPr lang="en-US" sz="2800" dirty="0">
                <a:effectLst/>
                <a:latin typeface="Times New Roman"/>
                <a:ea typeface="Calibri"/>
                <a:cs typeface="Times New Roman"/>
              </a:rPr>
              <a:t> dung</a:t>
            </a:r>
            <a:endParaRPr lang="en-US" sz="2800" dirty="0">
              <a:effectLst/>
              <a:ea typeface="Calibri"/>
              <a:cs typeface="Times New Roman"/>
            </a:endParaRPr>
          </a:p>
        </p:txBody>
      </p:sp>
      <p:sp>
        <p:nvSpPr>
          <p:cNvPr id="8" name="Rectangle 7"/>
          <p:cNvSpPr/>
          <p:nvPr/>
        </p:nvSpPr>
        <p:spPr>
          <a:xfrm>
            <a:off x="3209925" y="1991590"/>
            <a:ext cx="5524500" cy="79663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gỗ</a:t>
            </a:r>
            <a:r>
              <a:rPr lang="en-US" sz="2600" dirty="0">
                <a:effectLst/>
                <a:latin typeface="Times New Roman"/>
                <a:ea typeface="Calibri"/>
                <a:cs typeface="Times New Roman"/>
              </a:rPr>
              <a:t> </a:t>
            </a:r>
            <a:r>
              <a:rPr lang="en-US" sz="2600" dirty="0" err="1">
                <a:effectLst/>
                <a:latin typeface="Times New Roman"/>
                <a:ea typeface="Calibri"/>
                <a:cs typeface="Times New Roman"/>
              </a:rPr>
              <a:t>hơn</a:t>
            </a:r>
            <a:r>
              <a:rPr lang="en-US" sz="2600" dirty="0">
                <a:effectLst/>
                <a:latin typeface="Times New Roman"/>
                <a:ea typeface="Calibri"/>
                <a:cs typeface="Times New Roman"/>
              </a:rPr>
              <a:t> </a:t>
            </a: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nước</a:t>
            </a:r>
            <a:r>
              <a:rPr lang="en-US" sz="2600" dirty="0">
                <a:effectLst/>
                <a:latin typeface="Times New Roman"/>
                <a:ea typeface="Calibri"/>
                <a:cs typeface="Times New Roman"/>
              </a:rPr>
              <a:t> </a:t>
            </a:r>
            <a:r>
              <a:rPr lang="en-US" sz="2600" dirty="0" err="1">
                <a:effectLst/>
                <a:latin typeface="Times New Roman"/>
                <a:ea typeface="Calibri"/>
                <a:cs typeface="Times New Roman"/>
              </a:rPr>
              <a:t>sơn</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9" name="Rectangle 8"/>
          <p:cNvSpPr/>
          <p:nvPr/>
        </p:nvSpPr>
        <p:spPr>
          <a:xfrm>
            <a:off x="3230707" y="2976994"/>
            <a:ext cx="5524499" cy="8382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nết</a:t>
            </a:r>
            <a:r>
              <a:rPr lang="en-US" sz="2600" dirty="0">
                <a:effectLst/>
                <a:latin typeface="Times New Roman"/>
                <a:ea typeface="Calibri"/>
                <a:cs typeface="Times New Roman"/>
              </a:rPr>
              <a:t> </a:t>
            </a:r>
            <a:r>
              <a:rPr lang="en-US" sz="2600" dirty="0" err="1">
                <a:effectLst/>
                <a:latin typeface="Times New Roman"/>
                <a:ea typeface="Calibri"/>
                <a:cs typeface="Times New Roman"/>
              </a:rPr>
              <a:t>đánh</a:t>
            </a:r>
            <a:r>
              <a:rPr lang="en-US" sz="2600" dirty="0">
                <a:effectLst/>
                <a:latin typeface="Times New Roman"/>
                <a:ea typeface="Calibri"/>
                <a:cs typeface="Times New Roman"/>
              </a:rPr>
              <a:t> </a:t>
            </a:r>
            <a:r>
              <a:rPr lang="en-US" sz="2600" dirty="0" err="1">
                <a:effectLst/>
                <a:latin typeface="Times New Roman"/>
                <a:ea typeface="Calibri"/>
                <a:cs typeface="Times New Roman"/>
              </a:rPr>
              <a:t>chết</a:t>
            </a:r>
            <a:r>
              <a:rPr lang="en-US" sz="2600" dirty="0">
                <a:effectLst/>
                <a:latin typeface="Times New Roman"/>
                <a:ea typeface="Calibri"/>
                <a:cs typeface="Times New Roman"/>
              </a:rPr>
              <a:t> </a:t>
            </a: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đẹp</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10" name="Rectangle 9"/>
          <p:cNvSpPr/>
          <p:nvPr/>
        </p:nvSpPr>
        <p:spPr>
          <a:xfrm>
            <a:off x="3182216" y="4107872"/>
            <a:ext cx="5885584" cy="128587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Người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tiếng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nói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endParaRPr lang="en-US" sz="2600" dirty="0">
              <a:effectLst/>
              <a:latin typeface="Times New Roman" panose="02020603050405020304" pitchFamily="18" charset="0"/>
              <a:ea typeface="Calibri"/>
              <a:cs typeface="Times New Roman" panose="02020603050405020304" pitchFamily="18" charset="0"/>
            </a:endParaRPr>
          </a:p>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Chuông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khẽ</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đánh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bên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thành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a:t>
            </a:r>
          </a:p>
        </p:txBody>
      </p:sp>
      <p:sp>
        <p:nvSpPr>
          <p:cNvPr id="11" name="Rectangle 10"/>
          <p:cNvSpPr/>
          <p:nvPr/>
        </p:nvSpPr>
        <p:spPr>
          <a:xfrm>
            <a:off x="3182216" y="5486400"/>
            <a:ext cx="5885584" cy="11049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Trông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mặt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mà</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bắt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hình</a:t>
            </a:r>
            <a:r>
              <a:rPr lang="en-US" sz="2600" dirty="0">
                <a:effectLst/>
                <a:latin typeface="Times New Roman" panose="02020603050405020304" pitchFamily="18" charset="0"/>
                <a:ea typeface="Calibri"/>
                <a:cs typeface="Times New Roman" panose="02020603050405020304" pitchFamily="18" charset="0"/>
              </a:rPr>
              <a:t> dong</a:t>
            </a:r>
          </a:p>
          <a:p>
            <a:pPr marL="0" marR="0" algn="ctr">
              <a:lnSpc>
                <a:spcPct val="115000"/>
              </a:lnSpc>
              <a:spcBef>
                <a:spcPts val="0"/>
              </a:spcBef>
              <a:spcAft>
                <a:spcPts val="1000"/>
              </a:spcAft>
            </a:pPr>
            <a:r>
              <a:rPr lang="en-US" sz="2600" dirty="0">
                <a:effectLst/>
                <a:latin typeface="Times New Roman" panose="02020603050405020304" pitchFamily="18" charset="0"/>
                <a:ea typeface="Calibri"/>
                <a:cs typeface="Times New Roman" panose="02020603050405020304" pitchFamily="18" charset="0"/>
              </a:rPr>
              <a:t>Con </a:t>
            </a:r>
            <a:r>
              <a:rPr lang="en-US" sz="2600" dirty="0" err="1">
                <a:effectLst/>
                <a:latin typeface="Times New Roman" panose="02020603050405020304" pitchFamily="18" charset="0"/>
                <a:ea typeface="Calibri"/>
                <a:cs typeface="Times New Roman" panose="02020603050405020304" pitchFamily="18" charset="0"/>
              </a:rPr>
              <a:t>lợn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có</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béo</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thì</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lòng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mới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ngon</a:t>
            </a:r>
            <a:r>
              <a:rPr lang="en-US" sz="2600" dirty="0">
                <a:effectLst/>
                <a:latin typeface="Times New Roman" panose="02020603050405020304" pitchFamily="18" charset="0"/>
                <a:ea typeface="Calibri"/>
                <a:cs typeface="Times New Roman" panose="02020603050405020304" pitchFamily="18" charset="0"/>
              </a:rPr>
              <a:t>.</a:t>
            </a:r>
          </a:p>
        </p:txBody>
      </p:sp>
      <p:cxnSp>
        <p:nvCxnSpPr>
          <p:cNvPr id="13" name="Straight Arrow Connector 12"/>
          <p:cNvCxnSpPr>
            <a:stCxn id="6" idx="3"/>
            <a:endCxn id="8" idx="1"/>
          </p:cNvCxnSpPr>
          <p:nvPr/>
        </p:nvCxnSpPr>
        <p:spPr>
          <a:xfrm flipV="1">
            <a:off x="2590800" y="2389909"/>
            <a:ext cx="619125" cy="65635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a:stCxn id="6" idx="3"/>
            <a:endCxn id="9" idx="1"/>
          </p:cNvCxnSpPr>
          <p:nvPr/>
        </p:nvCxnSpPr>
        <p:spPr>
          <a:xfrm>
            <a:off x="2590800" y="3046268"/>
            <a:ext cx="639907" cy="34982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7" name="Straight Arrow Connector 16"/>
          <p:cNvCxnSpPr>
            <a:stCxn id="7" idx="3"/>
            <a:endCxn id="10" idx="1"/>
          </p:cNvCxnSpPr>
          <p:nvPr/>
        </p:nvCxnSpPr>
        <p:spPr>
          <a:xfrm flipV="1">
            <a:off x="2590800" y="4750810"/>
            <a:ext cx="591416" cy="6429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7" idx="3"/>
            <a:endCxn id="11" idx="1"/>
          </p:cNvCxnSpPr>
          <p:nvPr/>
        </p:nvCxnSpPr>
        <p:spPr>
          <a:xfrm>
            <a:off x="2590800" y="5393747"/>
            <a:ext cx="591416" cy="64510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a:cxnSpLocks/>
          </p:cNvCxnSpPr>
          <p:nvPr/>
        </p:nvCxnSpPr>
        <p:spPr>
          <a:xfrm>
            <a:off x="2971800" y="1149810"/>
            <a:ext cx="107251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6781800" y="1149810"/>
            <a:ext cx="71500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71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F72064-B9D7-4978-AF83-96EDC905873A}"/>
              </a:ext>
            </a:extLst>
          </p:cNvPr>
          <p:cNvPicPr>
            <a:picLocks noChangeAspect="1"/>
          </p:cNvPicPr>
          <p:nvPr/>
        </p:nvPicPr>
        <p:blipFill>
          <a:blip r:embed="rId5"/>
          <a:stretch>
            <a:fillRect/>
          </a:stretch>
        </p:blipFill>
        <p:spPr>
          <a:xfrm>
            <a:off x="0" y="0"/>
            <a:ext cx="9144000" cy="6857999"/>
          </a:xfrm>
          <a:prstGeom prst="rect">
            <a:avLst/>
          </a:prstGeom>
        </p:spPr>
      </p:pic>
      <p:sp>
        <p:nvSpPr>
          <p:cNvPr id="12" name="TextBox 11"/>
          <p:cNvSpPr txBox="1"/>
          <p:nvPr/>
        </p:nvSpPr>
        <p:spPr>
          <a:xfrm>
            <a:off x="762000" y="145361"/>
            <a:ext cx="8133471" cy="830997"/>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2 : </a:t>
            </a:r>
            <a:r>
              <a:rPr lang="en-US" sz="2400" b="1" i="1" dirty="0" err="1">
                <a:latin typeface="Times New Roman" panose="02020603050405020304" pitchFamily="18" charset="0"/>
                <a:cs typeface="Times New Roman" panose="02020603050405020304" pitchFamily="18" charset="0"/>
              </a:rPr>
              <a:t>Nêu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trường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hợp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dụng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những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nói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trên</a:t>
            </a:r>
            <a:r>
              <a:rPr lang="en-US" sz="2400" b="1"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829800" y="3276600"/>
            <a:ext cx="2057400" cy="1200329"/>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Giảm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tải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lắm</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Bản ghi Mới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extLst>
              <a:ext uri="{28A0092B-C50C-407E-A947-70E740481C1C}">
                <a14:useLocalDpi xmlns:a14="http://schemas.microsoft.com/office/drawing/2010/main" val="0"/>
              </a:ext>
            </a:extLst>
          </a:blip>
          <a:stretch>
            <a:fillRect/>
          </a:stretch>
        </p:blipFill>
        <p:spPr>
          <a:xfrm>
            <a:off x="7924801" y="6096000"/>
            <a:ext cx="228600" cy="228600"/>
          </a:xfrm>
          <a:prstGeom prst="rect">
            <a:avLst/>
          </a:prstGeom>
        </p:spPr>
      </p:pic>
      <p:sp>
        <p:nvSpPr>
          <p:cNvPr id="8" name="TextBox 7">
            <a:extLst>
              <a:ext uri="{FF2B5EF4-FFF2-40B4-BE49-F238E27FC236}">
                <a16:creationId xmlns:a16="http://schemas.microsoft.com/office/drawing/2014/main" id="{EFCE88DC-2674-47A5-92FD-CD130C5F27EE}"/>
              </a:ext>
            </a:extLst>
          </p:cNvPr>
          <p:cNvSpPr txBox="1"/>
          <p:nvPr/>
        </p:nvSpPr>
        <p:spPr>
          <a:xfrm>
            <a:off x="228600" y="1101023"/>
            <a:ext cx="8686800" cy="5632311"/>
          </a:xfrm>
          <a:prstGeom prst="rect">
            <a:avLst/>
          </a:prstGeom>
          <a:noFill/>
        </p:spPr>
        <p:txBody>
          <a:bodyPr wrap="square">
            <a:spAutoFit/>
          </a:bodyPr>
          <a:lstStyle/>
          <a:p>
            <a:r>
              <a:rPr lang="vi-VN" sz="2400" dirty="0">
                <a:latin typeface="Times New Roman" panose="02020603050405020304" pitchFamily="18" charset="0"/>
                <a:cs typeface="Times New Roman" panose="02020603050405020304" pitchFamily="18" charset="0"/>
              </a:rPr>
              <a:t>Em có thể nêu trường hợp sau:</a:t>
            </a: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a) Có một lần chị tôi dẫn tôi đi mua giày. Tôi rất thích đôi giày mà </a:t>
            </a:r>
            <a:r>
              <a:rPr lang="en-US" sz="2400" dirty="0" err="1">
                <a:latin typeface="Times New Roman" panose="02020603050405020304" pitchFamily="18" charset="0"/>
                <a:cs typeface="Times New Roman" panose="02020603050405020304" pitchFamily="18" charset="0"/>
              </a:rPr>
              <a:t>Phương</a:t>
            </a:r>
            <a:r>
              <a:rPr lang="vi-VN" sz="2400" dirty="0">
                <a:latin typeface="Times New Roman" panose="02020603050405020304" pitchFamily="18" charset="0"/>
                <a:cs typeface="Times New Roman" panose="02020603050405020304" pitchFamily="18" charset="0"/>
              </a:rPr>
              <a:t> mang đi học chiều qua. Đó là đôi giày mođen mới. Chị tôi bảo: Nhìn nó đẹp và có vẻ xinh xắn đấy nhưng chất lượng thì như đồ hàng mã. Em hãy chọn loại hàng da thứ thiệt, tuy không bắt mắt lắm nhưng bền lắm em ạ! Em đã từng nghe nói "Tốt gỗ hơn tốt nước sơn" đó sao!</a:t>
            </a: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b) Chị tôi có một người bạn tên 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vi-VN" sz="2400" dirty="0">
                <a:latin typeface="Times New Roman" panose="02020603050405020304" pitchFamily="18" charset="0"/>
                <a:cs typeface="Times New Roman" panose="02020603050405020304" pitchFamily="18" charset="0"/>
              </a:rPr>
              <a:t> được bạn bè yêu thích, và quý mến lắm. Sau lần, chị </a:t>
            </a:r>
            <a:r>
              <a:rPr lang="en-US" sz="2400" dirty="0" err="1">
                <a:latin typeface="Times New Roman" panose="02020603050405020304" pitchFamily="18" charset="0"/>
                <a:cs typeface="Times New Roman" panose="02020603050405020304" pitchFamily="18" charset="0"/>
              </a:rPr>
              <a:t>Ánh</a:t>
            </a:r>
            <a:r>
              <a:rPr lang="vi-VN" sz="2400" dirty="0">
                <a:latin typeface="Times New Roman" panose="02020603050405020304" pitchFamily="18" charset="0"/>
                <a:cs typeface="Times New Roman" panose="02020603050405020304" pitchFamily="18" charset="0"/>
              </a:rPr>
              <a:t> đến nhà tôi chơi về, mẹ kéo hai chị em tôi lại nói: "Lâu nay mẹ nghe đồn con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hiền dịu, nết na dễ thương vừa đẹp người vừa đẹp nết. Giờ mẹ mới biết. Con bé đúng là: "Người thanh tiếng nói cũng thanh, Chuông kêu khẽ đánh bên thành cũng kêu".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41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57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
                </p:tgtEl>
              </p:cMediaNode>
            </p:audio>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5F4BABB-AF8E-4A37-A57C-BDC3657E33CC}"/>
              </a:ext>
            </a:extLst>
          </p:cNvPr>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1219200" y="676427"/>
            <a:ext cx="8534400" cy="461665"/>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3 : </a:t>
            </a:r>
            <a:r>
              <a:rPr lang="en-US" sz="2400" b="1" i="1" dirty="0" err="1">
                <a:latin typeface="Times New Roman" panose="02020603050405020304" pitchFamily="18" charset="0"/>
                <a:cs typeface="Times New Roman" panose="02020603050405020304" pitchFamily="18" charset="0"/>
              </a:rPr>
              <a:t>Tìm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từ</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miêu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cao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đẹp</a:t>
            </a:r>
            <a:r>
              <a:rPr lang="en-US" sz="2400" b="1"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981200" y="1468818"/>
            <a:ext cx="32004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a:t>
            </a:r>
            <a:r>
              <a:rPr lang="en-US" sz="2800" dirty="0">
                <a:solidFill>
                  <a:srgbClr val="00B0F0"/>
                </a:solidFill>
                <a:latin typeface="Times New Roman" panose="02020603050405020304" pitchFamily="18" charset="0"/>
                <a:cs typeface="Times New Roman" panose="02020603050405020304" pitchFamily="18" charset="0"/>
              </a:rPr>
              <a:t>tuyệt vời</a:t>
            </a:r>
          </a:p>
        </p:txBody>
      </p:sp>
      <p:cxnSp>
        <p:nvCxnSpPr>
          <p:cNvPr id="6" name="Straight Connector 5"/>
          <p:cNvCxnSpPr/>
          <p:nvPr/>
        </p:nvCxnSpPr>
        <p:spPr>
          <a:xfrm>
            <a:off x="2272700" y="1115818"/>
            <a:ext cx="17526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24400" y="1115818"/>
            <a:ext cx="1905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3" descr="Related image"/>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117125" y="4749545"/>
            <a:ext cx="3816351"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Callout 13"/>
          <p:cNvSpPr/>
          <p:nvPr/>
        </p:nvSpPr>
        <p:spPr>
          <a:xfrm>
            <a:off x="533400" y="1977290"/>
            <a:ext cx="8382000" cy="244231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u="sng" dirty="0" err="1">
                <a:solidFill>
                  <a:srgbClr val="FF0000"/>
                </a:solidFill>
                <a:latin typeface="Times New Roman" panose="02020603050405020304" pitchFamily="18" charset="0"/>
                <a:cs typeface="Times New Roman" panose="02020603050405020304" pitchFamily="18" charset="0"/>
              </a:rPr>
              <a:t>Ví</a:t>
            </a:r>
            <a:r>
              <a:rPr lang="en-US" sz="3200" u="sng" dirty="0">
                <a:solidFill>
                  <a:srgbClr val="FF0000"/>
                </a:solidFill>
                <a:latin typeface="Times New Roman" panose="02020603050405020304" pitchFamily="18" charset="0"/>
                <a:cs typeface="Times New Roman" panose="02020603050405020304" pitchFamily="18" charset="0"/>
              </a:rPr>
              <a:t> </a:t>
            </a:r>
            <a:r>
              <a:rPr lang="en-US" sz="3200" u="sng" dirty="0" err="1">
                <a:solidFill>
                  <a:srgbClr val="FF0000"/>
                </a:solidFill>
                <a:latin typeface="Times New Roman" panose="02020603050405020304" pitchFamily="18" charset="0"/>
                <a:cs typeface="Times New Roman" panose="02020603050405020304" pitchFamily="18" charset="0"/>
              </a:rPr>
              <a:t>dụ</a:t>
            </a:r>
            <a:r>
              <a:rPr lang="en-US" sz="3200" u="sng"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mê</a:t>
            </a:r>
            <a:r>
              <a:rPr lang="en-US" sz="3200" dirty="0">
                <a:latin typeface="Times New Roman" panose="02020603050405020304" pitchFamily="18" charset="0"/>
                <a:cs typeface="Times New Roman" panose="02020603050405020304" pitchFamily="18" charset="0"/>
              </a:rPr>
              <a:t> li, </a:t>
            </a:r>
            <a:r>
              <a:rPr lang="en-US" sz="3200" dirty="0" err="1">
                <a:latin typeface="Times New Roman" panose="02020603050405020304" pitchFamily="18" charset="0"/>
                <a:cs typeface="Times New Roman" panose="02020603050405020304" pitchFamily="18" charset="0"/>
              </a:rPr>
              <a:t>mê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endParaRPr lang="en-US" sz="3200" dirty="0"/>
          </a:p>
        </p:txBody>
      </p:sp>
    </p:spTree>
    <p:extLst>
      <p:ext uri="{BB962C8B-B14F-4D97-AF65-F5344CB8AC3E}">
        <p14:creationId xmlns:p14="http://schemas.microsoft.com/office/powerpoint/2010/main" val="280689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A8B2EA-A66D-4883-8A11-721208FF8BA0}"/>
              </a:ext>
            </a:extLst>
          </p:cNvPr>
          <p:cNvPicPr>
            <a:picLocks noChangeAspect="1"/>
          </p:cNvPicPr>
          <p:nvPr/>
        </p:nvPicPr>
        <p:blipFill>
          <a:blip r:embed="rId2"/>
          <a:stretch>
            <a:fillRect/>
          </a:stretch>
        </p:blipFill>
        <p:spPr>
          <a:xfrm>
            <a:off x="0" y="0"/>
            <a:ext cx="9144000" cy="6857999"/>
          </a:xfrm>
          <a:prstGeom prst="rect">
            <a:avLst/>
          </a:prstGeom>
        </p:spPr>
      </p:pic>
      <p:sp>
        <p:nvSpPr>
          <p:cNvPr id="5" name="TextBox 4"/>
          <p:cNvSpPr txBox="1"/>
          <p:nvPr/>
        </p:nvSpPr>
        <p:spPr>
          <a:xfrm>
            <a:off x="106575" y="141781"/>
            <a:ext cx="8930849"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Bài</a:t>
            </a:r>
            <a:r>
              <a:rPr lang="en-US" sz="2800" b="1" i="1" dirty="0">
                <a:latin typeface="Times New Roman" panose="02020603050405020304" pitchFamily="18" charset="0"/>
                <a:cs typeface="Times New Roman" panose="02020603050405020304" pitchFamily="18" charset="0"/>
              </a:rPr>
              <a:t> 4: </a:t>
            </a:r>
            <a:r>
              <a:rPr lang="en-US" sz="2800" b="1" i="1" dirty="0" err="1">
                <a:latin typeface="Times New Roman" panose="02020603050405020304" pitchFamily="18" charset="0"/>
                <a:cs typeface="Times New Roman" panose="02020603050405020304" pitchFamily="18" charset="0"/>
              </a:rPr>
              <a:t>Đặt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một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từ</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ngữ</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vừa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tìm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ở </a:t>
            </a:r>
            <a:r>
              <a:rPr lang="en-US" sz="2800" b="1" i="1" dirty="0" err="1">
                <a:latin typeface="Times New Roman" panose="02020603050405020304" pitchFamily="18" charset="0"/>
                <a:cs typeface="Times New Roman" panose="02020603050405020304" pitchFamily="18" charset="0"/>
              </a:rPr>
              <a:t>bài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r>
              <a:rPr lang="en-US" sz="2800" b="1" i="1" dirty="0">
                <a:latin typeface="Times New Roman" panose="02020603050405020304" pitchFamily="18" charset="0"/>
                <a:cs typeface="Times New Roman" panose="02020603050405020304" pitchFamily="18" charset="0"/>
              </a:rPr>
              <a:t> 3.</a:t>
            </a:r>
            <a:endParaRPr lang="en-US" sz="28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12890969"/>
              </p:ext>
            </p:extLst>
          </p:nvPr>
        </p:nvGraphicFramePr>
        <p:xfrm>
          <a:off x="457200" y="1798973"/>
          <a:ext cx="8382000" cy="4614164"/>
        </p:xfrm>
        <a:graphic>
          <a:graphicData uri="http://schemas.openxmlformats.org/drawingml/2006/table">
            <a:tbl>
              <a:tblPr firstRow="1" bandRow="1">
                <a:tableStyleId>{5C22544A-7EE6-4342-B048-85BDC9FD1C3A}</a:tableStyleId>
              </a:tblPr>
              <a:tblGrid>
                <a:gridCol w="1725706">
                  <a:extLst>
                    <a:ext uri="{9D8B030D-6E8A-4147-A177-3AD203B41FA5}">
                      <a16:colId xmlns:a16="http://schemas.microsoft.com/office/drawing/2014/main" val="1536767865"/>
                    </a:ext>
                  </a:extLst>
                </a:gridCol>
                <a:gridCol w="6656294">
                  <a:extLst>
                    <a:ext uri="{9D8B030D-6E8A-4147-A177-3AD203B41FA5}">
                      <a16:colId xmlns:a16="http://schemas.microsoft.com/office/drawing/2014/main" val="890543730"/>
                    </a:ext>
                  </a:extLst>
                </a:gridCol>
              </a:tblGrid>
              <a:tr h="457200">
                <a:tc>
                  <a:txBody>
                    <a:bodyPr/>
                    <a:lstStyle/>
                    <a:p>
                      <a:pPr algn="ctr"/>
                      <a:r>
                        <a:rPr lang="en-US" dirty="0">
                          <a:solidFill>
                            <a:srgbClr val="FF0000"/>
                          </a:solidFill>
                        </a:rPr>
                        <a:t>Từ ngữ</a:t>
                      </a:r>
                      <a:r>
                        <a:rPr lang="en-US" baseline="0" dirty="0">
                          <a:solidFill>
                            <a:srgbClr val="FF0000"/>
                          </a:solidFill>
                        </a:rPr>
                        <a:t> </a:t>
                      </a:r>
                      <a:endParaRPr lang="en-US" dirty="0">
                        <a:solidFill>
                          <a:srgbClr val="FF0000"/>
                        </a:solidFill>
                      </a:endParaRPr>
                    </a:p>
                  </a:txBody>
                  <a:tcPr>
                    <a:solidFill>
                      <a:schemeClr val="accent1"/>
                    </a:solidFill>
                  </a:tcPr>
                </a:tc>
                <a:tc>
                  <a:txBody>
                    <a:bodyPr/>
                    <a:lstStyle/>
                    <a:p>
                      <a:pPr algn="ctr"/>
                      <a:r>
                        <a:rPr lang="en-US" dirty="0">
                          <a:solidFill>
                            <a:srgbClr val="FF0000"/>
                          </a:solidFill>
                        </a:rPr>
                        <a:t>Đặt câu</a:t>
                      </a:r>
                    </a:p>
                  </a:txBody>
                  <a:tcPr>
                    <a:solidFill>
                      <a:schemeClr val="accent1"/>
                    </a:solidFill>
                  </a:tcPr>
                </a:tc>
                <a:extLst>
                  <a:ext uri="{0D108BD9-81ED-4DB2-BD59-A6C34878D82A}">
                    <a16:rowId xmlns:a16="http://schemas.microsoft.com/office/drawing/2014/main" val="1433863479"/>
                  </a:ext>
                </a:extLst>
              </a:tr>
              <a:tr h="1371600">
                <a:tc>
                  <a:txBody>
                    <a:bodyPr/>
                    <a:lstStyle/>
                    <a:p>
                      <a:pPr marL="285750" indent="-285750">
                        <a:lnSpc>
                          <a:spcPct val="150000"/>
                        </a:lnSpc>
                        <a:buFontTx/>
                        <a:buChar char="-"/>
                      </a:pPr>
                      <a:r>
                        <a:rPr lang="en-US" dirty="0">
                          <a:latin typeface="Times New Roman" panose="02020603050405020304" pitchFamily="18" charset="0"/>
                          <a:cs typeface="Times New Roman" panose="02020603050405020304" pitchFamily="18" charset="0"/>
                        </a:rPr>
                        <a:t>Tuyệt vời</a:t>
                      </a:r>
                    </a:p>
                    <a:p>
                      <a:pPr marL="285750" indent="-285750">
                        <a:lnSpc>
                          <a:spcPct val="150000"/>
                        </a:lnSpc>
                        <a:buFontTx/>
                        <a:buChar char="-"/>
                      </a:pPr>
                      <a:r>
                        <a:rPr lang="en-US" dirty="0">
                          <a:latin typeface="Times New Roman" panose="02020603050405020304" pitchFamily="18" charset="0"/>
                          <a:cs typeface="Times New Roman" panose="02020603050405020304" pitchFamily="18" charset="0"/>
                        </a:rPr>
                        <a:t>Tuyệt diệu</a:t>
                      </a:r>
                      <a:r>
                        <a:rPr lang="en-US" baseline="0" dirty="0">
                          <a:latin typeface="Times New Roman" panose="02020603050405020304" pitchFamily="18" charset="0"/>
                          <a:cs typeface="Times New Roman" panose="02020603050405020304" pitchFamily="18" charset="0"/>
                        </a:rPr>
                        <a:t> </a:t>
                      </a:r>
                    </a:p>
                    <a:p>
                      <a:pPr marL="285750" indent="-285750">
                        <a:lnSpc>
                          <a:spcPct val="150000"/>
                        </a:lnSpc>
                        <a:buFontTx/>
                        <a:buChar char="-"/>
                      </a:pPr>
                      <a:r>
                        <a:rPr lang="en-US" baseline="0" dirty="0">
                          <a:latin typeface="Times New Roman" panose="02020603050405020304" pitchFamily="18" charset="0"/>
                          <a:cs typeface="Times New Roman" panose="02020603050405020304" pitchFamily="18" charset="0"/>
                        </a:rPr>
                        <a:t>Tuyệt trần</a:t>
                      </a:r>
                    </a:p>
                    <a:p>
                      <a:pPr marL="285750" indent="-285750">
                        <a:lnSpc>
                          <a:spcPct val="150000"/>
                        </a:lnSpc>
                        <a:buFontTx/>
                        <a:buChar char="-"/>
                      </a:pPr>
                      <a:r>
                        <a:rPr lang="en-US" baseline="0" dirty="0">
                          <a:latin typeface="Times New Roman" panose="02020603050405020304" pitchFamily="18" charset="0"/>
                          <a:cs typeface="Times New Roman" panose="02020603050405020304" pitchFamily="18" charset="0"/>
                        </a:rPr>
                        <a:t>Tuyệt sắc</a:t>
                      </a:r>
                    </a:p>
                    <a:p>
                      <a:pPr marL="285750" indent="-285750">
                        <a:lnSpc>
                          <a:spcPct val="150000"/>
                        </a:lnSpc>
                        <a:buFontTx/>
                        <a:buChar char="-"/>
                      </a:pPr>
                      <a:r>
                        <a:rPr lang="en-US" baseline="0" dirty="0">
                          <a:latin typeface="Times New Roman" panose="02020603050405020304" pitchFamily="18" charset="0"/>
                          <a:cs typeface="Times New Roman" panose="02020603050405020304" pitchFamily="18" charset="0"/>
                        </a:rPr>
                        <a:t>Mê li</a:t>
                      </a:r>
                    </a:p>
                    <a:p>
                      <a:pPr marL="285750" indent="-285750">
                        <a:lnSpc>
                          <a:spcPct val="150000"/>
                        </a:lnSpc>
                        <a:buFontTx/>
                        <a:buChar char="-"/>
                      </a:pPr>
                      <a:r>
                        <a:rPr lang="en-US" baseline="0" dirty="0">
                          <a:latin typeface="Times New Roman" panose="02020603050405020304" pitchFamily="18" charset="0"/>
                          <a:cs typeface="Times New Roman" panose="02020603050405020304" pitchFamily="18" charset="0"/>
                        </a:rPr>
                        <a:t>Mê hồn</a:t>
                      </a:r>
                    </a:p>
                    <a:p>
                      <a:pPr marL="285750" indent="-285750">
                        <a:lnSpc>
                          <a:spcPct val="150000"/>
                        </a:lnSpc>
                        <a:buFontTx/>
                        <a:buChar char="-"/>
                      </a:pPr>
                      <a:r>
                        <a:rPr lang="en-US" baseline="0" dirty="0">
                          <a:latin typeface="Times New Roman" panose="02020603050405020304" pitchFamily="18" charset="0"/>
                          <a:cs typeface="Times New Roman" panose="02020603050405020304" pitchFamily="18" charset="0"/>
                        </a:rPr>
                        <a:t>Tuyệt hảo</a:t>
                      </a:r>
                    </a:p>
                    <a:p>
                      <a:pPr marL="0" indent="0">
                        <a:lnSpc>
                          <a:spcPct val="150000"/>
                        </a:lnSpc>
                        <a:buFontTx/>
                        <a:buNone/>
                      </a:pPr>
                      <a:endParaRPr lang="en-US" baseline="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baseline="0" dirty="0">
                          <a:latin typeface="Times New Roman" panose="02020603050405020304" pitchFamily="18" charset="0"/>
                          <a:cs typeface="Times New Roman" panose="02020603050405020304" pitchFamily="18" charset="0"/>
                        </a:rPr>
                        <a:t>Khôn tả</a:t>
                      </a:r>
                    </a:p>
                    <a:p>
                      <a:pPr marL="0" indent="0">
                        <a:lnSpc>
                          <a:spcPct val="150000"/>
                        </a:lnSpc>
                        <a:buFontTx/>
                        <a:buNone/>
                      </a:pPr>
                      <a:endParaRPr lang="en-US" dirty="0">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a:lnSpc>
                          <a:spcPct val="150000"/>
                        </a:lnSpc>
                      </a:pPr>
                      <a:endParaRPr lang="en-US" dirty="0">
                        <a:solidFill>
                          <a:srgbClr val="FF0000"/>
                        </a:solidFill>
                      </a:endParaRPr>
                    </a:p>
                  </a:txBody>
                  <a:tcPr/>
                </a:tc>
                <a:extLst>
                  <a:ext uri="{0D108BD9-81ED-4DB2-BD59-A6C34878D82A}">
                    <a16:rowId xmlns:a16="http://schemas.microsoft.com/office/drawing/2014/main" val="482443024"/>
                  </a:ext>
                </a:extLst>
              </a:tr>
            </a:tbl>
          </a:graphicData>
        </a:graphic>
      </p:graphicFrame>
      <p:sp>
        <p:nvSpPr>
          <p:cNvPr id="7" name="TextBox 6"/>
          <p:cNvSpPr txBox="1"/>
          <p:nvPr/>
        </p:nvSpPr>
        <p:spPr>
          <a:xfrm>
            <a:off x="2357718" y="2359373"/>
            <a:ext cx="256886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Bức tranh đẹp </a:t>
            </a:r>
            <a:r>
              <a:rPr lang="en-US" dirty="0">
                <a:solidFill>
                  <a:srgbClr val="FF0000"/>
                </a:solidFill>
                <a:latin typeface="Times New Roman" panose="02020603050405020304" pitchFamily="18" charset="0"/>
                <a:cs typeface="Times New Roman" panose="02020603050405020304" pitchFamily="18" charset="0"/>
              </a:rPr>
              <a:t>tuyệt vời</a:t>
            </a:r>
            <a:r>
              <a:rPr lang="en-US"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2348753" y="2747315"/>
            <a:ext cx="60242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Cảnh sắc mùa xuân đẹp thật là </a:t>
            </a:r>
            <a:r>
              <a:rPr lang="en-US" dirty="0">
                <a:solidFill>
                  <a:srgbClr val="FF0000"/>
                </a:solidFill>
                <a:latin typeface="Times New Roman" panose="02020603050405020304" pitchFamily="18" charset="0"/>
                <a:cs typeface="Times New Roman" panose="02020603050405020304" pitchFamily="18" charset="0"/>
              </a:rPr>
              <a:t>tuyệt diệu</a:t>
            </a:r>
            <a:r>
              <a:rPr lang="en-US"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2366683" y="3128721"/>
            <a:ext cx="60242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Công chúa có khuôn mặt đẹp </a:t>
            </a:r>
            <a:r>
              <a:rPr lang="en-US" dirty="0">
                <a:solidFill>
                  <a:srgbClr val="FF0000"/>
                </a:solidFill>
                <a:latin typeface="Times New Roman" panose="02020603050405020304" pitchFamily="18" charset="0"/>
                <a:cs typeface="Times New Roman" panose="02020603050405020304" pitchFamily="18" charset="0"/>
              </a:rPr>
              <a:t>tuyệt trần</a:t>
            </a:r>
            <a:r>
              <a:rPr lang="en-US"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2366683" y="3500247"/>
            <a:ext cx="60242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Vẻ đẹp </a:t>
            </a:r>
            <a:r>
              <a:rPr lang="en-US" dirty="0">
                <a:solidFill>
                  <a:srgbClr val="FF0000"/>
                </a:solidFill>
                <a:latin typeface="Times New Roman" panose="02020603050405020304" pitchFamily="18" charset="0"/>
                <a:cs typeface="Times New Roman" panose="02020603050405020304" pitchFamily="18" charset="0"/>
              </a:rPr>
              <a:t>tuyệt sắc </a:t>
            </a:r>
            <a:r>
              <a:rPr lang="en-US" dirty="0">
                <a:latin typeface="Times New Roman" panose="02020603050405020304" pitchFamily="18" charset="0"/>
                <a:cs typeface="Times New Roman" panose="02020603050405020304" pitchFamily="18" charset="0"/>
              </a:rPr>
              <a:t>của cô ấy khiến ai cũng trầm trồ khen ngợi.</a:t>
            </a:r>
          </a:p>
        </p:txBody>
      </p:sp>
      <p:sp>
        <p:nvSpPr>
          <p:cNvPr id="11" name="TextBox 10"/>
          <p:cNvSpPr txBox="1"/>
          <p:nvPr/>
        </p:nvSpPr>
        <p:spPr>
          <a:xfrm>
            <a:off x="2366683" y="3969919"/>
            <a:ext cx="60242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Búp bê đẹp </a:t>
            </a:r>
            <a:r>
              <a:rPr lang="en-US" dirty="0">
                <a:solidFill>
                  <a:srgbClr val="FF0000"/>
                </a:solidFill>
                <a:latin typeface="Times New Roman" panose="02020603050405020304" pitchFamily="18" charset="0"/>
                <a:cs typeface="Times New Roman" panose="02020603050405020304" pitchFamily="18" charset="0"/>
              </a:rPr>
              <a:t>mê li </a:t>
            </a:r>
            <a:r>
              <a:rPr lang="en-US" dirty="0">
                <a:latin typeface="Times New Roman" panose="02020603050405020304" pitchFamily="18" charset="0"/>
                <a:cs typeface="Times New Roman" panose="02020603050405020304" pitchFamily="18" charset="0"/>
              </a:rPr>
              <a:t>làm sao!</a:t>
            </a:r>
          </a:p>
        </p:txBody>
      </p:sp>
      <p:sp>
        <p:nvSpPr>
          <p:cNvPr id="12" name="TextBox 11"/>
          <p:cNvSpPr txBox="1"/>
          <p:nvPr/>
        </p:nvSpPr>
        <p:spPr>
          <a:xfrm>
            <a:off x="2348753" y="4397751"/>
            <a:ext cx="60242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Tòa nhà đẹp </a:t>
            </a:r>
            <a:r>
              <a:rPr lang="en-US" dirty="0">
                <a:solidFill>
                  <a:srgbClr val="FF0000"/>
                </a:solidFill>
                <a:latin typeface="Times New Roman" panose="02020603050405020304" pitchFamily="18" charset="0"/>
                <a:cs typeface="Times New Roman" panose="02020603050405020304" pitchFamily="18" charset="0"/>
              </a:rPr>
              <a:t>mê hồn</a:t>
            </a:r>
            <a:r>
              <a:rPr lang="en-US"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2317377" y="4783714"/>
            <a:ext cx="602428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Cây cảnh ông em cắt tỉa thành một tác phẩm nghệ thuật </a:t>
            </a:r>
            <a:r>
              <a:rPr lang="en-US" dirty="0">
                <a:solidFill>
                  <a:srgbClr val="FF0000"/>
                </a:solidFill>
                <a:latin typeface="Times New Roman" panose="02020603050405020304" pitchFamily="18" charset="0"/>
                <a:cs typeface="Times New Roman" panose="02020603050405020304" pitchFamily="18" charset="0"/>
              </a:rPr>
              <a:t>tuyệt</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hảo</a:t>
            </a:r>
            <a:r>
              <a:rPr lang="en-US"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2209800" y="5630725"/>
            <a:ext cx="60242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Phong cảnh nơi đây đẹp </a:t>
            </a:r>
            <a:r>
              <a:rPr lang="en-US" dirty="0">
                <a:solidFill>
                  <a:srgbClr val="FF0000"/>
                </a:solidFill>
                <a:latin typeface="Times New Roman" panose="02020603050405020304" pitchFamily="18" charset="0"/>
                <a:cs typeface="Times New Roman" panose="02020603050405020304" pitchFamily="18" charset="0"/>
              </a:rPr>
              <a:t>khôn tả </a:t>
            </a:r>
            <a:r>
              <a:rPr lang="en-US" dirty="0">
                <a:latin typeface="Times New Roman" panose="02020603050405020304" pitchFamily="18" charset="0"/>
                <a:cs typeface="Times New Roman" panose="02020603050405020304" pitchFamily="18" charset="0"/>
              </a:rPr>
              <a:t>xao động lòng người.</a:t>
            </a:r>
          </a:p>
        </p:txBody>
      </p:sp>
      <p:cxnSp>
        <p:nvCxnSpPr>
          <p:cNvPr id="16" name="Straight Connector 15"/>
          <p:cNvCxnSpPr/>
          <p:nvPr/>
        </p:nvCxnSpPr>
        <p:spPr>
          <a:xfrm>
            <a:off x="3505200" y="653278"/>
            <a:ext cx="8382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a:off x="1174377" y="653278"/>
            <a:ext cx="11430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69147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283EE2-6305-43AA-BD38-2F40C37EF49F}"/>
              </a:ext>
            </a:extLst>
          </p:cNvPr>
          <p:cNvPicPr>
            <a:picLocks noChangeAspect="1"/>
          </p:cNvPicPr>
          <p:nvPr/>
        </p:nvPicPr>
        <p:blipFill>
          <a:blip r:embed="rId3"/>
          <a:stretch>
            <a:fillRect/>
          </a:stretch>
        </p:blipFill>
        <p:spPr>
          <a:xfrm>
            <a:off x="0" y="1"/>
            <a:ext cx="9144000" cy="6857999"/>
          </a:xfrm>
          <a:prstGeom prst="rect">
            <a:avLst/>
          </a:prstGeom>
        </p:spPr>
      </p:pic>
      <p:sp>
        <p:nvSpPr>
          <p:cNvPr id="8" name="TextBox 7"/>
          <p:cNvSpPr txBox="1"/>
          <p:nvPr/>
        </p:nvSpPr>
        <p:spPr>
          <a:xfrm>
            <a:off x="0" y="0"/>
            <a:ext cx="9144000" cy="523220"/>
          </a:xfrm>
          <a:prstGeom prst="rect">
            <a:avLst/>
          </a:prstGeom>
          <a:gradFill>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Bài</a:t>
            </a:r>
            <a:r>
              <a:rPr lang="en-US" sz="2800" b="1" i="1" dirty="0">
                <a:latin typeface="Times New Roman" panose="02020603050405020304" pitchFamily="18" charset="0"/>
                <a:cs typeface="Times New Roman" panose="02020603050405020304" pitchFamily="18" charset="0"/>
              </a:rPr>
              <a:t> 4: </a:t>
            </a:r>
            <a:r>
              <a:rPr lang="en-US" sz="2800" b="1" i="1" dirty="0" err="1">
                <a:latin typeface="Times New Roman" panose="02020603050405020304" pitchFamily="18" charset="0"/>
                <a:cs typeface="Times New Roman" panose="02020603050405020304" pitchFamily="18" charset="0"/>
              </a:rPr>
              <a:t>Đặt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một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từ</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ngữ</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vừa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tìm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ở </a:t>
            </a:r>
            <a:r>
              <a:rPr lang="en-US" sz="2800" b="1" i="1" dirty="0" err="1">
                <a:latin typeface="Times New Roman" panose="02020603050405020304" pitchFamily="18" charset="0"/>
                <a:cs typeface="Times New Roman" panose="02020603050405020304" pitchFamily="18" charset="0"/>
              </a:rPr>
              <a:t>bài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r>
              <a:rPr lang="en-US" sz="2800" b="1" i="1" dirty="0">
                <a:latin typeface="Times New Roman" panose="02020603050405020304" pitchFamily="18" charset="0"/>
                <a:cs typeface="Times New Roman" panose="02020603050405020304" pitchFamily="18" charset="0"/>
              </a:rPr>
              <a:t> 3.</a:t>
            </a:r>
            <a:endParaRPr lang="en-US" sz="28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1066800" y="457200"/>
            <a:ext cx="1143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19400" y="457200"/>
            <a:ext cx="1600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34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E681673-D2C5-4A41-B24D-D5ED009403B5}"/>
                  </a:ext>
                </a:extLst>
              </p14:cNvPr>
              <p14:cNvContentPartPr/>
              <p14:nvPr/>
            </p14:nvContentPartPr>
            <p14:xfrm>
              <a:off x="-2474003" y="4182008"/>
              <a:ext cx="360" cy="360"/>
            </p14:xfrm>
          </p:contentPart>
        </mc:Choice>
        <mc:Fallback xmlns="">
          <p:pic>
            <p:nvPicPr>
              <p:cNvPr id="4" name="Ink 3">
                <a:extLst>
                  <a:ext uri="{FF2B5EF4-FFF2-40B4-BE49-F238E27FC236}">
                    <a16:creationId xmlns:a16="http://schemas.microsoft.com/office/drawing/2014/main" id="{BE681673-D2C5-4A41-B24D-D5ED009403B5}"/>
                  </a:ext>
                </a:extLst>
              </p:cNvPr>
              <p:cNvPicPr/>
              <p:nvPr/>
            </p:nvPicPr>
            <p:blipFill>
              <a:blip r:embed="rId3"/>
              <a:stretch>
                <a:fillRect/>
              </a:stretch>
            </p:blipFill>
            <p:spPr>
              <a:xfrm>
                <a:off x="-2564003" y="400236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1" name="Ink 60">
                <a:extLst>
                  <a:ext uri="{FF2B5EF4-FFF2-40B4-BE49-F238E27FC236}">
                    <a16:creationId xmlns:a16="http://schemas.microsoft.com/office/drawing/2014/main" id="{1DA33AA9-CEB5-4280-B39C-50F4798FD67D}"/>
                  </a:ext>
                </a:extLst>
              </p14:cNvPr>
              <p14:cNvContentPartPr/>
              <p14:nvPr/>
            </p14:nvContentPartPr>
            <p14:xfrm>
              <a:off x="4031557" y="2023448"/>
              <a:ext cx="360" cy="360"/>
            </p14:xfrm>
          </p:contentPart>
        </mc:Choice>
        <mc:Fallback xmlns="">
          <p:pic>
            <p:nvPicPr>
              <p:cNvPr id="61" name="Ink 60">
                <a:extLst>
                  <a:ext uri="{FF2B5EF4-FFF2-40B4-BE49-F238E27FC236}">
                    <a16:creationId xmlns:a16="http://schemas.microsoft.com/office/drawing/2014/main" id="{1DA33AA9-CEB5-4280-B39C-50F4798FD67D}"/>
                  </a:ext>
                </a:extLst>
              </p:cNvPr>
              <p:cNvPicPr/>
              <p:nvPr/>
            </p:nvPicPr>
            <p:blipFill>
              <a:blip r:embed="rId5"/>
              <a:stretch>
                <a:fillRect/>
              </a:stretch>
            </p:blipFill>
            <p:spPr>
              <a:xfrm>
                <a:off x="3941917" y="184344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2" name="Ink 61">
                <a:extLst>
                  <a:ext uri="{FF2B5EF4-FFF2-40B4-BE49-F238E27FC236}">
                    <a16:creationId xmlns:a16="http://schemas.microsoft.com/office/drawing/2014/main" id="{6E4BEA71-D92C-40C0-A261-E7917CEF74B7}"/>
                  </a:ext>
                </a:extLst>
              </p14:cNvPr>
              <p14:cNvContentPartPr/>
              <p14:nvPr/>
            </p14:nvContentPartPr>
            <p14:xfrm>
              <a:off x="4031557" y="2023448"/>
              <a:ext cx="360" cy="360"/>
            </p14:xfrm>
          </p:contentPart>
        </mc:Choice>
        <mc:Fallback xmlns="">
          <p:pic>
            <p:nvPicPr>
              <p:cNvPr id="62" name="Ink 61">
                <a:extLst>
                  <a:ext uri="{FF2B5EF4-FFF2-40B4-BE49-F238E27FC236}">
                    <a16:creationId xmlns:a16="http://schemas.microsoft.com/office/drawing/2014/main" id="{6E4BEA71-D92C-40C0-A261-E7917CEF74B7}"/>
                  </a:ext>
                </a:extLst>
              </p:cNvPr>
              <p:cNvPicPr/>
              <p:nvPr/>
            </p:nvPicPr>
            <p:blipFill>
              <a:blip r:embed="rId5"/>
              <a:stretch>
                <a:fillRect/>
              </a:stretch>
            </p:blipFill>
            <p:spPr>
              <a:xfrm>
                <a:off x="3941917" y="184344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3" name="Ink 62">
                <a:extLst>
                  <a:ext uri="{FF2B5EF4-FFF2-40B4-BE49-F238E27FC236}">
                    <a16:creationId xmlns:a16="http://schemas.microsoft.com/office/drawing/2014/main" id="{C730BF4F-A7F8-4685-A793-458155A7C274}"/>
                  </a:ext>
                </a:extLst>
              </p14:cNvPr>
              <p14:cNvContentPartPr/>
              <p14:nvPr/>
            </p14:nvContentPartPr>
            <p14:xfrm>
              <a:off x="3312277" y="1633568"/>
              <a:ext cx="360" cy="360"/>
            </p14:xfrm>
          </p:contentPart>
        </mc:Choice>
        <mc:Fallback xmlns="">
          <p:pic>
            <p:nvPicPr>
              <p:cNvPr id="63" name="Ink 62">
                <a:extLst>
                  <a:ext uri="{FF2B5EF4-FFF2-40B4-BE49-F238E27FC236}">
                    <a16:creationId xmlns:a16="http://schemas.microsoft.com/office/drawing/2014/main" id="{C730BF4F-A7F8-4685-A793-458155A7C274}"/>
                  </a:ext>
                </a:extLst>
              </p:cNvPr>
              <p:cNvPicPr/>
              <p:nvPr/>
            </p:nvPicPr>
            <p:blipFill>
              <a:blip r:embed="rId5"/>
              <a:stretch>
                <a:fillRect/>
              </a:stretch>
            </p:blipFill>
            <p:spPr>
              <a:xfrm>
                <a:off x="3222277" y="145392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4" name="Ink 63">
                <a:extLst>
                  <a:ext uri="{FF2B5EF4-FFF2-40B4-BE49-F238E27FC236}">
                    <a16:creationId xmlns:a16="http://schemas.microsoft.com/office/drawing/2014/main" id="{81708297-7229-40FE-9D3A-343C5C2390F7}"/>
                  </a:ext>
                </a:extLst>
              </p14:cNvPr>
              <p14:cNvContentPartPr/>
              <p14:nvPr/>
            </p14:nvContentPartPr>
            <p14:xfrm>
              <a:off x="3312277" y="1633568"/>
              <a:ext cx="360" cy="360"/>
            </p14:xfrm>
          </p:contentPart>
        </mc:Choice>
        <mc:Fallback xmlns="">
          <p:pic>
            <p:nvPicPr>
              <p:cNvPr id="64" name="Ink 63">
                <a:extLst>
                  <a:ext uri="{FF2B5EF4-FFF2-40B4-BE49-F238E27FC236}">
                    <a16:creationId xmlns:a16="http://schemas.microsoft.com/office/drawing/2014/main" id="{81708297-7229-40FE-9D3A-343C5C2390F7}"/>
                  </a:ext>
                </a:extLst>
              </p:cNvPr>
              <p:cNvPicPr/>
              <p:nvPr/>
            </p:nvPicPr>
            <p:blipFill>
              <a:blip r:embed="rId5"/>
              <a:stretch>
                <a:fillRect/>
              </a:stretch>
            </p:blipFill>
            <p:spPr>
              <a:xfrm>
                <a:off x="3222277" y="145392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5" name="Ink 64">
                <a:extLst>
                  <a:ext uri="{FF2B5EF4-FFF2-40B4-BE49-F238E27FC236}">
                    <a16:creationId xmlns:a16="http://schemas.microsoft.com/office/drawing/2014/main" id="{D9890B81-1640-4221-90E9-F1B5D41676D5}"/>
                  </a:ext>
                </a:extLst>
              </p14:cNvPr>
              <p14:cNvContentPartPr/>
              <p14:nvPr/>
            </p14:nvContentPartPr>
            <p14:xfrm>
              <a:off x="3822037" y="1813208"/>
              <a:ext cx="360" cy="360"/>
            </p14:xfrm>
          </p:contentPart>
        </mc:Choice>
        <mc:Fallback xmlns="">
          <p:pic>
            <p:nvPicPr>
              <p:cNvPr id="65" name="Ink 64">
                <a:extLst>
                  <a:ext uri="{FF2B5EF4-FFF2-40B4-BE49-F238E27FC236}">
                    <a16:creationId xmlns:a16="http://schemas.microsoft.com/office/drawing/2014/main" id="{D9890B81-1640-4221-90E9-F1B5D41676D5}"/>
                  </a:ext>
                </a:extLst>
              </p:cNvPr>
              <p:cNvPicPr/>
              <p:nvPr/>
            </p:nvPicPr>
            <p:blipFill>
              <a:blip r:embed="rId5"/>
              <a:stretch>
                <a:fillRect/>
              </a:stretch>
            </p:blipFill>
            <p:spPr>
              <a:xfrm>
                <a:off x="3732397" y="163356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6" name="Ink 65">
                <a:extLst>
                  <a:ext uri="{FF2B5EF4-FFF2-40B4-BE49-F238E27FC236}">
                    <a16:creationId xmlns:a16="http://schemas.microsoft.com/office/drawing/2014/main" id="{8903FC80-C36C-42DC-9E4C-23C405DB0517}"/>
                  </a:ext>
                </a:extLst>
              </p14:cNvPr>
              <p14:cNvContentPartPr/>
              <p14:nvPr/>
            </p14:nvContentPartPr>
            <p14:xfrm>
              <a:off x="3715837" y="1819688"/>
              <a:ext cx="31680" cy="263880"/>
            </p14:xfrm>
          </p:contentPart>
        </mc:Choice>
        <mc:Fallback xmlns="">
          <p:pic>
            <p:nvPicPr>
              <p:cNvPr id="66" name="Ink 65">
                <a:extLst>
                  <a:ext uri="{FF2B5EF4-FFF2-40B4-BE49-F238E27FC236}">
                    <a16:creationId xmlns:a16="http://schemas.microsoft.com/office/drawing/2014/main" id="{8903FC80-C36C-42DC-9E4C-23C405DB0517}"/>
                  </a:ext>
                </a:extLst>
              </p:cNvPr>
              <p:cNvPicPr/>
              <p:nvPr/>
            </p:nvPicPr>
            <p:blipFill>
              <a:blip r:embed="rId11"/>
              <a:stretch>
                <a:fillRect/>
              </a:stretch>
            </p:blipFill>
            <p:spPr>
              <a:xfrm>
                <a:off x="3626197" y="1639688"/>
                <a:ext cx="211320" cy="623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7" name="Ink 66">
                <a:extLst>
                  <a:ext uri="{FF2B5EF4-FFF2-40B4-BE49-F238E27FC236}">
                    <a16:creationId xmlns:a16="http://schemas.microsoft.com/office/drawing/2014/main" id="{D9422E65-FF6F-441F-9D18-8EB4523CD571}"/>
                  </a:ext>
                </a:extLst>
              </p14:cNvPr>
              <p14:cNvContentPartPr/>
              <p14:nvPr/>
            </p14:nvContentPartPr>
            <p14:xfrm>
              <a:off x="3717277" y="1708448"/>
              <a:ext cx="360" cy="360"/>
            </p14:xfrm>
          </p:contentPart>
        </mc:Choice>
        <mc:Fallback xmlns="">
          <p:pic>
            <p:nvPicPr>
              <p:cNvPr id="67" name="Ink 66">
                <a:extLst>
                  <a:ext uri="{FF2B5EF4-FFF2-40B4-BE49-F238E27FC236}">
                    <a16:creationId xmlns:a16="http://schemas.microsoft.com/office/drawing/2014/main" id="{D9422E65-FF6F-441F-9D18-8EB4523CD571}"/>
                  </a:ext>
                </a:extLst>
              </p:cNvPr>
              <p:cNvPicPr/>
              <p:nvPr/>
            </p:nvPicPr>
            <p:blipFill>
              <a:blip r:embed="rId13"/>
              <a:stretch>
                <a:fillRect/>
              </a:stretch>
            </p:blipFill>
            <p:spPr>
              <a:xfrm>
                <a:off x="3627637" y="152844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8" name="Ink 67">
                <a:extLst>
                  <a:ext uri="{FF2B5EF4-FFF2-40B4-BE49-F238E27FC236}">
                    <a16:creationId xmlns:a16="http://schemas.microsoft.com/office/drawing/2014/main" id="{296570FF-19DF-4957-B57D-E8F2D2517CF5}"/>
                  </a:ext>
                </a:extLst>
              </p14:cNvPr>
              <p14:cNvContentPartPr/>
              <p14:nvPr/>
            </p14:nvContentPartPr>
            <p14:xfrm>
              <a:off x="3717277" y="1708448"/>
              <a:ext cx="360" cy="360"/>
            </p14:xfrm>
          </p:contentPart>
        </mc:Choice>
        <mc:Fallback xmlns="">
          <p:pic>
            <p:nvPicPr>
              <p:cNvPr id="68" name="Ink 67">
                <a:extLst>
                  <a:ext uri="{FF2B5EF4-FFF2-40B4-BE49-F238E27FC236}">
                    <a16:creationId xmlns:a16="http://schemas.microsoft.com/office/drawing/2014/main" id="{296570FF-19DF-4957-B57D-E8F2D2517CF5}"/>
                  </a:ext>
                </a:extLst>
              </p:cNvPr>
              <p:cNvPicPr/>
              <p:nvPr/>
            </p:nvPicPr>
            <p:blipFill>
              <a:blip r:embed="rId15"/>
              <a:stretch>
                <a:fillRect/>
              </a:stretch>
            </p:blipFill>
            <p:spPr>
              <a:xfrm>
                <a:off x="3627637" y="152844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9" name="Ink 68">
                <a:extLst>
                  <a:ext uri="{FF2B5EF4-FFF2-40B4-BE49-F238E27FC236}">
                    <a16:creationId xmlns:a16="http://schemas.microsoft.com/office/drawing/2014/main" id="{CBC91B04-65CA-4B4C-8379-9B4539B9FBB7}"/>
                  </a:ext>
                </a:extLst>
              </p14:cNvPr>
              <p14:cNvContentPartPr/>
              <p14:nvPr/>
            </p14:nvContentPartPr>
            <p14:xfrm>
              <a:off x="3717277" y="1708448"/>
              <a:ext cx="224640" cy="103680"/>
            </p14:xfrm>
          </p:contentPart>
        </mc:Choice>
        <mc:Fallback xmlns="">
          <p:pic>
            <p:nvPicPr>
              <p:cNvPr id="69" name="Ink 68">
                <a:extLst>
                  <a:ext uri="{FF2B5EF4-FFF2-40B4-BE49-F238E27FC236}">
                    <a16:creationId xmlns:a16="http://schemas.microsoft.com/office/drawing/2014/main" id="{CBC91B04-65CA-4B4C-8379-9B4539B9FBB7}"/>
                  </a:ext>
                </a:extLst>
              </p:cNvPr>
              <p:cNvPicPr/>
              <p:nvPr/>
            </p:nvPicPr>
            <p:blipFill>
              <a:blip r:embed="rId17"/>
              <a:stretch>
                <a:fillRect/>
              </a:stretch>
            </p:blipFill>
            <p:spPr>
              <a:xfrm>
                <a:off x="3627637" y="1528448"/>
                <a:ext cx="40428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0" name="Ink 69">
                <a:extLst>
                  <a:ext uri="{FF2B5EF4-FFF2-40B4-BE49-F238E27FC236}">
                    <a16:creationId xmlns:a16="http://schemas.microsoft.com/office/drawing/2014/main" id="{77BC33F8-61D5-479D-A33F-9D8123C503BB}"/>
                  </a:ext>
                </a:extLst>
              </p14:cNvPr>
              <p14:cNvContentPartPr/>
              <p14:nvPr/>
            </p14:nvContentPartPr>
            <p14:xfrm>
              <a:off x="3747157" y="2203088"/>
              <a:ext cx="360" cy="360"/>
            </p14:xfrm>
          </p:contentPart>
        </mc:Choice>
        <mc:Fallback xmlns="">
          <p:pic>
            <p:nvPicPr>
              <p:cNvPr id="70" name="Ink 69">
                <a:extLst>
                  <a:ext uri="{FF2B5EF4-FFF2-40B4-BE49-F238E27FC236}">
                    <a16:creationId xmlns:a16="http://schemas.microsoft.com/office/drawing/2014/main" id="{77BC33F8-61D5-479D-A33F-9D8123C503BB}"/>
                  </a:ext>
                </a:extLst>
              </p:cNvPr>
              <p:cNvPicPr/>
              <p:nvPr/>
            </p:nvPicPr>
            <p:blipFill>
              <a:blip r:embed="rId5"/>
              <a:stretch>
                <a:fillRect/>
              </a:stretch>
            </p:blipFill>
            <p:spPr>
              <a:xfrm>
                <a:off x="3657517" y="202308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1" name="Ink 70">
                <a:extLst>
                  <a:ext uri="{FF2B5EF4-FFF2-40B4-BE49-F238E27FC236}">
                    <a16:creationId xmlns:a16="http://schemas.microsoft.com/office/drawing/2014/main" id="{63D2B16C-EEBF-404F-8F2F-EDA286DF79A6}"/>
                  </a:ext>
                </a:extLst>
              </p14:cNvPr>
              <p14:cNvContentPartPr/>
              <p14:nvPr/>
            </p14:nvContentPartPr>
            <p14:xfrm>
              <a:off x="3747157" y="2203088"/>
              <a:ext cx="360" cy="360"/>
            </p14:xfrm>
          </p:contentPart>
        </mc:Choice>
        <mc:Fallback xmlns="">
          <p:pic>
            <p:nvPicPr>
              <p:cNvPr id="71" name="Ink 70">
                <a:extLst>
                  <a:ext uri="{FF2B5EF4-FFF2-40B4-BE49-F238E27FC236}">
                    <a16:creationId xmlns:a16="http://schemas.microsoft.com/office/drawing/2014/main" id="{63D2B16C-EEBF-404F-8F2F-EDA286DF79A6}"/>
                  </a:ext>
                </a:extLst>
              </p:cNvPr>
              <p:cNvPicPr/>
              <p:nvPr/>
            </p:nvPicPr>
            <p:blipFill>
              <a:blip r:embed="rId13"/>
              <a:stretch>
                <a:fillRect/>
              </a:stretch>
            </p:blipFill>
            <p:spPr>
              <a:xfrm>
                <a:off x="3657517" y="202308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2" name="Ink 71">
                <a:extLst>
                  <a:ext uri="{FF2B5EF4-FFF2-40B4-BE49-F238E27FC236}">
                    <a16:creationId xmlns:a16="http://schemas.microsoft.com/office/drawing/2014/main" id="{27569991-54DC-47B3-8FDE-6B2729291260}"/>
                  </a:ext>
                </a:extLst>
              </p14:cNvPr>
              <p14:cNvContentPartPr/>
              <p14:nvPr/>
            </p14:nvContentPartPr>
            <p14:xfrm>
              <a:off x="3522517" y="1348808"/>
              <a:ext cx="360" cy="360"/>
            </p14:xfrm>
          </p:contentPart>
        </mc:Choice>
        <mc:Fallback xmlns="">
          <p:pic>
            <p:nvPicPr>
              <p:cNvPr id="72" name="Ink 71">
                <a:extLst>
                  <a:ext uri="{FF2B5EF4-FFF2-40B4-BE49-F238E27FC236}">
                    <a16:creationId xmlns:a16="http://schemas.microsoft.com/office/drawing/2014/main" id="{27569991-54DC-47B3-8FDE-6B2729291260}"/>
                  </a:ext>
                </a:extLst>
              </p:cNvPr>
              <p:cNvPicPr/>
              <p:nvPr/>
            </p:nvPicPr>
            <p:blipFill>
              <a:blip r:embed="rId5"/>
              <a:stretch>
                <a:fillRect/>
              </a:stretch>
            </p:blipFill>
            <p:spPr>
              <a:xfrm>
                <a:off x="3432517" y="116880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3" name="Ink 72">
                <a:extLst>
                  <a:ext uri="{FF2B5EF4-FFF2-40B4-BE49-F238E27FC236}">
                    <a16:creationId xmlns:a16="http://schemas.microsoft.com/office/drawing/2014/main" id="{95D46AC4-5663-4651-B8C3-28F4869D1552}"/>
                  </a:ext>
                </a:extLst>
              </p14:cNvPr>
              <p14:cNvContentPartPr/>
              <p14:nvPr/>
            </p14:nvContentPartPr>
            <p14:xfrm>
              <a:off x="3522517" y="1317848"/>
              <a:ext cx="979560" cy="148680"/>
            </p14:xfrm>
          </p:contentPart>
        </mc:Choice>
        <mc:Fallback xmlns="">
          <p:pic>
            <p:nvPicPr>
              <p:cNvPr id="73" name="Ink 72">
                <a:extLst>
                  <a:ext uri="{FF2B5EF4-FFF2-40B4-BE49-F238E27FC236}">
                    <a16:creationId xmlns:a16="http://schemas.microsoft.com/office/drawing/2014/main" id="{95D46AC4-5663-4651-B8C3-28F4869D1552}"/>
                  </a:ext>
                </a:extLst>
              </p:cNvPr>
              <p:cNvPicPr/>
              <p:nvPr/>
            </p:nvPicPr>
            <p:blipFill>
              <a:blip r:embed="rId22"/>
              <a:stretch>
                <a:fillRect/>
              </a:stretch>
            </p:blipFill>
            <p:spPr>
              <a:xfrm>
                <a:off x="3432517" y="1137848"/>
                <a:ext cx="115920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4" name="Ink 73">
                <a:extLst>
                  <a:ext uri="{FF2B5EF4-FFF2-40B4-BE49-F238E27FC236}">
                    <a16:creationId xmlns:a16="http://schemas.microsoft.com/office/drawing/2014/main" id="{986C554A-4F8A-42DF-BE59-8147442A54F5}"/>
                  </a:ext>
                </a:extLst>
              </p14:cNvPr>
              <p14:cNvContentPartPr/>
              <p14:nvPr/>
            </p14:nvContentPartPr>
            <p14:xfrm>
              <a:off x="4017157" y="1783328"/>
              <a:ext cx="360" cy="360"/>
            </p14:xfrm>
          </p:contentPart>
        </mc:Choice>
        <mc:Fallback xmlns="">
          <p:pic>
            <p:nvPicPr>
              <p:cNvPr id="74" name="Ink 73">
                <a:extLst>
                  <a:ext uri="{FF2B5EF4-FFF2-40B4-BE49-F238E27FC236}">
                    <a16:creationId xmlns:a16="http://schemas.microsoft.com/office/drawing/2014/main" id="{986C554A-4F8A-42DF-BE59-8147442A54F5}"/>
                  </a:ext>
                </a:extLst>
              </p:cNvPr>
              <p:cNvPicPr/>
              <p:nvPr/>
            </p:nvPicPr>
            <p:blipFill>
              <a:blip r:embed="rId5"/>
              <a:stretch>
                <a:fillRect/>
              </a:stretch>
            </p:blipFill>
            <p:spPr>
              <a:xfrm>
                <a:off x="3927157" y="160332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5" name="Ink 74">
                <a:extLst>
                  <a:ext uri="{FF2B5EF4-FFF2-40B4-BE49-F238E27FC236}">
                    <a16:creationId xmlns:a16="http://schemas.microsoft.com/office/drawing/2014/main" id="{CAFAC246-201A-4FA2-B9DE-E438D5247F28}"/>
                  </a:ext>
                </a:extLst>
              </p14:cNvPr>
              <p14:cNvContentPartPr/>
              <p14:nvPr/>
            </p14:nvContentPartPr>
            <p14:xfrm>
              <a:off x="3924997" y="1337648"/>
              <a:ext cx="92520" cy="446040"/>
            </p14:xfrm>
          </p:contentPart>
        </mc:Choice>
        <mc:Fallback xmlns="">
          <p:pic>
            <p:nvPicPr>
              <p:cNvPr id="75" name="Ink 74">
                <a:extLst>
                  <a:ext uri="{FF2B5EF4-FFF2-40B4-BE49-F238E27FC236}">
                    <a16:creationId xmlns:a16="http://schemas.microsoft.com/office/drawing/2014/main" id="{CAFAC246-201A-4FA2-B9DE-E438D5247F28}"/>
                  </a:ext>
                </a:extLst>
              </p:cNvPr>
              <p:cNvPicPr/>
              <p:nvPr/>
            </p:nvPicPr>
            <p:blipFill>
              <a:blip r:embed="rId25"/>
              <a:stretch>
                <a:fillRect/>
              </a:stretch>
            </p:blipFill>
            <p:spPr>
              <a:xfrm>
                <a:off x="3834997" y="1158008"/>
                <a:ext cx="272160" cy="805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6" name="Ink 75">
                <a:extLst>
                  <a:ext uri="{FF2B5EF4-FFF2-40B4-BE49-F238E27FC236}">
                    <a16:creationId xmlns:a16="http://schemas.microsoft.com/office/drawing/2014/main" id="{89F9E232-29AE-4389-9369-C550F40AAD7A}"/>
                  </a:ext>
                </a:extLst>
              </p14:cNvPr>
              <p14:cNvContentPartPr/>
              <p14:nvPr/>
            </p14:nvContentPartPr>
            <p14:xfrm>
              <a:off x="3492277" y="1213808"/>
              <a:ext cx="344880" cy="209880"/>
            </p14:xfrm>
          </p:contentPart>
        </mc:Choice>
        <mc:Fallback xmlns="">
          <p:pic>
            <p:nvPicPr>
              <p:cNvPr id="76" name="Ink 75">
                <a:extLst>
                  <a:ext uri="{FF2B5EF4-FFF2-40B4-BE49-F238E27FC236}">
                    <a16:creationId xmlns:a16="http://schemas.microsoft.com/office/drawing/2014/main" id="{89F9E232-29AE-4389-9369-C550F40AAD7A}"/>
                  </a:ext>
                </a:extLst>
              </p:cNvPr>
              <p:cNvPicPr/>
              <p:nvPr/>
            </p:nvPicPr>
            <p:blipFill>
              <a:blip r:embed="rId27"/>
              <a:stretch>
                <a:fillRect/>
              </a:stretch>
            </p:blipFill>
            <p:spPr>
              <a:xfrm>
                <a:off x="3402637" y="1034168"/>
                <a:ext cx="52452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7" name="Ink 76">
                <a:extLst>
                  <a:ext uri="{FF2B5EF4-FFF2-40B4-BE49-F238E27FC236}">
                    <a16:creationId xmlns:a16="http://schemas.microsoft.com/office/drawing/2014/main" id="{D2F24CA6-96E0-4300-B506-E040AA7120B4}"/>
                  </a:ext>
                </a:extLst>
              </p14:cNvPr>
              <p14:cNvContentPartPr/>
              <p14:nvPr/>
            </p14:nvContentPartPr>
            <p14:xfrm>
              <a:off x="3506677" y="1153328"/>
              <a:ext cx="505080" cy="92520"/>
            </p14:xfrm>
          </p:contentPart>
        </mc:Choice>
        <mc:Fallback xmlns="">
          <p:pic>
            <p:nvPicPr>
              <p:cNvPr id="77" name="Ink 76">
                <a:extLst>
                  <a:ext uri="{FF2B5EF4-FFF2-40B4-BE49-F238E27FC236}">
                    <a16:creationId xmlns:a16="http://schemas.microsoft.com/office/drawing/2014/main" id="{D2F24CA6-96E0-4300-B506-E040AA7120B4}"/>
                  </a:ext>
                </a:extLst>
              </p:cNvPr>
              <p:cNvPicPr/>
              <p:nvPr/>
            </p:nvPicPr>
            <p:blipFill>
              <a:blip r:embed="rId29"/>
              <a:stretch>
                <a:fillRect/>
              </a:stretch>
            </p:blipFill>
            <p:spPr>
              <a:xfrm>
                <a:off x="3416677" y="973328"/>
                <a:ext cx="68472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8" name="Ink 77">
                <a:extLst>
                  <a:ext uri="{FF2B5EF4-FFF2-40B4-BE49-F238E27FC236}">
                    <a16:creationId xmlns:a16="http://schemas.microsoft.com/office/drawing/2014/main" id="{5ED1471A-06AE-45D1-B7E2-43F8DFDBE698}"/>
                  </a:ext>
                </a:extLst>
              </p14:cNvPr>
              <p14:cNvContentPartPr/>
              <p14:nvPr/>
            </p14:nvContentPartPr>
            <p14:xfrm>
              <a:off x="4031557" y="1153688"/>
              <a:ext cx="360" cy="360"/>
            </p14:xfrm>
          </p:contentPart>
        </mc:Choice>
        <mc:Fallback xmlns="">
          <p:pic>
            <p:nvPicPr>
              <p:cNvPr id="78" name="Ink 77">
                <a:extLst>
                  <a:ext uri="{FF2B5EF4-FFF2-40B4-BE49-F238E27FC236}">
                    <a16:creationId xmlns:a16="http://schemas.microsoft.com/office/drawing/2014/main" id="{5ED1471A-06AE-45D1-B7E2-43F8DFDBE698}"/>
                  </a:ext>
                </a:extLst>
              </p:cNvPr>
              <p:cNvPicPr/>
              <p:nvPr/>
            </p:nvPicPr>
            <p:blipFill>
              <a:blip r:embed="rId5"/>
              <a:stretch>
                <a:fillRect/>
              </a:stretch>
            </p:blipFill>
            <p:spPr>
              <a:xfrm>
                <a:off x="3941917" y="97404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9" name="Ink 78">
                <a:extLst>
                  <a:ext uri="{FF2B5EF4-FFF2-40B4-BE49-F238E27FC236}">
                    <a16:creationId xmlns:a16="http://schemas.microsoft.com/office/drawing/2014/main" id="{F2D0E459-EAAC-4C81-919E-E674136DE6BB}"/>
                  </a:ext>
                </a:extLst>
              </p14:cNvPr>
              <p14:cNvContentPartPr/>
              <p14:nvPr/>
            </p14:nvContentPartPr>
            <p14:xfrm>
              <a:off x="3477157" y="508928"/>
              <a:ext cx="265680" cy="33120"/>
            </p14:xfrm>
          </p:contentPart>
        </mc:Choice>
        <mc:Fallback xmlns="">
          <p:pic>
            <p:nvPicPr>
              <p:cNvPr id="79" name="Ink 78">
                <a:extLst>
                  <a:ext uri="{FF2B5EF4-FFF2-40B4-BE49-F238E27FC236}">
                    <a16:creationId xmlns:a16="http://schemas.microsoft.com/office/drawing/2014/main" id="{F2D0E459-EAAC-4C81-919E-E674136DE6BB}"/>
                  </a:ext>
                </a:extLst>
              </p:cNvPr>
              <p:cNvPicPr/>
              <p:nvPr/>
            </p:nvPicPr>
            <p:blipFill>
              <a:blip r:embed="rId32"/>
              <a:stretch>
                <a:fillRect/>
              </a:stretch>
            </p:blipFill>
            <p:spPr>
              <a:xfrm>
                <a:off x="3387157" y="329288"/>
                <a:ext cx="44532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0" name="Ink 79">
                <a:extLst>
                  <a:ext uri="{FF2B5EF4-FFF2-40B4-BE49-F238E27FC236}">
                    <a16:creationId xmlns:a16="http://schemas.microsoft.com/office/drawing/2014/main" id="{5D29E2A2-1085-42B8-8228-4CDC2171D671}"/>
                  </a:ext>
                </a:extLst>
              </p14:cNvPr>
              <p14:cNvContentPartPr/>
              <p14:nvPr/>
            </p14:nvContentPartPr>
            <p14:xfrm>
              <a:off x="3537277" y="1198688"/>
              <a:ext cx="360" cy="360"/>
            </p14:xfrm>
          </p:contentPart>
        </mc:Choice>
        <mc:Fallback xmlns="">
          <p:pic>
            <p:nvPicPr>
              <p:cNvPr id="80" name="Ink 79">
                <a:extLst>
                  <a:ext uri="{FF2B5EF4-FFF2-40B4-BE49-F238E27FC236}">
                    <a16:creationId xmlns:a16="http://schemas.microsoft.com/office/drawing/2014/main" id="{5D29E2A2-1085-42B8-8228-4CDC2171D671}"/>
                  </a:ext>
                </a:extLst>
              </p:cNvPr>
              <p:cNvPicPr/>
              <p:nvPr/>
            </p:nvPicPr>
            <p:blipFill>
              <a:blip r:embed="rId5"/>
              <a:stretch>
                <a:fillRect/>
              </a:stretch>
            </p:blipFill>
            <p:spPr>
              <a:xfrm>
                <a:off x="3447277" y="101868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1" name="Ink 80">
                <a:extLst>
                  <a:ext uri="{FF2B5EF4-FFF2-40B4-BE49-F238E27FC236}">
                    <a16:creationId xmlns:a16="http://schemas.microsoft.com/office/drawing/2014/main" id="{9857ADA0-6810-4206-A9DA-23ED4CBF209E}"/>
                  </a:ext>
                </a:extLst>
              </p14:cNvPr>
              <p14:cNvContentPartPr/>
              <p14:nvPr/>
            </p14:nvContentPartPr>
            <p14:xfrm>
              <a:off x="3537277" y="1198688"/>
              <a:ext cx="492120" cy="121680"/>
            </p14:xfrm>
          </p:contentPart>
        </mc:Choice>
        <mc:Fallback xmlns="">
          <p:pic>
            <p:nvPicPr>
              <p:cNvPr id="81" name="Ink 80">
                <a:extLst>
                  <a:ext uri="{FF2B5EF4-FFF2-40B4-BE49-F238E27FC236}">
                    <a16:creationId xmlns:a16="http://schemas.microsoft.com/office/drawing/2014/main" id="{9857ADA0-6810-4206-A9DA-23ED4CBF209E}"/>
                  </a:ext>
                </a:extLst>
              </p:cNvPr>
              <p:cNvPicPr/>
              <p:nvPr/>
            </p:nvPicPr>
            <p:blipFill>
              <a:blip r:embed="rId35"/>
              <a:stretch>
                <a:fillRect/>
              </a:stretch>
            </p:blipFill>
            <p:spPr>
              <a:xfrm>
                <a:off x="3447277" y="1018688"/>
                <a:ext cx="671760" cy="481320"/>
              </a:xfrm>
              <a:prstGeom prst="rect">
                <a:avLst/>
              </a:prstGeom>
            </p:spPr>
          </p:pic>
        </mc:Fallback>
      </mc:AlternateContent>
      <p:grpSp>
        <p:nvGrpSpPr>
          <p:cNvPr id="90" name="Group 89">
            <a:extLst>
              <a:ext uri="{FF2B5EF4-FFF2-40B4-BE49-F238E27FC236}">
                <a16:creationId xmlns:a16="http://schemas.microsoft.com/office/drawing/2014/main" id="{A636F181-CC3C-4476-B9AC-4554089D2013}"/>
              </a:ext>
            </a:extLst>
          </p:cNvPr>
          <p:cNvGrpSpPr/>
          <p:nvPr/>
        </p:nvGrpSpPr>
        <p:grpSpPr>
          <a:xfrm>
            <a:off x="2521357" y="1407488"/>
            <a:ext cx="3266280" cy="3899160"/>
            <a:chOff x="2521357" y="1407488"/>
            <a:chExt cx="3266280" cy="3899160"/>
          </a:xfrm>
        </p:grpSpPr>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50" name="Ink 49">
                  <a:extLst>
                    <a:ext uri="{FF2B5EF4-FFF2-40B4-BE49-F238E27FC236}">
                      <a16:creationId xmlns:a16="http://schemas.microsoft.com/office/drawing/2014/main" id="{9F1C74FC-5836-4CBF-8C68-5D4218907D11}"/>
                    </a:ext>
                  </a:extLst>
                </p14:cNvPr>
                <p14:cNvContentPartPr/>
                <p14:nvPr/>
              </p14:nvContentPartPr>
              <p14:xfrm>
                <a:off x="4474357" y="2450048"/>
                <a:ext cx="1313280" cy="1026720"/>
              </p14:xfrm>
            </p:contentPart>
          </mc:Choice>
          <mc:Fallback xmlns="">
            <p:pic>
              <p:nvPicPr>
                <p:cNvPr id="50" name="Ink 49">
                  <a:extLst>
                    <a:ext uri="{FF2B5EF4-FFF2-40B4-BE49-F238E27FC236}">
                      <a16:creationId xmlns:a16="http://schemas.microsoft.com/office/drawing/2014/main" id="{9F1C74FC-5836-4CBF-8C68-5D4218907D11}"/>
                    </a:ext>
                  </a:extLst>
                </p:cNvPr>
                <p:cNvPicPr/>
                <p:nvPr/>
              </p:nvPicPr>
              <p:blipFill>
                <a:blip r:embed="rId37"/>
                <a:stretch>
                  <a:fillRect/>
                </a:stretch>
              </p:blipFill>
              <p:spPr>
                <a:xfrm>
                  <a:off x="4411357" y="2072048"/>
                  <a:ext cx="1438920" cy="1782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51" name="Ink 50">
                  <a:extLst>
                    <a:ext uri="{FF2B5EF4-FFF2-40B4-BE49-F238E27FC236}">
                      <a16:creationId xmlns:a16="http://schemas.microsoft.com/office/drawing/2014/main" id="{424AF99F-B157-4285-B92F-82AA9B3C3749}"/>
                    </a:ext>
                  </a:extLst>
                </p14:cNvPr>
                <p14:cNvContentPartPr/>
                <p14:nvPr/>
              </p14:nvContentPartPr>
              <p14:xfrm>
                <a:off x="4556437" y="3129728"/>
                <a:ext cx="360" cy="18000"/>
              </p14:xfrm>
            </p:contentPart>
          </mc:Choice>
          <mc:Fallback xmlns="">
            <p:pic>
              <p:nvPicPr>
                <p:cNvPr id="51" name="Ink 50">
                  <a:extLst>
                    <a:ext uri="{FF2B5EF4-FFF2-40B4-BE49-F238E27FC236}">
                      <a16:creationId xmlns:a16="http://schemas.microsoft.com/office/drawing/2014/main" id="{424AF99F-B157-4285-B92F-82AA9B3C3749}"/>
                    </a:ext>
                  </a:extLst>
                </p:cNvPr>
                <p:cNvPicPr/>
                <p:nvPr/>
              </p:nvPicPr>
              <p:blipFill>
                <a:blip r:embed="rId39"/>
                <a:stretch>
                  <a:fillRect/>
                </a:stretch>
              </p:blipFill>
              <p:spPr>
                <a:xfrm>
                  <a:off x="4493437" y="2752088"/>
                  <a:ext cx="126000" cy="773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52" name="Ink 51">
                  <a:extLst>
                    <a:ext uri="{FF2B5EF4-FFF2-40B4-BE49-F238E27FC236}">
                      <a16:creationId xmlns:a16="http://schemas.microsoft.com/office/drawing/2014/main" id="{47404183-FD85-449F-B1C9-E504EA6C94B5}"/>
                    </a:ext>
                  </a:extLst>
                </p14:cNvPr>
                <p14:cNvContentPartPr/>
                <p14:nvPr/>
              </p14:nvContentPartPr>
              <p14:xfrm>
                <a:off x="4508557" y="3027488"/>
                <a:ext cx="47880" cy="48600"/>
              </p14:xfrm>
            </p:contentPart>
          </mc:Choice>
          <mc:Fallback xmlns="">
            <p:pic>
              <p:nvPicPr>
                <p:cNvPr id="52" name="Ink 51">
                  <a:extLst>
                    <a:ext uri="{FF2B5EF4-FFF2-40B4-BE49-F238E27FC236}">
                      <a16:creationId xmlns:a16="http://schemas.microsoft.com/office/drawing/2014/main" id="{47404183-FD85-449F-B1C9-E504EA6C94B5}"/>
                    </a:ext>
                  </a:extLst>
                </p:cNvPr>
                <p:cNvPicPr/>
                <p:nvPr/>
              </p:nvPicPr>
              <p:blipFill>
                <a:blip r:embed="rId41"/>
                <a:stretch>
                  <a:fillRect/>
                </a:stretch>
              </p:blipFill>
              <p:spPr>
                <a:xfrm>
                  <a:off x="4445917" y="2649488"/>
                  <a:ext cx="173520" cy="804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
              <p14:nvContentPartPr>
                <p14:cNvPr id="53" name="Ink 52">
                  <a:extLst>
                    <a:ext uri="{FF2B5EF4-FFF2-40B4-BE49-F238E27FC236}">
                      <a16:creationId xmlns:a16="http://schemas.microsoft.com/office/drawing/2014/main" id="{7D4BC73D-1009-471A-AE9A-304219C02343}"/>
                    </a:ext>
                  </a:extLst>
                </p14:cNvPr>
                <p14:cNvContentPartPr/>
                <p14:nvPr/>
              </p14:nvContentPartPr>
              <p14:xfrm>
                <a:off x="4102477" y="3276608"/>
                <a:ext cx="64440" cy="6120"/>
              </p14:xfrm>
            </p:contentPart>
          </mc:Choice>
          <mc:Fallback xmlns="">
            <p:pic>
              <p:nvPicPr>
                <p:cNvPr id="53" name="Ink 52">
                  <a:extLst>
                    <a:ext uri="{FF2B5EF4-FFF2-40B4-BE49-F238E27FC236}">
                      <a16:creationId xmlns:a16="http://schemas.microsoft.com/office/drawing/2014/main" id="{7D4BC73D-1009-471A-AE9A-304219C02343}"/>
                    </a:ext>
                  </a:extLst>
                </p:cNvPr>
                <p:cNvPicPr/>
                <p:nvPr/>
              </p:nvPicPr>
              <p:blipFill>
                <a:blip r:embed="rId43"/>
                <a:stretch>
                  <a:fillRect/>
                </a:stretch>
              </p:blipFill>
              <p:spPr>
                <a:xfrm>
                  <a:off x="4039477" y="2898608"/>
                  <a:ext cx="190080" cy="761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
              <p14:nvContentPartPr>
                <p14:cNvPr id="54" name="Ink 53">
                  <a:extLst>
                    <a:ext uri="{FF2B5EF4-FFF2-40B4-BE49-F238E27FC236}">
                      <a16:creationId xmlns:a16="http://schemas.microsoft.com/office/drawing/2014/main" id="{99263861-4E8E-426D-AAF2-07F6B5E9DCB6}"/>
                    </a:ext>
                  </a:extLst>
                </p14:cNvPr>
                <p14:cNvContentPartPr/>
                <p14:nvPr/>
              </p14:nvContentPartPr>
              <p14:xfrm>
                <a:off x="3733837" y="2802488"/>
                <a:ext cx="88560" cy="195120"/>
              </p14:xfrm>
            </p:contentPart>
          </mc:Choice>
          <mc:Fallback xmlns="">
            <p:pic>
              <p:nvPicPr>
                <p:cNvPr id="54" name="Ink 53">
                  <a:extLst>
                    <a:ext uri="{FF2B5EF4-FFF2-40B4-BE49-F238E27FC236}">
                      <a16:creationId xmlns:a16="http://schemas.microsoft.com/office/drawing/2014/main" id="{99263861-4E8E-426D-AAF2-07F6B5E9DCB6}"/>
                    </a:ext>
                  </a:extLst>
                </p:cNvPr>
                <p:cNvPicPr/>
                <p:nvPr/>
              </p:nvPicPr>
              <p:blipFill>
                <a:blip r:embed="rId45"/>
                <a:stretch>
                  <a:fillRect/>
                </a:stretch>
              </p:blipFill>
              <p:spPr>
                <a:xfrm>
                  <a:off x="3671197" y="2424488"/>
                  <a:ext cx="214200" cy="950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
              <p14:nvContentPartPr>
                <p14:cNvPr id="55" name="Ink 54">
                  <a:extLst>
                    <a:ext uri="{FF2B5EF4-FFF2-40B4-BE49-F238E27FC236}">
                      <a16:creationId xmlns:a16="http://schemas.microsoft.com/office/drawing/2014/main" id="{250AF305-C0EA-443A-B923-73901310393F}"/>
                    </a:ext>
                  </a:extLst>
                </p14:cNvPr>
                <p14:cNvContentPartPr/>
                <p14:nvPr/>
              </p14:nvContentPartPr>
              <p14:xfrm>
                <a:off x="3806917" y="2431688"/>
                <a:ext cx="45360" cy="56880"/>
              </p14:xfrm>
            </p:contentPart>
          </mc:Choice>
          <mc:Fallback xmlns="">
            <p:pic>
              <p:nvPicPr>
                <p:cNvPr id="55" name="Ink 54">
                  <a:extLst>
                    <a:ext uri="{FF2B5EF4-FFF2-40B4-BE49-F238E27FC236}">
                      <a16:creationId xmlns:a16="http://schemas.microsoft.com/office/drawing/2014/main" id="{250AF305-C0EA-443A-B923-73901310393F}"/>
                    </a:ext>
                  </a:extLst>
                </p:cNvPr>
                <p:cNvPicPr/>
                <p:nvPr/>
              </p:nvPicPr>
              <p:blipFill>
                <a:blip r:embed="rId47"/>
                <a:stretch>
                  <a:fillRect/>
                </a:stretch>
              </p:blipFill>
              <p:spPr>
                <a:xfrm>
                  <a:off x="3743917" y="2053688"/>
                  <a:ext cx="171000" cy="812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8">
              <p14:nvContentPartPr>
                <p14:cNvPr id="56" name="Ink 55">
                  <a:extLst>
                    <a:ext uri="{FF2B5EF4-FFF2-40B4-BE49-F238E27FC236}">
                      <a16:creationId xmlns:a16="http://schemas.microsoft.com/office/drawing/2014/main" id="{77E499E5-D615-44E9-9D17-BFA1442B3C8C}"/>
                    </a:ext>
                  </a:extLst>
                </p14:cNvPr>
                <p14:cNvContentPartPr/>
                <p14:nvPr/>
              </p14:nvContentPartPr>
              <p14:xfrm>
                <a:off x="3752917" y="1969088"/>
                <a:ext cx="9360" cy="24840"/>
              </p14:xfrm>
            </p:contentPart>
          </mc:Choice>
          <mc:Fallback xmlns="">
            <p:pic>
              <p:nvPicPr>
                <p:cNvPr id="56" name="Ink 55">
                  <a:extLst>
                    <a:ext uri="{FF2B5EF4-FFF2-40B4-BE49-F238E27FC236}">
                      <a16:creationId xmlns:a16="http://schemas.microsoft.com/office/drawing/2014/main" id="{77E499E5-D615-44E9-9D17-BFA1442B3C8C}"/>
                    </a:ext>
                  </a:extLst>
                </p:cNvPr>
                <p:cNvPicPr/>
                <p:nvPr/>
              </p:nvPicPr>
              <p:blipFill>
                <a:blip r:embed="rId49"/>
                <a:stretch>
                  <a:fillRect/>
                </a:stretch>
              </p:blipFill>
              <p:spPr>
                <a:xfrm>
                  <a:off x="3690277" y="1591088"/>
                  <a:ext cx="135000" cy="780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0">
              <p14:nvContentPartPr>
                <p14:cNvPr id="57" name="Ink 56">
                  <a:extLst>
                    <a:ext uri="{FF2B5EF4-FFF2-40B4-BE49-F238E27FC236}">
                      <a16:creationId xmlns:a16="http://schemas.microsoft.com/office/drawing/2014/main" id="{F53C47F2-7104-4FCB-AB31-C527631EC613}"/>
                    </a:ext>
                  </a:extLst>
                </p14:cNvPr>
                <p14:cNvContentPartPr/>
                <p14:nvPr/>
              </p14:nvContentPartPr>
              <p14:xfrm>
                <a:off x="3582277" y="1407488"/>
                <a:ext cx="366480" cy="196560"/>
              </p14:xfrm>
            </p:contentPart>
          </mc:Choice>
          <mc:Fallback xmlns="">
            <p:pic>
              <p:nvPicPr>
                <p:cNvPr id="57" name="Ink 56">
                  <a:extLst>
                    <a:ext uri="{FF2B5EF4-FFF2-40B4-BE49-F238E27FC236}">
                      <a16:creationId xmlns:a16="http://schemas.microsoft.com/office/drawing/2014/main" id="{F53C47F2-7104-4FCB-AB31-C527631EC613}"/>
                    </a:ext>
                  </a:extLst>
                </p:cNvPr>
                <p:cNvPicPr/>
                <p:nvPr/>
              </p:nvPicPr>
              <p:blipFill>
                <a:blip r:embed="rId51"/>
                <a:stretch>
                  <a:fillRect/>
                </a:stretch>
              </p:blipFill>
              <p:spPr>
                <a:xfrm>
                  <a:off x="3519637" y="1029488"/>
                  <a:ext cx="492120" cy="952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2">
              <p14:nvContentPartPr>
                <p14:cNvPr id="58" name="Ink 57">
                  <a:extLst>
                    <a:ext uri="{FF2B5EF4-FFF2-40B4-BE49-F238E27FC236}">
                      <a16:creationId xmlns:a16="http://schemas.microsoft.com/office/drawing/2014/main" id="{C3002DEC-D1EA-4520-9C53-2B1FE9746CED}"/>
                    </a:ext>
                  </a:extLst>
                </p14:cNvPr>
                <p14:cNvContentPartPr/>
                <p14:nvPr/>
              </p14:nvContentPartPr>
              <p14:xfrm>
                <a:off x="3972157" y="1408568"/>
                <a:ext cx="360" cy="360"/>
              </p14:xfrm>
            </p:contentPart>
          </mc:Choice>
          <mc:Fallback xmlns="">
            <p:pic>
              <p:nvPicPr>
                <p:cNvPr id="58" name="Ink 57">
                  <a:extLst>
                    <a:ext uri="{FF2B5EF4-FFF2-40B4-BE49-F238E27FC236}">
                      <a16:creationId xmlns:a16="http://schemas.microsoft.com/office/drawing/2014/main" id="{C3002DEC-D1EA-4520-9C53-2B1FE9746CED}"/>
                    </a:ext>
                  </a:extLst>
                </p:cNvPr>
                <p:cNvPicPr/>
                <p:nvPr/>
              </p:nvPicPr>
              <p:blipFill>
                <a:blip r:embed="rId53"/>
                <a:stretch>
                  <a:fillRect/>
                </a:stretch>
              </p:blipFill>
              <p:spPr>
                <a:xfrm>
                  <a:off x="3909517" y="10309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4">
              <p14:nvContentPartPr>
                <p14:cNvPr id="59" name="Ink 58">
                  <a:extLst>
                    <a:ext uri="{FF2B5EF4-FFF2-40B4-BE49-F238E27FC236}">
                      <a16:creationId xmlns:a16="http://schemas.microsoft.com/office/drawing/2014/main" id="{C5B00A39-72D0-432A-9A12-FA0CB973940F}"/>
                    </a:ext>
                  </a:extLst>
                </p14:cNvPr>
                <p14:cNvContentPartPr/>
                <p14:nvPr/>
              </p14:nvContentPartPr>
              <p14:xfrm>
                <a:off x="3822037" y="1423328"/>
                <a:ext cx="360" cy="360"/>
              </p14:xfrm>
            </p:contentPart>
          </mc:Choice>
          <mc:Fallback xmlns="">
            <p:pic>
              <p:nvPicPr>
                <p:cNvPr id="59" name="Ink 58">
                  <a:extLst>
                    <a:ext uri="{FF2B5EF4-FFF2-40B4-BE49-F238E27FC236}">
                      <a16:creationId xmlns:a16="http://schemas.microsoft.com/office/drawing/2014/main" id="{C5B00A39-72D0-432A-9A12-FA0CB973940F}"/>
                    </a:ext>
                  </a:extLst>
                </p:cNvPr>
                <p:cNvPicPr/>
                <p:nvPr/>
              </p:nvPicPr>
              <p:blipFill>
                <a:blip r:embed="rId55"/>
                <a:stretch>
                  <a:fillRect/>
                </a:stretch>
              </p:blipFill>
              <p:spPr>
                <a:xfrm>
                  <a:off x="3759397" y="104568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6">
              <p14:nvContentPartPr>
                <p14:cNvPr id="82" name="Ink 81">
                  <a:extLst>
                    <a:ext uri="{FF2B5EF4-FFF2-40B4-BE49-F238E27FC236}">
                      <a16:creationId xmlns:a16="http://schemas.microsoft.com/office/drawing/2014/main" id="{8933D318-3A72-4252-8D5B-9E739FE4AA19}"/>
                    </a:ext>
                  </a:extLst>
                </p14:cNvPr>
                <p14:cNvContentPartPr/>
                <p14:nvPr/>
              </p14:nvContentPartPr>
              <p14:xfrm>
                <a:off x="3171157" y="2364728"/>
                <a:ext cx="1385640" cy="1715040"/>
              </p14:xfrm>
            </p:contentPart>
          </mc:Choice>
          <mc:Fallback xmlns="">
            <p:pic>
              <p:nvPicPr>
                <p:cNvPr id="82" name="Ink 81">
                  <a:extLst>
                    <a:ext uri="{FF2B5EF4-FFF2-40B4-BE49-F238E27FC236}">
                      <a16:creationId xmlns:a16="http://schemas.microsoft.com/office/drawing/2014/main" id="{8933D318-3A72-4252-8D5B-9E739FE4AA19}"/>
                    </a:ext>
                  </a:extLst>
                </p:cNvPr>
                <p:cNvPicPr/>
                <p:nvPr/>
              </p:nvPicPr>
              <p:blipFill>
                <a:blip r:embed="rId57"/>
                <a:stretch>
                  <a:fillRect/>
                </a:stretch>
              </p:blipFill>
              <p:spPr>
                <a:xfrm>
                  <a:off x="3108157" y="1986728"/>
                  <a:ext cx="1511280" cy="2470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83" name="Ink 82">
                  <a:extLst>
                    <a:ext uri="{FF2B5EF4-FFF2-40B4-BE49-F238E27FC236}">
                      <a16:creationId xmlns:a16="http://schemas.microsoft.com/office/drawing/2014/main" id="{77CE4B7D-8971-46DA-997C-730ECCE95D1A}"/>
                    </a:ext>
                  </a:extLst>
                </p14:cNvPr>
                <p14:cNvContentPartPr/>
                <p14:nvPr/>
              </p14:nvContentPartPr>
              <p14:xfrm>
                <a:off x="3368797" y="3911648"/>
                <a:ext cx="513720" cy="57600"/>
              </p14:xfrm>
            </p:contentPart>
          </mc:Choice>
          <mc:Fallback xmlns="">
            <p:pic>
              <p:nvPicPr>
                <p:cNvPr id="83" name="Ink 82">
                  <a:extLst>
                    <a:ext uri="{FF2B5EF4-FFF2-40B4-BE49-F238E27FC236}">
                      <a16:creationId xmlns:a16="http://schemas.microsoft.com/office/drawing/2014/main" id="{77CE4B7D-8971-46DA-997C-730ECCE95D1A}"/>
                    </a:ext>
                  </a:extLst>
                </p:cNvPr>
                <p:cNvPicPr/>
                <p:nvPr/>
              </p:nvPicPr>
              <p:blipFill>
                <a:blip r:embed="rId59"/>
                <a:stretch>
                  <a:fillRect/>
                </a:stretch>
              </p:blipFill>
              <p:spPr>
                <a:xfrm>
                  <a:off x="3306157" y="3534008"/>
                  <a:ext cx="639360" cy="813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0">
              <p14:nvContentPartPr>
                <p14:cNvPr id="84" name="Ink 83">
                  <a:extLst>
                    <a:ext uri="{FF2B5EF4-FFF2-40B4-BE49-F238E27FC236}">
                      <a16:creationId xmlns:a16="http://schemas.microsoft.com/office/drawing/2014/main" id="{709CD488-6921-4837-8155-79AFFDD22252}"/>
                    </a:ext>
                  </a:extLst>
                </p14:cNvPr>
                <p14:cNvContentPartPr/>
                <p14:nvPr/>
              </p14:nvContentPartPr>
              <p14:xfrm>
                <a:off x="2936077" y="3930368"/>
                <a:ext cx="921240" cy="295560"/>
              </p14:xfrm>
            </p:contentPart>
          </mc:Choice>
          <mc:Fallback xmlns="">
            <p:pic>
              <p:nvPicPr>
                <p:cNvPr id="84" name="Ink 83">
                  <a:extLst>
                    <a:ext uri="{FF2B5EF4-FFF2-40B4-BE49-F238E27FC236}">
                      <a16:creationId xmlns:a16="http://schemas.microsoft.com/office/drawing/2014/main" id="{709CD488-6921-4837-8155-79AFFDD22252}"/>
                    </a:ext>
                  </a:extLst>
                </p:cNvPr>
                <p:cNvPicPr/>
                <p:nvPr/>
              </p:nvPicPr>
              <p:blipFill>
                <a:blip r:embed="rId61"/>
                <a:stretch>
                  <a:fillRect/>
                </a:stretch>
              </p:blipFill>
              <p:spPr>
                <a:xfrm>
                  <a:off x="2873437" y="3552368"/>
                  <a:ext cx="1046880" cy="1051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2">
              <p14:nvContentPartPr>
                <p14:cNvPr id="85" name="Ink 84">
                  <a:extLst>
                    <a:ext uri="{FF2B5EF4-FFF2-40B4-BE49-F238E27FC236}">
                      <a16:creationId xmlns:a16="http://schemas.microsoft.com/office/drawing/2014/main" id="{45C8217B-E7CC-4613-AA5D-D223DF67135D}"/>
                    </a:ext>
                  </a:extLst>
                </p14:cNvPr>
                <p14:cNvContentPartPr/>
                <p14:nvPr/>
              </p14:nvContentPartPr>
              <p14:xfrm>
                <a:off x="3495877" y="4136648"/>
                <a:ext cx="71640" cy="12240"/>
              </p14:xfrm>
            </p:contentPart>
          </mc:Choice>
          <mc:Fallback xmlns="">
            <p:pic>
              <p:nvPicPr>
                <p:cNvPr id="85" name="Ink 84">
                  <a:extLst>
                    <a:ext uri="{FF2B5EF4-FFF2-40B4-BE49-F238E27FC236}">
                      <a16:creationId xmlns:a16="http://schemas.microsoft.com/office/drawing/2014/main" id="{45C8217B-E7CC-4613-AA5D-D223DF67135D}"/>
                    </a:ext>
                  </a:extLst>
                </p:cNvPr>
                <p:cNvPicPr/>
                <p:nvPr/>
              </p:nvPicPr>
              <p:blipFill>
                <a:blip r:embed="rId63"/>
                <a:stretch>
                  <a:fillRect/>
                </a:stretch>
              </p:blipFill>
              <p:spPr>
                <a:xfrm>
                  <a:off x="3432877" y="3759008"/>
                  <a:ext cx="197280" cy="767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4">
              <p14:nvContentPartPr>
                <p14:cNvPr id="86" name="Ink 85">
                  <a:extLst>
                    <a:ext uri="{FF2B5EF4-FFF2-40B4-BE49-F238E27FC236}">
                      <a16:creationId xmlns:a16="http://schemas.microsoft.com/office/drawing/2014/main" id="{BA76CA98-6DD0-484B-9F30-322682C36CFA}"/>
                    </a:ext>
                  </a:extLst>
                </p14:cNvPr>
                <p14:cNvContentPartPr/>
                <p14:nvPr/>
              </p14:nvContentPartPr>
              <p14:xfrm>
                <a:off x="3422797" y="4043768"/>
                <a:ext cx="390960" cy="123480"/>
              </p14:xfrm>
            </p:contentPart>
          </mc:Choice>
          <mc:Fallback xmlns="">
            <p:pic>
              <p:nvPicPr>
                <p:cNvPr id="86" name="Ink 85">
                  <a:extLst>
                    <a:ext uri="{FF2B5EF4-FFF2-40B4-BE49-F238E27FC236}">
                      <a16:creationId xmlns:a16="http://schemas.microsoft.com/office/drawing/2014/main" id="{BA76CA98-6DD0-484B-9F30-322682C36CFA}"/>
                    </a:ext>
                  </a:extLst>
                </p:cNvPr>
                <p:cNvPicPr/>
                <p:nvPr/>
              </p:nvPicPr>
              <p:blipFill>
                <a:blip r:embed="rId65"/>
                <a:stretch>
                  <a:fillRect/>
                </a:stretch>
              </p:blipFill>
              <p:spPr>
                <a:xfrm>
                  <a:off x="3360157" y="3665768"/>
                  <a:ext cx="516600" cy="879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6">
              <p14:nvContentPartPr>
                <p14:cNvPr id="87" name="Ink 86">
                  <a:extLst>
                    <a:ext uri="{FF2B5EF4-FFF2-40B4-BE49-F238E27FC236}">
                      <a16:creationId xmlns:a16="http://schemas.microsoft.com/office/drawing/2014/main" id="{3282C2DD-1612-4E68-9ECA-111F927381C9}"/>
                    </a:ext>
                  </a:extLst>
                </p14:cNvPr>
                <p14:cNvContentPartPr/>
                <p14:nvPr/>
              </p14:nvContentPartPr>
              <p14:xfrm>
                <a:off x="2942557" y="3988688"/>
                <a:ext cx="910080" cy="129600"/>
              </p14:xfrm>
            </p:contentPart>
          </mc:Choice>
          <mc:Fallback xmlns="">
            <p:pic>
              <p:nvPicPr>
                <p:cNvPr id="87" name="Ink 86">
                  <a:extLst>
                    <a:ext uri="{FF2B5EF4-FFF2-40B4-BE49-F238E27FC236}">
                      <a16:creationId xmlns:a16="http://schemas.microsoft.com/office/drawing/2014/main" id="{3282C2DD-1612-4E68-9ECA-111F927381C9}"/>
                    </a:ext>
                  </a:extLst>
                </p:cNvPr>
                <p:cNvPicPr/>
                <p:nvPr/>
              </p:nvPicPr>
              <p:blipFill>
                <a:blip r:embed="rId67"/>
                <a:stretch>
                  <a:fillRect/>
                </a:stretch>
              </p:blipFill>
              <p:spPr>
                <a:xfrm>
                  <a:off x="2879557" y="3611048"/>
                  <a:ext cx="1035720" cy="885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8">
              <p14:nvContentPartPr>
                <p14:cNvPr id="88" name="Ink 87">
                  <a:extLst>
                    <a:ext uri="{FF2B5EF4-FFF2-40B4-BE49-F238E27FC236}">
                      <a16:creationId xmlns:a16="http://schemas.microsoft.com/office/drawing/2014/main" id="{6216BDFE-08D8-45C7-BC8E-763AFE8D19D8}"/>
                    </a:ext>
                  </a:extLst>
                </p14:cNvPr>
                <p14:cNvContentPartPr/>
                <p14:nvPr/>
              </p14:nvContentPartPr>
              <p14:xfrm>
                <a:off x="2521357" y="3987248"/>
                <a:ext cx="3216240" cy="1303200"/>
              </p14:xfrm>
            </p:contentPart>
          </mc:Choice>
          <mc:Fallback xmlns="">
            <p:pic>
              <p:nvPicPr>
                <p:cNvPr id="88" name="Ink 87">
                  <a:extLst>
                    <a:ext uri="{FF2B5EF4-FFF2-40B4-BE49-F238E27FC236}">
                      <a16:creationId xmlns:a16="http://schemas.microsoft.com/office/drawing/2014/main" id="{6216BDFE-08D8-45C7-BC8E-763AFE8D19D8}"/>
                    </a:ext>
                  </a:extLst>
                </p:cNvPr>
                <p:cNvPicPr/>
                <p:nvPr/>
              </p:nvPicPr>
              <p:blipFill>
                <a:blip r:embed="rId69"/>
                <a:stretch>
                  <a:fillRect/>
                </a:stretch>
              </p:blipFill>
              <p:spPr>
                <a:xfrm>
                  <a:off x="2458717" y="3609248"/>
                  <a:ext cx="3341880" cy="2058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0">
              <p14:nvContentPartPr>
                <p14:cNvPr id="89" name="Ink 88">
                  <a:extLst>
                    <a:ext uri="{FF2B5EF4-FFF2-40B4-BE49-F238E27FC236}">
                      <a16:creationId xmlns:a16="http://schemas.microsoft.com/office/drawing/2014/main" id="{54031BBC-210D-44D9-A6AB-4A256C302F29}"/>
                    </a:ext>
                  </a:extLst>
                </p14:cNvPr>
                <p14:cNvContentPartPr/>
                <p14:nvPr/>
              </p14:nvContentPartPr>
              <p14:xfrm>
                <a:off x="4586317" y="5291168"/>
                <a:ext cx="60480" cy="15480"/>
              </p14:xfrm>
            </p:contentPart>
          </mc:Choice>
          <mc:Fallback xmlns="">
            <p:pic>
              <p:nvPicPr>
                <p:cNvPr id="89" name="Ink 88">
                  <a:extLst>
                    <a:ext uri="{FF2B5EF4-FFF2-40B4-BE49-F238E27FC236}">
                      <a16:creationId xmlns:a16="http://schemas.microsoft.com/office/drawing/2014/main" id="{54031BBC-210D-44D9-A6AB-4A256C302F29}"/>
                    </a:ext>
                  </a:extLst>
                </p:cNvPr>
                <p:cNvPicPr/>
                <p:nvPr/>
              </p:nvPicPr>
              <p:blipFill>
                <a:blip r:embed="rId71"/>
                <a:stretch>
                  <a:fillRect/>
                </a:stretch>
              </p:blipFill>
              <p:spPr>
                <a:xfrm>
                  <a:off x="4523677" y="4913168"/>
                  <a:ext cx="186120" cy="77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103" name="Ink 102">
                <a:extLst>
                  <a:ext uri="{FF2B5EF4-FFF2-40B4-BE49-F238E27FC236}">
                    <a16:creationId xmlns:a16="http://schemas.microsoft.com/office/drawing/2014/main" id="{4A7072DF-A4C8-44A1-A28E-53BAB7905DCB}"/>
                  </a:ext>
                </a:extLst>
              </p14:cNvPr>
              <p14:cNvContentPartPr/>
              <p14:nvPr/>
            </p14:nvContentPartPr>
            <p14:xfrm>
              <a:off x="2879197" y="3815528"/>
              <a:ext cx="3660480" cy="1820520"/>
            </p14:xfrm>
          </p:contentPart>
        </mc:Choice>
        <mc:Fallback xmlns="">
          <p:pic>
            <p:nvPicPr>
              <p:cNvPr id="103" name="Ink 102">
                <a:extLst>
                  <a:ext uri="{FF2B5EF4-FFF2-40B4-BE49-F238E27FC236}">
                    <a16:creationId xmlns:a16="http://schemas.microsoft.com/office/drawing/2014/main" id="{4A7072DF-A4C8-44A1-A28E-53BAB7905DCB}"/>
                  </a:ext>
                </a:extLst>
              </p:cNvPr>
              <p:cNvPicPr/>
              <p:nvPr/>
            </p:nvPicPr>
            <p:blipFill>
              <a:blip r:embed="rId73"/>
              <a:stretch>
                <a:fillRect/>
              </a:stretch>
            </p:blipFill>
            <p:spPr>
              <a:xfrm>
                <a:off x="2816197" y="3752888"/>
                <a:ext cx="3786120" cy="1946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0" name="Ink 109">
                <a:extLst>
                  <a:ext uri="{FF2B5EF4-FFF2-40B4-BE49-F238E27FC236}">
                    <a16:creationId xmlns:a16="http://schemas.microsoft.com/office/drawing/2014/main" id="{3F951999-C1AE-469E-93AD-90C5DEFA1856}"/>
                  </a:ext>
                </a:extLst>
              </p14:cNvPr>
              <p14:cNvContentPartPr/>
              <p14:nvPr/>
            </p14:nvContentPartPr>
            <p14:xfrm>
              <a:off x="3050197" y="714488"/>
              <a:ext cx="5557320" cy="1118520"/>
            </p14:xfrm>
          </p:contentPart>
        </mc:Choice>
        <mc:Fallback xmlns="">
          <p:pic>
            <p:nvPicPr>
              <p:cNvPr id="110" name="Ink 109">
                <a:extLst>
                  <a:ext uri="{FF2B5EF4-FFF2-40B4-BE49-F238E27FC236}">
                    <a16:creationId xmlns:a16="http://schemas.microsoft.com/office/drawing/2014/main" id="{3F951999-C1AE-469E-93AD-90C5DEFA1856}"/>
                  </a:ext>
                </a:extLst>
              </p:cNvPr>
              <p:cNvPicPr/>
              <p:nvPr/>
            </p:nvPicPr>
            <p:blipFill>
              <a:blip r:embed="rId75"/>
              <a:stretch>
                <a:fillRect/>
              </a:stretch>
            </p:blipFill>
            <p:spPr>
              <a:xfrm>
                <a:off x="2987197" y="651488"/>
                <a:ext cx="5682960" cy="1244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2" name="Ink 111">
                <a:extLst>
                  <a:ext uri="{FF2B5EF4-FFF2-40B4-BE49-F238E27FC236}">
                    <a16:creationId xmlns:a16="http://schemas.microsoft.com/office/drawing/2014/main" id="{07EFD192-49B5-4CBD-8EDD-C705FD3D0D5C}"/>
                  </a:ext>
                </a:extLst>
              </p14:cNvPr>
              <p14:cNvContentPartPr/>
              <p14:nvPr/>
            </p14:nvContentPartPr>
            <p14:xfrm>
              <a:off x="5072317" y="985928"/>
              <a:ext cx="3643920" cy="849240"/>
            </p14:xfrm>
          </p:contentPart>
        </mc:Choice>
        <mc:Fallback xmlns="">
          <p:pic>
            <p:nvPicPr>
              <p:cNvPr id="112" name="Ink 111">
                <a:extLst>
                  <a:ext uri="{FF2B5EF4-FFF2-40B4-BE49-F238E27FC236}">
                    <a16:creationId xmlns:a16="http://schemas.microsoft.com/office/drawing/2014/main" id="{07EFD192-49B5-4CBD-8EDD-C705FD3D0D5C}"/>
                  </a:ext>
                </a:extLst>
              </p:cNvPr>
              <p:cNvPicPr/>
              <p:nvPr/>
            </p:nvPicPr>
            <p:blipFill>
              <a:blip r:embed="rId77"/>
              <a:stretch>
                <a:fillRect/>
              </a:stretch>
            </p:blipFill>
            <p:spPr>
              <a:xfrm>
                <a:off x="5009317" y="922928"/>
                <a:ext cx="3769560" cy="974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3" name="Ink 112">
                <a:extLst>
                  <a:ext uri="{FF2B5EF4-FFF2-40B4-BE49-F238E27FC236}">
                    <a16:creationId xmlns:a16="http://schemas.microsoft.com/office/drawing/2014/main" id="{626FD050-7D18-4335-94A8-BF44CA06A578}"/>
                  </a:ext>
                </a:extLst>
              </p14:cNvPr>
              <p14:cNvContentPartPr/>
              <p14:nvPr/>
            </p14:nvContentPartPr>
            <p14:xfrm>
              <a:off x="3302917" y="750488"/>
              <a:ext cx="5272560" cy="1186200"/>
            </p14:xfrm>
          </p:contentPart>
        </mc:Choice>
        <mc:Fallback xmlns="">
          <p:pic>
            <p:nvPicPr>
              <p:cNvPr id="113" name="Ink 112">
                <a:extLst>
                  <a:ext uri="{FF2B5EF4-FFF2-40B4-BE49-F238E27FC236}">
                    <a16:creationId xmlns:a16="http://schemas.microsoft.com/office/drawing/2014/main" id="{626FD050-7D18-4335-94A8-BF44CA06A578}"/>
                  </a:ext>
                </a:extLst>
              </p:cNvPr>
              <p:cNvPicPr/>
              <p:nvPr/>
            </p:nvPicPr>
            <p:blipFill>
              <a:blip r:embed="rId79"/>
              <a:stretch>
                <a:fillRect/>
              </a:stretch>
            </p:blipFill>
            <p:spPr>
              <a:xfrm>
                <a:off x="3239917" y="687488"/>
                <a:ext cx="5398200" cy="1311840"/>
              </a:xfrm>
              <a:prstGeom prst="rect">
                <a:avLst/>
              </a:prstGeom>
            </p:spPr>
          </p:pic>
        </mc:Fallback>
      </mc:AlternateContent>
      <p:grpSp>
        <p:nvGrpSpPr>
          <p:cNvPr id="117" name="Group 116">
            <a:extLst>
              <a:ext uri="{FF2B5EF4-FFF2-40B4-BE49-F238E27FC236}">
                <a16:creationId xmlns:a16="http://schemas.microsoft.com/office/drawing/2014/main" id="{26611291-DC7B-4DC7-B9CC-A632B1E42389}"/>
              </a:ext>
            </a:extLst>
          </p:cNvPr>
          <p:cNvGrpSpPr/>
          <p:nvPr/>
        </p:nvGrpSpPr>
        <p:grpSpPr>
          <a:xfrm>
            <a:off x="2262877" y="567968"/>
            <a:ext cx="6653160" cy="5819400"/>
            <a:chOff x="2262877" y="567968"/>
            <a:chExt cx="6653160" cy="5819400"/>
          </a:xfrm>
        </p:grpSpPr>
        <mc:AlternateContent xmlns:mc="http://schemas.openxmlformats.org/markup-compatibility/2006" xmlns:p14="http://schemas.microsoft.com/office/powerpoint/2010/main">
          <mc:Choice Requires="p14">
            <p:contentPart p14:bwMode="auto" r:id="rId80">
              <p14:nvContentPartPr>
                <p14:cNvPr id="5" name="Ink 4">
                  <a:extLst>
                    <a:ext uri="{FF2B5EF4-FFF2-40B4-BE49-F238E27FC236}">
                      <a16:creationId xmlns:a16="http://schemas.microsoft.com/office/drawing/2014/main" id="{729A50D7-D0C5-47CC-BC8E-CFBACC79BEF5}"/>
                    </a:ext>
                  </a:extLst>
                </p14:cNvPr>
                <p14:cNvContentPartPr/>
                <p14:nvPr/>
              </p14:nvContentPartPr>
              <p14:xfrm>
                <a:off x="5111197" y="1663808"/>
                <a:ext cx="153360" cy="33120"/>
              </p14:xfrm>
            </p:contentPart>
          </mc:Choice>
          <mc:Fallback xmlns="">
            <p:pic>
              <p:nvPicPr>
                <p:cNvPr id="5" name="Ink 4">
                  <a:extLst>
                    <a:ext uri="{FF2B5EF4-FFF2-40B4-BE49-F238E27FC236}">
                      <a16:creationId xmlns:a16="http://schemas.microsoft.com/office/drawing/2014/main" id="{729A50D7-D0C5-47CC-BC8E-CFBACC79BEF5}"/>
                    </a:ext>
                  </a:extLst>
                </p:cNvPr>
                <p:cNvPicPr/>
                <p:nvPr/>
              </p:nvPicPr>
              <p:blipFill>
                <a:blip r:embed="rId81"/>
                <a:stretch>
                  <a:fillRect/>
                </a:stretch>
              </p:blipFill>
              <p:spPr>
                <a:xfrm>
                  <a:off x="5048197" y="1600808"/>
                  <a:ext cx="279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 name="Ink 5">
                  <a:extLst>
                    <a:ext uri="{FF2B5EF4-FFF2-40B4-BE49-F238E27FC236}">
                      <a16:creationId xmlns:a16="http://schemas.microsoft.com/office/drawing/2014/main" id="{D676B4A5-4443-4D27-BD56-E03F0A8C043A}"/>
                    </a:ext>
                  </a:extLst>
                </p14:cNvPr>
                <p14:cNvContentPartPr/>
                <p14:nvPr/>
              </p14:nvContentPartPr>
              <p14:xfrm>
                <a:off x="5351317" y="1663808"/>
                <a:ext cx="165240" cy="1052640"/>
              </p14:xfrm>
            </p:contentPart>
          </mc:Choice>
          <mc:Fallback xmlns="">
            <p:pic>
              <p:nvPicPr>
                <p:cNvPr id="6" name="Ink 5">
                  <a:extLst>
                    <a:ext uri="{FF2B5EF4-FFF2-40B4-BE49-F238E27FC236}">
                      <a16:creationId xmlns:a16="http://schemas.microsoft.com/office/drawing/2014/main" id="{D676B4A5-4443-4D27-BD56-E03F0A8C043A}"/>
                    </a:ext>
                  </a:extLst>
                </p:cNvPr>
                <p:cNvPicPr/>
                <p:nvPr/>
              </p:nvPicPr>
              <p:blipFill>
                <a:blip r:embed="rId83"/>
                <a:stretch>
                  <a:fillRect/>
                </a:stretch>
              </p:blipFill>
              <p:spPr>
                <a:xfrm>
                  <a:off x="5288317" y="1600808"/>
                  <a:ext cx="290880" cy="1178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 name="Ink 6">
                  <a:extLst>
                    <a:ext uri="{FF2B5EF4-FFF2-40B4-BE49-F238E27FC236}">
                      <a16:creationId xmlns:a16="http://schemas.microsoft.com/office/drawing/2014/main" id="{55E75777-F6D7-4CDD-868A-38B027D46236}"/>
                    </a:ext>
                  </a:extLst>
                </p14:cNvPr>
                <p14:cNvContentPartPr/>
                <p14:nvPr/>
              </p14:nvContentPartPr>
              <p14:xfrm>
                <a:off x="4901317" y="1996448"/>
                <a:ext cx="570240" cy="582120"/>
              </p14:xfrm>
            </p:contentPart>
          </mc:Choice>
          <mc:Fallback xmlns="">
            <p:pic>
              <p:nvPicPr>
                <p:cNvPr id="7" name="Ink 6">
                  <a:extLst>
                    <a:ext uri="{FF2B5EF4-FFF2-40B4-BE49-F238E27FC236}">
                      <a16:creationId xmlns:a16="http://schemas.microsoft.com/office/drawing/2014/main" id="{55E75777-F6D7-4CDD-868A-38B027D46236}"/>
                    </a:ext>
                  </a:extLst>
                </p:cNvPr>
                <p:cNvPicPr/>
                <p:nvPr/>
              </p:nvPicPr>
              <p:blipFill>
                <a:blip r:embed="rId85"/>
                <a:stretch>
                  <a:fillRect/>
                </a:stretch>
              </p:blipFill>
              <p:spPr>
                <a:xfrm>
                  <a:off x="4838677" y="1933448"/>
                  <a:ext cx="69588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 name="Ink 7">
                  <a:extLst>
                    <a:ext uri="{FF2B5EF4-FFF2-40B4-BE49-F238E27FC236}">
                      <a16:creationId xmlns:a16="http://schemas.microsoft.com/office/drawing/2014/main" id="{4206332C-5991-43EF-8825-ABA9976F0440}"/>
                    </a:ext>
                  </a:extLst>
                </p14:cNvPr>
                <p14:cNvContentPartPr/>
                <p14:nvPr/>
              </p14:nvContentPartPr>
              <p14:xfrm>
                <a:off x="3951637" y="2098328"/>
                <a:ext cx="1219680" cy="217440"/>
              </p14:xfrm>
            </p:contentPart>
          </mc:Choice>
          <mc:Fallback xmlns="">
            <p:pic>
              <p:nvPicPr>
                <p:cNvPr id="8" name="Ink 7">
                  <a:extLst>
                    <a:ext uri="{FF2B5EF4-FFF2-40B4-BE49-F238E27FC236}">
                      <a16:creationId xmlns:a16="http://schemas.microsoft.com/office/drawing/2014/main" id="{4206332C-5991-43EF-8825-ABA9976F0440}"/>
                    </a:ext>
                  </a:extLst>
                </p:cNvPr>
                <p:cNvPicPr/>
                <p:nvPr/>
              </p:nvPicPr>
              <p:blipFill>
                <a:blip r:embed="rId87"/>
                <a:stretch>
                  <a:fillRect/>
                </a:stretch>
              </p:blipFill>
              <p:spPr>
                <a:xfrm>
                  <a:off x="3888637" y="2035328"/>
                  <a:ext cx="134532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 name="Ink 8">
                  <a:extLst>
                    <a:ext uri="{FF2B5EF4-FFF2-40B4-BE49-F238E27FC236}">
                      <a16:creationId xmlns:a16="http://schemas.microsoft.com/office/drawing/2014/main" id="{EC949F82-DC43-4F2B-B5F8-23FEDD8B9ECC}"/>
                    </a:ext>
                  </a:extLst>
                </p14:cNvPr>
                <p14:cNvContentPartPr/>
                <p14:nvPr/>
              </p14:nvContentPartPr>
              <p14:xfrm>
                <a:off x="3158917" y="2383088"/>
                <a:ext cx="5086440" cy="3603600"/>
              </p14:xfrm>
            </p:contentPart>
          </mc:Choice>
          <mc:Fallback xmlns="">
            <p:pic>
              <p:nvPicPr>
                <p:cNvPr id="9" name="Ink 8">
                  <a:extLst>
                    <a:ext uri="{FF2B5EF4-FFF2-40B4-BE49-F238E27FC236}">
                      <a16:creationId xmlns:a16="http://schemas.microsoft.com/office/drawing/2014/main" id="{EC949F82-DC43-4F2B-B5F8-23FEDD8B9ECC}"/>
                    </a:ext>
                  </a:extLst>
                </p:cNvPr>
                <p:cNvPicPr/>
                <p:nvPr/>
              </p:nvPicPr>
              <p:blipFill>
                <a:blip r:embed="rId89"/>
                <a:stretch>
                  <a:fillRect/>
                </a:stretch>
              </p:blipFill>
              <p:spPr>
                <a:xfrm>
                  <a:off x="3096277" y="2320448"/>
                  <a:ext cx="5212080" cy="3729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 name="Ink 9">
                  <a:extLst>
                    <a:ext uri="{FF2B5EF4-FFF2-40B4-BE49-F238E27FC236}">
                      <a16:creationId xmlns:a16="http://schemas.microsoft.com/office/drawing/2014/main" id="{A4CF75E5-40AD-48DB-B426-686AEED30297}"/>
                    </a:ext>
                  </a:extLst>
                </p14:cNvPr>
                <p14:cNvContentPartPr/>
                <p14:nvPr/>
              </p14:nvContentPartPr>
              <p14:xfrm>
                <a:off x="7434637" y="6085688"/>
                <a:ext cx="570240" cy="360"/>
              </p14:xfrm>
            </p:contentPart>
          </mc:Choice>
          <mc:Fallback xmlns="">
            <p:pic>
              <p:nvPicPr>
                <p:cNvPr id="10" name="Ink 9">
                  <a:extLst>
                    <a:ext uri="{FF2B5EF4-FFF2-40B4-BE49-F238E27FC236}">
                      <a16:creationId xmlns:a16="http://schemas.microsoft.com/office/drawing/2014/main" id="{A4CF75E5-40AD-48DB-B426-686AEED30297}"/>
                    </a:ext>
                  </a:extLst>
                </p:cNvPr>
                <p:cNvPicPr/>
                <p:nvPr/>
              </p:nvPicPr>
              <p:blipFill>
                <a:blip r:embed="rId91"/>
                <a:stretch>
                  <a:fillRect/>
                </a:stretch>
              </p:blipFill>
              <p:spPr>
                <a:xfrm>
                  <a:off x="7371637" y="6022688"/>
                  <a:ext cx="695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 name="Ink 10">
                  <a:extLst>
                    <a:ext uri="{FF2B5EF4-FFF2-40B4-BE49-F238E27FC236}">
                      <a16:creationId xmlns:a16="http://schemas.microsoft.com/office/drawing/2014/main" id="{D6DB9A2C-FAC1-4BAE-93C2-E75E1D1C7F4E}"/>
                    </a:ext>
                  </a:extLst>
                </p14:cNvPr>
                <p14:cNvContentPartPr/>
                <p14:nvPr/>
              </p14:nvContentPartPr>
              <p14:xfrm>
                <a:off x="7929637" y="6085688"/>
                <a:ext cx="29880" cy="360"/>
              </p14:xfrm>
            </p:contentPart>
          </mc:Choice>
          <mc:Fallback xmlns="">
            <p:pic>
              <p:nvPicPr>
                <p:cNvPr id="11" name="Ink 10">
                  <a:extLst>
                    <a:ext uri="{FF2B5EF4-FFF2-40B4-BE49-F238E27FC236}">
                      <a16:creationId xmlns:a16="http://schemas.microsoft.com/office/drawing/2014/main" id="{D6DB9A2C-FAC1-4BAE-93C2-E75E1D1C7F4E}"/>
                    </a:ext>
                  </a:extLst>
                </p:cNvPr>
                <p:cNvPicPr/>
                <p:nvPr/>
              </p:nvPicPr>
              <p:blipFill>
                <a:blip r:embed="rId93"/>
                <a:stretch>
                  <a:fillRect/>
                </a:stretch>
              </p:blipFill>
              <p:spPr>
                <a:xfrm>
                  <a:off x="7866997" y="6022688"/>
                  <a:ext cx="155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3" name="Ink 12">
                  <a:extLst>
                    <a:ext uri="{FF2B5EF4-FFF2-40B4-BE49-F238E27FC236}">
                      <a16:creationId xmlns:a16="http://schemas.microsoft.com/office/drawing/2014/main" id="{B7648422-2AC8-471D-BE67-54C902EA7074}"/>
                    </a:ext>
                  </a:extLst>
                </p14:cNvPr>
                <p14:cNvContentPartPr/>
                <p14:nvPr/>
              </p14:nvContentPartPr>
              <p14:xfrm>
                <a:off x="6265717" y="4691408"/>
                <a:ext cx="360" cy="360"/>
              </p14:xfrm>
            </p:contentPart>
          </mc:Choice>
          <mc:Fallback xmlns="">
            <p:pic>
              <p:nvPicPr>
                <p:cNvPr id="13" name="Ink 12">
                  <a:extLst>
                    <a:ext uri="{FF2B5EF4-FFF2-40B4-BE49-F238E27FC236}">
                      <a16:creationId xmlns:a16="http://schemas.microsoft.com/office/drawing/2014/main" id="{B7648422-2AC8-471D-BE67-54C902EA7074}"/>
                    </a:ext>
                  </a:extLst>
                </p:cNvPr>
                <p:cNvPicPr/>
                <p:nvPr/>
              </p:nvPicPr>
              <p:blipFill>
                <a:blip r:embed="rId95"/>
                <a:stretch>
                  <a:fillRect/>
                </a:stretch>
              </p:blipFill>
              <p:spPr>
                <a:xfrm>
                  <a:off x="6202717" y="4628408"/>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 name="Ink 13">
                  <a:extLst>
                    <a:ext uri="{FF2B5EF4-FFF2-40B4-BE49-F238E27FC236}">
                      <a16:creationId xmlns:a16="http://schemas.microsoft.com/office/drawing/2014/main" id="{7FD61349-3459-4BE8-9B76-3DF6C3B5DD9E}"/>
                    </a:ext>
                  </a:extLst>
                </p14:cNvPr>
                <p14:cNvContentPartPr/>
                <p14:nvPr/>
              </p14:nvContentPartPr>
              <p14:xfrm>
                <a:off x="5489917" y="3854048"/>
                <a:ext cx="2030760" cy="1122480"/>
              </p14:xfrm>
            </p:contentPart>
          </mc:Choice>
          <mc:Fallback xmlns="">
            <p:pic>
              <p:nvPicPr>
                <p:cNvPr id="14" name="Ink 13">
                  <a:extLst>
                    <a:ext uri="{FF2B5EF4-FFF2-40B4-BE49-F238E27FC236}">
                      <a16:creationId xmlns:a16="http://schemas.microsoft.com/office/drawing/2014/main" id="{7FD61349-3459-4BE8-9B76-3DF6C3B5DD9E}"/>
                    </a:ext>
                  </a:extLst>
                </p:cNvPr>
                <p:cNvPicPr/>
                <p:nvPr/>
              </p:nvPicPr>
              <p:blipFill>
                <a:blip r:embed="rId97"/>
                <a:stretch>
                  <a:fillRect/>
                </a:stretch>
              </p:blipFill>
              <p:spPr>
                <a:xfrm>
                  <a:off x="5427277" y="3791408"/>
                  <a:ext cx="2156400" cy="1248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 name="Ink 14">
                  <a:extLst>
                    <a:ext uri="{FF2B5EF4-FFF2-40B4-BE49-F238E27FC236}">
                      <a16:creationId xmlns:a16="http://schemas.microsoft.com/office/drawing/2014/main" id="{97CD0376-2CDA-453C-84AB-1B439D0EA5E4}"/>
                    </a:ext>
                  </a:extLst>
                </p14:cNvPr>
                <p14:cNvContentPartPr/>
                <p14:nvPr/>
              </p14:nvContentPartPr>
              <p14:xfrm>
                <a:off x="5679637" y="3881768"/>
                <a:ext cx="1905120" cy="408600"/>
              </p14:xfrm>
            </p:contentPart>
          </mc:Choice>
          <mc:Fallback xmlns="">
            <p:pic>
              <p:nvPicPr>
                <p:cNvPr id="15" name="Ink 14">
                  <a:extLst>
                    <a:ext uri="{FF2B5EF4-FFF2-40B4-BE49-F238E27FC236}">
                      <a16:creationId xmlns:a16="http://schemas.microsoft.com/office/drawing/2014/main" id="{97CD0376-2CDA-453C-84AB-1B439D0EA5E4}"/>
                    </a:ext>
                  </a:extLst>
                </p:cNvPr>
                <p:cNvPicPr/>
                <p:nvPr/>
              </p:nvPicPr>
              <p:blipFill>
                <a:blip r:embed="rId99"/>
                <a:stretch>
                  <a:fillRect/>
                </a:stretch>
              </p:blipFill>
              <p:spPr>
                <a:xfrm>
                  <a:off x="5616997" y="3818768"/>
                  <a:ext cx="203076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6" name="Ink 15">
                  <a:extLst>
                    <a:ext uri="{FF2B5EF4-FFF2-40B4-BE49-F238E27FC236}">
                      <a16:creationId xmlns:a16="http://schemas.microsoft.com/office/drawing/2014/main" id="{AE8A001B-A93E-41FF-A1FF-BBB5E8A12E88}"/>
                    </a:ext>
                  </a:extLst>
                </p14:cNvPr>
                <p14:cNvContentPartPr/>
                <p14:nvPr/>
              </p14:nvContentPartPr>
              <p14:xfrm>
                <a:off x="5420797" y="4092008"/>
                <a:ext cx="1560600" cy="218880"/>
              </p14:xfrm>
            </p:contentPart>
          </mc:Choice>
          <mc:Fallback xmlns="">
            <p:pic>
              <p:nvPicPr>
                <p:cNvPr id="16" name="Ink 15">
                  <a:extLst>
                    <a:ext uri="{FF2B5EF4-FFF2-40B4-BE49-F238E27FC236}">
                      <a16:creationId xmlns:a16="http://schemas.microsoft.com/office/drawing/2014/main" id="{AE8A001B-A93E-41FF-A1FF-BBB5E8A12E88}"/>
                    </a:ext>
                  </a:extLst>
                </p:cNvPr>
                <p:cNvPicPr/>
                <p:nvPr/>
              </p:nvPicPr>
              <p:blipFill>
                <a:blip r:embed="rId101"/>
                <a:stretch>
                  <a:fillRect/>
                </a:stretch>
              </p:blipFill>
              <p:spPr>
                <a:xfrm>
                  <a:off x="5358157" y="4029008"/>
                  <a:ext cx="16862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7" name="Ink 16">
                  <a:extLst>
                    <a:ext uri="{FF2B5EF4-FFF2-40B4-BE49-F238E27FC236}">
                      <a16:creationId xmlns:a16="http://schemas.microsoft.com/office/drawing/2014/main" id="{0AF1C85D-D151-46E3-85E4-295FDBC39E95}"/>
                    </a:ext>
                  </a:extLst>
                </p14:cNvPr>
                <p14:cNvContentPartPr/>
                <p14:nvPr/>
              </p14:nvContentPartPr>
              <p14:xfrm>
                <a:off x="5472997" y="4166888"/>
                <a:ext cx="1512720" cy="530640"/>
              </p14:xfrm>
            </p:contentPart>
          </mc:Choice>
          <mc:Fallback xmlns="">
            <p:pic>
              <p:nvPicPr>
                <p:cNvPr id="17" name="Ink 16">
                  <a:extLst>
                    <a:ext uri="{FF2B5EF4-FFF2-40B4-BE49-F238E27FC236}">
                      <a16:creationId xmlns:a16="http://schemas.microsoft.com/office/drawing/2014/main" id="{0AF1C85D-D151-46E3-85E4-295FDBC39E95}"/>
                    </a:ext>
                  </a:extLst>
                </p:cNvPr>
                <p:cNvPicPr/>
                <p:nvPr/>
              </p:nvPicPr>
              <p:blipFill>
                <a:blip r:embed="rId103"/>
                <a:stretch>
                  <a:fillRect/>
                </a:stretch>
              </p:blipFill>
              <p:spPr>
                <a:xfrm>
                  <a:off x="5409997" y="4103888"/>
                  <a:ext cx="1638360" cy="656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8" name="Ink 17">
                  <a:extLst>
                    <a:ext uri="{FF2B5EF4-FFF2-40B4-BE49-F238E27FC236}">
                      <a16:creationId xmlns:a16="http://schemas.microsoft.com/office/drawing/2014/main" id="{DC060A4A-00E3-455E-903C-15B5F793C36E}"/>
                    </a:ext>
                  </a:extLst>
                </p14:cNvPr>
                <p14:cNvContentPartPr/>
                <p14:nvPr/>
              </p14:nvContentPartPr>
              <p14:xfrm>
                <a:off x="5060797" y="4294688"/>
                <a:ext cx="2044800" cy="294480"/>
              </p14:xfrm>
            </p:contentPart>
          </mc:Choice>
          <mc:Fallback xmlns="">
            <p:pic>
              <p:nvPicPr>
                <p:cNvPr id="18" name="Ink 17">
                  <a:extLst>
                    <a:ext uri="{FF2B5EF4-FFF2-40B4-BE49-F238E27FC236}">
                      <a16:creationId xmlns:a16="http://schemas.microsoft.com/office/drawing/2014/main" id="{DC060A4A-00E3-455E-903C-15B5F793C36E}"/>
                    </a:ext>
                  </a:extLst>
                </p:cNvPr>
                <p:cNvPicPr/>
                <p:nvPr/>
              </p:nvPicPr>
              <p:blipFill>
                <a:blip r:embed="rId105"/>
                <a:stretch>
                  <a:fillRect/>
                </a:stretch>
              </p:blipFill>
              <p:spPr>
                <a:xfrm>
                  <a:off x="4997797" y="4231688"/>
                  <a:ext cx="217044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9" name="Ink 18">
                  <a:extLst>
                    <a:ext uri="{FF2B5EF4-FFF2-40B4-BE49-F238E27FC236}">
                      <a16:creationId xmlns:a16="http://schemas.microsoft.com/office/drawing/2014/main" id="{57ADDF2C-EEF3-472E-BE6F-05B58F77E838}"/>
                    </a:ext>
                  </a:extLst>
                </p14:cNvPr>
                <p14:cNvContentPartPr/>
                <p14:nvPr/>
              </p14:nvContentPartPr>
              <p14:xfrm>
                <a:off x="5435557" y="4346888"/>
                <a:ext cx="65520" cy="12240"/>
              </p14:xfrm>
            </p:contentPart>
          </mc:Choice>
          <mc:Fallback xmlns="">
            <p:pic>
              <p:nvPicPr>
                <p:cNvPr id="19" name="Ink 18">
                  <a:extLst>
                    <a:ext uri="{FF2B5EF4-FFF2-40B4-BE49-F238E27FC236}">
                      <a16:creationId xmlns:a16="http://schemas.microsoft.com/office/drawing/2014/main" id="{57ADDF2C-EEF3-472E-BE6F-05B58F77E838}"/>
                    </a:ext>
                  </a:extLst>
                </p:cNvPr>
                <p:cNvPicPr/>
                <p:nvPr/>
              </p:nvPicPr>
              <p:blipFill>
                <a:blip r:embed="rId107"/>
                <a:stretch>
                  <a:fillRect/>
                </a:stretch>
              </p:blipFill>
              <p:spPr>
                <a:xfrm>
                  <a:off x="5372557" y="4284248"/>
                  <a:ext cx="191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0" name="Ink 19">
                  <a:extLst>
                    <a:ext uri="{FF2B5EF4-FFF2-40B4-BE49-F238E27FC236}">
                      <a16:creationId xmlns:a16="http://schemas.microsoft.com/office/drawing/2014/main" id="{B570796F-1272-4DB2-A5BA-122650BF956C}"/>
                    </a:ext>
                  </a:extLst>
                </p14:cNvPr>
                <p14:cNvContentPartPr/>
                <p14:nvPr/>
              </p14:nvContentPartPr>
              <p14:xfrm>
                <a:off x="3689197" y="4391528"/>
                <a:ext cx="1695600" cy="207360"/>
              </p14:xfrm>
            </p:contentPart>
          </mc:Choice>
          <mc:Fallback xmlns="">
            <p:pic>
              <p:nvPicPr>
                <p:cNvPr id="20" name="Ink 19">
                  <a:extLst>
                    <a:ext uri="{FF2B5EF4-FFF2-40B4-BE49-F238E27FC236}">
                      <a16:creationId xmlns:a16="http://schemas.microsoft.com/office/drawing/2014/main" id="{B570796F-1272-4DB2-A5BA-122650BF956C}"/>
                    </a:ext>
                  </a:extLst>
                </p:cNvPr>
                <p:cNvPicPr/>
                <p:nvPr/>
              </p:nvPicPr>
              <p:blipFill>
                <a:blip r:embed="rId109"/>
                <a:stretch>
                  <a:fillRect/>
                </a:stretch>
              </p:blipFill>
              <p:spPr>
                <a:xfrm>
                  <a:off x="3626197" y="4328888"/>
                  <a:ext cx="182124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1" name="Ink 20">
                  <a:extLst>
                    <a:ext uri="{FF2B5EF4-FFF2-40B4-BE49-F238E27FC236}">
                      <a16:creationId xmlns:a16="http://schemas.microsoft.com/office/drawing/2014/main" id="{0DD0C24A-867D-4C24-80BB-E7251DE01CAE}"/>
                    </a:ext>
                  </a:extLst>
                </p14:cNvPr>
                <p14:cNvContentPartPr/>
                <p14:nvPr/>
              </p14:nvContentPartPr>
              <p14:xfrm>
                <a:off x="3080797" y="4434728"/>
                <a:ext cx="1431360" cy="207720"/>
              </p14:xfrm>
            </p:contentPart>
          </mc:Choice>
          <mc:Fallback xmlns="">
            <p:pic>
              <p:nvPicPr>
                <p:cNvPr id="21" name="Ink 20">
                  <a:extLst>
                    <a:ext uri="{FF2B5EF4-FFF2-40B4-BE49-F238E27FC236}">
                      <a16:creationId xmlns:a16="http://schemas.microsoft.com/office/drawing/2014/main" id="{0DD0C24A-867D-4C24-80BB-E7251DE01CAE}"/>
                    </a:ext>
                  </a:extLst>
                </p:cNvPr>
                <p:cNvPicPr/>
                <p:nvPr/>
              </p:nvPicPr>
              <p:blipFill>
                <a:blip r:embed="rId111"/>
                <a:stretch>
                  <a:fillRect/>
                </a:stretch>
              </p:blipFill>
              <p:spPr>
                <a:xfrm>
                  <a:off x="3017797" y="4371728"/>
                  <a:ext cx="155700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2" name="Ink 21">
                  <a:extLst>
                    <a:ext uri="{FF2B5EF4-FFF2-40B4-BE49-F238E27FC236}">
                      <a16:creationId xmlns:a16="http://schemas.microsoft.com/office/drawing/2014/main" id="{833AE9BB-9B63-4A16-97CF-5802B7570471}"/>
                    </a:ext>
                  </a:extLst>
                </p14:cNvPr>
                <p14:cNvContentPartPr/>
                <p14:nvPr/>
              </p14:nvContentPartPr>
              <p14:xfrm>
                <a:off x="3175477" y="4407368"/>
                <a:ext cx="197280" cy="29520"/>
              </p14:xfrm>
            </p:contentPart>
          </mc:Choice>
          <mc:Fallback xmlns="">
            <p:pic>
              <p:nvPicPr>
                <p:cNvPr id="22" name="Ink 21">
                  <a:extLst>
                    <a:ext uri="{FF2B5EF4-FFF2-40B4-BE49-F238E27FC236}">
                      <a16:creationId xmlns:a16="http://schemas.microsoft.com/office/drawing/2014/main" id="{833AE9BB-9B63-4A16-97CF-5802B7570471}"/>
                    </a:ext>
                  </a:extLst>
                </p:cNvPr>
                <p:cNvPicPr/>
                <p:nvPr/>
              </p:nvPicPr>
              <p:blipFill>
                <a:blip r:embed="rId113"/>
                <a:stretch>
                  <a:fillRect/>
                </a:stretch>
              </p:blipFill>
              <p:spPr>
                <a:xfrm>
                  <a:off x="3112837" y="4344728"/>
                  <a:ext cx="322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3" name="Ink 22">
                  <a:extLst>
                    <a:ext uri="{FF2B5EF4-FFF2-40B4-BE49-F238E27FC236}">
                      <a16:creationId xmlns:a16="http://schemas.microsoft.com/office/drawing/2014/main" id="{F14BFF0B-CFC4-43C5-AABC-D405FD801819}"/>
                    </a:ext>
                  </a:extLst>
                </p14:cNvPr>
                <p14:cNvContentPartPr/>
                <p14:nvPr/>
              </p14:nvContentPartPr>
              <p14:xfrm>
                <a:off x="2919517" y="4361648"/>
                <a:ext cx="977040" cy="90360"/>
              </p14:xfrm>
            </p:contentPart>
          </mc:Choice>
          <mc:Fallback xmlns="">
            <p:pic>
              <p:nvPicPr>
                <p:cNvPr id="23" name="Ink 22">
                  <a:extLst>
                    <a:ext uri="{FF2B5EF4-FFF2-40B4-BE49-F238E27FC236}">
                      <a16:creationId xmlns:a16="http://schemas.microsoft.com/office/drawing/2014/main" id="{F14BFF0B-CFC4-43C5-AABC-D405FD801819}"/>
                    </a:ext>
                  </a:extLst>
                </p:cNvPr>
                <p:cNvPicPr/>
                <p:nvPr/>
              </p:nvPicPr>
              <p:blipFill>
                <a:blip r:embed="rId115"/>
                <a:stretch>
                  <a:fillRect/>
                </a:stretch>
              </p:blipFill>
              <p:spPr>
                <a:xfrm>
                  <a:off x="2856877" y="4298648"/>
                  <a:ext cx="1102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4" name="Ink 23">
                  <a:extLst>
                    <a:ext uri="{FF2B5EF4-FFF2-40B4-BE49-F238E27FC236}">
                      <a16:creationId xmlns:a16="http://schemas.microsoft.com/office/drawing/2014/main" id="{160020E3-00BA-4E66-B2C9-E47D30633166}"/>
                    </a:ext>
                  </a:extLst>
                </p14:cNvPr>
                <p14:cNvContentPartPr/>
                <p14:nvPr/>
              </p14:nvContentPartPr>
              <p14:xfrm>
                <a:off x="3402277" y="4257248"/>
                <a:ext cx="2699280" cy="148680"/>
              </p14:xfrm>
            </p:contentPart>
          </mc:Choice>
          <mc:Fallback xmlns="">
            <p:pic>
              <p:nvPicPr>
                <p:cNvPr id="24" name="Ink 23">
                  <a:extLst>
                    <a:ext uri="{FF2B5EF4-FFF2-40B4-BE49-F238E27FC236}">
                      <a16:creationId xmlns:a16="http://schemas.microsoft.com/office/drawing/2014/main" id="{160020E3-00BA-4E66-B2C9-E47D30633166}"/>
                    </a:ext>
                  </a:extLst>
                </p:cNvPr>
                <p:cNvPicPr/>
                <p:nvPr/>
              </p:nvPicPr>
              <p:blipFill>
                <a:blip r:embed="rId117"/>
                <a:stretch>
                  <a:fillRect/>
                </a:stretch>
              </p:blipFill>
              <p:spPr>
                <a:xfrm>
                  <a:off x="3339637" y="4194608"/>
                  <a:ext cx="28249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5" name="Ink 24">
                  <a:extLst>
                    <a:ext uri="{FF2B5EF4-FFF2-40B4-BE49-F238E27FC236}">
                      <a16:creationId xmlns:a16="http://schemas.microsoft.com/office/drawing/2014/main" id="{D4602F5B-36EF-45C5-A7F4-E8EA77EC0C49}"/>
                    </a:ext>
                  </a:extLst>
                </p14:cNvPr>
                <p14:cNvContentPartPr/>
                <p14:nvPr/>
              </p14:nvContentPartPr>
              <p14:xfrm>
                <a:off x="3693877" y="4179128"/>
                <a:ext cx="2526840" cy="78480"/>
              </p14:xfrm>
            </p:contentPart>
          </mc:Choice>
          <mc:Fallback xmlns="">
            <p:pic>
              <p:nvPicPr>
                <p:cNvPr id="25" name="Ink 24">
                  <a:extLst>
                    <a:ext uri="{FF2B5EF4-FFF2-40B4-BE49-F238E27FC236}">
                      <a16:creationId xmlns:a16="http://schemas.microsoft.com/office/drawing/2014/main" id="{D4602F5B-36EF-45C5-A7F4-E8EA77EC0C49}"/>
                    </a:ext>
                  </a:extLst>
                </p:cNvPr>
                <p:cNvPicPr/>
                <p:nvPr/>
              </p:nvPicPr>
              <p:blipFill>
                <a:blip r:embed="rId119"/>
                <a:stretch>
                  <a:fillRect/>
                </a:stretch>
              </p:blipFill>
              <p:spPr>
                <a:xfrm>
                  <a:off x="3631237" y="4116488"/>
                  <a:ext cx="2652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6" name="Ink 25">
                  <a:extLst>
                    <a:ext uri="{FF2B5EF4-FFF2-40B4-BE49-F238E27FC236}">
                      <a16:creationId xmlns:a16="http://schemas.microsoft.com/office/drawing/2014/main" id="{9B374200-C9CB-4C71-9BB3-F418914AF665}"/>
                    </a:ext>
                  </a:extLst>
                </p14:cNvPr>
                <p14:cNvContentPartPr/>
                <p14:nvPr/>
              </p14:nvContentPartPr>
              <p14:xfrm>
                <a:off x="4211917" y="4080128"/>
                <a:ext cx="1418400" cy="102240"/>
              </p14:xfrm>
            </p:contentPart>
          </mc:Choice>
          <mc:Fallback xmlns="">
            <p:pic>
              <p:nvPicPr>
                <p:cNvPr id="26" name="Ink 25">
                  <a:extLst>
                    <a:ext uri="{FF2B5EF4-FFF2-40B4-BE49-F238E27FC236}">
                      <a16:creationId xmlns:a16="http://schemas.microsoft.com/office/drawing/2014/main" id="{9B374200-C9CB-4C71-9BB3-F418914AF665}"/>
                    </a:ext>
                  </a:extLst>
                </p:cNvPr>
                <p:cNvPicPr/>
                <p:nvPr/>
              </p:nvPicPr>
              <p:blipFill>
                <a:blip r:embed="rId121"/>
                <a:stretch>
                  <a:fillRect/>
                </a:stretch>
              </p:blipFill>
              <p:spPr>
                <a:xfrm>
                  <a:off x="4148917" y="4017128"/>
                  <a:ext cx="15440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7" name="Ink 26">
                  <a:extLst>
                    <a:ext uri="{FF2B5EF4-FFF2-40B4-BE49-F238E27FC236}">
                      <a16:creationId xmlns:a16="http://schemas.microsoft.com/office/drawing/2014/main" id="{12730CBC-C2FB-4418-B763-D0D0CFCD3C98}"/>
                    </a:ext>
                  </a:extLst>
                </p14:cNvPr>
                <p14:cNvContentPartPr/>
                <p14:nvPr/>
              </p14:nvContentPartPr>
              <p14:xfrm>
                <a:off x="4466797" y="3907328"/>
                <a:ext cx="1493640" cy="199800"/>
              </p14:xfrm>
            </p:contentPart>
          </mc:Choice>
          <mc:Fallback xmlns="">
            <p:pic>
              <p:nvPicPr>
                <p:cNvPr id="27" name="Ink 26">
                  <a:extLst>
                    <a:ext uri="{FF2B5EF4-FFF2-40B4-BE49-F238E27FC236}">
                      <a16:creationId xmlns:a16="http://schemas.microsoft.com/office/drawing/2014/main" id="{12730CBC-C2FB-4418-B763-D0D0CFCD3C98}"/>
                    </a:ext>
                  </a:extLst>
                </p:cNvPr>
                <p:cNvPicPr/>
                <p:nvPr/>
              </p:nvPicPr>
              <p:blipFill>
                <a:blip r:embed="rId123"/>
                <a:stretch>
                  <a:fillRect/>
                </a:stretch>
              </p:blipFill>
              <p:spPr>
                <a:xfrm>
                  <a:off x="4404157" y="3844328"/>
                  <a:ext cx="161928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9" name="Ink 28">
                  <a:extLst>
                    <a:ext uri="{FF2B5EF4-FFF2-40B4-BE49-F238E27FC236}">
                      <a16:creationId xmlns:a16="http://schemas.microsoft.com/office/drawing/2014/main" id="{76B89A3C-EE4C-4875-8205-3C2657DBEFDC}"/>
                    </a:ext>
                  </a:extLst>
                </p14:cNvPr>
                <p14:cNvContentPartPr/>
                <p14:nvPr/>
              </p14:nvContentPartPr>
              <p14:xfrm>
                <a:off x="4332157" y="3297488"/>
                <a:ext cx="360" cy="360"/>
              </p14:xfrm>
            </p:contentPart>
          </mc:Choice>
          <mc:Fallback xmlns="">
            <p:pic>
              <p:nvPicPr>
                <p:cNvPr id="29" name="Ink 28">
                  <a:extLst>
                    <a:ext uri="{FF2B5EF4-FFF2-40B4-BE49-F238E27FC236}">
                      <a16:creationId xmlns:a16="http://schemas.microsoft.com/office/drawing/2014/main" id="{76B89A3C-EE4C-4875-8205-3C2657DBEFDC}"/>
                    </a:ext>
                  </a:extLst>
                </p:cNvPr>
                <p:cNvPicPr/>
                <p:nvPr/>
              </p:nvPicPr>
              <p:blipFill>
                <a:blip r:embed="rId95"/>
                <a:stretch>
                  <a:fillRect/>
                </a:stretch>
              </p:blipFill>
              <p:spPr>
                <a:xfrm>
                  <a:off x="4269157" y="3234848"/>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0" name="Ink 29">
                  <a:extLst>
                    <a:ext uri="{FF2B5EF4-FFF2-40B4-BE49-F238E27FC236}">
                      <a16:creationId xmlns:a16="http://schemas.microsoft.com/office/drawing/2014/main" id="{D5DB0D2D-82C8-44D0-9ABF-283AD01430BC}"/>
                    </a:ext>
                  </a:extLst>
                </p14:cNvPr>
                <p14:cNvContentPartPr/>
                <p14:nvPr/>
              </p14:nvContentPartPr>
              <p14:xfrm>
                <a:off x="4182037" y="2605568"/>
                <a:ext cx="1618560" cy="1854000"/>
              </p14:xfrm>
            </p:contentPart>
          </mc:Choice>
          <mc:Fallback xmlns="">
            <p:pic>
              <p:nvPicPr>
                <p:cNvPr id="30" name="Ink 29">
                  <a:extLst>
                    <a:ext uri="{FF2B5EF4-FFF2-40B4-BE49-F238E27FC236}">
                      <a16:creationId xmlns:a16="http://schemas.microsoft.com/office/drawing/2014/main" id="{D5DB0D2D-82C8-44D0-9ABF-283AD01430BC}"/>
                    </a:ext>
                  </a:extLst>
                </p:cNvPr>
                <p:cNvPicPr/>
                <p:nvPr/>
              </p:nvPicPr>
              <p:blipFill>
                <a:blip r:embed="rId126"/>
                <a:stretch>
                  <a:fillRect/>
                </a:stretch>
              </p:blipFill>
              <p:spPr>
                <a:xfrm>
                  <a:off x="4119037" y="2542568"/>
                  <a:ext cx="1744200" cy="1979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1" name="Ink 30">
                  <a:extLst>
                    <a:ext uri="{FF2B5EF4-FFF2-40B4-BE49-F238E27FC236}">
                      <a16:creationId xmlns:a16="http://schemas.microsoft.com/office/drawing/2014/main" id="{63EEC9FE-3E97-43C0-8B01-3FEE15A8EFE3}"/>
                    </a:ext>
                  </a:extLst>
                </p14:cNvPr>
                <p14:cNvContentPartPr/>
                <p14:nvPr/>
              </p14:nvContentPartPr>
              <p14:xfrm>
                <a:off x="5165917" y="2712848"/>
                <a:ext cx="305280" cy="314640"/>
              </p14:xfrm>
            </p:contentPart>
          </mc:Choice>
          <mc:Fallback xmlns="">
            <p:pic>
              <p:nvPicPr>
                <p:cNvPr id="31" name="Ink 30">
                  <a:extLst>
                    <a:ext uri="{FF2B5EF4-FFF2-40B4-BE49-F238E27FC236}">
                      <a16:creationId xmlns:a16="http://schemas.microsoft.com/office/drawing/2014/main" id="{63EEC9FE-3E97-43C0-8B01-3FEE15A8EFE3}"/>
                    </a:ext>
                  </a:extLst>
                </p:cNvPr>
                <p:cNvPicPr/>
                <p:nvPr/>
              </p:nvPicPr>
              <p:blipFill>
                <a:blip r:embed="rId128"/>
                <a:stretch>
                  <a:fillRect/>
                </a:stretch>
              </p:blipFill>
              <p:spPr>
                <a:xfrm>
                  <a:off x="5103277" y="2650208"/>
                  <a:ext cx="43092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2" name="Ink 31">
                  <a:extLst>
                    <a:ext uri="{FF2B5EF4-FFF2-40B4-BE49-F238E27FC236}">
                      <a16:creationId xmlns:a16="http://schemas.microsoft.com/office/drawing/2014/main" id="{C616F976-B8E3-4501-BB9B-660D240E1127}"/>
                    </a:ext>
                  </a:extLst>
                </p14:cNvPr>
                <p14:cNvContentPartPr/>
                <p14:nvPr/>
              </p14:nvContentPartPr>
              <p14:xfrm>
                <a:off x="4297237" y="2336288"/>
                <a:ext cx="2010600" cy="696600"/>
              </p14:xfrm>
            </p:contentPart>
          </mc:Choice>
          <mc:Fallback xmlns="">
            <p:pic>
              <p:nvPicPr>
                <p:cNvPr id="32" name="Ink 31">
                  <a:extLst>
                    <a:ext uri="{FF2B5EF4-FFF2-40B4-BE49-F238E27FC236}">
                      <a16:creationId xmlns:a16="http://schemas.microsoft.com/office/drawing/2014/main" id="{C616F976-B8E3-4501-BB9B-660D240E1127}"/>
                    </a:ext>
                  </a:extLst>
                </p:cNvPr>
                <p:cNvPicPr/>
                <p:nvPr/>
              </p:nvPicPr>
              <p:blipFill>
                <a:blip r:embed="rId130"/>
                <a:stretch>
                  <a:fillRect/>
                </a:stretch>
              </p:blipFill>
              <p:spPr>
                <a:xfrm>
                  <a:off x="4234237" y="2273648"/>
                  <a:ext cx="2136240" cy="822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3" name="Ink 32">
                  <a:extLst>
                    <a:ext uri="{FF2B5EF4-FFF2-40B4-BE49-F238E27FC236}">
                      <a16:creationId xmlns:a16="http://schemas.microsoft.com/office/drawing/2014/main" id="{BCB4DA9E-E69D-4E13-9216-6393FC88E076}"/>
                    </a:ext>
                  </a:extLst>
                </p14:cNvPr>
                <p14:cNvContentPartPr/>
                <p14:nvPr/>
              </p14:nvContentPartPr>
              <p14:xfrm>
                <a:off x="5883757" y="2172848"/>
                <a:ext cx="412200" cy="123120"/>
              </p14:xfrm>
            </p:contentPart>
          </mc:Choice>
          <mc:Fallback xmlns="">
            <p:pic>
              <p:nvPicPr>
                <p:cNvPr id="33" name="Ink 32">
                  <a:extLst>
                    <a:ext uri="{FF2B5EF4-FFF2-40B4-BE49-F238E27FC236}">
                      <a16:creationId xmlns:a16="http://schemas.microsoft.com/office/drawing/2014/main" id="{BCB4DA9E-E69D-4E13-9216-6393FC88E076}"/>
                    </a:ext>
                  </a:extLst>
                </p:cNvPr>
                <p:cNvPicPr/>
                <p:nvPr/>
              </p:nvPicPr>
              <p:blipFill>
                <a:blip r:embed="rId132"/>
                <a:stretch>
                  <a:fillRect/>
                </a:stretch>
              </p:blipFill>
              <p:spPr>
                <a:xfrm>
                  <a:off x="5821117" y="2110208"/>
                  <a:ext cx="5378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4" name="Ink 33">
                  <a:extLst>
                    <a:ext uri="{FF2B5EF4-FFF2-40B4-BE49-F238E27FC236}">
                      <a16:creationId xmlns:a16="http://schemas.microsoft.com/office/drawing/2014/main" id="{C02B34EB-35F7-4456-AAF2-6BA471ED10AA}"/>
                    </a:ext>
                  </a:extLst>
                </p14:cNvPr>
                <p14:cNvContentPartPr/>
                <p14:nvPr/>
              </p14:nvContentPartPr>
              <p14:xfrm>
                <a:off x="4314877" y="1430168"/>
                <a:ext cx="2115000" cy="803160"/>
              </p14:xfrm>
            </p:contentPart>
          </mc:Choice>
          <mc:Fallback xmlns="">
            <p:pic>
              <p:nvPicPr>
                <p:cNvPr id="34" name="Ink 33">
                  <a:extLst>
                    <a:ext uri="{FF2B5EF4-FFF2-40B4-BE49-F238E27FC236}">
                      <a16:creationId xmlns:a16="http://schemas.microsoft.com/office/drawing/2014/main" id="{C02B34EB-35F7-4456-AAF2-6BA471ED10AA}"/>
                    </a:ext>
                  </a:extLst>
                </p:cNvPr>
                <p:cNvPicPr/>
                <p:nvPr/>
              </p:nvPicPr>
              <p:blipFill>
                <a:blip r:embed="rId134"/>
                <a:stretch>
                  <a:fillRect/>
                </a:stretch>
              </p:blipFill>
              <p:spPr>
                <a:xfrm>
                  <a:off x="4251877" y="1367528"/>
                  <a:ext cx="2240640" cy="928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5" name="Ink 34">
                  <a:extLst>
                    <a:ext uri="{FF2B5EF4-FFF2-40B4-BE49-F238E27FC236}">
                      <a16:creationId xmlns:a16="http://schemas.microsoft.com/office/drawing/2014/main" id="{61B674A5-43A2-4092-BE04-E38DCDD35F91}"/>
                    </a:ext>
                  </a:extLst>
                </p14:cNvPr>
                <p14:cNvContentPartPr/>
                <p14:nvPr/>
              </p14:nvContentPartPr>
              <p14:xfrm>
                <a:off x="5484157" y="1181768"/>
                <a:ext cx="1081800" cy="227520"/>
              </p14:xfrm>
            </p:contentPart>
          </mc:Choice>
          <mc:Fallback xmlns="">
            <p:pic>
              <p:nvPicPr>
                <p:cNvPr id="35" name="Ink 34">
                  <a:extLst>
                    <a:ext uri="{FF2B5EF4-FFF2-40B4-BE49-F238E27FC236}">
                      <a16:creationId xmlns:a16="http://schemas.microsoft.com/office/drawing/2014/main" id="{61B674A5-43A2-4092-BE04-E38DCDD35F91}"/>
                    </a:ext>
                  </a:extLst>
                </p:cNvPr>
                <p:cNvPicPr/>
                <p:nvPr/>
              </p:nvPicPr>
              <p:blipFill>
                <a:blip r:embed="rId136"/>
                <a:stretch>
                  <a:fillRect/>
                </a:stretch>
              </p:blipFill>
              <p:spPr>
                <a:xfrm>
                  <a:off x="5421157" y="1118768"/>
                  <a:ext cx="120744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6" name="Ink 35">
                  <a:extLst>
                    <a:ext uri="{FF2B5EF4-FFF2-40B4-BE49-F238E27FC236}">
                      <a16:creationId xmlns:a16="http://schemas.microsoft.com/office/drawing/2014/main" id="{93DE8873-BD04-4170-B786-DFCCE562450E}"/>
                    </a:ext>
                  </a:extLst>
                </p14:cNvPr>
                <p14:cNvContentPartPr/>
                <p14:nvPr/>
              </p14:nvContentPartPr>
              <p14:xfrm>
                <a:off x="5310997" y="1078088"/>
                <a:ext cx="779760" cy="110520"/>
              </p14:xfrm>
            </p:contentPart>
          </mc:Choice>
          <mc:Fallback xmlns="">
            <p:pic>
              <p:nvPicPr>
                <p:cNvPr id="36" name="Ink 35">
                  <a:extLst>
                    <a:ext uri="{FF2B5EF4-FFF2-40B4-BE49-F238E27FC236}">
                      <a16:creationId xmlns:a16="http://schemas.microsoft.com/office/drawing/2014/main" id="{93DE8873-BD04-4170-B786-DFCCE562450E}"/>
                    </a:ext>
                  </a:extLst>
                </p:cNvPr>
                <p:cNvPicPr/>
                <p:nvPr/>
              </p:nvPicPr>
              <p:blipFill>
                <a:blip r:embed="rId138"/>
                <a:stretch>
                  <a:fillRect/>
                </a:stretch>
              </p:blipFill>
              <p:spPr>
                <a:xfrm>
                  <a:off x="5248357" y="1015088"/>
                  <a:ext cx="9054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8" name="Ink 37">
                  <a:extLst>
                    <a:ext uri="{FF2B5EF4-FFF2-40B4-BE49-F238E27FC236}">
                      <a16:creationId xmlns:a16="http://schemas.microsoft.com/office/drawing/2014/main" id="{99580D37-3758-4632-8BB6-7F9F228FCE1F}"/>
                    </a:ext>
                  </a:extLst>
                </p14:cNvPr>
                <p14:cNvContentPartPr/>
                <p14:nvPr/>
              </p14:nvContentPartPr>
              <p14:xfrm>
                <a:off x="6985357" y="2772968"/>
                <a:ext cx="2880" cy="2880"/>
              </p14:xfrm>
            </p:contentPart>
          </mc:Choice>
          <mc:Fallback xmlns="">
            <p:pic>
              <p:nvPicPr>
                <p:cNvPr id="38" name="Ink 37">
                  <a:extLst>
                    <a:ext uri="{FF2B5EF4-FFF2-40B4-BE49-F238E27FC236}">
                      <a16:creationId xmlns:a16="http://schemas.microsoft.com/office/drawing/2014/main" id="{99580D37-3758-4632-8BB6-7F9F228FCE1F}"/>
                    </a:ext>
                  </a:extLst>
                </p:cNvPr>
                <p:cNvPicPr/>
                <p:nvPr/>
              </p:nvPicPr>
              <p:blipFill>
                <a:blip r:embed="rId140"/>
                <a:stretch>
                  <a:fillRect/>
                </a:stretch>
              </p:blipFill>
              <p:spPr>
                <a:xfrm>
                  <a:off x="6922357" y="2710328"/>
                  <a:ext cx="128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9" name="Ink 38">
                  <a:extLst>
                    <a:ext uri="{FF2B5EF4-FFF2-40B4-BE49-F238E27FC236}">
                      <a16:creationId xmlns:a16="http://schemas.microsoft.com/office/drawing/2014/main" id="{126C2A63-B2CA-4EE5-ABF1-17D75E7649D0}"/>
                    </a:ext>
                  </a:extLst>
                </p14:cNvPr>
                <p14:cNvContentPartPr/>
                <p14:nvPr/>
              </p14:nvContentPartPr>
              <p14:xfrm>
                <a:off x="7009117" y="2862608"/>
                <a:ext cx="6480" cy="63720"/>
              </p14:xfrm>
            </p:contentPart>
          </mc:Choice>
          <mc:Fallback xmlns="">
            <p:pic>
              <p:nvPicPr>
                <p:cNvPr id="39" name="Ink 38">
                  <a:extLst>
                    <a:ext uri="{FF2B5EF4-FFF2-40B4-BE49-F238E27FC236}">
                      <a16:creationId xmlns:a16="http://schemas.microsoft.com/office/drawing/2014/main" id="{126C2A63-B2CA-4EE5-ABF1-17D75E7649D0}"/>
                    </a:ext>
                  </a:extLst>
                </p:cNvPr>
                <p:cNvPicPr/>
                <p:nvPr/>
              </p:nvPicPr>
              <p:blipFill>
                <a:blip r:embed="rId142"/>
                <a:stretch>
                  <a:fillRect/>
                </a:stretch>
              </p:blipFill>
              <p:spPr>
                <a:xfrm>
                  <a:off x="6946477" y="2799608"/>
                  <a:ext cx="1321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0" name="Ink 39">
                  <a:extLst>
                    <a:ext uri="{FF2B5EF4-FFF2-40B4-BE49-F238E27FC236}">
                      <a16:creationId xmlns:a16="http://schemas.microsoft.com/office/drawing/2014/main" id="{05A4F625-CAFA-4B5A-B348-073AD234AD2D}"/>
                    </a:ext>
                  </a:extLst>
                </p14:cNvPr>
                <p14:cNvContentPartPr/>
                <p14:nvPr/>
              </p14:nvContentPartPr>
              <p14:xfrm>
                <a:off x="6451837" y="2527448"/>
                <a:ext cx="847440" cy="1124640"/>
              </p14:xfrm>
            </p:contentPart>
          </mc:Choice>
          <mc:Fallback xmlns="">
            <p:pic>
              <p:nvPicPr>
                <p:cNvPr id="40" name="Ink 39">
                  <a:extLst>
                    <a:ext uri="{FF2B5EF4-FFF2-40B4-BE49-F238E27FC236}">
                      <a16:creationId xmlns:a16="http://schemas.microsoft.com/office/drawing/2014/main" id="{05A4F625-CAFA-4B5A-B348-073AD234AD2D}"/>
                    </a:ext>
                  </a:extLst>
                </p:cNvPr>
                <p:cNvPicPr/>
                <p:nvPr/>
              </p:nvPicPr>
              <p:blipFill>
                <a:blip r:embed="rId144"/>
                <a:stretch>
                  <a:fillRect/>
                </a:stretch>
              </p:blipFill>
              <p:spPr>
                <a:xfrm>
                  <a:off x="6389197" y="2464808"/>
                  <a:ext cx="973080" cy="1250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1" name="Ink 40">
                  <a:extLst>
                    <a:ext uri="{FF2B5EF4-FFF2-40B4-BE49-F238E27FC236}">
                      <a16:creationId xmlns:a16="http://schemas.microsoft.com/office/drawing/2014/main" id="{C6A5249B-8242-4C7B-9742-A9CA6DB89DD4}"/>
                    </a:ext>
                  </a:extLst>
                </p14:cNvPr>
                <p14:cNvContentPartPr/>
                <p14:nvPr/>
              </p14:nvContentPartPr>
              <p14:xfrm>
                <a:off x="6128557" y="2745248"/>
                <a:ext cx="1033560" cy="1005480"/>
              </p14:xfrm>
            </p:contentPart>
          </mc:Choice>
          <mc:Fallback xmlns="">
            <p:pic>
              <p:nvPicPr>
                <p:cNvPr id="41" name="Ink 40">
                  <a:extLst>
                    <a:ext uri="{FF2B5EF4-FFF2-40B4-BE49-F238E27FC236}">
                      <a16:creationId xmlns:a16="http://schemas.microsoft.com/office/drawing/2014/main" id="{C6A5249B-8242-4C7B-9742-A9CA6DB89DD4}"/>
                    </a:ext>
                  </a:extLst>
                </p:cNvPr>
                <p:cNvPicPr/>
                <p:nvPr/>
              </p:nvPicPr>
              <p:blipFill>
                <a:blip r:embed="rId146"/>
                <a:stretch>
                  <a:fillRect/>
                </a:stretch>
              </p:blipFill>
              <p:spPr>
                <a:xfrm>
                  <a:off x="6065557" y="2682608"/>
                  <a:ext cx="1159200" cy="1131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2" name="Ink 41">
                  <a:extLst>
                    <a:ext uri="{FF2B5EF4-FFF2-40B4-BE49-F238E27FC236}">
                      <a16:creationId xmlns:a16="http://schemas.microsoft.com/office/drawing/2014/main" id="{85D1C37B-6629-433E-861C-F79EF98B4A04}"/>
                    </a:ext>
                  </a:extLst>
                </p14:cNvPr>
                <p14:cNvContentPartPr/>
                <p14:nvPr/>
              </p14:nvContentPartPr>
              <p14:xfrm>
                <a:off x="6318997" y="2667488"/>
                <a:ext cx="906120" cy="932760"/>
              </p14:xfrm>
            </p:contentPart>
          </mc:Choice>
          <mc:Fallback xmlns="">
            <p:pic>
              <p:nvPicPr>
                <p:cNvPr id="42" name="Ink 41">
                  <a:extLst>
                    <a:ext uri="{FF2B5EF4-FFF2-40B4-BE49-F238E27FC236}">
                      <a16:creationId xmlns:a16="http://schemas.microsoft.com/office/drawing/2014/main" id="{85D1C37B-6629-433E-861C-F79EF98B4A04}"/>
                    </a:ext>
                  </a:extLst>
                </p:cNvPr>
                <p:cNvPicPr/>
                <p:nvPr/>
              </p:nvPicPr>
              <p:blipFill>
                <a:blip r:embed="rId148"/>
                <a:stretch>
                  <a:fillRect/>
                </a:stretch>
              </p:blipFill>
              <p:spPr>
                <a:xfrm>
                  <a:off x="6255997" y="2604848"/>
                  <a:ext cx="1031760" cy="10584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3" name="Ink 42">
                  <a:extLst>
                    <a:ext uri="{FF2B5EF4-FFF2-40B4-BE49-F238E27FC236}">
                      <a16:creationId xmlns:a16="http://schemas.microsoft.com/office/drawing/2014/main" id="{64A7CFD1-754B-497A-B485-6E417A4B1A8E}"/>
                    </a:ext>
                  </a:extLst>
                </p14:cNvPr>
                <p14:cNvContentPartPr/>
                <p14:nvPr/>
              </p14:nvContentPartPr>
              <p14:xfrm>
                <a:off x="5074477" y="2293088"/>
                <a:ext cx="2195280" cy="1725480"/>
              </p14:xfrm>
            </p:contentPart>
          </mc:Choice>
          <mc:Fallback xmlns="">
            <p:pic>
              <p:nvPicPr>
                <p:cNvPr id="43" name="Ink 42">
                  <a:extLst>
                    <a:ext uri="{FF2B5EF4-FFF2-40B4-BE49-F238E27FC236}">
                      <a16:creationId xmlns:a16="http://schemas.microsoft.com/office/drawing/2014/main" id="{64A7CFD1-754B-497A-B485-6E417A4B1A8E}"/>
                    </a:ext>
                  </a:extLst>
                </p:cNvPr>
                <p:cNvPicPr/>
                <p:nvPr/>
              </p:nvPicPr>
              <p:blipFill>
                <a:blip r:embed="rId150"/>
                <a:stretch>
                  <a:fillRect/>
                </a:stretch>
              </p:blipFill>
              <p:spPr>
                <a:xfrm>
                  <a:off x="5011837" y="2230448"/>
                  <a:ext cx="2320920" cy="1851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4" name="Ink 43">
                  <a:extLst>
                    <a:ext uri="{FF2B5EF4-FFF2-40B4-BE49-F238E27FC236}">
                      <a16:creationId xmlns:a16="http://schemas.microsoft.com/office/drawing/2014/main" id="{3B5EA45F-D7F8-4315-9702-E4C1CA4CF8A2}"/>
                    </a:ext>
                  </a:extLst>
                </p14:cNvPr>
                <p14:cNvContentPartPr/>
                <p14:nvPr/>
              </p14:nvContentPartPr>
              <p14:xfrm>
                <a:off x="5751637" y="2489648"/>
                <a:ext cx="3132000" cy="1378440"/>
              </p14:xfrm>
            </p:contentPart>
          </mc:Choice>
          <mc:Fallback xmlns="">
            <p:pic>
              <p:nvPicPr>
                <p:cNvPr id="44" name="Ink 43">
                  <a:extLst>
                    <a:ext uri="{FF2B5EF4-FFF2-40B4-BE49-F238E27FC236}">
                      <a16:creationId xmlns:a16="http://schemas.microsoft.com/office/drawing/2014/main" id="{3B5EA45F-D7F8-4315-9702-E4C1CA4CF8A2}"/>
                    </a:ext>
                  </a:extLst>
                </p:cNvPr>
                <p:cNvPicPr/>
                <p:nvPr/>
              </p:nvPicPr>
              <p:blipFill>
                <a:blip r:embed="rId152"/>
                <a:stretch>
                  <a:fillRect/>
                </a:stretch>
              </p:blipFill>
              <p:spPr>
                <a:xfrm>
                  <a:off x="5688637" y="2427008"/>
                  <a:ext cx="3257640" cy="1504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6" name="Ink 45">
                  <a:extLst>
                    <a:ext uri="{FF2B5EF4-FFF2-40B4-BE49-F238E27FC236}">
                      <a16:creationId xmlns:a16="http://schemas.microsoft.com/office/drawing/2014/main" id="{009F2616-428C-40A2-9923-BE0C30A470B8}"/>
                    </a:ext>
                  </a:extLst>
                </p14:cNvPr>
                <p14:cNvContentPartPr/>
                <p14:nvPr/>
              </p14:nvContentPartPr>
              <p14:xfrm>
                <a:off x="7164637" y="3577208"/>
                <a:ext cx="1304280" cy="926640"/>
              </p14:xfrm>
            </p:contentPart>
          </mc:Choice>
          <mc:Fallback xmlns="">
            <p:pic>
              <p:nvPicPr>
                <p:cNvPr id="46" name="Ink 45">
                  <a:extLst>
                    <a:ext uri="{FF2B5EF4-FFF2-40B4-BE49-F238E27FC236}">
                      <a16:creationId xmlns:a16="http://schemas.microsoft.com/office/drawing/2014/main" id="{009F2616-428C-40A2-9923-BE0C30A470B8}"/>
                    </a:ext>
                  </a:extLst>
                </p:cNvPr>
                <p:cNvPicPr/>
                <p:nvPr/>
              </p:nvPicPr>
              <p:blipFill>
                <a:blip r:embed="rId154"/>
                <a:stretch>
                  <a:fillRect/>
                </a:stretch>
              </p:blipFill>
              <p:spPr>
                <a:xfrm>
                  <a:off x="7101997" y="3514208"/>
                  <a:ext cx="1429920" cy="1052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7" name="Ink 46">
                  <a:extLst>
                    <a:ext uri="{FF2B5EF4-FFF2-40B4-BE49-F238E27FC236}">
                      <a16:creationId xmlns:a16="http://schemas.microsoft.com/office/drawing/2014/main" id="{5DAE75EB-618C-42E8-B036-B7410A0AFE14}"/>
                    </a:ext>
                  </a:extLst>
                </p14:cNvPr>
                <p14:cNvContentPartPr/>
                <p14:nvPr/>
              </p14:nvContentPartPr>
              <p14:xfrm>
                <a:off x="7194877" y="3895448"/>
                <a:ext cx="1359360" cy="800280"/>
              </p14:xfrm>
            </p:contentPart>
          </mc:Choice>
          <mc:Fallback xmlns="">
            <p:pic>
              <p:nvPicPr>
                <p:cNvPr id="47" name="Ink 46">
                  <a:extLst>
                    <a:ext uri="{FF2B5EF4-FFF2-40B4-BE49-F238E27FC236}">
                      <a16:creationId xmlns:a16="http://schemas.microsoft.com/office/drawing/2014/main" id="{5DAE75EB-618C-42E8-B036-B7410A0AFE14}"/>
                    </a:ext>
                  </a:extLst>
                </p:cNvPr>
                <p:cNvPicPr/>
                <p:nvPr/>
              </p:nvPicPr>
              <p:blipFill>
                <a:blip r:embed="rId156"/>
                <a:stretch>
                  <a:fillRect/>
                </a:stretch>
              </p:blipFill>
              <p:spPr>
                <a:xfrm>
                  <a:off x="7131877" y="3832808"/>
                  <a:ext cx="1485000" cy="925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8" name="Ink 47">
                  <a:extLst>
                    <a:ext uri="{FF2B5EF4-FFF2-40B4-BE49-F238E27FC236}">
                      <a16:creationId xmlns:a16="http://schemas.microsoft.com/office/drawing/2014/main" id="{C387CF51-6FA8-4FD0-9082-6EFF12A4EDCA}"/>
                    </a:ext>
                  </a:extLst>
                </p14:cNvPr>
                <p14:cNvContentPartPr/>
                <p14:nvPr/>
              </p14:nvContentPartPr>
              <p14:xfrm>
                <a:off x="8124037" y="4092008"/>
                <a:ext cx="360" cy="360"/>
              </p14:xfrm>
            </p:contentPart>
          </mc:Choice>
          <mc:Fallback xmlns="">
            <p:pic>
              <p:nvPicPr>
                <p:cNvPr id="48" name="Ink 47">
                  <a:extLst>
                    <a:ext uri="{FF2B5EF4-FFF2-40B4-BE49-F238E27FC236}">
                      <a16:creationId xmlns:a16="http://schemas.microsoft.com/office/drawing/2014/main" id="{C387CF51-6FA8-4FD0-9082-6EFF12A4EDCA}"/>
                    </a:ext>
                  </a:extLst>
                </p:cNvPr>
                <p:cNvPicPr/>
                <p:nvPr/>
              </p:nvPicPr>
              <p:blipFill>
                <a:blip r:embed="rId95"/>
                <a:stretch>
                  <a:fillRect/>
                </a:stretch>
              </p:blipFill>
              <p:spPr>
                <a:xfrm>
                  <a:off x="8061037" y="4029008"/>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1" name="Ink 90">
                  <a:extLst>
                    <a:ext uri="{FF2B5EF4-FFF2-40B4-BE49-F238E27FC236}">
                      <a16:creationId xmlns:a16="http://schemas.microsoft.com/office/drawing/2014/main" id="{791C0241-2CD0-46E0-949D-F8EFE8612CC6}"/>
                    </a:ext>
                  </a:extLst>
                </p14:cNvPr>
                <p14:cNvContentPartPr/>
                <p14:nvPr/>
              </p14:nvContentPartPr>
              <p14:xfrm>
                <a:off x="6460477" y="4556408"/>
                <a:ext cx="29160" cy="23040"/>
              </p14:xfrm>
            </p:contentPart>
          </mc:Choice>
          <mc:Fallback xmlns="">
            <p:pic>
              <p:nvPicPr>
                <p:cNvPr id="91" name="Ink 90">
                  <a:extLst>
                    <a:ext uri="{FF2B5EF4-FFF2-40B4-BE49-F238E27FC236}">
                      <a16:creationId xmlns:a16="http://schemas.microsoft.com/office/drawing/2014/main" id="{791C0241-2CD0-46E0-949D-F8EFE8612CC6}"/>
                    </a:ext>
                  </a:extLst>
                </p:cNvPr>
                <p:cNvPicPr/>
                <p:nvPr/>
              </p:nvPicPr>
              <p:blipFill>
                <a:blip r:embed="rId159"/>
                <a:stretch>
                  <a:fillRect/>
                </a:stretch>
              </p:blipFill>
              <p:spPr>
                <a:xfrm>
                  <a:off x="6397837" y="4493768"/>
                  <a:ext cx="154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2" name="Ink 91">
                  <a:extLst>
                    <a:ext uri="{FF2B5EF4-FFF2-40B4-BE49-F238E27FC236}">
                      <a16:creationId xmlns:a16="http://schemas.microsoft.com/office/drawing/2014/main" id="{C5E20212-2F7E-4C4A-8C8A-176D7DE7327D}"/>
                    </a:ext>
                  </a:extLst>
                </p14:cNvPr>
                <p14:cNvContentPartPr/>
                <p14:nvPr/>
              </p14:nvContentPartPr>
              <p14:xfrm>
                <a:off x="6579997" y="4661168"/>
                <a:ext cx="9000" cy="25920"/>
              </p14:xfrm>
            </p:contentPart>
          </mc:Choice>
          <mc:Fallback xmlns="">
            <p:pic>
              <p:nvPicPr>
                <p:cNvPr id="92" name="Ink 91">
                  <a:extLst>
                    <a:ext uri="{FF2B5EF4-FFF2-40B4-BE49-F238E27FC236}">
                      <a16:creationId xmlns:a16="http://schemas.microsoft.com/office/drawing/2014/main" id="{C5E20212-2F7E-4C4A-8C8A-176D7DE7327D}"/>
                    </a:ext>
                  </a:extLst>
                </p:cNvPr>
                <p:cNvPicPr/>
                <p:nvPr/>
              </p:nvPicPr>
              <p:blipFill>
                <a:blip r:embed="rId161"/>
                <a:stretch>
                  <a:fillRect/>
                </a:stretch>
              </p:blipFill>
              <p:spPr>
                <a:xfrm>
                  <a:off x="6517357" y="4598528"/>
                  <a:ext cx="134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3" name="Ink 92">
                  <a:extLst>
                    <a:ext uri="{FF2B5EF4-FFF2-40B4-BE49-F238E27FC236}">
                      <a16:creationId xmlns:a16="http://schemas.microsoft.com/office/drawing/2014/main" id="{BA412A48-ACAA-4ACF-9968-B5D8357FBA51}"/>
                    </a:ext>
                  </a:extLst>
                </p14:cNvPr>
                <p14:cNvContentPartPr/>
                <p14:nvPr/>
              </p14:nvContentPartPr>
              <p14:xfrm>
                <a:off x="4989157" y="4826048"/>
                <a:ext cx="1636560" cy="818640"/>
              </p14:xfrm>
            </p:contentPart>
          </mc:Choice>
          <mc:Fallback xmlns="">
            <p:pic>
              <p:nvPicPr>
                <p:cNvPr id="93" name="Ink 92">
                  <a:extLst>
                    <a:ext uri="{FF2B5EF4-FFF2-40B4-BE49-F238E27FC236}">
                      <a16:creationId xmlns:a16="http://schemas.microsoft.com/office/drawing/2014/main" id="{BA412A48-ACAA-4ACF-9968-B5D8357FBA51}"/>
                    </a:ext>
                  </a:extLst>
                </p:cNvPr>
                <p:cNvPicPr/>
                <p:nvPr/>
              </p:nvPicPr>
              <p:blipFill>
                <a:blip r:embed="rId163"/>
                <a:stretch>
                  <a:fillRect/>
                </a:stretch>
              </p:blipFill>
              <p:spPr>
                <a:xfrm>
                  <a:off x="4926517" y="4763408"/>
                  <a:ext cx="1762200" cy="944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4" name="Ink 93">
                  <a:extLst>
                    <a:ext uri="{FF2B5EF4-FFF2-40B4-BE49-F238E27FC236}">
                      <a16:creationId xmlns:a16="http://schemas.microsoft.com/office/drawing/2014/main" id="{62736674-3D4F-450F-89D9-7A48F391DD11}"/>
                    </a:ext>
                  </a:extLst>
                </p14:cNvPr>
                <p14:cNvContentPartPr/>
                <p14:nvPr/>
              </p14:nvContentPartPr>
              <p14:xfrm>
                <a:off x="4044517" y="5357048"/>
                <a:ext cx="1607040" cy="326520"/>
              </p14:xfrm>
            </p:contentPart>
          </mc:Choice>
          <mc:Fallback xmlns="">
            <p:pic>
              <p:nvPicPr>
                <p:cNvPr id="94" name="Ink 93">
                  <a:extLst>
                    <a:ext uri="{FF2B5EF4-FFF2-40B4-BE49-F238E27FC236}">
                      <a16:creationId xmlns:a16="http://schemas.microsoft.com/office/drawing/2014/main" id="{62736674-3D4F-450F-89D9-7A48F391DD11}"/>
                    </a:ext>
                  </a:extLst>
                </p:cNvPr>
                <p:cNvPicPr/>
                <p:nvPr/>
              </p:nvPicPr>
              <p:blipFill>
                <a:blip r:embed="rId165"/>
                <a:stretch>
                  <a:fillRect/>
                </a:stretch>
              </p:blipFill>
              <p:spPr>
                <a:xfrm>
                  <a:off x="3981877" y="5294048"/>
                  <a:ext cx="173268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5" name="Ink 94">
                  <a:extLst>
                    <a:ext uri="{FF2B5EF4-FFF2-40B4-BE49-F238E27FC236}">
                      <a16:creationId xmlns:a16="http://schemas.microsoft.com/office/drawing/2014/main" id="{BC101223-82E4-40D5-B47A-5FB728C14179}"/>
                    </a:ext>
                  </a:extLst>
                </p14:cNvPr>
                <p14:cNvContentPartPr/>
                <p14:nvPr/>
              </p14:nvContentPartPr>
              <p14:xfrm>
                <a:off x="4150357" y="5074088"/>
                <a:ext cx="1659240" cy="303840"/>
              </p14:xfrm>
            </p:contentPart>
          </mc:Choice>
          <mc:Fallback xmlns="">
            <p:pic>
              <p:nvPicPr>
                <p:cNvPr id="95" name="Ink 94">
                  <a:extLst>
                    <a:ext uri="{FF2B5EF4-FFF2-40B4-BE49-F238E27FC236}">
                      <a16:creationId xmlns:a16="http://schemas.microsoft.com/office/drawing/2014/main" id="{BC101223-82E4-40D5-B47A-5FB728C14179}"/>
                    </a:ext>
                  </a:extLst>
                </p:cNvPr>
                <p:cNvPicPr/>
                <p:nvPr/>
              </p:nvPicPr>
              <p:blipFill>
                <a:blip r:embed="rId167"/>
                <a:stretch>
                  <a:fillRect/>
                </a:stretch>
              </p:blipFill>
              <p:spPr>
                <a:xfrm>
                  <a:off x="4087357" y="5011088"/>
                  <a:ext cx="178488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6" name="Ink 95">
                  <a:extLst>
                    <a:ext uri="{FF2B5EF4-FFF2-40B4-BE49-F238E27FC236}">
                      <a16:creationId xmlns:a16="http://schemas.microsoft.com/office/drawing/2014/main" id="{713BF767-7A65-4D48-817D-953C8F1A1D8A}"/>
                    </a:ext>
                  </a:extLst>
                </p14:cNvPr>
                <p14:cNvContentPartPr/>
                <p14:nvPr/>
              </p14:nvContentPartPr>
              <p14:xfrm>
                <a:off x="4262317" y="5031248"/>
                <a:ext cx="1193760" cy="245160"/>
              </p14:xfrm>
            </p:contentPart>
          </mc:Choice>
          <mc:Fallback xmlns="">
            <p:pic>
              <p:nvPicPr>
                <p:cNvPr id="96" name="Ink 95">
                  <a:extLst>
                    <a:ext uri="{FF2B5EF4-FFF2-40B4-BE49-F238E27FC236}">
                      <a16:creationId xmlns:a16="http://schemas.microsoft.com/office/drawing/2014/main" id="{713BF767-7A65-4D48-817D-953C8F1A1D8A}"/>
                    </a:ext>
                  </a:extLst>
                </p:cNvPr>
                <p:cNvPicPr/>
                <p:nvPr/>
              </p:nvPicPr>
              <p:blipFill>
                <a:blip r:embed="rId169"/>
                <a:stretch>
                  <a:fillRect/>
                </a:stretch>
              </p:blipFill>
              <p:spPr>
                <a:xfrm>
                  <a:off x="4199677" y="4968248"/>
                  <a:ext cx="131940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7" name="Ink 96">
                  <a:extLst>
                    <a:ext uri="{FF2B5EF4-FFF2-40B4-BE49-F238E27FC236}">
                      <a16:creationId xmlns:a16="http://schemas.microsoft.com/office/drawing/2014/main" id="{310257E9-3CCB-49A3-8140-33622240847A}"/>
                    </a:ext>
                  </a:extLst>
                </p14:cNvPr>
                <p14:cNvContentPartPr/>
                <p14:nvPr/>
              </p14:nvContentPartPr>
              <p14:xfrm>
                <a:off x="2907637" y="4615088"/>
                <a:ext cx="4471200" cy="654120"/>
              </p14:xfrm>
            </p:contentPart>
          </mc:Choice>
          <mc:Fallback xmlns="">
            <p:pic>
              <p:nvPicPr>
                <p:cNvPr id="97" name="Ink 96">
                  <a:extLst>
                    <a:ext uri="{FF2B5EF4-FFF2-40B4-BE49-F238E27FC236}">
                      <a16:creationId xmlns:a16="http://schemas.microsoft.com/office/drawing/2014/main" id="{310257E9-3CCB-49A3-8140-33622240847A}"/>
                    </a:ext>
                  </a:extLst>
                </p:cNvPr>
                <p:cNvPicPr/>
                <p:nvPr/>
              </p:nvPicPr>
              <p:blipFill>
                <a:blip r:embed="rId171"/>
                <a:stretch>
                  <a:fillRect/>
                </a:stretch>
              </p:blipFill>
              <p:spPr>
                <a:xfrm>
                  <a:off x="2844997" y="4552448"/>
                  <a:ext cx="4596840" cy="779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8" name="Ink 97">
                  <a:extLst>
                    <a:ext uri="{FF2B5EF4-FFF2-40B4-BE49-F238E27FC236}">
                      <a16:creationId xmlns:a16="http://schemas.microsoft.com/office/drawing/2014/main" id="{C6CEBD92-C242-4DBD-96A6-8ED8B9447778}"/>
                    </a:ext>
                  </a:extLst>
                </p14:cNvPr>
                <p14:cNvContentPartPr/>
                <p14:nvPr/>
              </p14:nvContentPartPr>
              <p14:xfrm>
                <a:off x="2262877" y="4810568"/>
                <a:ext cx="3137400" cy="1576800"/>
              </p14:xfrm>
            </p:contentPart>
          </mc:Choice>
          <mc:Fallback xmlns="">
            <p:pic>
              <p:nvPicPr>
                <p:cNvPr id="98" name="Ink 97">
                  <a:extLst>
                    <a:ext uri="{FF2B5EF4-FFF2-40B4-BE49-F238E27FC236}">
                      <a16:creationId xmlns:a16="http://schemas.microsoft.com/office/drawing/2014/main" id="{C6CEBD92-C242-4DBD-96A6-8ED8B9447778}"/>
                    </a:ext>
                  </a:extLst>
                </p:cNvPr>
                <p:cNvPicPr/>
                <p:nvPr/>
              </p:nvPicPr>
              <p:blipFill>
                <a:blip r:embed="rId173"/>
                <a:stretch>
                  <a:fillRect/>
                </a:stretch>
              </p:blipFill>
              <p:spPr>
                <a:xfrm>
                  <a:off x="2199877" y="4747928"/>
                  <a:ext cx="3263040" cy="1702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9" name="Ink 98">
                  <a:extLst>
                    <a:ext uri="{FF2B5EF4-FFF2-40B4-BE49-F238E27FC236}">
                      <a16:creationId xmlns:a16="http://schemas.microsoft.com/office/drawing/2014/main" id="{9371F5EE-6C98-460D-8B7B-AAA7952897E3}"/>
                    </a:ext>
                  </a:extLst>
                </p14:cNvPr>
                <p14:cNvContentPartPr/>
                <p14:nvPr/>
              </p14:nvContentPartPr>
              <p14:xfrm>
                <a:off x="2892877" y="5890208"/>
                <a:ext cx="3547080" cy="469440"/>
              </p14:xfrm>
            </p:contentPart>
          </mc:Choice>
          <mc:Fallback xmlns="">
            <p:pic>
              <p:nvPicPr>
                <p:cNvPr id="99" name="Ink 98">
                  <a:extLst>
                    <a:ext uri="{FF2B5EF4-FFF2-40B4-BE49-F238E27FC236}">
                      <a16:creationId xmlns:a16="http://schemas.microsoft.com/office/drawing/2014/main" id="{9371F5EE-6C98-460D-8B7B-AAA7952897E3}"/>
                    </a:ext>
                  </a:extLst>
                </p:cNvPr>
                <p:cNvPicPr/>
                <p:nvPr/>
              </p:nvPicPr>
              <p:blipFill>
                <a:blip r:embed="rId175"/>
                <a:stretch>
                  <a:fillRect/>
                </a:stretch>
              </p:blipFill>
              <p:spPr>
                <a:xfrm>
                  <a:off x="2830237" y="5827208"/>
                  <a:ext cx="367272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0" name="Ink 99">
                  <a:extLst>
                    <a:ext uri="{FF2B5EF4-FFF2-40B4-BE49-F238E27FC236}">
                      <a16:creationId xmlns:a16="http://schemas.microsoft.com/office/drawing/2014/main" id="{0CD87656-DC40-4467-A227-378357449C13}"/>
                    </a:ext>
                  </a:extLst>
                </p14:cNvPr>
                <p14:cNvContentPartPr/>
                <p14:nvPr/>
              </p14:nvContentPartPr>
              <p14:xfrm>
                <a:off x="3559237" y="5706248"/>
                <a:ext cx="5148000" cy="422640"/>
              </p14:xfrm>
            </p:contentPart>
          </mc:Choice>
          <mc:Fallback xmlns="">
            <p:pic>
              <p:nvPicPr>
                <p:cNvPr id="100" name="Ink 99">
                  <a:extLst>
                    <a:ext uri="{FF2B5EF4-FFF2-40B4-BE49-F238E27FC236}">
                      <a16:creationId xmlns:a16="http://schemas.microsoft.com/office/drawing/2014/main" id="{0CD87656-DC40-4467-A227-378357449C13}"/>
                    </a:ext>
                  </a:extLst>
                </p:cNvPr>
                <p:cNvPicPr/>
                <p:nvPr/>
              </p:nvPicPr>
              <p:blipFill>
                <a:blip r:embed="rId177"/>
                <a:stretch>
                  <a:fillRect/>
                </a:stretch>
              </p:blipFill>
              <p:spPr>
                <a:xfrm>
                  <a:off x="3496597" y="5643248"/>
                  <a:ext cx="527364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1" name="Ink 100">
                  <a:extLst>
                    <a:ext uri="{FF2B5EF4-FFF2-40B4-BE49-F238E27FC236}">
                      <a16:creationId xmlns:a16="http://schemas.microsoft.com/office/drawing/2014/main" id="{97CCDAEC-8FFC-4DBD-98BE-2DC4F5C172CD}"/>
                    </a:ext>
                  </a:extLst>
                </p14:cNvPr>
                <p14:cNvContentPartPr/>
                <p14:nvPr/>
              </p14:nvContentPartPr>
              <p14:xfrm>
                <a:off x="5605477" y="5842328"/>
                <a:ext cx="638280" cy="18720"/>
              </p14:xfrm>
            </p:contentPart>
          </mc:Choice>
          <mc:Fallback xmlns="">
            <p:pic>
              <p:nvPicPr>
                <p:cNvPr id="101" name="Ink 100">
                  <a:extLst>
                    <a:ext uri="{FF2B5EF4-FFF2-40B4-BE49-F238E27FC236}">
                      <a16:creationId xmlns:a16="http://schemas.microsoft.com/office/drawing/2014/main" id="{97CCDAEC-8FFC-4DBD-98BE-2DC4F5C172CD}"/>
                    </a:ext>
                  </a:extLst>
                </p:cNvPr>
                <p:cNvPicPr/>
                <p:nvPr/>
              </p:nvPicPr>
              <p:blipFill>
                <a:blip r:embed="rId179"/>
                <a:stretch>
                  <a:fillRect/>
                </a:stretch>
              </p:blipFill>
              <p:spPr>
                <a:xfrm>
                  <a:off x="5542837" y="5779688"/>
                  <a:ext cx="763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2" name="Ink 101">
                  <a:extLst>
                    <a:ext uri="{FF2B5EF4-FFF2-40B4-BE49-F238E27FC236}">
                      <a16:creationId xmlns:a16="http://schemas.microsoft.com/office/drawing/2014/main" id="{CA7492FD-D104-4273-B8C1-4DC84B77A9B4}"/>
                    </a:ext>
                  </a:extLst>
                </p14:cNvPr>
                <p14:cNvContentPartPr/>
                <p14:nvPr/>
              </p14:nvContentPartPr>
              <p14:xfrm>
                <a:off x="5154757" y="5532368"/>
                <a:ext cx="1429920" cy="298440"/>
              </p14:xfrm>
            </p:contentPart>
          </mc:Choice>
          <mc:Fallback xmlns="">
            <p:pic>
              <p:nvPicPr>
                <p:cNvPr id="102" name="Ink 101">
                  <a:extLst>
                    <a:ext uri="{FF2B5EF4-FFF2-40B4-BE49-F238E27FC236}">
                      <a16:creationId xmlns:a16="http://schemas.microsoft.com/office/drawing/2014/main" id="{CA7492FD-D104-4273-B8C1-4DC84B77A9B4}"/>
                    </a:ext>
                  </a:extLst>
                </p:cNvPr>
                <p:cNvPicPr/>
                <p:nvPr/>
              </p:nvPicPr>
              <p:blipFill>
                <a:blip r:embed="rId181"/>
                <a:stretch>
                  <a:fillRect/>
                </a:stretch>
              </p:blipFill>
              <p:spPr>
                <a:xfrm>
                  <a:off x="5092117" y="5469728"/>
                  <a:ext cx="155556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4" name="Ink 103">
                  <a:extLst>
                    <a:ext uri="{FF2B5EF4-FFF2-40B4-BE49-F238E27FC236}">
                      <a16:creationId xmlns:a16="http://schemas.microsoft.com/office/drawing/2014/main" id="{66E57EFE-00E3-4A00-82F3-4226809A57BA}"/>
                    </a:ext>
                  </a:extLst>
                </p14:cNvPr>
                <p14:cNvContentPartPr/>
                <p14:nvPr/>
              </p14:nvContentPartPr>
              <p14:xfrm>
                <a:off x="3012757" y="3121088"/>
                <a:ext cx="4393080" cy="1305360"/>
              </p14:xfrm>
            </p:contentPart>
          </mc:Choice>
          <mc:Fallback xmlns="">
            <p:pic>
              <p:nvPicPr>
                <p:cNvPr id="104" name="Ink 103">
                  <a:extLst>
                    <a:ext uri="{FF2B5EF4-FFF2-40B4-BE49-F238E27FC236}">
                      <a16:creationId xmlns:a16="http://schemas.microsoft.com/office/drawing/2014/main" id="{66E57EFE-00E3-4A00-82F3-4226809A57BA}"/>
                    </a:ext>
                  </a:extLst>
                </p:cNvPr>
                <p:cNvPicPr/>
                <p:nvPr/>
              </p:nvPicPr>
              <p:blipFill>
                <a:blip r:embed="rId183"/>
                <a:stretch>
                  <a:fillRect/>
                </a:stretch>
              </p:blipFill>
              <p:spPr>
                <a:xfrm>
                  <a:off x="2949757" y="3058088"/>
                  <a:ext cx="4518720" cy="1431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7" name="Ink 106">
                  <a:extLst>
                    <a:ext uri="{FF2B5EF4-FFF2-40B4-BE49-F238E27FC236}">
                      <a16:creationId xmlns:a16="http://schemas.microsoft.com/office/drawing/2014/main" id="{C46FCB22-EEDF-42F8-B963-95392EC64392}"/>
                    </a:ext>
                  </a:extLst>
                </p14:cNvPr>
                <p14:cNvContentPartPr/>
                <p14:nvPr/>
              </p14:nvContentPartPr>
              <p14:xfrm>
                <a:off x="3852277" y="1243688"/>
                <a:ext cx="5400" cy="360"/>
              </p14:xfrm>
            </p:contentPart>
          </mc:Choice>
          <mc:Fallback xmlns="">
            <p:pic>
              <p:nvPicPr>
                <p:cNvPr id="107" name="Ink 106">
                  <a:extLst>
                    <a:ext uri="{FF2B5EF4-FFF2-40B4-BE49-F238E27FC236}">
                      <a16:creationId xmlns:a16="http://schemas.microsoft.com/office/drawing/2014/main" id="{C46FCB22-EEDF-42F8-B963-95392EC64392}"/>
                    </a:ext>
                  </a:extLst>
                </p:cNvPr>
                <p:cNvPicPr/>
                <p:nvPr/>
              </p:nvPicPr>
              <p:blipFill>
                <a:blip r:embed="rId185"/>
                <a:stretch>
                  <a:fillRect/>
                </a:stretch>
              </p:blipFill>
              <p:spPr>
                <a:xfrm>
                  <a:off x="3789277" y="1181048"/>
                  <a:ext cx="131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8" name="Ink 107">
                  <a:extLst>
                    <a:ext uri="{FF2B5EF4-FFF2-40B4-BE49-F238E27FC236}">
                      <a16:creationId xmlns:a16="http://schemas.microsoft.com/office/drawing/2014/main" id="{2AB07107-A0C0-4C88-A02B-68A977CC3E11}"/>
                    </a:ext>
                  </a:extLst>
                </p14:cNvPr>
                <p14:cNvContentPartPr/>
                <p14:nvPr/>
              </p14:nvContentPartPr>
              <p14:xfrm>
                <a:off x="3920677" y="567968"/>
                <a:ext cx="3566880" cy="630720"/>
              </p14:xfrm>
            </p:contentPart>
          </mc:Choice>
          <mc:Fallback xmlns="">
            <p:pic>
              <p:nvPicPr>
                <p:cNvPr id="108" name="Ink 107">
                  <a:extLst>
                    <a:ext uri="{FF2B5EF4-FFF2-40B4-BE49-F238E27FC236}">
                      <a16:creationId xmlns:a16="http://schemas.microsoft.com/office/drawing/2014/main" id="{2AB07107-A0C0-4C88-A02B-68A977CC3E11}"/>
                    </a:ext>
                  </a:extLst>
                </p:cNvPr>
                <p:cNvPicPr/>
                <p:nvPr/>
              </p:nvPicPr>
              <p:blipFill>
                <a:blip r:embed="rId187"/>
                <a:stretch>
                  <a:fillRect/>
                </a:stretch>
              </p:blipFill>
              <p:spPr>
                <a:xfrm>
                  <a:off x="3858037" y="505328"/>
                  <a:ext cx="3692520" cy="756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9" name="Ink 108">
                  <a:extLst>
                    <a:ext uri="{FF2B5EF4-FFF2-40B4-BE49-F238E27FC236}">
                      <a16:creationId xmlns:a16="http://schemas.microsoft.com/office/drawing/2014/main" id="{C2BD6E04-E78B-4CD6-A5D1-B02A579A0EC5}"/>
                    </a:ext>
                  </a:extLst>
                </p14:cNvPr>
                <p14:cNvContentPartPr/>
                <p14:nvPr/>
              </p14:nvContentPartPr>
              <p14:xfrm>
                <a:off x="6610237" y="823928"/>
                <a:ext cx="701640" cy="176760"/>
              </p14:xfrm>
            </p:contentPart>
          </mc:Choice>
          <mc:Fallback xmlns="">
            <p:pic>
              <p:nvPicPr>
                <p:cNvPr id="109" name="Ink 108">
                  <a:extLst>
                    <a:ext uri="{FF2B5EF4-FFF2-40B4-BE49-F238E27FC236}">
                      <a16:creationId xmlns:a16="http://schemas.microsoft.com/office/drawing/2014/main" id="{C2BD6E04-E78B-4CD6-A5D1-B02A579A0EC5}"/>
                    </a:ext>
                  </a:extLst>
                </p:cNvPr>
                <p:cNvPicPr/>
                <p:nvPr/>
              </p:nvPicPr>
              <p:blipFill>
                <a:blip r:embed="rId189"/>
                <a:stretch>
                  <a:fillRect/>
                </a:stretch>
              </p:blipFill>
              <p:spPr>
                <a:xfrm>
                  <a:off x="6547237" y="761288"/>
                  <a:ext cx="8272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6" name="Ink 115">
                  <a:extLst>
                    <a:ext uri="{FF2B5EF4-FFF2-40B4-BE49-F238E27FC236}">
                      <a16:creationId xmlns:a16="http://schemas.microsoft.com/office/drawing/2014/main" id="{253E923A-BFA6-4BEC-B22F-1F21DA222E37}"/>
                    </a:ext>
                  </a:extLst>
                </p14:cNvPr>
                <p14:cNvContentPartPr/>
                <p14:nvPr/>
              </p14:nvContentPartPr>
              <p14:xfrm>
                <a:off x="3099517" y="1105808"/>
                <a:ext cx="5816520" cy="4647960"/>
              </p14:xfrm>
            </p:contentPart>
          </mc:Choice>
          <mc:Fallback xmlns="">
            <p:pic>
              <p:nvPicPr>
                <p:cNvPr id="116" name="Ink 115">
                  <a:extLst>
                    <a:ext uri="{FF2B5EF4-FFF2-40B4-BE49-F238E27FC236}">
                      <a16:creationId xmlns:a16="http://schemas.microsoft.com/office/drawing/2014/main" id="{253E923A-BFA6-4BEC-B22F-1F21DA222E37}"/>
                    </a:ext>
                  </a:extLst>
                </p:cNvPr>
                <p:cNvPicPr/>
                <p:nvPr/>
              </p:nvPicPr>
              <p:blipFill>
                <a:blip r:embed="rId191"/>
                <a:stretch>
                  <a:fillRect/>
                </a:stretch>
              </p:blipFill>
              <p:spPr>
                <a:xfrm>
                  <a:off x="3036517" y="1042808"/>
                  <a:ext cx="5942160" cy="4773600"/>
                </a:xfrm>
                <a:prstGeom prst="rect">
                  <a:avLst/>
                </a:prstGeom>
              </p:spPr>
            </p:pic>
          </mc:Fallback>
        </mc:AlternateContent>
      </p:grpSp>
      <p:sp>
        <p:nvSpPr>
          <p:cNvPr id="118" name="TextBox 117">
            <a:extLst>
              <a:ext uri="{FF2B5EF4-FFF2-40B4-BE49-F238E27FC236}">
                <a16:creationId xmlns:a16="http://schemas.microsoft.com/office/drawing/2014/main" id="{FC580CFF-94E3-401E-BA26-29ABB986799A}"/>
              </a:ext>
            </a:extLst>
          </p:cNvPr>
          <p:cNvSpPr txBox="1"/>
          <p:nvPr/>
        </p:nvSpPr>
        <p:spPr>
          <a:xfrm>
            <a:off x="3402277" y="714488"/>
            <a:ext cx="4872600" cy="369332"/>
          </a:xfrm>
          <a:prstGeom prst="rect">
            <a:avLst/>
          </a:prstGeom>
          <a:noFill/>
        </p:spPr>
        <p:txBody>
          <a:bodyPr wrap="square" rtlCol="0">
            <a:spAutoFit/>
          </a:bodyPr>
          <a:lstStyle/>
          <a:p>
            <a:r>
              <a:rPr lang="en-US" dirty="0"/>
              <a:t>  </a:t>
            </a:r>
            <a:r>
              <a:rPr lang="en-US" dirty="0" err="1"/>
              <a:t>em</a:t>
            </a:r>
            <a:r>
              <a:rPr lang="en-US" dirty="0"/>
              <a:t> </a:t>
            </a:r>
            <a:r>
              <a:rPr lang="en-US" dirty="0" err="1"/>
              <a:t>đặt</a:t>
            </a:r>
            <a:r>
              <a:rPr lang="en-US" dirty="0"/>
              <a:t> 1 </a:t>
            </a:r>
            <a:r>
              <a:rPr lang="en-US" dirty="0" err="1"/>
              <a:t>câu</a:t>
            </a:r>
            <a:r>
              <a:rPr lang="en-US" dirty="0"/>
              <a:t> </a:t>
            </a:r>
            <a:r>
              <a:rPr lang="en-US" dirty="0" err="1"/>
              <a:t>với</a:t>
            </a:r>
            <a:r>
              <a:rPr lang="en-US" dirty="0"/>
              <a:t> </a:t>
            </a:r>
            <a:r>
              <a:rPr lang="en-US" dirty="0" err="1"/>
              <a:t>hình</a:t>
            </a:r>
            <a:r>
              <a:rPr lang="en-US" dirty="0"/>
              <a:t> </a:t>
            </a:r>
            <a:r>
              <a:rPr lang="en-US" dirty="0" err="1"/>
              <a:t>ảnh</a:t>
            </a:r>
            <a:r>
              <a:rPr lang="en-US" dirty="0"/>
              <a:t> </a:t>
            </a:r>
            <a:r>
              <a:rPr lang="en-US" dirty="0" err="1"/>
              <a:t>giới</a:t>
            </a:r>
            <a:r>
              <a:rPr lang="en-US" dirty="0"/>
              <a:t> </a:t>
            </a:r>
            <a:r>
              <a:rPr lang="en-US" dirty="0" err="1"/>
              <a:t>đây</a:t>
            </a:r>
            <a:endParaRPr lang="en-US" dirty="0"/>
          </a:p>
        </p:txBody>
      </p:sp>
      <p:pic>
        <p:nvPicPr>
          <p:cNvPr id="119" name="Picture 118">
            <a:extLst>
              <a:ext uri="{FF2B5EF4-FFF2-40B4-BE49-F238E27FC236}">
                <a16:creationId xmlns:a16="http://schemas.microsoft.com/office/drawing/2014/main" id="{B278B100-83DD-41C2-9F1A-46E357A120CC}"/>
              </a:ext>
            </a:extLst>
          </p:cNvPr>
          <p:cNvPicPr>
            <a:picLocks noChangeAspect="1"/>
          </p:cNvPicPr>
          <p:nvPr/>
        </p:nvPicPr>
        <p:blipFill>
          <a:blip r:embed="rId192"/>
          <a:stretch>
            <a:fillRect/>
          </a:stretch>
        </p:blipFill>
        <p:spPr>
          <a:xfrm>
            <a:off x="-37486" y="-16312"/>
            <a:ext cx="9180406" cy="6873952"/>
          </a:xfrm>
          <a:prstGeom prst="rect">
            <a:avLst/>
          </a:prstGeom>
        </p:spPr>
      </p:pic>
      <p:sp>
        <p:nvSpPr>
          <p:cNvPr id="120" name="TextBox 119">
            <a:extLst>
              <a:ext uri="{FF2B5EF4-FFF2-40B4-BE49-F238E27FC236}">
                <a16:creationId xmlns:a16="http://schemas.microsoft.com/office/drawing/2014/main" id="{0FE19359-9D2D-42C4-9663-0BC1FC91EC2F}"/>
              </a:ext>
            </a:extLst>
          </p:cNvPr>
          <p:cNvSpPr txBox="1"/>
          <p:nvPr/>
        </p:nvSpPr>
        <p:spPr>
          <a:xfrm>
            <a:off x="304800" y="1423328"/>
            <a:ext cx="2815957" cy="369332"/>
          </a:xfrm>
          <a:prstGeom prst="rect">
            <a:avLst/>
          </a:prstGeom>
          <a:noFill/>
        </p:spPr>
        <p:txBody>
          <a:bodyPr wrap="square" rtlCol="0">
            <a:spAutoFit/>
          </a:bodyPr>
          <a:lstStyle/>
          <a:p>
            <a:r>
              <a:rPr lang="en-US" dirty="0"/>
              <a:t> </a:t>
            </a:r>
          </a:p>
        </p:txBody>
      </p:sp>
      <p:sp>
        <p:nvSpPr>
          <p:cNvPr id="121" name="Rectangle 120">
            <a:extLst>
              <a:ext uri="{FF2B5EF4-FFF2-40B4-BE49-F238E27FC236}">
                <a16:creationId xmlns:a16="http://schemas.microsoft.com/office/drawing/2014/main" id="{1C8F5104-F62E-48B1-A86D-ED59CF5AF416}"/>
              </a:ext>
            </a:extLst>
          </p:cNvPr>
          <p:cNvSpPr/>
          <p:nvPr/>
        </p:nvSpPr>
        <p:spPr>
          <a:xfrm>
            <a:off x="76200" y="228600"/>
            <a:ext cx="3171997" cy="10860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131D03AB-6C81-4602-AF3B-408EA9107DDE}"/>
              </a:ext>
            </a:extLst>
          </p:cNvPr>
          <p:cNvSpPr txBox="1"/>
          <p:nvPr/>
        </p:nvSpPr>
        <p:spPr>
          <a:xfrm>
            <a:off x="76200" y="228600"/>
            <a:ext cx="3163717"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vời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2172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1000"/>
                                        <p:tgtEl>
                                          <p:spTgt spid="121"/>
                                        </p:tgtEl>
                                      </p:cBhvr>
                                    </p:animEffect>
                                    <p:anim calcmode="lin" valueType="num">
                                      <p:cBhvr>
                                        <p:cTn id="15" dur="1000" fill="hold"/>
                                        <p:tgtEl>
                                          <p:spTgt spid="121"/>
                                        </p:tgtEl>
                                        <p:attrNameLst>
                                          <p:attrName>ppt_x</p:attrName>
                                        </p:attrNameLst>
                                      </p:cBhvr>
                                      <p:tavLst>
                                        <p:tav tm="0">
                                          <p:val>
                                            <p:strVal val="#ppt_x"/>
                                          </p:val>
                                        </p:tav>
                                        <p:tav tm="100000">
                                          <p:val>
                                            <p:strVal val="#ppt_x"/>
                                          </p:val>
                                        </p:tav>
                                      </p:tavLst>
                                    </p:anim>
                                    <p:anim calcmode="lin" valueType="num">
                                      <p:cBhvr>
                                        <p:cTn id="16"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fade">
                                      <p:cBhvr>
                                        <p:cTn id="21" dur="1000"/>
                                        <p:tgtEl>
                                          <p:spTgt spid="123"/>
                                        </p:tgtEl>
                                      </p:cBhvr>
                                    </p:animEffect>
                                    <p:anim calcmode="lin" valueType="num">
                                      <p:cBhvr>
                                        <p:cTn id="22" dur="1000" fill="hold"/>
                                        <p:tgtEl>
                                          <p:spTgt spid="123"/>
                                        </p:tgtEl>
                                        <p:attrNameLst>
                                          <p:attrName>ppt_x</p:attrName>
                                        </p:attrNameLst>
                                      </p:cBhvr>
                                      <p:tavLst>
                                        <p:tav tm="0">
                                          <p:val>
                                            <p:strVal val="#ppt_x"/>
                                          </p:val>
                                        </p:tav>
                                        <p:tav tm="100000">
                                          <p:val>
                                            <p:strVal val="#ppt_x"/>
                                          </p:val>
                                        </p:tav>
                                      </p:tavLst>
                                    </p:anim>
                                    <p:anim calcmode="lin" valueType="num">
                                      <p:cBhvr>
                                        <p:cTn id="23"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20E9EB-C015-479C-AD93-D2EC41452D55}"/>
              </a:ext>
            </a:extLst>
          </p:cNvPr>
          <p:cNvPicPr>
            <a:picLocks noChangeAspect="1"/>
          </p:cNvPicPr>
          <p:nvPr/>
        </p:nvPicPr>
        <p:blipFill>
          <a:blip r:embed="rId2"/>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AE30CF1C-0DF4-4BB8-A054-A72E5F509209}"/>
              </a:ext>
            </a:extLst>
          </p:cNvPr>
          <p:cNvSpPr/>
          <p:nvPr/>
        </p:nvSpPr>
        <p:spPr>
          <a:xfrm>
            <a:off x="0" y="0"/>
            <a:ext cx="19050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F44D936F-3611-4CF3-AF74-68EF54876716}"/>
              </a:ext>
            </a:extLst>
          </p:cNvPr>
          <p:cNvSpPr txBox="1"/>
          <p:nvPr/>
        </p:nvSpPr>
        <p:spPr>
          <a:xfrm>
            <a:off x="0" y="0"/>
            <a:ext cx="1905000" cy="92333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đẹp</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6227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C5B0FA-673F-49A4-AEE2-D9CD57FD9E1D}"/>
              </a:ext>
            </a:extLst>
          </p:cNvPr>
          <p:cNvPicPr>
            <a:picLocks noChangeAspect="1"/>
          </p:cNvPicPr>
          <p:nvPr/>
        </p:nvPicPr>
        <p:blipFill>
          <a:blip r:embed="rId4"/>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6BBE70E6-C61C-4A0A-B1DB-F2A4C96F34FA}"/>
              </a:ext>
            </a:extLst>
          </p:cNvPr>
          <p:cNvSpPr txBox="1"/>
          <p:nvPr/>
        </p:nvSpPr>
        <p:spPr>
          <a:xfrm>
            <a:off x="3352800" y="1295924"/>
            <a:ext cx="2819400" cy="584775"/>
          </a:xfrm>
          <a:prstGeom prst="rect">
            <a:avLst/>
          </a:prstGeom>
          <a:noFill/>
        </p:spPr>
        <p:txBody>
          <a:bodyPr wrap="square" rtlCol="0">
            <a:spAutoFit/>
          </a:bodyPr>
          <a:lstStyle/>
          <a:p>
            <a:r>
              <a:rPr lang="en-US" sz="3200" b="1" dirty="0">
                <a:solidFill>
                  <a:schemeClr val="accent3">
                    <a:lumMod val="50000"/>
                  </a:schemeClr>
                </a:solidFill>
                <a:latin typeface="Times New Roman" panose="02020603050405020304" pitchFamily="18" charset="0"/>
                <a:cs typeface="Times New Roman" panose="02020603050405020304" pitchFamily="18" charset="0"/>
              </a:rPr>
              <a:t>MỤC TIÊU</a:t>
            </a:r>
          </a:p>
        </p:txBody>
      </p:sp>
      <p:sp>
        <p:nvSpPr>
          <p:cNvPr id="4" name="TextBox 3">
            <a:extLst>
              <a:ext uri="{FF2B5EF4-FFF2-40B4-BE49-F238E27FC236}">
                <a16:creationId xmlns:a16="http://schemas.microsoft.com/office/drawing/2014/main" id="{9B9D6969-2B74-4C6C-B363-F982D875F8CD}"/>
              </a:ext>
            </a:extLst>
          </p:cNvPr>
          <p:cNvSpPr txBox="1"/>
          <p:nvPr/>
        </p:nvSpPr>
        <p:spPr>
          <a:xfrm>
            <a:off x="571500" y="1981200"/>
            <a:ext cx="8001000" cy="2677656"/>
          </a:xfrm>
          <a:prstGeom prst="rect">
            <a:avLst/>
          </a:prstGeom>
          <a:noFill/>
        </p:spPr>
        <p:txBody>
          <a:bodyPr wrap="square" rtlCol="0">
            <a:spAutoFit/>
          </a:bodyPr>
          <a:lstStyle/>
          <a:p>
            <a:pPr marL="285750" indent="-285750">
              <a:buFontTx/>
              <a:buChar char="-"/>
            </a:pPr>
            <a:r>
              <a:rPr lang="en-US" sz="2800" dirty="0">
                <a:solidFill>
                  <a:srgbClr val="002060"/>
                </a:solidFill>
                <a:latin typeface="Times New Roman" panose="02020603050405020304" pitchFamily="18" charset="0"/>
                <a:cs typeface="Times New Roman" panose="02020603050405020304" pitchFamily="18" charset="0"/>
              </a:rPr>
              <a:t>HS </a:t>
            </a:r>
            <a:r>
              <a:rPr lang="en-US" sz="2800" dirty="0" err="1">
                <a:solidFill>
                  <a:srgbClr val="002060"/>
                </a:solidFill>
                <a:latin typeface="Times New Roman" panose="02020603050405020304" pitchFamily="18" charset="0"/>
                <a:cs typeface="Times New Roman" panose="02020603050405020304" pitchFamily="18" charset="0"/>
              </a:rPr>
              <a:t>biết</a:t>
            </a:r>
            <a:r>
              <a:rPr lang="en-US" sz="2800" dirty="0">
                <a:solidFill>
                  <a:srgbClr val="002060"/>
                </a:solidFill>
                <a:latin typeface="Times New Roman" panose="02020603050405020304" pitchFamily="18" charset="0"/>
                <a:cs typeface="Times New Roman" panose="02020603050405020304" pitchFamily="18" charset="0"/>
              </a:rPr>
              <a:t> được một số câu tục ngữ liên quan đến cái đẹp.</a:t>
            </a:r>
          </a:p>
          <a:p>
            <a:pPr marL="285750" indent="-285750">
              <a:buFontTx/>
              <a:buChar char="-"/>
            </a:pPr>
            <a:r>
              <a:rPr lang="en-US" sz="2800" dirty="0">
                <a:solidFill>
                  <a:srgbClr val="002060"/>
                </a:solidFill>
                <a:latin typeface="Times New Roman" panose="02020603050405020304" pitchFamily="18" charset="0"/>
                <a:cs typeface="Times New Roman" panose="02020603050405020304" pitchFamily="18" charset="0"/>
              </a:rPr>
              <a:t>HS </a:t>
            </a:r>
            <a:r>
              <a:rPr lang="en-US" sz="2800" dirty="0" err="1">
                <a:solidFill>
                  <a:srgbClr val="002060"/>
                </a:solidFill>
                <a:latin typeface="Times New Roman" panose="02020603050405020304" pitchFamily="18" charset="0"/>
                <a:cs typeface="Times New Roman" panose="02020603050405020304" pitchFamily="18" charset="0"/>
              </a:rPr>
              <a:t>nêu</a:t>
            </a:r>
            <a:r>
              <a:rPr lang="en-US" sz="2800" dirty="0">
                <a:solidFill>
                  <a:srgbClr val="002060"/>
                </a:solidFill>
                <a:latin typeface="Times New Roman" panose="02020603050405020304" pitchFamily="18" charset="0"/>
                <a:cs typeface="Times New Roman" panose="02020603050405020304" pitchFamily="18" charset="0"/>
              </a:rPr>
              <a:t> được một trường hợp có sử dụng 1 câu tục ngữ đã biết.</a:t>
            </a:r>
          </a:p>
          <a:p>
            <a:pPr marL="285750" indent="-285750">
              <a:buFontTx/>
              <a:buChar char="-"/>
            </a:pPr>
            <a:r>
              <a:rPr lang="en-US" sz="2800" dirty="0">
                <a:solidFill>
                  <a:srgbClr val="002060"/>
                </a:solidFill>
                <a:latin typeface="Times New Roman" panose="02020603050405020304" pitchFamily="18" charset="0"/>
                <a:cs typeface="Times New Roman" panose="02020603050405020304" pitchFamily="18" charset="0"/>
              </a:rPr>
              <a:t>Tìm được từ ngữ tả mức độ cao của cái đẹp và đặt câu với 1 từ vừa tìm được.</a:t>
            </a:r>
          </a:p>
        </p:txBody>
      </p:sp>
      <p:pic>
        <p:nvPicPr>
          <p:cNvPr id="6" name="Picture 13" descr="Related image">
            <a:extLst>
              <a:ext uri="{FF2B5EF4-FFF2-40B4-BE49-F238E27FC236}">
                <a16:creationId xmlns:a16="http://schemas.microsoft.com/office/drawing/2014/main" id="{1E11AA70-67DA-439B-91AA-C298C3C269EA}"/>
              </a:ext>
            </a:extLst>
          </p:cNvPr>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52400" y="5227003"/>
            <a:ext cx="2170113" cy="173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ản ghi Mới 5">
            <a:hlinkClick r:id="" action="ppaction://media"/>
            <a:extLst>
              <a:ext uri="{FF2B5EF4-FFF2-40B4-BE49-F238E27FC236}">
                <a16:creationId xmlns:a16="http://schemas.microsoft.com/office/drawing/2014/main" id="{372BCFE3-E6E5-4F0D-96BF-0DC3D78F0BD8}"/>
              </a:ext>
            </a:extLst>
          </p:cNvPr>
          <p:cNvPicPr>
            <a:picLocks noChangeAspect="1"/>
          </p:cNvPicPr>
          <p:nvPr>
            <a:audioFile r:link="rId2"/>
            <p:extLst>
              <p:ext uri="{DAA4B4D4-6D71-4841-9C94-3DE7FCFB9230}">
                <p14:media xmlns:p14="http://schemas.microsoft.com/office/powerpoint/2010/main" r:embed="rId1"/>
              </p:ext>
            </p:extLst>
          </p:nvPr>
        </p:nvPicPr>
        <p:blipFill>
          <a:blip r:embed="rId6" cstate="print">
            <a:extLst>
              <a:ext uri="{28A0092B-C50C-407E-A947-70E740481C1C}">
                <a14:useLocalDpi xmlns:a14="http://schemas.microsoft.com/office/drawing/2010/main" val="0"/>
              </a:ext>
            </a:extLst>
          </a:blip>
          <a:stretch>
            <a:fillRect/>
          </a:stretch>
        </p:blipFill>
        <p:spPr>
          <a:xfrm>
            <a:off x="9144000" y="6467621"/>
            <a:ext cx="457200" cy="228600"/>
          </a:xfrm>
          <a:prstGeom prst="rect">
            <a:avLst/>
          </a:prstGeom>
        </p:spPr>
      </p:pic>
    </p:spTree>
    <p:extLst>
      <p:ext uri="{BB962C8B-B14F-4D97-AF65-F5344CB8AC3E}">
        <p14:creationId xmlns:p14="http://schemas.microsoft.com/office/powerpoint/2010/main" val="335338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16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36076D-ABF4-4C78-8584-07647D3AB7F7}"/>
              </a:ext>
            </a:extLst>
          </p:cNvPr>
          <p:cNvPicPr>
            <a:picLocks noChangeAspect="1"/>
          </p:cNvPicPr>
          <p:nvPr/>
        </p:nvPicPr>
        <p:blipFill>
          <a:blip r:embed="rId2"/>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FEF333CA-7136-4C4D-A864-DFE8B8E4B4C8}"/>
              </a:ext>
            </a:extLst>
          </p:cNvPr>
          <p:cNvSpPr/>
          <p:nvPr/>
        </p:nvSpPr>
        <p:spPr>
          <a:xfrm>
            <a:off x="0" y="-6246"/>
            <a:ext cx="2438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FF6D4534-C12B-4298-A4CF-99C3844E4055}"/>
              </a:ext>
            </a:extLst>
          </p:cNvPr>
          <p:cNvSpPr txBox="1"/>
          <p:nvPr/>
        </p:nvSpPr>
        <p:spPr>
          <a:xfrm>
            <a:off x="0" y="0"/>
            <a:ext cx="2438400" cy="707886"/>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Buổi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gươm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đẹp</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1730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2512314"/>
            <a:ext cx="8160328" cy="1754326"/>
          </a:xfrm>
          <a:prstGeom prst="rect">
            <a:avLst/>
          </a:prstGeom>
          <a:noFill/>
        </p:spPr>
        <p:txBody>
          <a:bodyPr wrap="square" rtlCol="0">
            <a:spAutoFit/>
          </a:bodyPr>
          <a:lstStyle/>
          <a:p>
            <a:pPr algn="ctr"/>
            <a:r>
              <a:rPr lang="en-US" sz="3600" b="1" u="sng" dirty="0" err="1">
                <a:latin typeface="Times New Roman" panose="02020603050405020304" pitchFamily="18" charset="0"/>
                <a:cs typeface="Times New Roman" panose="02020603050405020304" pitchFamily="18" charset="0"/>
              </a:rPr>
              <a:t>Dặn</a:t>
            </a:r>
            <a:r>
              <a:rPr lang="en-US" sz="3600" b="1" u="sng" dirty="0">
                <a:latin typeface="Times New Roman" panose="02020603050405020304" pitchFamily="18" charset="0"/>
                <a:cs typeface="Times New Roman" panose="02020603050405020304" pitchFamily="18" charset="0"/>
              </a:rPr>
              <a:t> </a:t>
            </a:r>
            <a:r>
              <a:rPr lang="en-US" sz="3600" b="1" u="sng" dirty="0" err="1">
                <a:latin typeface="Times New Roman" panose="02020603050405020304" pitchFamily="18" charset="0"/>
                <a:cs typeface="Times New Roman" panose="02020603050405020304" pitchFamily="18" charset="0"/>
              </a:rPr>
              <a:t>dò</a:t>
            </a:r>
            <a:r>
              <a:rPr lang="en-US" sz="3600" b="1" u="sng"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4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Xem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Ai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p:txBody>
      </p:sp>
      <p:sp>
        <p:nvSpPr>
          <p:cNvPr id="9" name="Oval 8">
            <a:hlinkClick r:id="rId3" action="ppaction://hlinksldjump"/>
          </p:cNvPr>
          <p:cNvSpPr/>
          <p:nvPr/>
        </p:nvSpPr>
        <p:spPr>
          <a:xfrm>
            <a:off x="4094018" y="2667000"/>
            <a:ext cx="4821382" cy="24384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err="1">
                <a:latin typeface="Times New Roman" panose="02020603050405020304" pitchFamily="18" charset="0"/>
                <a:cs typeface="Times New Roman" panose="02020603050405020304" pitchFamily="18" charset="0"/>
              </a:rPr>
              <a:t>Mời</a:t>
            </a:r>
            <a:r>
              <a:rPr lang="en-US" sz="3600">
                <a:latin typeface="Times New Roman" panose="02020603050405020304" pitchFamily="18" charset="0"/>
                <a:cs typeface="Times New Roman" panose="02020603050405020304" pitchFamily="18" charset="0"/>
              </a:rPr>
              <a:t> các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4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vừa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0335" y="4267200"/>
            <a:ext cx="1951330" cy="2377440"/>
          </a:xfrm>
          <a:prstGeom prst="rect">
            <a:avLst/>
          </a:prstGeom>
        </p:spPr>
      </p:pic>
    </p:spTree>
    <p:extLst>
      <p:ext uri="{BB962C8B-B14F-4D97-AF65-F5344CB8AC3E}">
        <p14:creationId xmlns:p14="http://schemas.microsoft.com/office/powerpoint/2010/main" val="49269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784805"/>
            <a:ext cx="2347265" cy="2859835"/>
          </a:xfrm>
          <a:prstGeom prst="rect">
            <a:avLst/>
          </a:prstGeom>
        </p:spPr>
      </p:pic>
      <p:sp>
        <p:nvSpPr>
          <p:cNvPr id="8" name="Rounded Rectangle 7"/>
          <p:cNvSpPr/>
          <p:nvPr/>
        </p:nvSpPr>
        <p:spPr>
          <a:xfrm>
            <a:off x="2590800" y="2438400"/>
            <a:ext cx="6415735" cy="3886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1" name="TextBox 10"/>
          <p:cNvSpPr txBox="1"/>
          <p:nvPr/>
        </p:nvSpPr>
        <p:spPr>
          <a:xfrm>
            <a:off x="3124200" y="2743200"/>
            <a:ext cx="6019800" cy="3523016"/>
          </a:xfrm>
          <a:prstGeom prst="rect">
            <a:avLst/>
          </a:prstGeom>
          <a:noFill/>
        </p:spPr>
        <p:txBody>
          <a:bodyPr wrap="square" rtlCol="0">
            <a:spAutoFit/>
          </a:bodyPr>
          <a:lstStyle/>
          <a:p>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Tốt</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gỗ</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hơn</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tốt</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nước</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sơn</a:t>
            </a:r>
            <a:r>
              <a:rPr lang="en-US" sz="2600" dirty="0">
                <a:latin typeface="Times New Roman" panose="02020603050405020304" pitchFamily="18" charset="0"/>
                <a:ea typeface="Calibri"/>
                <a:cs typeface="Times New Roman" panose="02020603050405020304" pitchFamily="18" charset="0"/>
              </a:rPr>
              <a:t>.</a:t>
            </a:r>
          </a:p>
          <a:p>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Cái</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nết</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đánh</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chết</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cái</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đẹp</a:t>
            </a:r>
            <a:r>
              <a:rPr lang="en-US" sz="2600" dirty="0">
                <a:latin typeface="Times New Roman" panose="02020603050405020304" pitchFamily="18" charset="0"/>
                <a:ea typeface="Calibri"/>
                <a:cs typeface="Times New Roman" panose="02020603050405020304" pitchFamily="18" charset="0"/>
              </a:rPr>
              <a:t>.</a:t>
            </a:r>
          </a:p>
          <a:p>
            <a:pPr>
              <a:lnSpc>
                <a:spcPct val="115000"/>
              </a:lnSpc>
              <a:spcAft>
                <a:spcPts val="1000"/>
              </a:spcAft>
            </a:pP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Người</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thanh</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tiếng</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nói</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cũng</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thanh</a:t>
            </a:r>
            <a:endParaRPr lang="en-US" sz="2600" dirty="0">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en-US" sz="2600" dirty="0" err="1">
                <a:latin typeface="Times New Roman" panose="02020603050405020304" pitchFamily="18" charset="0"/>
                <a:ea typeface="Calibri"/>
                <a:cs typeface="Times New Roman" panose="02020603050405020304" pitchFamily="18" charset="0"/>
              </a:rPr>
              <a:t>Chuông</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kêu</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khẽ</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đánh</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bên</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thành</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cũng</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kêu</a:t>
            </a:r>
            <a:r>
              <a:rPr lang="en-US" sz="2600" dirty="0">
                <a:latin typeface="Times New Roman" panose="02020603050405020304" pitchFamily="18" charset="0"/>
                <a:ea typeface="Calibri"/>
                <a:cs typeface="Times New Roman" panose="02020603050405020304" pitchFamily="18" charset="0"/>
              </a:rPr>
              <a:t>.</a:t>
            </a:r>
          </a:p>
          <a:p>
            <a:pPr>
              <a:lnSpc>
                <a:spcPct val="115000"/>
              </a:lnSpc>
              <a:spcAft>
                <a:spcPts val="1000"/>
              </a:spcAft>
            </a:pP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Trông</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mặt</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mà</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bắt</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hình</a:t>
            </a:r>
            <a:r>
              <a:rPr lang="en-US" sz="2600" dirty="0">
                <a:latin typeface="Times New Roman" panose="02020603050405020304" pitchFamily="18" charset="0"/>
                <a:ea typeface="Calibri"/>
                <a:cs typeface="Times New Roman" panose="02020603050405020304" pitchFamily="18" charset="0"/>
              </a:rPr>
              <a:t> dong</a:t>
            </a:r>
          </a:p>
          <a:p>
            <a:pPr>
              <a:lnSpc>
                <a:spcPct val="115000"/>
              </a:lnSpc>
              <a:spcAft>
                <a:spcPts val="1000"/>
              </a:spcAft>
            </a:pPr>
            <a:r>
              <a:rPr lang="en-US" sz="2600" dirty="0">
                <a:latin typeface="Times New Roman" panose="02020603050405020304" pitchFamily="18" charset="0"/>
                <a:ea typeface="Calibri"/>
                <a:cs typeface="Times New Roman" panose="02020603050405020304" pitchFamily="18" charset="0"/>
              </a:rPr>
              <a:t>Con </a:t>
            </a:r>
            <a:r>
              <a:rPr lang="en-US" sz="2600" dirty="0" err="1">
                <a:latin typeface="Times New Roman" panose="02020603050405020304" pitchFamily="18" charset="0"/>
                <a:ea typeface="Calibri"/>
                <a:cs typeface="Times New Roman" panose="02020603050405020304" pitchFamily="18" charset="0"/>
              </a:rPr>
              <a:t>lợn</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có</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béo</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thì</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lòng</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mới</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ngon</a:t>
            </a:r>
            <a:r>
              <a:rPr lang="en-US" sz="2600" dirty="0">
                <a:latin typeface="Times New Roman" panose="02020603050405020304" pitchFamily="18" charset="0"/>
                <a:ea typeface="Calibri"/>
                <a:cs typeface="Times New Roman" panose="02020603050405020304" pitchFamily="18" charset="0"/>
              </a:rPr>
              <a:t>.</a:t>
            </a:r>
          </a:p>
          <a:p>
            <a:endParaRPr lang="en-US" dirty="0"/>
          </a:p>
        </p:txBody>
      </p:sp>
    </p:spTree>
    <p:extLst>
      <p:ext uri="{BB962C8B-B14F-4D97-AF65-F5344CB8AC3E}">
        <p14:creationId xmlns:p14="http://schemas.microsoft.com/office/powerpoint/2010/main" val="2100508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64D8AF-9994-4175-9C27-709D756A718C}"/>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511DF27B-40E4-4DE9-91F6-BDEDB2ABB951}"/>
              </a:ext>
            </a:extLst>
          </p:cNvPr>
          <p:cNvSpPr txBox="1"/>
          <p:nvPr/>
        </p:nvSpPr>
        <p:spPr>
          <a:xfrm>
            <a:off x="3124200" y="152400"/>
            <a:ext cx="3962400" cy="830997"/>
          </a:xfrm>
          <a:prstGeom prst="rect">
            <a:avLst/>
          </a:prstGeom>
          <a:noFill/>
        </p:spPr>
        <p:txBody>
          <a:bodyPr wrap="square" rtlCol="0">
            <a:spAutoFit/>
          </a:bodyPr>
          <a:lstStyle/>
          <a:p>
            <a:r>
              <a:rPr lang="en-US" sz="4800" b="1" dirty="0">
                <a:solidFill>
                  <a:schemeClr val="accent5">
                    <a:lumMod val="75000"/>
                  </a:schemeClr>
                </a:solidFill>
                <a:latin typeface="Times New Roman" panose="02020603050405020304" pitchFamily="18" charset="0"/>
                <a:cs typeface="Times New Roman" panose="02020603050405020304" pitchFamily="18" charset="0"/>
              </a:rPr>
              <a:t>KHỞI ĐỘNG</a:t>
            </a:r>
          </a:p>
        </p:txBody>
      </p:sp>
      <p:pic>
        <p:nvPicPr>
          <p:cNvPr id="4" name="Picture 3">
            <a:extLst>
              <a:ext uri="{FF2B5EF4-FFF2-40B4-BE49-F238E27FC236}">
                <a16:creationId xmlns:a16="http://schemas.microsoft.com/office/drawing/2014/main" id="{DB356EF8-F348-4CC2-A36B-42A004818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76800"/>
            <a:ext cx="2242705" cy="1981200"/>
          </a:xfrm>
          <a:prstGeom prst="rect">
            <a:avLst/>
          </a:prstGeom>
        </p:spPr>
      </p:pic>
      <p:pic>
        <p:nvPicPr>
          <p:cNvPr id="5" name="Picture 4">
            <a:extLst>
              <a:ext uri="{FF2B5EF4-FFF2-40B4-BE49-F238E27FC236}">
                <a16:creationId xmlns:a16="http://schemas.microsoft.com/office/drawing/2014/main" id="{7D24B843-AC2A-4AD8-BC14-C3AF637C2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6797" y="4477614"/>
            <a:ext cx="2895600" cy="20433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Oval Callout 4">
            <a:extLst>
              <a:ext uri="{FF2B5EF4-FFF2-40B4-BE49-F238E27FC236}">
                <a16:creationId xmlns:a16="http://schemas.microsoft.com/office/drawing/2014/main" id="{5C2DACFD-BE7C-4714-B2FC-AE476D92A0B8}"/>
              </a:ext>
            </a:extLst>
          </p:cNvPr>
          <p:cNvSpPr/>
          <p:nvPr/>
        </p:nvSpPr>
        <p:spPr>
          <a:xfrm>
            <a:off x="1600200" y="2111486"/>
            <a:ext cx="3465905" cy="35814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Theo em cái đẹp được thể hiện qua những gì?</a:t>
            </a:r>
          </a:p>
        </p:txBody>
      </p:sp>
      <p:pic>
        <p:nvPicPr>
          <p:cNvPr id="7" name="Picture 6">
            <a:extLst>
              <a:ext uri="{FF2B5EF4-FFF2-40B4-BE49-F238E27FC236}">
                <a16:creationId xmlns:a16="http://schemas.microsoft.com/office/drawing/2014/main" id="{8ADCD85A-29C4-4245-B5B7-3EAD6E074F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5447" y="1087548"/>
            <a:ext cx="2567354" cy="17559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a:extLst>
              <a:ext uri="{FF2B5EF4-FFF2-40B4-BE49-F238E27FC236}">
                <a16:creationId xmlns:a16="http://schemas.microsoft.com/office/drawing/2014/main" id="{9A039D75-653C-429E-8462-72AE7DF9EC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6839" y="2456853"/>
            <a:ext cx="2523392" cy="205966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9588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736227-12DD-4438-BA95-C7DCD2B2E737}"/>
              </a:ext>
            </a:extLst>
          </p:cNvPr>
          <p:cNvPicPr>
            <a:picLocks noChangeAspect="1"/>
          </p:cNvPicPr>
          <p:nvPr/>
        </p:nvPicPr>
        <p:blipFill>
          <a:blip r:embed="rId2"/>
          <a:stretch>
            <a:fillRect/>
          </a:stretch>
        </p:blipFill>
        <p:spPr>
          <a:xfrm>
            <a:off x="-22274" y="0"/>
            <a:ext cx="9144000" cy="6858000"/>
          </a:xfrm>
          <a:prstGeom prst="rect">
            <a:avLst/>
          </a:prstGeom>
        </p:spPr>
      </p:pic>
      <p:sp>
        <p:nvSpPr>
          <p:cNvPr id="4" name="TextBox 3">
            <a:extLst>
              <a:ext uri="{FF2B5EF4-FFF2-40B4-BE49-F238E27FC236}">
                <a16:creationId xmlns:a16="http://schemas.microsoft.com/office/drawing/2014/main" id="{F8F47C94-5EAC-4EC4-AAB9-C0BAE9A6CA6D}"/>
              </a:ext>
            </a:extLst>
          </p:cNvPr>
          <p:cNvSpPr txBox="1"/>
          <p:nvPr/>
        </p:nvSpPr>
        <p:spPr>
          <a:xfrm>
            <a:off x="838200" y="5029200"/>
            <a:ext cx="76962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Đặt 1 câu để miêu tả vẽ đẹp có trong bức tranh</a:t>
            </a:r>
          </a:p>
        </p:txBody>
      </p:sp>
      <p:pic>
        <p:nvPicPr>
          <p:cNvPr id="5" name="Picture 4">
            <a:extLst>
              <a:ext uri="{FF2B5EF4-FFF2-40B4-BE49-F238E27FC236}">
                <a16:creationId xmlns:a16="http://schemas.microsoft.com/office/drawing/2014/main" id="{87A2FE26-8763-4FEB-8C86-31D928257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48530"/>
            <a:ext cx="8153400" cy="4343400"/>
          </a:xfrm>
          <a:prstGeom prst="rect">
            <a:avLst/>
          </a:prstGeom>
        </p:spPr>
      </p:pic>
      <p:sp>
        <p:nvSpPr>
          <p:cNvPr id="6" name="TextBox 5">
            <a:extLst>
              <a:ext uri="{FF2B5EF4-FFF2-40B4-BE49-F238E27FC236}">
                <a16:creationId xmlns:a16="http://schemas.microsoft.com/office/drawing/2014/main" id="{ED6E7A71-D3D6-4ACC-A507-45F952D6F674}"/>
              </a:ext>
            </a:extLst>
          </p:cNvPr>
          <p:cNvSpPr txBox="1"/>
          <p:nvPr/>
        </p:nvSpPr>
        <p:spPr>
          <a:xfrm>
            <a:off x="685800" y="5552420"/>
            <a:ext cx="8001000" cy="523220"/>
          </a:xfrm>
          <a:prstGeom prst="rect">
            <a:avLst/>
          </a:prstGeom>
          <a:noFill/>
        </p:spPr>
        <p:txBody>
          <a:bodyPr wrap="square" rtlCol="0">
            <a:spAutoFit/>
          </a:bodyPr>
          <a:lstStyle/>
          <a:p>
            <a:pPr algn="ct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a:solidFill>
                  <a:schemeClr val="tx2">
                    <a:lumMod val="50000"/>
                  </a:schemeClr>
                </a:solidFill>
                <a:latin typeface="Times New Roman" panose="02020603050405020304" pitchFamily="18" charset="0"/>
                <a:cs typeface="Times New Roman" panose="02020603050405020304" pitchFamily="18" charset="0"/>
              </a:rPr>
              <a:t>Đường phố về đêm, ánh đèn màu </a:t>
            </a:r>
            <a:r>
              <a:rPr lang="en-US" sz="2800" b="1" dirty="0">
                <a:solidFill>
                  <a:srgbClr val="FF0000"/>
                </a:solidFill>
                <a:latin typeface="Times New Roman" panose="02020603050405020304" pitchFamily="18" charset="0"/>
                <a:cs typeface="Times New Roman" panose="02020603050405020304" pitchFamily="18" charset="0"/>
              </a:rPr>
              <a:t>lung linh rực rỡ</a:t>
            </a:r>
          </a:p>
        </p:txBody>
      </p:sp>
    </p:spTree>
    <p:extLst>
      <p:ext uri="{BB962C8B-B14F-4D97-AF65-F5344CB8AC3E}">
        <p14:creationId xmlns:p14="http://schemas.microsoft.com/office/powerpoint/2010/main" val="345889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9B8297-72CC-417A-A94F-66C381CF05D1}"/>
              </a:ext>
            </a:extLst>
          </p:cNvPr>
          <p:cNvPicPr>
            <a:picLocks noChangeAspect="1"/>
          </p:cNvPicPr>
          <p:nvPr/>
        </p:nvPicPr>
        <p:blipFill>
          <a:blip r:embed="rId2"/>
          <a:stretch>
            <a:fillRect/>
          </a:stretch>
        </p:blipFill>
        <p:spPr>
          <a:xfrm>
            <a:off x="0" y="0"/>
            <a:ext cx="9144000" cy="6858000"/>
          </a:xfrm>
          <a:prstGeom prst="rect">
            <a:avLst/>
          </a:prstGeom>
        </p:spPr>
      </p:pic>
      <p:sp>
        <p:nvSpPr>
          <p:cNvPr id="7" name="TextBox 6"/>
          <p:cNvSpPr txBox="1"/>
          <p:nvPr/>
        </p:nvSpPr>
        <p:spPr>
          <a:xfrm>
            <a:off x="653562" y="714241"/>
            <a:ext cx="8686800" cy="461665"/>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1 : </a:t>
            </a:r>
            <a:r>
              <a:rPr lang="en-US" sz="2400" b="1" i="1" dirty="0" err="1">
                <a:latin typeface="Times New Roman" panose="02020603050405020304" pitchFamily="18" charset="0"/>
                <a:cs typeface="Times New Roman" panose="02020603050405020304" pitchFamily="18" charset="0"/>
              </a:rPr>
              <a:t>Chọn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nghĩa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thích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hợp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mỗi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a:t>
            </a:r>
          </a:p>
        </p:txBody>
      </p:sp>
      <p:sp>
        <p:nvSpPr>
          <p:cNvPr id="8" name="Rectangle 7"/>
          <p:cNvSpPr/>
          <p:nvPr/>
        </p:nvSpPr>
        <p:spPr>
          <a:xfrm>
            <a:off x="263769" y="1726622"/>
            <a:ext cx="2362200" cy="212320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Phẩm</a:t>
            </a:r>
            <a:r>
              <a:rPr lang="en-US" sz="2800" dirty="0">
                <a:effectLst/>
                <a:latin typeface="Times New Roman"/>
                <a:ea typeface="Calibri"/>
                <a:cs typeface="Times New Roman"/>
              </a:rPr>
              <a:t> </a:t>
            </a:r>
            <a:r>
              <a:rPr lang="en-US" sz="2800" dirty="0" err="1">
                <a:effectLst/>
                <a:latin typeface="Times New Roman"/>
                <a:ea typeface="Calibri"/>
                <a:cs typeface="Times New Roman"/>
              </a:rPr>
              <a:t>chất</a:t>
            </a:r>
            <a:r>
              <a:rPr lang="en-US" sz="2800" dirty="0">
                <a:effectLst/>
                <a:latin typeface="Times New Roman"/>
                <a:ea typeface="Calibri"/>
                <a:cs typeface="Times New Roman"/>
              </a:rPr>
              <a:t> </a:t>
            </a:r>
            <a:r>
              <a:rPr lang="en-US" sz="2800" dirty="0" err="1">
                <a:effectLst/>
                <a:latin typeface="Times New Roman"/>
                <a:ea typeface="Calibri"/>
                <a:cs typeface="Times New Roman"/>
              </a:rPr>
              <a:t>quý</a:t>
            </a:r>
            <a:r>
              <a:rPr lang="en-US" sz="2800" dirty="0">
                <a:effectLst/>
                <a:latin typeface="Times New Roman"/>
                <a:ea typeface="Calibri"/>
                <a:cs typeface="Times New Roman"/>
              </a:rPr>
              <a:t> </a:t>
            </a:r>
            <a:r>
              <a:rPr lang="en-US" sz="2800" dirty="0" err="1">
                <a:effectLst/>
                <a:latin typeface="Times New Roman"/>
                <a:ea typeface="Calibri"/>
                <a:cs typeface="Times New Roman"/>
              </a:rPr>
              <a:t>hơn</a:t>
            </a:r>
            <a:r>
              <a:rPr lang="en-US" sz="2800" dirty="0">
                <a:effectLst/>
                <a:latin typeface="Times New Roman"/>
                <a:ea typeface="Calibri"/>
                <a:cs typeface="Times New Roman"/>
              </a:rPr>
              <a:t> </a:t>
            </a:r>
            <a:r>
              <a:rPr lang="en-US" sz="2800" dirty="0" err="1">
                <a:effectLst/>
                <a:latin typeface="Times New Roman"/>
                <a:ea typeface="Calibri"/>
                <a:cs typeface="Times New Roman"/>
              </a:rPr>
              <a:t>vẻ</a:t>
            </a:r>
            <a:r>
              <a:rPr lang="en-US" sz="2800" dirty="0">
                <a:effectLst/>
                <a:latin typeface="Times New Roman"/>
                <a:ea typeface="Calibri"/>
                <a:cs typeface="Times New Roman"/>
              </a:rPr>
              <a:t> </a:t>
            </a:r>
            <a:r>
              <a:rPr lang="en-US" sz="2800" dirty="0" err="1">
                <a:effectLst/>
                <a:latin typeface="Times New Roman"/>
                <a:ea typeface="Calibri"/>
                <a:cs typeface="Times New Roman"/>
              </a:rPr>
              <a:t>đẹp</a:t>
            </a:r>
            <a:r>
              <a:rPr lang="en-US" sz="2800" dirty="0">
                <a:effectLst/>
                <a:latin typeface="Times New Roman"/>
                <a:ea typeface="Calibri"/>
                <a:cs typeface="Times New Roman"/>
              </a:rPr>
              <a:t> </a:t>
            </a:r>
            <a:r>
              <a:rPr lang="en-US" sz="2800" dirty="0" err="1">
                <a:effectLst/>
                <a:latin typeface="Times New Roman"/>
                <a:ea typeface="Calibri"/>
                <a:cs typeface="Times New Roman"/>
              </a:rPr>
              <a:t>bên</a:t>
            </a:r>
            <a:r>
              <a:rPr lang="en-US" sz="2800" dirty="0">
                <a:effectLst/>
                <a:latin typeface="Times New Roman"/>
                <a:ea typeface="Calibri"/>
                <a:cs typeface="Times New Roman"/>
              </a:rPr>
              <a:t> </a:t>
            </a:r>
            <a:r>
              <a:rPr lang="en-US" sz="2800" dirty="0" err="1">
                <a:effectLst/>
                <a:latin typeface="Times New Roman"/>
                <a:ea typeface="Calibri"/>
                <a:cs typeface="Times New Roman"/>
              </a:rPr>
              <a:t>ngoài</a:t>
            </a:r>
            <a:endParaRPr lang="en-US" sz="2800" dirty="0">
              <a:effectLst/>
              <a:ea typeface="Calibri"/>
              <a:cs typeface="Times New Roman"/>
            </a:endParaRPr>
          </a:p>
        </p:txBody>
      </p:sp>
      <p:sp>
        <p:nvSpPr>
          <p:cNvPr id="9" name="Rectangle 8"/>
          <p:cNvSpPr/>
          <p:nvPr/>
        </p:nvSpPr>
        <p:spPr>
          <a:xfrm>
            <a:off x="228600" y="4267200"/>
            <a:ext cx="2362200" cy="206432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Hình</a:t>
            </a:r>
            <a:r>
              <a:rPr lang="en-US" sz="2800" dirty="0">
                <a:effectLst/>
                <a:latin typeface="Times New Roman"/>
                <a:ea typeface="Calibri"/>
                <a:cs typeface="Times New Roman"/>
              </a:rPr>
              <a:t> </a:t>
            </a:r>
            <a:r>
              <a:rPr lang="en-US" sz="2800" dirty="0" err="1">
                <a:effectLst/>
                <a:latin typeface="Times New Roman"/>
                <a:ea typeface="Calibri"/>
                <a:cs typeface="Times New Roman"/>
              </a:rPr>
              <a:t>thức</a:t>
            </a:r>
            <a:r>
              <a:rPr lang="en-US" sz="2800" dirty="0">
                <a:effectLst/>
                <a:latin typeface="Times New Roman"/>
                <a:ea typeface="Calibri"/>
                <a:cs typeface="Times New Roman"/>
              </a:rPr>
              <a:t> </a:t>
            </a:r>
            <a:r>
              <a:rPr lang="en-US" sz="2800" dirty="0" err="1">
                <a:effectLst/>
                <a:latin typeface="Times New Roman"/>
                <a:ea typeface="Calibri"/>
                <a:cs typeface="Times New Roman"/>
              </a:rPr>
              <a:t>thường</a:t>
            </a:r>
            <a:r>
              <a:rPr lang="en-US" sz="2800" dirty="0">
                <a:effectLst/>
                <a:latin typeface="Times New Roman"/>
                <a:ea typeface="Calibri"/>
                <a:cs typeface="Times New Roman"/>
              </a:rPr>
              <a:t> </a:t>
            </a:r>
            <a:r>
              <a:rPr lang="en-US" sz="2800" dirty="0" err="1">
                <a:effectLst/>
                <a:latin typeface="Times New Roman"/>
                <a:ea typeface="Calibri"/>
                <a:cs typeface="Times New Roman"/>
              </a:rPr>
              <a:t>thống</a:t>
            </a:r>
            <a:r>
              <a:rPr lang="en-US" sz="2800" dirty="0">
                <a:effectLst/>
                <a:latin typeface="Times New Roman"/>
                <a:ea typeface="Calibri"/>
                <a:cs typeface="Times New Roman"/>
              </a:rPr>
              <a:t> </a:t>
            </a:r>
            <a:r>
              <a:rPr lang="en-US" sz="2800" dirty="0" err="1">
                <a:effectLst/>
                <a:latin typeface="Times New Roman"/>
                <a:ea typeface="Calibri"/>
                <a:cs typeface="Times New Roman"/>
              </a:rPr>
              <a:t>nhất</a:t>
            </a:r>
            <a:r>
              <a:rPr lang="en-US" sz="2800" dirty="0">
                <a:effectLst/>
                <a:latin typeface="Times New Roman"/>
                <a:ea typeface="Calibri"/>
                <a:cs typeface="Times New Roman"/>
              </a:rPr>
              <a:t> </a:t>
            </a:r>
            <a:r>
              <a:rPr lang="en-US" sz="2800" dirty="0" err="1">
                <a:effectLst/>
                <a:latin typeface="Times New Roman"/>
                <a:ea typeface="Calibri"/>
                <a:cs typeface="Times New Roman"/>
              </a:rPr>
              <a:t>với</a:t>
            </a:r>
            <a:r>
              <a:rPr lang="en-US" sz="2800" dirty="0">
                <a:effectLst/>
                <a:latin typeface="Times New Roman"/>
                <a:ea typeface="Calibri"/>
                <a:cs typeface="Times New Roman"/>
              </a:rPr>
              <a:t> </a:t>
            </a:r>
            <a:r>
              <a:rPr lang="en-US" sz="2800" dirty="0" err="1">
                <a:effectLst/>
                <a:latin typeface="Times New Roman"/>
                <a:ea typeface="Calibri"/>
                <a:cs typeface="Times New Roman"/>
              </a:rPr>
              <a:t>nội</a:t>
            </a:r>
            <a:r>
              <a:rPr lang="en-US" sz="2800" dirty="0">
                <a:effectLst/>
                <a:latin typeface="Times New Roman"/>
                <a:ea typeface="Calibri"/>
                <a:cs typeface="Times New Roman"/>
              </a:rPr>
              <a:t> dung</a:t>
            </a:r>
            <a:endParaRPr lang="en-US" sz="2800" dirty="0">
              <a:effectLst/>
              <a:ea typeface="Calibri"/>
              <a:cs typeface="Times New Roman"/>
            </a:endParaRPr>
          </a:p>
        </p:txBody>
      </p:sp>
      <p:sp>
        <p:nvSpPr>
          <p:cNvPr id="10" name="Rectangle 9"/>
          <p:cNvSpPr/>
          <p:nvPr/>
        </p:nvSpPr>
        <p:spPr>
          <a:xfrm>
            <a:off x="3117270" y="1746728"/>
            <a:ext cx="5934075" cy="79663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gỗ</a:t>
            </a:r>
            <a:r>
              <a:rPr lang="en-US" sz="2600" dirty="0">
                <a:effectLst/>
                <a:latin typeface="Times New Roman"/>
                <a:ea typeface="Calibri"/>
                <a:cs typeface="Times New Roman"/>
              </a:rPr>
              <a:t> </a:t>
            </a:r>
            <a:r>
              <a:rPr lang="en-US" sz="2600" dirty="0" err="1">
                <a:effectLst/>
                <a:latin typeface="Times New Roman"/>
                <a:ea typeface="Calibri"/>
                <a:cs typeface="Times New Roman"/>
              </a:rPr>
              <a:t>hơn</a:t>
            </a:r>
            <a:r>
              <a:rPr lang="en-US" sz="2600" dirty="0">
                <a:effectLst/>
                <a:latin typeface="Times New Roman"/>
                <a:ea typeface="Calibri"/>
                <a:cs typeface="Times New Roman"/>
              </a:rPr>
              <a:t> </a:t>
            </a: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nước</a:t>
            </a:r>
            <a:r>
              <a:rPr lang="en-US" sz="2600" dirty="0">
                <a:effectLst/>
                <a:latin typeface="Times New Roman"/>
                <a:ea typeface="Calibri"/>
                <a:cs typeface="Times New Roman"/>
              </a:rPr>
              <a:t> </a:t>
            </a:r>
            <a:r>
              <a:rPr lang="en-US" sz="2600" dirty="0" err="1">
                <a:effectLst/>
                <a:latin typeface="Times New Roman"/>
                <a:ea typeface="Calibri"/>
                <a:cs typeface="Times New Roman"/>
              </a:rPr>
              <a:t>sơn</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11" name="Rectangle 10"/>
          <p:cNvSpPr/>
          <p:nvPr/>
        </p:nvSpPr>
        <p:spPr>
          <a:xfrm>
            <a:off x="3124200" y="2697307"/>
            <a:ext cx="5934075" cy="131964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Người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tiếng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nói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endParaRPr lang="en-US" sz="2600" dirty="0">
              <a:effectLst/>
              <a:latin typeface="Times New Roman" panose="02020603050405020304" pitchFamily="18" charset="0"/>
              <a:ea typeface="Calibri"/>
              <a:cs typeface="Times New Roman" panose="02020603050405020304" pitchFamily="18" charset="0"/>
            </a:endParaRPr>
          </a:p>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Chuông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khẽ</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đánh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bên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thành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a:t>
            </a:r>
          </a:p>
        </p:txBody>
      </p:sp>
      <p:sp>
        <p:nvSpPr>
          <p:cNvPr id="12" name="Rectangle 11"/>
          <p:cNvSpPr/>
          <p:nvPr/>
        </p:nvSpPr>
        <p:spPr>
          <a:xfrm>
            <a:off x="3151909" y="4184865"/>
            <a:ext cx="5934073" cy="8382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nết</a:t>
            </a:r>
            <a:r>
              <a:rPr lang="en-US" sz="2600" dirty="0">
                <a:effectLst/>
                <a:latin typeface="Times New Roman"/>
                <a:ea typeface="Calibri"/>
                <a:cs typeface="Times New Roman"/>
              </a:rPr>
              <a:t> </a:t>
            </a:r>
            <a:r>
              <a:rPr lang="en-US" sz="2600" dirty="0" err="1">
                <a:effectLst/>
                <a:latin typeface="Times New Roman"/>
                <a:ea typeface="Calibri"/>
                <a:cs typeface="Times New Roman"/>
              </a:rPr>
              <a:t>đánh</a:t>
            </a:r>
            <a:r>
              <a:rPr lang="en-US" sz="2600" dirty="0">
                <a:effectLst/>
                <a:latin typeface="Times New Roman"/>
                <a:ea typeface="Calibri"/>
                <a:cs typeface="Times New Roman"/>
              </a:rPr>
              <a:t> </a:t>
            </a:r>
            <a:r>
              <a:rPr lang="en-US" sz="2600" dirty="0" err="1">
                <a:effectLst/>
                <a:latin typeface="Times New Roman"/>
                <a:ea typeface="Calibri"/>
                <a:cs typeface="Times New Roman"/>
              </a:rPr>
              <a:t>chết</a:t>
            </a:r>
            <a:r>
              <a:rPr lang="en-US" sz="2600" dirty="0">
                <a:effectLst/>
                <a:latin typeface="Times New Roman"/>
                <a:ea typeface="Calibri"/>
                <a:cs typeface="Times New Roman"/>
              </a:rPr>
              <a:t> </a:t>
            </a: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đẹp</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14" name="Rectangle 13"/>
          <p:cNvSpPr/>
          <p:nvPr/>
        </p:nvSpPr>
        <p:spPr>
          <a:xfrm>
            <a:off x="3151909" y="5190978"/>
            <a:ext cx="5899436" cy="11049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Trông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mặt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mà</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bắt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hình</a:t>
            </a:r>
            <a:r>
              <a:rPr lang="en-US" sz="2600" dirty="0">
                <a:effectLst/>
                <a:latin typeface="Times New Roman" panose="02020603050405020304" pitchFamily="18" charset="0"/>
                <a:ea typeface="Calibri"/>
                <a:cs typeface="Times New Roman" panose="02020603050405020304" pitchFamily="18" charset="0"/>
              </a:rPr>
              <a:t> dong</a:t>
            </a:r>
          </a:p>
          <a:p>
            <a:pPr marL="0" marR="0" algn="ctr">
              <a:lnSpc>
                <a:spcPct val="115000"/>
              </a:lnSpc>
              <a:spcBef>
                <a:spcPts val="0"/>
              </a:spcBef>
              <a:spcAft>
                <a:spcPts val="1000"/>
              </a:spcAft>
            </a:pPr>
            <a:r>
              <a:rPr lang="en-US" sz="2600" dirty="0">
                <a:effectLst/>
                <a:latin typeface="Times New Roman" panose="02020603050405020304" pitchFamily="18" charset="0"/>
                <a:ea typeface="Calibri"/>
                <a:cs typeface="Times New Roman" panose="02020603050405020304" pitchFamily="18" charset="0"/>
              </a:rPr>
              <a:t>Con </a:t>
            </a:r>
            <a:r>
              <a:rPr lang="en-US" sz="2600" dirty="0" err="1">
                <a:effectLst/>
                <a:latin typeface="Times New Roman" panose="02020603050405020304" pitchFamily="18" charset="0"/>
                <a:ea typeface="Calibri"/>
                <a:cs typeface="Times New Roman" panose="02020603050405020304" pitchFamily="18" charset="0"/>
              </a:rPr>
              <a:t>lợn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có</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béo</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thì</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lòng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mới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ngon</a:t>
            </a:r>
            <a:r>
              <a:rPr lang="en-US" sz="2600" dirty="0">
                <a:effectLst/>
                <a:latin typeface="Times New Roman" panose="02020603050405020304" pitchFamily="18" charset="0"/>
                <a:ea typeface="Calibri"/>
                <a:cs typeface="Times New Roman" panose="02020603050405020304" pitchFamily="18" charset="0"/>
              </a:rPr>
              <a:t>.</a:t>
            </a:r>
          </a:p>
        </p:txBody>
      </p:sp>
      <p:cxnSp>
        <p:nvCxnSpPr>
          <p:cNvPr id="3" name="Straight Connector 2"/>
          <p:cNvCxnSpPr/>
          <p:nvPr/>
        </p:nvCxnSpPr>
        <p:spPr>
          <a:xfrm>
            <a:off x="1752600" y="1175906"/>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86400" y="1175906"/>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2514600"/>
            <a:ext cx="14478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3562" y="4724400"/>
            <a:ext cx="14478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F590EED-D3B9-49C5-B9C2-1CD75ED9C91C}"/>
              </a:ext>
            </a:extLst>
          </p:cNvPr>
          <p:cNvSpPr txBox="1"/>
          <p:nvPr/>
        </p:nvSpPr>
        <p:spPr>
          <a:xfrm>
            <a:off x="2749062" y="-29362"/>
            <a:ext cx="3962400" cy="830997"/>
          </a:xfrm>
          <a:prstGeom prst="rect">
            <a:avLst/>
          </a:prstGeom>
          <a:noFill/>
        </p:spPr>
        <p:txBody>
          <a:bodyPr wrap="square" rtlCol="0">
            <a:spAutoFit/>
          </a:bodyPr>
          <a:lstStyle/>
          <a:p>
            <a:r>
              <a:rPr lang="en-US" sz="4800" b="1" dirty="0">
                <a:solidFill>
                  <a:schemeClr val="accent5">
                    <a:lumMod val="75000"/>
                  </a:schemeClr>
                </a:solidFill>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384407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024D61-8386-4085-9B16-9DBFF23F026C}"/>
              </a:ext>
            </a:extLst>
          </p:cNvPr>
          <p:cNvPicPr>
            <a:picLocks noChangeAspect="1"/>
          </p:cNvPicPr>
          <p:nvPr/>
        </p:nvPicPr>
        <p:blipFill>
          <a:blip r:embed="rId5"/>
          <a:stretch>
            <a:fillRect/>
          </a:stretch>
        </p:blipFill>
        <p:spPr>
          <a:xfrm>
            <a:off x="0" y="0"/>
            <a:ext cx="9144000" cy="6857999"/>
          </a:xfrm>
          <a:prstGeom prst="rect">
            <a:avLst/>
          </a:prstGeom>
        </p:spPr>
      </p:pic>
      <p:sp>
        <p:nvSpPr>
          <p:cNvPr id="5" name="Rounded Rectangular Callout 4"/>
          <p:cNvSpPr/>
          <p:nvPr/>
        </p:nvSpPr>
        <p:spPr>
          <a:xfrm>
            <a:off x="304800" y="1450047"/>
            <a:ext cx="3394364" cy="1343891"/>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3200400"/>
            <a:ext cx="2556164" cy="1935381"/>
          </a:xfrm>
          <a:prstGeom prst="rect">
            <a:avLst/>
          </a:prstGeom>
        </p:spPr>
      </p:pic>
      <p:sp>
        <p:nvSpPr>
          <p:cNvPr id="8" name="Rounded Rectangle 7"/>
          <p:cNvSpPr/>
          <p:nvPr/>
        </p:nvSpPr>
        <p:spPr>
          <a:xfrm>
            <a:off x="4058236" y="3154581"/>
            <a:ext cx="4499264" cy="19812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a:t>
            </a:r>
          </a:p>
        </p:txBody>
      </p:sp>
      <p:pic>
        <p:nvPicPr>
          <p:cNvPr id="2" name="Bản ghi Mới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extLst>
              <a:ext uri="{28A0092B-C50C-407E-A947-70E740481C1C}">
                <a14:useLocalDpi xmlns:a14="http://schemas.microsoft.com/office/drawing/2010/main" val="0"/>
              </a:ext>
            </a:extLst>
          </a:blip>
          <a:stretch>
            <a:fillRect/>
          </a:stretch>
        </p:blipFill>
        <p:spPr>
          <a:xfrm>
            <a:off x="8001000" y="6096433"/>
            <a:ext cx="228600" cy="228600"/>
          </a:xfrm>
          <a:prstGeom prst="rect">
            <a:avLst/>
          </a:prstGeom>
        </p:spPr>
      </p:pic>
    </p:spTree>
    <p:extLst>
      <p:ext uri="{BB962C8B-B14F-4D97-AF65-F5344CB8AC3E}">
        <p14:creationId xmlns:p14="http://schemas.microsoft.com/office/powerpoint/2010/main" val="175171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33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2"/>
                </p:tgtEl>
              </p:cMediaNode>
            </p:audio>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295D95-1316-4C29-BAAF-7FA378B8D69D}"/>
              </a:ext>
            </a:extLst>
          </p:cNvPr>
          <p:cNvPicPr>
            <a:picLocks noChangeAspect="1"/>
          </p:cNvPicPr>
          <p:nvPr/>
        </p:nvPicPr>
        <p:blipFill>
          <a:blip r:embed="rId3"/>
          <a:stretch>
            <a:fillRect/>
          </a:stretch>
        </p:blipFill>
        <p:spPr>
          <a:xfrm>
            <a:off x="0" y="0"/>
            <a:ext cx="9144000" cy="6857999"/>
          </a:xfrm>
          <a:prstGeom prst="rect">
            <a:avLst/>
          </a:prstGeom>
        </p:spPr>
      </p:pic>
      <p:sp>
        <p:nvSpPr>
          <p:cNvPr id="6" name="Rounded Rectangle 5"/>
          <p:cNvSpPr/>
          <p:nvPr/>
        </p:nvSpPr>
        <p:spPr>
          <a:xfrm>
            <a:off x="4114800" y="3326451"/>
            <a:ext cx="4038600" cy="17430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678" y="3428999"/>
            <a:ext cx="1837390" cy="1640527"/>
          </a:xfrm>
          <a:prstGeom prst="rect">
            <a:avLst/>
          </a:prstGeom>
        </p:spPr>
      </p:pic>
      <p:sp>
        <p:nvSpPr>
          <p:cNvPr id="10" name="Cloud Callout 9"/>
          <p:cNvSpPr/>
          <p:nvPr/>
        </p:nvSpPr>
        <p:spPr>
          <a:xfrm>
            <a:off x="169718" y="1278577"/>
            <a:ext cx="4114800" cy="1845623"/>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t> </a:t>
            </a:r>
            <a:r>
              <a:rPr lang="en-US" sz="3600" dirty="0">
                <a:latin typeface="Times New Roman" panose="02020603050405020304" pitchFamily="18" charset="0"/>
                <a:cs typeface="Times New Roman" panose="02020603050405020304" pitchFamily="18" charset="0"/>
              </a:rPr>
              <a:t>?</a:t>
            </a:r>
            <a:endParaRPr lang="en-US" sz="3600" dirty="0"/>
          </a:p>
        </p:txBody>
      </p:sp>
    </p:spTree>
    <p:extLst>
      <p:ext uri="{BB962C8B-B14F-4D97-AF65-F5344CB8AC3E}">
        <p14:creationId xmlns:p14="http://schemas.microsoft.com/office/powerpoint/2010/main" val="380667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ACD43C-34B2-488B-A54E-8E8C93DBA22A}"/>
              </a:ext>
            </a:extLst>
          </p:cNvPr>
          <p:cNvPicPr>
            <a:picLocks noChangeAspect="1"/>
          </p:cNvPicPr>
          <p:nvPr/>
        </p:nvPicPr>
        <p:blipFill>
          <a:blip r:embed="rId3"/>
          <a:stretch>
            <a:fillRect/>
          </a:stretch>
        </p:blipFill>
        <p:spPr>
          <a:xfrm>
            <a:off x="0" y="0"/>
            <a:ext cx="9144000" cy="6857999"/>
          </a:xfrm>
          <a:prstGeom prst="rect">
            <a:avLst/>
          </a:prstGeom>
        </p:spPr>
      </p:pic>
      <p:sp>
        <p:nvSpPr>
          <p:cNvPr id="8" name="Rounded Rectangle 7"/>
          <p:cNvSpPr/>
          <p:nvPr/>
        </p:nvSpPr>
        <p:spPr>
          <a:xfrm>
            <a:off x="3429000" y="2895600"/>
            <a:ext cx="4956464" cy="2057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582" y="2887394"/>
            <a:ext cx="2306782" cy="2306782"/>
          </a:xfrm>
          <a:prstGeom prst="rect">
            <a:avLst/>
          </a:prstGeom>
        </p:spPr>
      </p:pic>
      <p:sp>
        <p:nvSpPr>
          <p:cNvPr id="10" name="Pentagon 9"/>
          <p:cNvSpPr/>
          <p:nvPr/>
        </p:nvSpPr>
        <p:spPr>
          <a:xfrm>
            <a:off x="706582" y="1349567"/>
            <a:ext cx="7142018" cy="1241233"/>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t> </a:t>
            </a:r>
            <a:r>
              <a:rPr lang="en-US" sz="3200" dirty="0">
                <a:latin typeface="Times New Roman" panose="02020603050405020304" pitchFamily="18"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19576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679BED-BC59-442D-928F-5C6888B2C5EA}"/>
              </a:ext>
            </a:extLst>
          </p:cNvPr>
          <p:cNvPicPr>
            <a:picLocks noChangeAspect="1"/>
          </p:cNvPicPr>
          <p:nvPr/>
        </p:nvPicPr>
        <p:blipFill>
          <a:blip r:embed="rId3"/>
          <a:stretch>
            <a:fillRect/>
          </a:stretch>
        </p:blipFill>
        <p:spPr>
          <a:xfrm>
            <a:off x="0" y="0"/>
            <a:ext cx="9144000" cy="6857999"/>
          </a:xfrm>
          <a:prstGeom prst="rect">
            <a:avLst/>
          </a:prstGeom>
        </p:spPr>
      </p:pic>
      <p:sp>
        <p:nvSpPr>
          <p:cNvPr id="8" name="Rounded Rectangle 7"/>
          <p:cNvSpPr/>
          <p:nvPr/>
        </p:nvSpPr>
        <p:spPr>
          <a:xfrm>
            <a:off x="3124200" y="3099687"/>
            <a:ext cx="5410200" cy="197427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t>
            </a:r>
            <a:r>
              <a:rPr lang="en-US" sz="3200"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3058124"/>
            <a:ext cx="2057400" cy="2057400"/>
          </a:xfrm>
          <a:prstGeom prst="rect">
            <a:avLst/>
          </a:prstGeom>
        </p:spPr>
      </p:pic>
      <p:sp>
        <p:nvSpPr>
          <p:cNvPr id="6" name="Rectangular Callout 5"/>
          <p:cNvSpPr/>
          <p:nvPr/>
        </p:nvSpPr>
        <p:spPr>
          <a:xfrm>
            <a:off x="342900" y="1572491"/>
            <a:ext cx="7200900" cy="1219200"/>
          </a:xfrm>
          <a:prstGeom prst="wedgeRect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p>
        </p:txBody>
      </p:sp>
    </p:spTree>
    <p:extLst>
      <p:ext uri="{BB962C8B-B14F-4D97-AF65-F5344CB8AC3E}">
        <p14:creationId xmlns:p14="http://schemas.microsoft.com/office/powerpoint/2010/main" val="19576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5448</TotalTime>
  <Words>1036</Words>
  <Application>Microsoft Office PowerPoint</Application>
  <PresentationFormat>On-screen Show (4:3)</PresentationFormat>
  <Paragraphs>105</Paragraphs>
  <Slides>22</Slides>
  <Notes>1</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Times New Roman</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Tran Thi Huong</cp:lastModifiedBy>
  <cp:revision>113</cp:revision>
  <dcterms:created xsi:type="dcterms:W3CDTF">2018-01-22T07:41:39Z</dcterms:created>
  <dcterms:modified xsi:type="dcterms:W3CDTF">2022-02-19T14:51:01Z</dcterms:modified>
</cp:coreProperties>
</file>