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 id="2147483682" r:id="rId4"/>
  </p:sldMasterIdLst>
  <p:notesMasterIdLst>
    <p:notesMasterId r:id="rId25"/>
  </p:notesMasterIdLst>
  <p:sldIdLst>
    <p:sldId id="11088431" r:id="rId5"/>
    <p:sldId id="11088432"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78" r:id="rId19"/>
    <p:sldId id="269" r:id="rId20"/>
    <p:sldId id="277" r:id="rId21"/>
    <p:sldId id="279" r:id="rId22"/>
    <p:sldId id="280"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Phuong GV" initials="NTPG" lastIdx="1" clrIdx="0">
    <p:extLst>
      <p:ext uri="{19B8F6BF-5375-455C-9EA6-DF929625EA0E}">
        <p15:presenceInfo xmlns:p15="http://schemas.microsoft.com/office/powerpoint/2012/main" userId="S::3300390721@hungyen.itrithuc.vn::0b3e19b8-f424-4b27-8e17-0b6bbe0df2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pPr/>
              <a:t>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pPr/>
              <a:t>‹#›</a:t>
            </a:fld>
            <a:endParaRPr lang="en-US"/>
          </a:p>
        </p:txBody>
      </p:sp>
    </p:spTree>
    <p:extLst>
      <p:ext uri="{BB962C8B-B14F-4D97-AF65-F5344CB8AC3E}">
        <p14:creationId xmlns:p14="http://schemas.microsoft.com/office/powerpoint/2010/main" val="26067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DB184A9E-E7A1-49B7-A83E-923A1F0C8506}"/>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id="{87BDA3EF-98A9-4A1F-8FBB-1AC1AEEF93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08" name="灯片编号占位符 3">
            <a:extLst>
              <a:ext uri="{FF2B5EF4-FFF2-40B4-BE49-F238E27FC236}">
                <a16:creationId xmlns:a16="http://schemas.microsoft.com/office/drawing/2014/main" id="{E9F5DC3E-735C-441C-BEF7-2BCDC7F2BC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60AFB7-1193-4A28-B086-A40A2A8497CE}" type="slidenum">
              <a:rPr kumimoji="0" lang="zh-CN" altLang="en-US" sz="1200" b="0" i="0" u="none" strike="noStrike" kern="1200" cap="none" spc="0" normalizeH="0" baseline="0" noProof="0" smtClean="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DD29CB3-31EE-4663-9FAE-18DDB471AD35}" type="slidenum">
              <a:rPr lang="en-US" altLang="en-US" sz="1200" smtClean="0"/>
              <a:pPr/>
              <a:t>14</a:t>
            </a:fld>
            <a:endParaRPr lang="en-US" alt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2794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5E17FC6-8D98-4ED0-8EEB-AC1FC6F26DE3}" type="slidenum">
              <a:rPr lang="en-US" altLang="en-US" sz="1200" smtClean="0"/>
              <a:pPr/>
              <a:t>15</a:t>
            </a:fld>
            <a:endParaRPr lang="en-US" altLang="en-US" sz="120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05464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6E159-E9A1-45FC-9DF1-78217435C38F}" type="slidenum">
              <a:rPr lang="en-US" altLang="en-US" sz="1200" smtClean="0"/>
              <a:pPr/>
              <a:t>17</a:t>
            </a:fld>
            <a:endParaRPr lang="en-US" alt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64367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ABB0-8C17-43A4-A5A6-0F8D0FBC1B17}" type="slidenum">
              <a:rPr lang="en-US" smtClean="0"/>
              <a:pPr/>
              <a:t>18</a:t>
            </a:fld>
            <a:endParaRPr lang="en-US"/>
          </a:p>
        </p:txBody>
      </p:sp>
    </p:spTree>
    <p:extLst>
      <p:ext uri="{BB962C8B-B14F-4D97-AF65-F5344CB8AC3E}">
        <p14:creationId xmlns:p14="http://schemas.microsoft.com/office/powerpoint/2010/main" val="357143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EF84D58-70F6-42F6-8ACF-201486D918CB}" type="slidenum">
              <a:rPr lang="en-US" altLang="en-US" sz="1200" smtClean="0"/>
              <a:pPr/>
              <a:t>19</a:t>
            </a:fld>
            <a:endParaRPr lang="en-US" alt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68949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1B61C6A9-38BC-4EAE-A978-6ED9C4542D2C}" type="slidenum">
              <a:rPr lang="en-US" altLang="en-US" sz="1200" smtClean="0"/>
              <a:pPr/>
              <a:t>4</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77120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902CD-CEBB-4D6D-83DC-FB0D981F556C}" type="slidenum">
              <a:rPr lang="en-US" altLang="en-US" sz="1200" smtClean="0"/>
              <a:pPr/>
              <a:t>5</a:t>
            </a:fld>
            <a:endParaRPr lang="en-US" altLang="en-US"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13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81E20CE6-81BF-497B-8EDE-6C5C404A7877}" type="slidenum">
              <a:rPr lang="en-US" altLang="en-US" sz="1200" smtClean="0"/>
              <a:pPr/>
              <a:t>6</a:t>
            </a:fld>
            <a:endParaRPr lang="en-US" altLang="en-US" sz="1200"/>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5545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C2B34D01-6DF3-492D-B06F-0E591BFE96F4}" type="slidenum">
              <a:rPr lang="en-US" altLang="en-US" sz="1200" smtClean="0"/>
              <a:pPr/>
              <a:t>9</a:t>
            </a:fld>
            <a:endParaRPr lang="en-US" altLang="en-US" sz="120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9609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368A3FBF-0311-4915-9AFA-8F0C508B1F7F}" type="slidenum">
              <a:rPr lang="en-US" altLang="en-US" sz="1200" smtClean="0"/>
              <a:pPr/>
              <a:t>10</a:t>
            </a:fld>
            <a:endParaRPr lang="en-US" altLang="en-US" sz="120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13028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5889B82F-87D0-4FD4-B3CC-C37EB1D7F39D}" type="slidenum">
              <a:rPr lang="en-US" altLang="en-US" sz="1200" smtClean="0"/>
              <a:pPr/>
              <a:t>11</a:t>
            </a:fld>
            <a:endParaRPr lang="en-US" altLang="en-US" sz="120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52322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C9BB917-A19D-4195-86CB-1F4151A9612D}" type="slidenum">
              <a:rPr lang="en-US" altLang="en-US" sz="1200" smtClean="0"/>
              <a:pPr/>
              <a:t>12</a:t>
            </a:fld>
            <a:endParaRPr lang="en-US" altLang="en-U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20202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7BA2ABD-0665-4620-BEBF-5D59ACB85310}" type="slidenum">
              <a:rPr lang="en-US" altLang="en-US" sz="1200" smtClean="0"/>
              <a:pPr/>
              <a:t>13</a:t>
            </a:fld>
            <a:endParaRPr lang="en-US" altLang="en-US" sz="1200"/>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8510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00D592-71A7-427F-B00F-EF77DC2D9486}"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37962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938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009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7"/>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pPr>
                <a:defRPr/>
              </a:pPr>
              <a:t>‹#›</a:t>
            </a:fld>
            <a:endParaRPr lang="en-US" altLang="en-US"/>
          </a:p>
        </p:txBody>
      </p:sp>
    </p:spTree>
    <p:extLst>
      <p:ext uri="{BB962C8B-B14F-4D97-AF65-F5344CB8AC3E}">
        <p14:creationId xmlns:p14="http://schemas.microsoft.com/office/powerpoint/2010/main" val="171663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17">
            <a:extLst>
              <a:ext uri="{FF2B5EF4-FFF2-40B4-BE49-F238E27FC236}">
                <a16:creationId xmlns:a16="http://schemas.microsoft.com/office/drawing/2014/main" id="{24E52EDF-7191-4947-82DC-D581AD978D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29" y="3178176"/>
            <a:ext cx="9157229"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
            <a:extLst>
              <a:ext uri="{FF2B5EF4-FFF2-40B4-BE49-F238E27FC236}">
                <a16:creationId xmlns:a16="http://schemas.microsoft.com/office/drawing/2014/main" id="{EFF354DC-7D80-4B93-82B6-90052F5A42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292" y="2601913"/>
            <a:ext cx="3679032"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9">
            <a:extLst>
              <a:ext uri="{FF2B5EF4-FFF2-40B4-BE49-F238E27FC236}">
                <a16:creationId xmlns:a16="http://schemas.microsoft.com/office/drawing/2014/main" id="{78E243EB-8CC9-40DE-B1C7-9F1E5FE36F3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0115" y="4084638"/>
            <a:ext cx="2828396"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55">
            <a:extLst>
              <a:ext uri="{FF2B5EF4-FFF2-40B4-BE49-F238E27FC236}">
                <a16:creationId xmlns:a16="http://schemas.microsoft.com/office/drawing/2014/main" id="{EC4AF92A-0AA5-4BBA-8C42-A25E2192DD6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2938" y="-215900"/>
            <a:ext cx="7352771"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57">
            <a:extLst>
              <a:ext uri="{FF2B5EF4-FFF2-40B4-BE49-F238E27FC236}">
                <a16:creationId xmlns:a16="http://schemas.microsoft.com/office/drawing/2014/main" id="{4DB0364D-44EE-4B7A-B2D5-D1DB9F19E527}"/>
              </a:ext>
            </a:extLst>
          </p:cNvPr>
          <p:cNvGrpSpPr>
            <a:grpSpLocks/>
          </p:cNvGrpSpPr>
          <p:nvPr userDrawn="1"/>
        </p:nvGrpSpPr>
        <p:grpSpPr bwMode="auto">
          <a:xfrm>
            <a:off x="5066771" y="3170238"/>
            <a:ext cx="603250" cy="374650"/>
            <a:chOff x="217691" y="6414967"/>
            <a:chExt cx="804180" cy="374559"/>
          </a:xfrm>
        </p:grpSpPr>
        <p:grpSp>
          <p:nvGrpSpPr>
            <p:cNvPr id="7" name="Group 4">
              <a:extLst>
                <a:ext uri="{FF2B5EF4-FFF2-40B4-BE49-F238E27FC236}">
                  <a16:creationId xmlns:a16="http://schemas.microsoft.com/office/drawing/2014/main" id="{987AB482-47F8-4CE1-A0DB-0B3F5382D0E4}"/>
                </a:ext>
              </a:extLst>
            </p:cNvPr>
            <p:cNvGrpSpPr>
              <a:grpSpLocks noChangeAspect="1"/>
            </p:cNvGrpSpPr>
            <p:nvPr/>
          </p:nvGrpSpPr>
          <p:grpSpPr bwMode="auto">
            <a:xfrm>
              <a:off x="217691" y="6414967"/>
              <a:ext cx="443922" cy="374559"/>
              <a:chOff x="3746" y="2079"/>
              <a:chExt cx="192" cy="162"/>
            </a:xfrm>
            <a:solidFill>
              <a:srgbClr val="A5CB01"/>
            </a:solidFill>
          </p:grpSpPr>
          <p:sp>
            <p:nvSpPr>
              <p:cNvPr id="13" name="Freeform 5">
                <a:extLst>
                  <a:ext uri="{FF2B5EF4-FFF2-40B4-BE49-F238E27FC236}">
                    <a16:creationId xmlns:a16="http://schemas.microsoft.com/office/drawing/2014/main" id="{B8569ABA-393C-4C29-B592-F7089F6AE282}"/>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4" name="Freeform 6">
                <a:extLst>
                  <a:ext uri="{FF2B5EF4-FFF2-40B4-BE49-F238E27FC236}">
                    <a16:creationId xmlns:a16="http://schemas.microsoft.com/office/drawing/2014/main" id="{43BE6962-1EC8-4731-AC62-A91664357175}"/>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5" name="Freeform 7">
                <a:extLst>
                  <a:ext uri="{FF2B5EF4-FFF2-40B4-BE49-F238E27FC236}">
                    <a16:creationId xmlns:a16="http://schemas.microsoft.com/office/drawing/2014/main" id="{AD04B44B-E24D-42FF-827C-E0593689EA1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6" name="Freeform 8">
                <a:extLst>
                  <a:ext uri="{FF2B5EF4-FFF2-40B4-BE49-F238E27FC236}">
                    <a16:creationId xmlns:a16="http://schemas.microsoft.com/office/drawing/2014/main" id="{6FE1C74B-97CE-4197-8A48-593245B323E8}"/>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grpSp>
        <p:grpSp>
          <p:nvGrpSpPr>
            <p:cNvPr id="8" name="Group 4">
              <a:extLst>
                <a:ext uri="{FF2B5EF4-FFF2-40B4-BE49-F238E27FC236}">
                  <a16:creationId xmlns:a16="http://schemas.microsoft.com/office/drawing/2014/main" id="{E2826371-CAE8-43A3-B6A7-5F95223F0CB9}"/>
                </a:ext>
              </a:extLst>
            </p:cNvPr>
            <p:cNvGrpSpPr>
              <a:grpSpLocks noChangeAspect="1"/>
            </p:cNvGrpSpPr>
            <p:nvPr/>
          </p:nvGrpSpPr>
          <p:grpSpPr bwMode="auto">
            <a:xfrm>
              <a:off x="657417" y="6421203"/>
              <a:ext cx="364454" cy="307508"/>
              <a:chOff x="3746" y="2079"/>
              <a:chExt cx="192" cy="162"/>
            </a:xfrm>
            <a:solidFill>
              <a:srgbClr val="A5CB01"/>
            </a:solidFill>
          </p:grpSpPr>
          <p:sp>
            <p:nvSpPr>
              <p:cNvPr id="9" name="Freeform 5">
                <a:extLst>
                  <a:ext uri="{FF2B5EF4-FFF2-40B4-BE49-F238E27FC236}">
                    <a16:creationId xmlns:a16="http://schemas.microsoft.com/office/drawing/2014/main" id="{12AA293D-7797-4F60-B756-F6F10A5B9C8F}"/>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0" name="Freeform 6">
                <a:extLst>
                  <a:ext uri="{FF2B5EF4-FFF2-40B4-BE49-F238E27FC236}">
                    <a16:creationId xmlns:a16="http://schemas.microsoft.com/office/drawing/2014/main" id="{703443F8-79B3-4ED7-91BB-26955CBFC97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1" name="Freeform 7">
                <a:extLst>
                  <a:ext uri="{FF2B5EF4-FFF2-40B4-BE49-F238E27FC236}">
                    <a16:creationId xmlns:a16="http://schemas.microsoft.com/office/drawing/2014/main" id="{03D87182-FFFE-45C8-A61F-ED313CA1FD49}"/>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sp>
            <p:nvSpPr>
              <p:cNvPr id="12" name="Freeform 8">
                <a:extLst>
                  <a:ext uri="{FF2B5EF4-FFF2-40B4-BE49-F238E27FC236}">
                    <a16:creationId xmlns:a16="http://schemas.microsoft.com/office/drawing/2014/main" id="{001B21B6-47DA-4735-89E7-3499D2F8B894}"/>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p:spPr>
            <p:txBody>
              <a:bodyPr/>
              <a:lstStyle/>
              <a:p>
                <a:pPr defTabSz="571477" eaLnBrk="1" fontAlgn="auto" hangingPunct="1">
                  <a:spcBef>
                    <a:spcPts val="0"/>
                  </a:spcBef>
                  <a:spcAft>
                    <a:spcPts val="0"/>
                  </a:spcAft>
                  <a:defRPr/>
                </a:pPr>
                <a:endParaRPr lang="zh-CN" altLang="en-US" sz="1125">
                  <a:solidFill>
                    <a:srgbClr val="000000"/>
                  </a:solidFill>
                  <a:latin typeface="Calibri" panose="020F0502020204030204"/>
                  <a:ea typeface="等线" panose="02010600030101010101" pitchFamily="2" charset="-122"/>
                  <a:sym typeface="+mn-lt"/>
                </a:endParaRPr>
              </a:p>
            </p:txBody>
          </p:sp>
        </p:grpSp>
      </p:grpSp>
      <p:pic>
        <p:nvPicPr>
          <p:cNvPr id="17" name="69">
            <a:extLst>
              <a:ext uri="{FF2B5EF4-FFF2-40B4-BE49-F238E27FC236}">
                <a16:creationId xmlns:a16="http://schemas.microsoft.com/office/drawing/2014/main" id="{CF70BB99-2124-4775-97B3-473B30BFC65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16021" y="450851"/>
            <a:ext cx="334962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1DC2F1E6-B36E-4925-97B4-97D80B6F26EF}"/>
              </a:ext>
            </a:extLst>
          </p:cNvPr>
          <p:cNvSpPr/>
          <p:nvPr userDrawn="1"/>
        </p:nvSpPr>
        <p:spPr>
          <a:xfrm>
            <a:off x="1452001" y="1050119"/>
            <a:ext cx="5497354" cy="992579"/>
          </a:xfrm>
          <a:prstGeom prst="rect">
            <a:avLst/>
          </a:prstGeom>
          <a:noFill/>
        </p:spPr>
        <p:txBody>
          <a:bodyPr lIns="57150" tIns="28575" rIns="57150" bIns="28575">
            <a:spAutoFit/>
          </a:bodyPr>
          <a:lstStyle/>
          <a:p>
            <a:pPr algn="ctr" defTabSz="571477" eaLnBrk="1" fontAlgn="auto" hangingPunct="1">
              <a:spcBef>
                <a:spcPts val="0"/>
              </a:spcBef>
              <a:spcAft>
                <a:spcPts val="0"/>
              </a:spcAft>
              <a:defRPr/>
            </a:pP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defTabSz="571477" eaLnBrk="1" fontAlgn="auto" hangingPunct="1">
              <a:spcBef>
                <a:spcPts val="0"/>
              </a:spcBef>
              <a:spcAft>
                <a:spcPts val="0"/>
              </a:spcAft>
              <a:defRPr/>
            </a:pP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30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30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19" name="Picture 9" descr="E:\0000000我图PPT\00001PNG素材\儿童卡通\tr.png">
            <a:extLst>
              <a:ext uri="{FF2B5EF4-FFF2-40B4-BE49-F238E27FC236}">
                <a16:creationId xmlns:a16="http://schemas.microsoft.com/office/drawing/2014/main" id="{9F9C6B1E-B883-4AF2-9172-26C26AA6592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750" y="5065714"/>
            <a:ext cx="1764771"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0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2000"/>
                                        <p:tgtEl>
                                          <p:spTgt spid="18"/>
                                        </p:tgtEl>
                                      </p:cBhvr>
                                    </p:animEffect>
                                  </p:childTnLst>
                                </p:cTn>
                              </p:par>
                              <p:par>
                                <p:cTn id="39" presetID="2" presetClass="entr" presetSubtype="8"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750" fill="hold"/>
                                        <p:tgtEl>
                                          <p:spTgt spid="19"/>
                                        </p:tgtEl>
                                        <p:attrNameLst>
                                          <p:attrName>ppt_x</p:attrName>
                                        </p:attrNameLst>
                                      </p:cBhvr>
                                      <p:tavLst>
                                        <p:tav tm="0">
                                          <p:val>
                                            <p:strVal val="0-#ppt_w/2"/>
                                          </p:val>
                                        </p:tav>
                                        <p:tav tm="100000">
                                          <p:val>
                                            <p:strVal val="#ppt_x"/>
                                          </p:val>
                                        </p:tav>
                                      </p:tavLst>
                                    </p:anim>
                                    <p:anim calcmode="lin" valueType="num">
                                      <p:cBhvr additive="base">
                                        <p:cTn id="4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22A344E3-6017-4026-AB54-87934049A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形状 34">
            <a:extLst>
              <a:ext uri="{FF2B5EF4-FFF2-40B4-BE49-F238E27FC236}">
                <a16:creationId xmlns:a16="http://schemas.microsoft.com/office/drawing/2014/main" id="{FEAD0594-69A5-4E4B-9D06-47B61539D027}"/>
              </a:ext>
            </a:extLst>
          </p:cNvPr>
          <p:cNvSpPr/>
          <p:nvPr userDrawn="1"/>
        </p:nvSpPr>
        <p:spPr>
          <a:xfrm>
            <a:off x="7543271" y="4740275"/>
            <a:ext cx="2307167" cy="3074988"/>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矩形 7">
            <a:extLst>
              <a:ext uri="{FF2B5EF4-FFF2-40B4-BE49-F238E27FC236}">
                <a16:creationId xmlns:a16="http://schemas.microsoft.com/office/drawing/2014/main" id="{8C120215-3D4F-4C12-87E2-E3906B995594}"/>
              </a:ext>
            </a:extLst>
          </p:cNvPr>
          <p:cNvSpPr/>
          <p:nvPr userDrawn="1"/>
        </p:nvSpPr>
        <p:spPr>
          <a:xfrm>
            <a:off x="1153583" y="1185863"/>
            <a:ext cx="7048500" cy="47752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7" name="矩形 5">
            <a:extLst>
              <a:ext uri="{FF2B5EF4-FFF2-40B4-BE49-F238E27FC236}">
                <a16:creationId xmlns:a16="http://schemas.microsoft.com/office/drawing/2014/main" id="{EF45CDB9-8ECC-4DDF-8D32-43A0A2D3135F}"/>
              </a:ext>
            </a:extLst>
          </p:cNvPr>
          <p:cNvSpPr/>
          <p:nvPr userDrawn="1"/>
        </p:nvSpPr>
        <p:spPr>
          <a:xfrm>
            <a:off x="936625" y="885826"/>
            <a:ext cx="7149042" cy="4987925"/>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8" name="矩形 8">
            <a:extLst>
              <a:ext uri="{FF2B5EF4-FFF2-40B4-BE49-F238E27FC236}">
                <a16:creationId xmlns:a16="http://schemas.microsoft.com/office/drawing/2014/main" id="{5755BC83-A1A4-4306-AF6F-D7813034BD9E}"/>
              </a:ext>
            </a:extLst>
          </p:cNvPr>
          <p:cNvSpPr/>
          <p:nvPr userDrawn="1"/>
        </p:nvSpPr>
        <p:spPr>
          <a:xfrm>
            <a:off x="650875" y="5630863"/>
            <a:ext cx="7842250" cy="4826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9" name="图片 13">
            <a:extLst>
              <a:ext uri="{FF2B5EF4-FFF2-40B4-BE49-F238E27FC236}">
                <a16:creationId xmlns:a16="http://schemas.microsoft.com/office/drawing/2014/main" id="{44994D11-01A2-4320-BF7D-27F5568EE26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8100000">
            <a:off x="1094053" y="5086350"/>
            <a:ext cx="726281"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14">
            <a:extLst>
              <a:ext uri="{FF2B5EF4-FFF2-40B4-BE49-F238E27FC236}">
                <a16:creationId xmlns:a16="http://schemas.microsoft.com/office/drawing/2014/main" id="{E4320E2B-91D2-4C07-82DD-D5CEB48D5C52}"/>
              </a:ext>
            </a:extLst>
          </p:cNvPr>
          <p:cNvSpPr/>
          <p:nvPr userDrawn="1"/>
        </p:nvSpPr>
        <p:spPr>
          <a:xfrm>
            <a:off x="144199" y="344489"/>
            <a:ext cx="711729" cy="947737"/>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11" name="图片 29">
            <a:extLst>
              <a:ext uri="{FF2B5EF4-FFF2-40B4-BE49-F238E27FC236}">
                <a16:creationId xmlns:a16="http://schemas.microsoft.com/office/drawing/2014/main" id="{F92ACA6B-0069-43D6-8535-483ED55BFE2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2700000">
            <a:off x="7688793" y="48236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02">
            <a:extLst>
              <a:ext uri="{FF2B5EF4-FFF2-40B4-BE49-F238E27FC236}">
                <a16:creationId xmlns:a16="http://schemas.microsoft.com/office/drawing/2014/main" id="{65190EC3-3A84-48F5-BEB3-0A28C0C3A0B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11104" y="344488"/>
            <a:ext cx="69982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椭圆 24">
            <a:extLst>
              <a:ext uri="{FF2B5EF4-FFF2-40B4-BE49-F238E27FC236}">
                <a16:creationId xmlns:a16="http://schemas.microsoft.com/office/drawing/2014/main" id="{94401DAC-20DC-42EA-B7AC-6A96C4F89099}"/>
              </a:ext>
            </a:extLst>
          </p:cNvPr>
          <p:cNvSpPr/>
          <p:nvPr userDrawn="1"/>
        </p:nvSpPr>
        <p:spPr>
          <a:xfrm>
            <a:off x="8654521" y="750888"/>
            <a:ext cx="428625" cy="571500"/>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14" name="椭圆 36">
            <a:extLst>
              <a:ext uri="{FF2B5EF4-FFF2-40B4-BE49-F238E27FC236}">
                <a16:creationId xmlns:a16="http://schemas.microsoft.com/office/drawing/2014/main" id="{2E2BB51F-5838-443E-89F4-6A14321216E7}"/>
              </a:ext>
            </a:extLst>
          </p:cNvPr>
          <p:cNvSpPr/>
          <p:nvPr userDrawn="1"/>
        </p:nvSpPr>
        <p:spPr>
          <a:xfrm>
            <a:off x="190500" y="6059488"/>
            <a:ext cx="429948" cy="571500"/>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15" name="椭圆 37">
            <a:extLst>
              <a:ext uri="{FF2B5EF4-FFF2-40B4-BE49-F238E27FC236}">
                <a16:creationId xmlns:a16="http://schemas.microsoft.com/office/drawing/2014/main" id="{FD4070FC-21FB-4858-96C6-8ABDAE3EF5D6}"/>
              </a:ext>
            </a:extLst>
          </p:cNvPr>
          <p:cNvSpPr/>
          <p:nvPr userDrawn="1"/>
        </p:nvSpPr>
        <p:spPr>
          <a:xfrm>
            <a:off x="517261" y="4237038"/>
            <a:ext cx="268552" cy="360362"/>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grpSp>
        <p:nvGrpSpPr>
          <p:cNvPr id="16" name="组合 6">
            <a:extLst>
              <a:ext uri="{FF2B5EF4-FFF2-40B4-BE49-F238E27FC236}">
                <a16:creationId xmlns:a16="http://schemas.microsoft.com/office/drawing/2014/main" id="{4C4555EF-2E1B-4D3C-958C-809E423C8060}"/>
              </a:ext>
            </a:extLst>
          </p:cNvPr>
          <p:cNvGrpSpPr>
            <a:grpSpLocks/>
          </p:cNvGrpSpPr>
          <p:nvPr userDrawn="1"/>
        </p:nvGrpSpPr>
        <p:grpSpPr bwMode="auto">
          <a:xfrm>
            <a:off x="2132542" y="5216525"/>
            <a:ext cx="762000" cy="414338"/>
            <a:chOff x="2843213" y="5216309"/>
            <a:chExt cx="1014412" cy="414337"/>
          </a:xfrm>
        </p:grpSpPr>
        <p:sp>
          <p:nvSpPr>
            <p:cNvPr id="17" name="圆角矩形 38">
              <a:extLst>
                <a:ext uri="{FF2B5EF4-FFF2-40B4-BE49-F238E27FC236}">
                  <a16:creationId xmlns:a16="http://schemas.microsoft.com/office/drawing/2014/main" id="{DB863BE1-BDAF-4D84-9D92-CDA3A54C0B06}"/>
                </a:ext>
              </a:extLst>
            </p:cNvPr>
            <p:cNvSpPr/>
            <p:nvPr/>
          </p:nvSpPr>
          <p:spPr>
            <a:xfrm>
              <a:off x="2843213" y="5216309"/>
              <a:ext cx="1014412" cy="414337"/>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18" name="圆角矩形 39">
              <a:extLst>
                <a:ext uri="{FF2B5EF4-FFF2-40B4-BE49-F238E27FC236}">
                  <a16:creationId xmlns:a16="http://schemas.microsoft.com/office/drawing/2014/main" id="{9BAAA42E-B5C5-474D-AF44-C1672E6F9065}"/>
                </a:ext>
              </a:extLst>
            </p:cNvPr>
            <p:cNvSpPr/>
            <p:nvPr/>
          </p:nvSpPr>
          <p:spPr>
            <a:xfrm>
              <a:off x="2843213" y="5216309"/>
              <a:ext cx="1014412" cy="144463"/>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grpSp>
      <p:sp>
        <p:nvSpPr>
          <p:cNvPr id="19" name="圆角矩形 40">
            <a:extLst>
              <a:ext uri="{FF2B5EF4-FFF2-40B4-BE49-F238E27FC236}">
                <a16:creationId xmlns:a16="http://schemas.microsoft.com/office/drawing/2014/main" id="{5A6E4098-C6DC-47F8-BD77-EA398FC5CBAD}"/>
              </a:ext>
            </a:extLst>
          </p:cNvPr>
          <p:cNvSpPr/>
          <p:nvPr userDrawn="1"/>
        </p:nvSpPr>
        <p:spPr>
          <a:xfrm>
            <a:off x="3048000" y="5437189"/>
            <a:ext cx="396875" cy="180975"/>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20" name="圆角矩形 41">
            <a:extLst>
              <a:ext uri="{FF2B5EF4-FFF2-40B4-BE49-F238E27FC236}">
                <a16:creationId xmlns:a16="http://schemas.microsoft.com/office/drawing/2014/main" id="{DAB1D083-68E9-47F3-834B-7EB84062E0DD}"/>
              </a:ext>
            </a:extLst>
          </p:cNvPr>
          <p:cNvSpPr/>
          <p:nvPr userDrawn="1"/>
        </p:nvSpPr>
        <p:spPr>
          <a:xfrm>
            <a:off x="3573198" y="5437189"/>
            <a:ext cx="396875" cy="18097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21" name="圆角矩形 42">
            <a:extLst>
              <a:ext uri="{FF2B5EF4-FFF2-40B4-BE49-F238E27FC236}">
                <a16:creationId xmlns:a16="http://schemas.microsoft.com/office/drawing/2014/main" id="{D845DB84-1A47-4F4F-AD53-FE7B75FDFFA4}"/>
              </a:ext>
            </a:extLst>
          </p:cNvPr>
          <p:cNvSpPr/>
          <p:nvPr userDrawn="1"/>
        </p:nvSpPr>
        <p:spPr>
          <a:xfrm>
            <a:off x="6402917" y="5437189"/>
            <a:ext cx="396875" cy="180975"/>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22" name="椭圆 23">
            <a:extLst>
              <a:ext uri="{FF2B5EF4-FFF2-40B4-BE49-F238E27FC236}">
                <a16:creationId xmlns:a16="http://schemas.microsoft.com/office/drawing/2014/main" id="{6E201B72-F161-44D4-85C1-0303C6C0E37A}"/>
              </a:ext>
            </a:extLst>
          </p:cNvPr>
          <p:cNvSpPr/>
          <p:nvPr userDrawn="1"/>
        </p:nvSpPr>
        <p:spPr>
          <a:xfrm>
            <a:off x="1398323" y="304801"/>
            <a:ext cx="269875" cy="358775"/>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23" name="椭圆 25">
            <a:extLst>
              <a:ext uri="{FF2B5EF4-FFF2-40B4-BE49-F238E27FC236}">
                <a16:creationId xmlns:a16="http://schemas.microsoft.com/office/drawing/2014/main" id="{6FD35AAB-7391-4181-BE13-DE676DA639BC}"/>
              </a:ext>
            </a:extLst>
          </p:cNvPr>
          <p:cNvSpPr/>
          <p:nvPr userDrawn="1"/>
        </p:nvSpPr>
        <p:spPr>
          <a:xfrm>
            <a:off x="7543271" y="484189"/>
            <a:ext cx="269875" cy="358775"/>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3">
            <a:extLst>
              <a:ext uri="{FF2B5EF4-FFF2-40B4-BE49-F238E27FC236}">
                <a16:creationId xmlns:a16="http://schemas.microsoft.com/office/drawing/2014/main" id="{B5FBBABA-CFF4-464C-B935-1A67ED72497D}"/>
              </a:ext>
            </a:extLst>
          </p:cNvPr>
          <p:cNvSpPr>
            <a:spLocks noGrp="1"/>
          </p:cNvSpPr>
          <p:nvPr>
            <p:ph type="dt" sz="half" idx="10"/>
          </p:nvPr>
        </p:nvSpPr>
        <p:spPr>
          <a:xfrm>
            <a:off x="628386" y="6356351"/>
            <a:ext cx="2057135" cy="365125"/>
          </a:xfrm>
          <a:prstGeom prst="rect">
            <a:avLst/>
          </a:prstGeom>
        </p:spPr>
        <p:txBody>
          <a:bodyPr/>
          <a:lstStyle>
            <a:lvl1pPr>
              <a:defRPr/>
            </a:lvl1pPr>
          </a:lstStyle>
          <a:p>
            <a:pPr>
              <a:defRPr/>
            </a:pPr>
            <a:fld id="{1DEA660D-5AC5-40B1-AADF-0A10056299EE}" type="datetimeFigureOut">
              <a:rPr lang="en-US"/>
              <a:pPr>
                <a:defRPr/>
              </a:pPr>
              <a:t>12/2/2022</a:t>
            </a:fld>
            <a:endParaRPr lang="en-US"/>
          </a:p>
        </p:txBody>
      </p:sp>
      <p:sp>
        <p:nvSpPr>
          <p:cNvPr id="25" name="Footer Placeholder 4">
            <a:extLst>
              <a:ext uri="{FF2B5EF4-FFF2-40B4-BE49-F238E27FC236}">
                <a16:creationId xmlns:a16="http://schemas.microsoft.com/office/drawing/2014/main" id="{72E869C7-6B16-435D-9F1B-3C0FB9212029}"/>
              </a:ext>
            </a:extLst>
          </p:cNvPr>
          <p:cNvSpPr>
            <a:spLocks noGrp="1"/>
          </p:cNvSpPr>
          <p:nvPr>
            <p:ph type="ftr" sz="quarter" idx="11"/>
          </p:nvPr>
        </p:nvSpPr>
        <p:spPr>
          <a:xfrm>
            <a:off x="3029479" y="6356351"/>
            <a:ext cx="3085042" cy="365125"/>
          </a:xfrm>
          <a:prstGeom prst="rect">
            <a:avLst/>
          </a:prstGeom>
        </p:spPr>
        <p:txBody>
          <a:bodyPr/>
          <a:lstStyle>
            <a:lvl1pPr>
              <a:defRPr/>
            </a:lvl1pPr>
          </a:lstStyle>
          <a:p>
            <a:pPr>
              <a:defRPr/>
            </a:pPr>
            <a:endParaRPr lang="en-US"/>
          </a:p>
        </p:txBody>
      </p:sp>
      <p:sp>
        <p:nvSpPr>
          <p:cNvPr id="26" name="Slide Number Placeholder 5">
            <a:extLst>
              <a:ext uri="{FF2B5EF4-FFF2-40B4-BE49-F238E27FC236}">
                <a16:creationId xmlns:a16="http://schemas.microsoft.com/office/drawing/2014/main" id="{E0B00E2C-F49D-456D-8521-70BF52F85358}"/>
              </a:ext>
            </a:extLst>
          </p:cNvPr>
          <p:cNvSpPr>
            <a:spLocks noGrp="1"/>
          </p:cNvSpPr>
          <p:nvPr>
            <p:ph type="sldNum" sz="quarter" idx="12"/>
          </p:nvPr>
        </p:nvSpPr>
        <p:spPr>
          <a:xfrm>
            <a:off x="6458480" y="6356351"/>
            <a:ext cx="2057136" cy="365125"/>
          </a:xfrm>
          <a:prstGeom prst="rect">
            <a:avLst/>
          </a:prstGeom>
        </p:spPr>
        <p:txBody>
          <a:bodyPr/>
          <a:lstStyle>
            <a:lvl1pPr>
              <a:defRPr/>
            </a:lvl1pPr>
          </a:lstStyle>
          <a:p>
            <a:pPr>
              <a:defRPr/>
            </a:pPr>
            <a:fld id="{376B9096-3307-48F9-9B82-A0EFC27CCB53}" type="slidenum">
              <a:rPr lang="en-US"/>
              <a:pPr>
                <a:defRPr/>
              </a:pPr>
              <a:t>‹#›</a:t>
            </a:fld>
            <a:endParaRPr lang="en-US"/>
          </a:p>
        </p:txBody>
      </p:sp>
    </p:spTree>
    <p:extLst>
      <p:ext uri="{BB962C8B-B14F-4D97-AF65-F5344CB8AC3E}">
        <p14:creationId xmlns:p14="http://schemas.microsoft.com/office/powerpoint/2010/main" val="414526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D92AB5D9-70CB-4AEE-A2C7-D8DCD82F5408}"/>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3" name="椭圆 4">
            <a:extLst>
              <a:ext uri="{FF2B5EF4-FFF2-40B4-BE49-F238E27FC236}">
                <a16:creationId xmlns:a16="http://schemas.microsoft.com/office/drawing/2014/main" id="{50E58862-2EC2-4D93-8680-94F59DB3C51B}"/>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4" name="任意形状 6">
            <a:extLst>
              <a:ext uri="{FF2B5EF4-FFF2-40B4-BE49-F238E27FC236}">
                <a16:creationId xmlns:a16="http://schemas.microsoft.com/office/drawing/2014/main" id="{E6E93701-8C2C-4246-93AD-F32CA4E8927F}"/>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椭圆 7">
            <a:extLst>
              <a:ext uri="{FF2B5EF4-FFF2-40B4-BE49-F238E27FC236}">
                <a16:creationId xmlns:a16="http://schemas.microsoft.com/office/drawing/2014/main" id="{7C63389D-BE43-45BF-B643-8AB8F9475163}"/>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6" name="图片 8">
            <a:extLst>
              <a:ext uri="{FF2B5EF4-FFF2-40B4-BE49-F238E27FC236}">
                <a16:creationId xmlns:a16="http://schemas.microsoft.com/office/drawing/2014/main" id="{7798B442-BEC0-4DA4-8046-44AFE9C365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9">
            <a:extLst>
              <a:ext uri="{FF2B5EF4-FFF2-40B4-BE49-F238E27FC236}">
                <a16:creationId xmlns:a16="http://schemas.microsoft.com/office/drawing/2014/main" id="{7D52DACE-9206-4B70-92D9-8E66BD3120F6}"/>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67022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bkgr 2">
            <a:extLst>
              <a:ext uri="{FF2B5EF4-FFF2-40B4-BE49-F238E27FC236}">
                <a16:creationId xmlns:a16="http://schemas.microsoft.com/office/drawing/2014/main" id="{C7EA390F-881B-46D9-A5C9-5E355D56E1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6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kgr 3">
            <a:extLst>
              <a:ext uri="{FF2B5EF4-FFF2-40B4-BE49-F238E27FC236}">
                <a16:creationId xmlns:a16="http://schemas.microsoft.com/office/drawing/2014/main" id="{88108A73-6EFF-486C-B407-8340E076E5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 y="1616076"/>
            <a:ext cx="9144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ây 3">
            <a:extLst>
              <a:ext uri="{FF2B5EF4-FFF2-40B4-BE49-F238E27FC236}">
                <a16:creationId xmlns:a16="http://schemas.microsoft.com/office/drawing/2014/main" id="{ED4F7B56-D950-4F5A-AB8D-6564AD3BEF6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69240" y="460375"/>
            <a:ext cx="8731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ặt trời">
            <a:extLst>
              <a:ext uri="{FF2B5EF4-FFF2-40B4-BE49-F238E27FC236}">
                <a16:creationId xmlns:a16="http://schemas.microsoft.com/office/drawing/2014/main" id="{55692963-B1AE-4283-9371-63FDF1F70E6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70500" y="31751"/>
            <a:ext cx="93530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ảng">
            <a:extLst>
              <a:ext uri="{FF2B5EF4-FFF2-40B4-BE49-F238E27FC236}">
                <a16:creationId xmlns:a16="http://schemas.microsoft.com/office/drawing/2014/main" id="{ABB31A88-DE2D-48AF-9B07-9C79A1FDDDB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600729" y="1222375"/>
            <a:ext cx="594254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kgr 1">
            <a:extLst>
              <a:ext uri="{FF2B5EF4-FFF2-40B4-BE49-F238E27FC236}">
                <a16:creationId xmlns:a16="http://schemas.microsoft.com/office/drawing/2014/main" id="{FA6FC24C-47EA-4D8A-B712-C632CBB32B5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 b="-247"/>
          <a:stretch>
            <a:fillRect/>
          </a:stretch>
        </p:blipFill>
        <p:spPr bwMode="auto">
          <a:xfrm>
            <a:off x="0" y="4806951"/>
            <a:ext cx="91440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óng bay 1">
            <a:extLst>
              <a:ext uri="{FF2B5EF4-FFF2-40B4-BE49-F238E27FC236}">
                <a16:creationId xmlns:a16="http://schemas.microsoft.com/office/drawing/2014/main" id="{EE7966FE-0ADB-48C3-8041-D689944563F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6136" y="2066926"/>
            <a:ext cx="54371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óng bay 2">
            <a:extLst>
              <a:ext uri="{FF2B5EF4-FFF2-40B4-BE49-F238E27FC236}">
                <a16:creationId xmlns:a16="http://schemas.microsoft.com/office/drawing/2014/main" id="{77EA64F8-43CE-4218-AEFB-6F9593F1A7AB}"/>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25083" y="109539"/>
            <a:ext cx="39687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óng bay 3">
            <a:extLst>
              <a:ext uri="{FF2B5EF4-FFF2-40B4-BE49-F238E27FC236}">
                <a16:creationId xmlns:a16="http://schemas.microsoft.com/office/drawing/2014/main" id="{D87F0D54-BBDF-4DE7-AA58-DF53F7063E2A}"/>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42730" y="287338"/>
            <a:ext cx="480219"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óng bay 4">
            <a:extLst>
              <a:ext uri="{FF2B5EF4-FFF2-40B4-BE49-F238E27FC236}">
                <a16:creationId xmlns:a16="http://schemas.microsoft.com/office/drawing/2014/main" id="{C520ED01-ABCA-48FD-9580-F116D74C6026}"/>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202083" y="2954339"/>
            <a:ext cx="60854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ây 1">
            <a:extLst>
              <a:ext uri="{FF2B5EF4-FFF2-40B4-BE49-F238E27FC236}">
                <a16:creationId xmlns:a16="http://schemas.microsoft.com/office/drawing/2014/main" id="{6CF45652-A229-4639-9F03-84B490949E8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6729" y="377825"/>
            <a:ext cx="8731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ây 2">
            <a:extLst>
              <a:ext uri="{FF2B5EF4-FFF2-40B4-BE49-F238E27FC236}">
                <a16:creationId xmlns:a16="http://schemas.microsoft.com/office/drawing/2014/main" id="{C0F261D0-2756-41A2-9705-E135F72E3B0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14146" y="487363"/>
            <a:ext cx="8731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ây 4">
            <a:extLst>
              <a:ext uri="{FF2B5EF4-FFF2-40B4-BE49-F238E27FC236}">
                <a16:creationId xmlns:a16="http://schemas.microsoft.com/office/drawing/2014/main" id="{466E8AAA-F75B-4B1B-9CAD-DE9D7836F2C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38042" y="703264"/>
            <a:ext cx="1029229"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3888" y="1709741"/>
            <a:ext cx="7886700" cy="2852737"/>
          </a:xfrm>
          <a:prstGeom prst="rect">
            <a:avLst/>
          </a:prstGeom>
        </p:spPr>
        <p:txBody>
          <a:bodyPr anchor="b"/>
          <a:lstStyle>
            <a:lvl1pPr>
              <a:defRPr sz="3750"/>
            </a:lvl1pPr>
          </a:lstStyle>
          <a:p>
            <a:r>
              <a:rPr lang="zh-CN" altLang="en-US"/>
              <a:t>单击此处编辑母版标题样式</a:t>
            </a:r>
          </a:p>
        </p:txBody>
      </p:sp>
      <p:sp>
        <p:nvSpPr>
          <p:cNvPr id="3" name="文本占位符 2"/>
          <p:cNvSpPr>
            <a:spLocks noGrp="1"/>
          </p:cNvSpPr>
          <p:nvPr>
            <p:ph type="body" idx="1"/>
          </p:nvPr>
        </p:nvSpPr>
        <p:spPr>
          <a:xfrm>
            <a:off x="623888" y="4589466"/>
            <a:ext cx="7886700" cy="1500187"/>
          </a:xfrm>
          <a:prstGeom prst="rect">
            <a:avLst/>
          </a:prstGeom>
        </p:spPr>
        <p:txBody>
          <a:bodyPr/>
          <a:lstStyle>
            <a:lvl1pPr marL="0" indent="0">
              <a:buNone/>
              <a:defRPr sz="1500">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zh-CN" altLang="en-US"/>
              <a:t>单击此处编辑母版文本样式</a:t>
            </a:r>
          </a:p>
        </p:txBody>
      </p:sp>
      <p:sp>
        <p:nvSpPr>
          <p:cNvPr id="17" name="日期占位符 3">
            <a:extLst>
              <a:ext uri="{FF2B5EF4-FFF2-40B4-BE49-F238E27FC236}">
                <a16:creationId xmlns:a16="http://schemas.microsoft.com/office/drawing/2014/main" id="{702C8291-933F-41C4-869B-8F4F16F88BD4}"/>
              </a:ext>
            </a:extLst>
          </p:cNvPr>
          <p:cNvSpPr>
            <a:spLocks noGrp="1"/>
          </p:cNvSpPr>
          <p:nvPr>
            <p:ph type="dt" sz="half" idx="10"/>
          </p:nvPr>
        </p:nvSpPr>
        <p:spPr>
          <a:xfrm>
            <a:off x="628386" y="6356351"/>
            <a:ext cx="2057135" cy="365125"/>
          </a:xfrm>
          <a:prstGeom prst="rect">
            <a:avLst/>
          </a:prstGeom>
        </p:spPr>
        <p:txBody>
          <a:bodyPr/>
          <a:lstStyle>
            <a:lvl1pPr>
              <a:defRPr kumimoji="1"/>
            </a:lvl1pPr>
          </a:lstStyle>
          <a:p>
            <a:pPr>
              <a:defRPr/>
            </a:pPr>
            <a:fld id="{5155EC76-A571-42E2-80E2-AB4309BEC080}" type="datetimeFigureOut">
              <a:rPr lang="zh-CN" altLang="en-US"/>
              <a:pPr>
                <a:defRPr/>
              </a:pPr>
              <a:t>2022/2/12</a:t>
            </a:fld>
            <a:endParaRPr lang="zh-CN" altLang="en-US"/>
          </a:p>
        </p:txBody>
      </p:sp>
      <p:sp>
        <p:nvSpPr>
          <p:cNvPr id="18" name="页脚占位符 4">
            <a:extLst>
              <a:ext uri="{FF2B5EF4-FFF2-40B4-BE49-F238E27FC236}">
                <a16:creationId xmlns:a16="http://schemas.microsoft.com/office/drawing/2014/main" id="{34AC6DBE-8C82-41E3-887F-9F6CC1036513}"/>
              </a:ext>
            </a:extLst>
          </p:cNvPr>
          <p:cNvSpPr>
            <a:spLocks noGrp="1"/>
          </p:cNvSpPr>
          <p:nvPr>
            <p:ph type="ftr" sz="quarter" idx="11"/>
          </p:nvPr>
        </p:nvSpPr>
        <p:spPr>
          <a:xfrm>
            <a:off x="3029479" y="6356351"/>
            <a:ext cx="3085042" cy="365125"/>
          </a:xfrm>
          <a:prstGeom prst="rect">
            <a:avLst/>
          </a:prstGeom>
        </p:spPr>
        <p:txBody>
          <a:bodyPr/>
          <a:lstStyle>
            <a:lvl1pPr>
              <a:defRPr kumimoji="1"/>
            </a:lvl1pPr>
          </a:lstStyle>
          <a:p>
            <a:pPr>
              <a:defRPr/>
            </a:pPr>
            <a:endParaRPr lang="zh-CN" altLang="en-US"/>
          </a:p>
        </p:txBody>
      </p:sp>
      <p:sp>
        <p:nvSpPr>
          <p:cNvPr id="19" name="灯片编号占位符 5">
            <a:extLst>
              <a:ext uri="{FF2B5EF4-FFF2-40B4-BE49-F238E27FC236}">
                <a16:creationId xmlns:a16="http://schemas.microsoft.com/office/drawing/2014/main" id="{058C053D-B53F-48E3-8F33-E03DAFE1CBCF}"/>
              </a:ext>
            </a:extLst>
          </p:cNvPr>
          <p:cNvSpPr>
            <a:spLocks noGrp="1"/>
          </p:cNvSpPr>
          <p:nvPr>
            <p:ph type="sldNum" sz="quarter" idx="12"/>
          </p:nvPr>
        </p:nvSpPr>
        <p:spPr>
          <a:xfrm>
            <a:off x="6458480" y="6356351"/>
            <a:ext cx="2057136" cy="365125"/>
          </a:xfrm>
          <a:prstGeom prst="rect">
            <a:avLst/>
          </a:prstGeom>
        </p:spPr>
        <p:txBody>
          <a:bodyPr/>
          <a:lstStyle>
            <a:lvl1pPr>
              <a:defRPr kumimoji="1"/>
            </a:lvl1pPr>
          </a:lstStyle>
          <a:p>
            <a:pPr>
              <a:defRPr/>
            </a:pPr>
            <a:fld id="{8AF6C9F3-7D5A-415B-97A2-DAB7A4A1D119}" type="slidenum">
              <a:rPr lang="zh-CN" altLang="en-US"/>
              <a:pPr>
                <a:defRPr/>
              </a:pPr>
              <a:t>‹#›</a:t>
            </a:fld>
            <a:endParaRPr lang="zh-CN" altLang="en-US"/>
          </a:p>
        </p:txBody>
      </p:sp>
    </p:spTree>
    <p:extLst>
      <p:ext uri="{BB962C8B-B14F-4D97-AF65-F5344CB8AC3E}">
        <p14:creationId xmlns:p14="http://schemas.microsoft.com/office/powerpoint/2010/main" val="118548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E184C23-A7C6-407F-9993-020743F3F3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26" t="832" r="626" b="1028"/>
          <a:stretch>
            <a:fillRect/>
          </a:stretch>
        </p:blipFill>
        <p:spPr bwMode="auto">
          <a:xfrm>
            <a:off x="0" y="0"/>
            <a:ext cx="91651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形 1">
            <a:extLst>
              <a:ext uri="{FF2B5EF4-FFF2-40B4-BE49-F238E27FC236}">
                <a16:creationId xmlns:a16="http://schemas.microsoft.com/office/drawing/2014/main" id="{9A9E1807-37FD-4FA3-B84B-3DFF1265714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211764"/>
            <a:ext cx="248179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8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image 101">
            <a:extLst>
              <a:ext uri="{FF2B5EF4-FFF2-40B4-BE49-F238E27FC236}">
                <a16:creationId xmlns:a16="http://schemas.microsoft.com/office/drawing/2014/main" id="{330C46D4-18AF-43CE-ABB2-272AD0C605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B45F2E0F-E754-4597-A7B9-EB4745C2DBCB}"/>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4" name="椭圆 4">
            <a:extLst>
              <a:ext uri="{FF2B5EF4-FFF2-40B4-BE49-F238E27FC236}">
                <a16:creationId xmlns:a16="http://schemas.microsoft.com/office/drawing/2014/main" id="{C75D591C-3C7F-475C-99EA-9692DB7367F1}"/>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任意形状 6">
            <a:extLst>
              <a:ext uri="{FF2B5EF4-FFF2-40B4-BE49-F238E27FC236}">
                <a16:creationId xmlns:a16="http://schemas.microsoft.com/office/drawing/2014/main" id="{B1E75791-52E3-4FB0-A60C-CC7CFAF1720B}"/>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椭圆 7">
            <a:extLst>
              <a:ext uri="{FF2B5EF4-FFF2-40B4-BE49-F238E27FC236}">
                <a16:creationId xmlns:a16="http://schemas.microsoft.com/office/drawing/2014/main" id="{28D9ADB9-406A-48FC-95E8-34B518CD97F2}"/>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7" name="图片 8">
            <a:extLst>
              <a:ext uri="{FF2B5EF4-FFF2-40B4-BE49-F238E27FC236}">
                <a16:creationId xmlns:a16="http://schemas.microsoft.com/office/drawing/2014/main" id="{233735B9-CB60-4A23-AA55-1CE45578B46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9">
            <a:extLst>
              <a:ext uri="{FF2B5EF4-FFF2-40B4-BE49-F238E27FC236}">
                <a16:creationId xmlns:a16="http://schemas.microsoft.com/office/drawing/2014/main" id="{961ECC28-3FC9-436F-8ECD-3E4E6D22B83F}"/>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16192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image 101">
            <a:extLst>
              <a:ext uri="{FF2B5EF4-FFF2-40B4-BE49-F238E27FC236}">
                <a16:creationId xmlns:a16="http://schemas.microsoft.com/office/drawing/2014/main" id="{CDD817AE-955A-462C-904E-FBCE40BA54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503D3FD4-622B-4893-9B98-E0CF115BB193}"/>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4" name="椭圆 4">
            <a:extLst>
              <a:ext uri="{FF2B5EF4-FFF2-40B4-BE49-F238E27FC236}">
                <a16:creationId xmlns:a16="http://schemas.microsoft.com/office/drawing/2014/main" id="{66DBBCC2-13D1-484A-8775-AB0FF6304A16}"/>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任意形状 6">
            <a:extLst>
              <a:ext uri="{FF2B5EF4-FFF2-40B4-BE49-F238E27FC236}">
                <a16:creationId xmlns:a16="http://schemas.microsoft.com/office/drawing/2014/main" id="{DE356A2F-1EB9-4219-B9C0-B4867D934818}"/>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椭圆 7">
            <a:extLst>
              <a:ext uri="{FF2B5EF4-FFF2-40B4-BE49-F238E27FC236}">
                <a16:creationId xmlns:a16="http://schemas.microsoft.com/office/drawing/2014/main" id="{D0757779-0FF8-477B-8099-DA00B50918E4}"/>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7" name="图片 8">
            <a:extLst>
              <a:ext uri="{FF2B5EF4-FFF2-40B4-BE49-F238E27FC236}">
                <a16:creationId xmlns:a16="http://schemas.microsoft.com/office/drawing/2014/main" id="{31F23395-5C51-47FD-9F47-36030FECDE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9">
            <a:extLst>
              <a:ext uri="{FF2B5EF4-FFF2-40B4-BE49-F238E27FC236}">
                <a16:creationId xmlns:a16="http://schemas.microsoft.com/office/drawing/2014/main" id="{F9B5ED6B-1542-4E2A-96D9-F1EDBBFD7591}"/>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9" name="Rectangle 8">
            <a:extLst>
              <a:ext uri="{FF2B5EF4-FFF2-40B4-BE49-F238E27FC236}">
                <a16:creationId xmlns:a16="http://schemas.microsoft.com/office/drawing/2014/main" id="{38E71FB5-231B-436C-A43C-9FD866A96DFA}"/>
              </a:ext>
            </a:extLst>
          </p:cNvPr>
          <p:cNvSpPr/>
          <p:nvPr userDrawn="1"/>
        </p:nvSpPr>
        <p:spPr>
          <a:xfrm rot="219724">
            <a:off x="3357563" y="1157288"/>
            <a:ext cx="4507178" cy="4660900"/>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0" name="Rectangle 9">
            <a:extLst>
              <a:ext uri="{FF2B5EF4-FFF2-40B4-BE49-F238E27FC236}">
                <a16:creationId xmlns:a16="http://schemas.microsoft.com/office/drawing/2014/main" id="{50CBF069-C913-41DF-A31A-6844ECC0644B}"/>
              </a:ext>
            </a:extLst>
          </p:cNvPr>
          <p:cNvSpPr/>
          <p:nvPr userDrawn="1"/>
        </p:nvSpPr>
        <p:spPr>
          <a:xfrm rot="2471267">
            <a:off x="6773333" y="1477963"/>
            <a:ext cx="1657615"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1" name="Rectangle 10">
            <a:extLst>
              <a:ext uri="{FF2B5EF4-FFF2-40B4-BE49-F238E27FC236}">
                <a16:creationId xmlns:a16="http://schemas.microsoft.com/office/drawing/2014/main" id="{B0A83893-2A4C-4CDB-8DCB-F68079024A21}"/>
              </a:ext>
            </a:extLst>
          </p:cNvPr>
          <p:cNvSpPr/>
          <p:nvPr userDrawn="1"/>
        </p:nvSpPr>
        <p:spPr>
          <a:xfrm rot="20410169">
            <a:off x="3010958" y="1063625"/>
            <a:ext cx="1799167"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2" name="TextBox 11">
            <a:extLst>
              <a:ext uri="{FF2B5EF4-FFF2-40B4-BE49-F238E27FC236}">
                <a16:creationId xmlns:a16="http://schemas.microsoft.com/office/drawing/2014/main" id="{45134F8B-5B18-4447-A286-1176862A29E8}"/>
              </a:ext>
            </a:extLst>
          </p:cNvPr>
          <p:cNvSpPr txBox="1"/>
          <p:nvPr userDrawn="1"/>
        </p:nvSpPr>
        <p:spPr>
          <a:xfrm>
            <a:off x="4015036" y="1982711"/>
            <a:ext cx="3170870" cy="1785104"/>
          </a:xfrm>
          <a:prstGeom prst="rect">
            <a:avLst/>
          </a:prstGeom>
          <a:noFill/>
        </p:spPr>
        <p:txBody>
          <a:bodyPr>
            <a:spAutoFit/>
          </a:bodyPr>
          <a:lstStyle/>
          <a:p>
            <a:pPr algn="ctr" defTabSz="571477" eaLnBrk="1" fontAlgn="auto" hangingPunct="1">
              <a:spcBef>
                <a:spcPts val="0"/>
              </a:spcBef>
              <a:spcAft>
                <a:spcPts val="0"/>
              </a:spcAft>
              <a:defRPr/>
            </a:pPr>
            <a:r>
              <a:rPr lang="en-US" sz="5500" b="1" dirty="0">
                <a:ln w="22225">
                  <a:solidFill>
                    <a:schemeClr val="bg1"/>
                  </a:solidFill>
                  <a:prstDash val="solid"/>
                </a:ln>
                <a:solidFill>
                  <a:srgbClr val="7030A0"/>
                </a:solidFill>
                <a:effectLst>
                  <a:outerShdw blurRad="50800" dist="38100" dir="8100000" algn="tr" rotWithShape="0">
                    <a:prstClr val="black">
                      <a:alpha val="40000"/>
                    </a:prstClr>
                  </a:outerShdw>
                </a:effectLst>
                <a:latin typeface="Arial" panose="020B0604020202020204"/>
              </a:rPr>
              <a:t>LUYỆN TẬP</a:t>
            </a:r>
          </a:p>
        </p:txBody>
      </p:sp>
      <p:pic>
        <p:nvPicPr>
          <p:cNvPr id="13" name="Picture 12" descr="A close-up of a map&#10;&#10;Description automatically generated with low confidence">
            <a:extLst>
              <a:ext uri="{FF2B5EF4-FFF2-40B4-BE49-F238E27FC236}">
                <a16:creationId xmlns:a16="http://schemas.microsoft.com/office/drawing/2014/main" id="{FCC650A5-00B6-4B3F-AB36-692EC1F2F9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5959" y="1150939"/>
            <a:ext cx="110992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92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5029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image 101">
            <a:extLst>
              <a:ext uri="{FF2B5EF4-FFF2-40B4-BE49-F238E27FC236}">
                <a16:creationId xmlns:a16="http://schemas.microsoft.com/office/drawing/2014/main" id="{833147D3-3AFD-4B4C-8210-A982FE258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82138388-0C23-46CD-AC1B-71C23530FF04}"/>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4" name="椭圆 4">
            <a:extLst>
              <a:ext uri="{FF2B5EF4-FFF2-40B4-BE49-F238E27FC236}">
                <a16:creationId xmlns:a16="http://schemas.microsoft.com/office/drawing/2014/main" id="{CC4D90E5-7191-49EC-9E1E-A30E4D622909}"/>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任意形状 6">
            <a:extLst>
              <a:ext uri="{FF2B5EF4-FFF2-40B4-BE49-F238E27FC236}">
                <a16:creationId xmlns:a16="http://schemas.microsoft.com/office/drawing/2014/main" id="{ABD591A5-7475-4D45-AE09-96035E178A9A}"/>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椭圆 7">
            <a:extLst>
              <a:ext uri="{FF2B5EF4-FFF2-40B4-BE49-F238E27FC236}">
                <a16:creationId xmlns:a16="http://schemas.microsoft.com/office/drawing/2014/main" id="{0C017DC4-EC9F-4E92-9CB6-DDEB7DA7F029}"/>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7" name="图片 8">
            <a:extLst>
              <a:ext uri="{FF2B5EF4-FFF2-40B4-BE49-F238E27FC236}">
                <a16:creationId xmlns:a16="http://schemas.microsoft.com/office/drawing/2014/main" id="{2864BAE9-CAFE-4473-918F-790CCFF11C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9">
            <a:extLst>
              <a:ext uri="{FF2B5EF4-FFF2-40B4-BE49-F238E27FC236}">
                <a16:creationId xmlns:a16="http://schemas.microsoft.com/office/drawing/2014/main" id="{E5892BF8-5266-4DED-B71A-86DD016EAC11}"/>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9" name="Rectangle 8">
            <a:extLst>
              <a:ext uri="{FF2B5EF4-FFF2-40B4-BE49-F238E27FC236}">
                <a16:creationId xmlns:a16="http://schemas.microsoft.com/office/drawing/2014/main" id="{9B338AF3-9BB9-4402-AAD9-783A949CF0BE}"/>
              </a:ext>
            </a:extLst>
          </p:cNvPr>
          <p:cNvSpPr/>
          <p:nvPr userDrawn="1"/>
        </p:nvSpPr>
        <p:spPr>
          <a:xfrm rot="21228401">
            <a:off x="1709209" y="1179513"/>
            <a:ext cx="4505854" cy="4660900"/>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0" name="Rectangle 9">
            <a:extLst>
              <a:ext uri="{FF2B5EF4-FFF2-40B4-BE49-F238E27FC236}">
                <a16:creationId xmlns:a16="http://schemas.microsoft.com/office/drawing/2014/main" id="{EF9F9703-4FD6-4B1E-AB89-66FA5F80A34A}"/>
              </a:ext>
            </a:extLst>
          </p:cNvPr>
          <p:cNvSpPr/>
          <p:nvPr userDrawn="1"/>
        </p:nvSpPr>
        <p:spPr>
          <a:xfrm rot="1737576">
            <a:off x="4746625" y="1082675"/>
            <a:ext cx="1658938"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1" name="Rectangle 10">
            <a:extLst>
              <a:ext uri="{FF2B5EF4-FFF2-40B4-BE49-F238E27FC236}">
                <a16:creationId xmlns:a16="http://schemas.microsoft.com/office/drawing/2014/main" id="{2143D6DF-09C9-4687-BF21-ADF246EB2DE3}"/>
              </a:ext>
            </a:extLst>
          </p:cNvPr>
          <p:cNvSpPr/>
          <p:nvPr userDrawn="1"/>
        </p:nvSpPr>
        <p:spPr>
          <a:xfrm rot="19676478">
            <a:off x="1050396" y="1522413"/>
            <a:ext cx="1799167"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2" name="TextBox 11">
            <a:extLst>
              <a:ext uri="{FF2B5EF4-FFF2-40B4-BE49-F238E27FC236}">
                <a16:creationId xmlns:a16="http://schemas.microsoft.com/office/drawing/2014/main" id="{6E109944-C084-4C80-9D0B-A1439F296E31}"/>
              </a:ext>
            </a:extLst>
          </p:cNvPr>
          <p:cNvSpPr txBox="1"/>
          <p:nvPr userDrawn="1"/>
        </p:nvSpPr>
        <p:spPr>
          <a:xfrm>
            <a:off x="2366323" y="2004297"/>
            <a:ext cx="3170870" cy="1785104"/>
          </a:xfrm>
          <a:prstGeom prst="rect">
            <a:avLst/>
          </a:prstGeom>
          <a:noFill/>
        </p:spPr>
        <p:txBody>
          <a:bodyPr>
            <a:spAutoFit/>
          </a:bodyPr>
          <a:lstStyle/>
          <a:p>
            <a:pPr algn="ctr" defTabSz="571477" eaLnBrk="1" fontAlgn="auto" hangingPunct="1">
              <a:spcBef>
                <a:spcPts val="0"/>
              </a:spcBef>
              <a:spcAft>
                <a:spcPts val="0"/>
              </a:spcAft>
              <a:defRPr/>
            </a:pPr>
            <a:r>
              <a:rPr lang="en-US" sz="5500" b="1"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latin typeface="Arial" panose="020B0604020202020204"/>
              </a:rPr>
              <a:t>HOẠT ĐỘNG</a:t>
            </a:r>
          </a:p>
        </p:txBody>
      </p:sp>
      <p:pic>
        <p:nvPicPr>
          <p:cNvPr id="13" name="图片 9">
            <a:extLst>
              <a:ext uri="{FF2B5EF4-FFF2-40B4-BE49-F238E27FC236}">
                <a16:creationId xmlns:a16="http://schemas.microsoft.com/office/drawing/2014/main" id="{D4549B9D-8A3F-433C-A965-666EFF4D65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78261" y="2622551"/>
            <a:ext cx="2271448"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image 101">
            <a:extLst>
              <a:ext uri="{FF2B5EF4-FFF2-40B4-BE49-F238E27FC236}">
                <a16:creationId xmlns:a16="http://schemas.microsoft.com/office/drawing/2014/main" id="{564CB281-AE06-417D-AC3C-F89F824832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88B3C76B-4F27-475F-B92F-9DC8628676EF}"/>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4" name="椭圆 4">
            <a:extLst>
              <a:ext uri="{FF2B5EF4-FFF2-40B4-BE49-F238E27FC236}">
                <a16:creationId xmlns:a16="http://schemas.microsoft.com/office/drawing/2014/main" id="{B4817573-03DE-4528-8C5E-C2FE5F063B80}"/>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任意形状 6">
            <a:extLst>
              <a:ext uri="{FF2B5EF4-FFF2-40B4-BE49-F238E27FC236}">
                <a16:creationId xmlns:a16="http://schemas.microsoft.com/office/drawing/2014/main" id="{FD7375A9-932B-493B-ADA9-0A74206F5A3C}"/>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椭圆 7">
            <a:extLst>
              <a:ext uri="{FF2B5EF4-FFF2-40B4-BE49-F238E27FC236}">
                <a16:creationId xmlns:a16="http://schemas.microsoft.com/office/drawing/2014/main" id="{9E11955C-C5CD-45AD-AA78-FE3E07CE6C73}"/>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7" name="图片 8">
            <a:extLst>
              <a:ext uri="{FF2B5EF4-FFF2-40B4-BE49-F238E27FC236}">
                <a16:creationId xmlns:a16="http://schemas.microsoft.com/office/drawing/2014/main" id="{56A5AF25-0ADA-4CDB-8D3F-90B317D74C0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9">
            <a:extLst>
              <a:ext uri="{FF2B5EF4-FFF2-40B4-BE49-F238E27FC236}">
                <a16:creationId xmlns:a16="http://schemas.microsoft.com/office/drawing/2014/main" id="{9B1F70DF-CE7C-47E1-8CC0-6CFA17F000E3}"/>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9" name="Rectangle 8">
            <a:extLst>
              <a:ext uri="{FF2B5EF4-FFF2-40B4-BE49-F238E27FC236}">
                <a16:creationId xmlns:a16="http://schemas.microsoft.com/office/drawing/2014/main" id="{79C75125-43FF-4E5B-B2C0-A38CA904D3D9}"/>
              </a:ext>
            </a:extLst>
          </p:cNvPr>
          <p:cNvSpPr/>
          <p:nvPr userDrawn="1"/>
        </p:nvSpPr>
        <p:spPr>
          <a:xfrm>
            <a:off x="2751667" y="982664"/>
            <a:ext cx="4504532" cy="4662487"/>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0" name="Rectangle 9">
            <a:extLst>
              <a:ext uri="{FF2B5EF4-FFF2-40B4-BE49-F238E27FC236}">
                <a16:creationId xmlns:a16="http://schemas.microsoft.com/office/drawing/2014/main" id="{CD0A5798-6AA9-4EB8-AF04-761CDC6D9CCC}"/>
              </a:ext>
            </a:extLst>
          </p:cNvPr>
          <p:cNvSpPr/>
          <p:nvPr userDrawn="1"/>
        </p:nvSpPr>
        <p:spPr>
          <a:xfrm rot="2109175">
            <a:off x="6031178" y="1262063"/>
            <a:ext cx="1657614"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1" name="Rectangle 10">
            <a:extLst>
              <a:ext uri="{FF2B5EF4-FFF2-40B4-BE49-F238E27FC236}">
                <a16:creationId xmlns:a16="http://schemas.microsoft.com/office/drawing/2014/main" id="{DED71FF0-FEEA-4B1D-B736-E1C0E5B73838}"/>
              </a:ext>
            </a:extLst>
          </p:cNvPr>
          <p:cNvSpPr/>
          <p:nvPr userDrawn="1"/>
        </p:nvSpPr>
        <p:spPr>
          <a:xfrm rot="20048077">
            <a:off x="2233084" y="1147763"/>
            <a:ext cx="1797844"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2" name="TextBox 11">
            <a:extLst>
              <a:ext uri="{FF2B5EF4-FFF2-40B4-BE49-F238E27FC236}">
                <a16:creationId xmlns:a16="http://schemas.microsoft.com/office/drawing/2014/main" id="{A13A4FCD-E507-4BA2-B579-FA2EFBE1BA01}"/>
              </a:ext>
            </a:extLst>
          </p:cNvPr>
          <p:cNvSpPr txBox="1"/>
          <p:nvPr userDrawn="1"/>
        </p:nvSpPr>
        <p:spPr>
          <a:xfrm>
            <a:off x="3418365" y="1913421"/>
            <a:ext cx="3170870" cy="1785104"/>
          </a:xfrm>
          <a:prstGeom prst="rect">
            <a:avLst/>
          </a:prstGeom>
          <a:noFill/>
        </p:spPr>
        <p:txBody>
          <a:bodyPr>
            <a:spAutoFit/>
          </a:bodyPr>
          <a:lstStyle/>
          <a:p>
            <a:pPr algn="ctr" defTabSz="571477" eaLnBrk="1" fontAlgn="auto" hangingPunct="1">
              <a:spcBef>
                <a:spcPts val="0"/>
              </a:spcBef>
              <a:spcAft>
                <a:spcPts val="0"/>
              </a:spcAft>
              <a:defRPr/>
            </a:pPr>
            <a:r>
              <a:rPr lang="en-US" sz="5500" b="1" dirty="0">
                <a:ln w="22225">
                  <a:solidFill>
                    <a:schemeClr val="bg1"/>
                  </a:solidFill>
                  <a:prstDash val="solid"/>
                </a:ln>
                <a:solidFill>
                  <a:srgbClr val="00B050"/>
                </a:solidFill>
                <a:effectLst>
                  <a:outerShdw blurRad="50800" dist="38100" dir="8100000" algn="tr" rotWithShape="0">
                    <a:prstClr val="black">
                      <a:alpha val="40000"/>
                    </a:prstClr>
                  </a:outerShdw>
                </a:effectLst>
                <a:latin typeface="Arial" panose="020B0604020202020204"/>
              </a:rPr>
              <a:t>KHÁM PHÁ</a:t>
            </a:r>
          </a:p>
        </p:txBody>
      </p:sp>
      <p:pic>
        <p:nvPicPr>
          <p:cNvPr id="13" name="图形 1">
            <a:extLst>
              <a:ext uri="{FF2B5EF4-FFF2-40B4-BE49-F238E27FC236}">
                <a16:creationId xmlns:a16="http://schemas.microsoft.com/office/drawing/2014/main" id="{0D99E4F5-F5F8-4BDE-82FA-BD12DA6DB4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2303" y="3997326"/>
            <a:ext cx="298582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7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image 101">
            <a:extLst>
              <a:ext uri="{FF2B5EF4-FFF2-40B4-BE49-F238E27FC236}">
                <a16:creationId xmlns:a16="http://schemas.microsoft.com/office/drawing/2014/main" id="{61F7EC85-1884-4F8B-958B-4EA4EBEA21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361295F6-F7F6-4D68-96D6-5F6A839F13F1}"/>
              </a:ext>
            </a:extLst>
          </p:cNvPr>
          <p:cNvSpPr/>
          <p:nvPr userDrawn="1"/>
        </p:nvSpPr>
        <p:spPr>
          <a:xfrm>
            <a:off x="387615" y="469900"/>
            <a:ext cx="8368771" cy="5918200"/>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dirty="0">
              <a:solidFill>
                <a:prstClr val="white"/>
              </a:solidFill>
              <a:latin typeface="等线" panose="020F0502020204030204"/>
              <a:ea typeface="等线" panose="02010600030101010101" pitchFamily="2" charset="-122"/>
            </a:endParaRPr>
          </a:p>
        </p:txBody>
      </p:sp>
      <p:sp>
        <p:nvSpPr>
          <p:cNvPr id="4" name="椭圆 4">
            <a:extLst>
              <a:ext uri="{FF2B5EF4-FFF2-40B4-BE49-F238E27FC236}">
                <a16:creationId xmlns:a16="http://schemas.microsoft.com/office/drawing/2014/main" id="{F0D7AE9F-E15A-4AE7-AA26-73A664AC3F13}"/>
              </a:ext>
            </a:extLst>
          </p:cNvPr>
          <p:cNvSpPr/>
          <p:nvPr userDrawn="1"/>
        </p:nvSpPr>
        <p:spPr>
          <a:xfrm>
            <a:off x="-168011" y="-171450"/>
            <a:ext cx="526522" cy="703263"/>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5" name="任意形状 6">
            <a:extLst>
              <a:ext uri="{FF2B5EF4-FFF2-40B4-BE49-F238E27FC236}">
                <a16:creationId xmlns:a16="http://schemas.microsoft.com/office/drawing/2014/main" id="{0BFE9E1B-E301-4CDD-B0A2-B63E8CFA14E1}"/>
              </a:ext>
            </a:extLst>
          </p:cNvPr>
          <p:cNvSpPr/>
          <p:nvPr userDrawn="1"/>
        </p:nvSpPr>
        <p:spPr>
          <a:xfrm>
            <a:off x="-302948" y="5468938"/>
            <a:ext cx="1381126" cy="1839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6" name="椭圆 7">
            <a:extLst>
              <a:ext uri="{FF2B5EF4-FFF2-40B4-BE49-F238E27FC236}">
                <a16:creationId xmlns:a16="http://schemas.microsoft.com/office/drawing/2014/main" id="{A3A2D0CA-79AA-407C-A53F-95D4089AF008}"/>
              </a:ext>
            </a:extLst>
          </p:cNvPr>
          <p:cNvSpPr/>
          <p:nvPr userDrawn="1"/>
        </p:nvSpPr>
        <p:spPr>
          <a:xfrm>
            <a:off x="8823855" y="6442076"/>
            <a:ext cx="226219" cy="30321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pic>
        <p:nvPicPr>
          <p:cNvPr id="7" name="图片 8">
            <a:extLst>
              <a:ext uri="{FF2B5EF4-FFF2-40B4-BE49-F238E27FC236}">
                <a16:creationId xmlns:a16="http://schemas.microsoft.com/office/drawing/2014/main" id="{D34F3AC6-1838-4ABF-8273-2D894216EA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700000">
            <a:off x="8142553" y="5357019"/>
            <a:ext cx="603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9">
            <a:extLst>
              <a:ext uri="{FF2B5EF4-FFF2-40B4-BE49-F238E27FC236}">
                <a16:creationId xmlns:a16="http://schemas.microsoft.com/office/drawing/2014/main" id="{FD64E2E2-1966-47BB-AA3E-F5A00A742A2E}"/>
              </a:ext>
            </a:extLst>
          </p:cNvPr>
          <p:cNvSpPr/>
          <p:nvPr userDrawn="1"/>
        </p:nvSpPr>
        <p:spPr>
          <a:xfrm>
            <a:off x="7858125" y="-122238"/>
            <a:ext cx="314854" cy="41751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kumimoji="1" lang="zh-CN" altLang="en-US" sz="1125">
              <a:solidFill>
                <a:prstClr val="white"/>
              </a:solidFill>
              <a:latin typeface="等线" panose="020F0502020204030204"/>
              <a:ea typeface="等线" panose="02010600030101010101" pitchFamily="2" charset="-122"/>
            </a:endParaRPr>
          </a:p>
        </p:txBody>
      </p:sp>
      <p:sp>
        <p:nvSpPr>
          <p:cNvPr id="9" name="Rectangle 8">
            <a:extLst>
              <a:ext uri="{FF2B5EF4-FFF2-40B4-BE49-F238E27FC236}">
                <a16:creationId xmlns:a16="http://schemas.microsoft.com/office/drawing/2014/main" id="{A714B9FC-20FB-458A-9A99-B3B293EBEE10}"/>
              </a:ext>
            </a:extLst>
          </p:cNvPr>
          <p:cNvSpPr/>
          <p:nvPr userDrawn="1"/>
        </p:nvSpPr>
        <p:spPr>
          <a:xfrm rot="21228401">
            <a:off x="1709209" y="1179513"/>
            <a:ext cx="4505854" cy="4660900"/>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0" name="Rectangle 9">
            <a:extLst>
              <a:ext uri="{FF2B5EF4-FFF2-40B4-BE49-F238E27FC236}">
                <a16:creationId xmlns:a16="http://schemas.microsoft.com/office/drawing/2014/main" id="{5349CDCD-4F28-45EA-8783-67579AFE06F6}"/>
              </a:ext>
            </a:extLst>
          </p:cNvPr>
          <p:cNvSpPr/>
          <p:nvPr userDrawn="1"/>
        </p:nvSpPr>
        <p:spPr>
          <a:xfrm rot="1737576">
            <a:off x="4746625" y="1082675"/>
            <a:ext cx="1658938"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1" name="Rectangle 10">
            <a:extLst>
              <a:ext uri="{FF2B5EF4-FFF2-40B4-BE49-F238E27FC236}">
                <a16:creationId xmlns:a16="http://schemas.microsoft.com/office/drawing/2014/main" id="{CC9D1F0A-6A6B-4EE0-9891-30D771D0A13A}"/>
              </a:ext>
            </a:extLst>
          </p:cNvPr>
          <p:cNvSpPr/>
          <p:nvPr userDrawn="1"/>
        </p:nvSpPr>
        <p:spPr>
          <a:xfrm rot="19676478">
            <a:off x="1050396" y="1522413"/>
            <a:ext cx="1799167"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1477" eaLnBrk="1" fontAlgn="auto" hangingPunct="1">
              <a:spcBef>
                <a:spcPts val="0"/>
              </a:spcBef>
              <a:spcAft>
                <a:spcPts val="0"/>
              </a:spcAft>
              <a:defRPr/>
            </a:pPr>
            <a:endParaRPr lang="en-US" sz="1125">
              <a:solidFill>
                <a:prstClr val="white"/>
              </a:solidFill>
            </a:endParaRPr>
          </a:p>
        </p:txBody>
      </p:sp>
      <p:sp>
        <p:nvSpPr>
          <p:cNvPr id="12" name="TextBox 11">
            <a:extLst>
              <a:ext uri="{FF2B5EF4-FFF2-40B4-BE49-F238E27FC236}">
                <a16:creationId xmlns:a16="http://schemas.microsoft.com/office/drawing/2014/main" id="{B3B686D1-6B47-4334-9C73-428A84C648B3}"/>
              </a:ext>
            </a:extLst>
          </p:cNvPr>
          <p:cNvSpPr txBox="1"/>
          <p:nvPr userDrawn="1"/>
        </p:nvSpPr>
        <p:spPr>
          <a:xfrm>
            <a:off x="2366323" y="2004298"/>
            <a:ext cx="3170870" cy="1785104"/>
          </a:xfrm>
          <a:prstGeom prst="rect">
            <a:avLst/>
          </a:prstGeom>
          <a:noFill/>
        </p:spPr>
        <p:txBody>
          <a:bodyPr>
            <a:spAutoFit/>
          </a:bodyPr>
          <a:lstStyle/>
          <a:p>
            <a:pPr algn="ctr" defTabSz="571477" eaLnBrk="1" fontAlgn="auto" hangingPunct="1">
              <a:spcBef>
                <a:spcPts val="0"/>
              </a:spcBef>
              <a:spcAft>
                <a:spcPts val="0"/>
              </a:spcAft>
              <a:defRPr/>
            </a:pPr>
            <a:r>
              <a:rPr lang="en-US" sz="5500" b="1" dirty="0">
                <a:ln w="22225">
                  <a:solidFill>
                    <a:schemeClr val="bg1"/>
                  </a:solidFill>
                  <a:prstDash val="solid"/>
                </a:ln>
                <a:solidFill>
                  <a:schemeClr val="accent2"/>
                </a:solidFill>
                <a:effectLst>
                  <a:outerShdw blurRad="50800" dist="38100" dir="8100000" algn="tr" rotWithShape="0">
                    <a:prstClr val="black">
                      <a:alpha val="40000"/>
                    </a:prstClr>
                  </a:outerShdw>
                </a:effectLst>
                <a:latin typeface="Arial" panose="020B0604020202020204"/>
              </a:rPr>
              <a:t>TRÒ CHƠI</a:t>
            </a:r>
          </a:p>
        </p:txBody>
      </p:sp>
      <p:grpSp>
        <p:nvGrpSpPr>
          <p:cNvPr id="13" name="Google Shape;769;p31">
            <a:extLst>
              <a:ext uri="{FF2B5EF4-FFF2-40B4-BE49-F238E27FC236}">
                <a16:creationId xmlns:a16="http://schemas.microsoft.com/office/drawing/2014/main" id="{4BD1DC12-B800-4612-BF9C-051A88DCF49C}"/>
              </a:ext>
            </a:extLst>
          </p:cNvPr>
          <p:cNvGrpSpPr>
            <a:grpSpLocks/>
          </p:cNvGrpSpPr>
          <p:nvPr userDrawn="1"/>
        </p:nvGrpSpPr>
        <p:grpSpPr bwMode="auto">
          <a:xfrm>
            <a:off x="5982230" y="2989263"/>
            <a:ext cx="2131219" cy="2927350"/>
            <a:chOff x="5641385" y="2381306"/>
            <a:chExt cx="2599446" cy="2521829"/>
          </a:xfrm>
        </p:grpSpPr>
        <p:sp>
          <p:nvSpPr>
            <p:cNvPr id="14" name="Google Shape;770;p31">
              <a:extLst>
                <a:ext uri="{FF2B5EF4-FFF2-40B4-BE49-F238E27FC236}">
                  <a16:creationId xmlns:a16="http://schemas.microsoft.com/office/drawing/2014/main" id="{88F77869-1171-4803-B1F2-8C695C26DFA2}"/>
                </a:ext>
              </a:extLst>
            </p:cNvPr>
            <p:cNvSpPr>
              <a:spLocks/>
            </p:cNvSpPr>
            <p:nvPr/>
          </p:nvSpPr>
          <p:spPr bwMode="auto">
            <a:xfrm>
              <a:off x="5715495" y="4459755"/>
              <a:ext cx="2364987" cy="361232"/>
            </a:xfrm>
            <a:custGeom>
              <a:avLst/>
              <a:gdLst>
                <a:gd name="T0" fmla="*/ 1178380 w 38516"/>
                <a:gd name="T1" fmla="*/ 61 h 5883"/>
                <a:gd name="T2" fmla="*/ 0 w 38516"/>
                <a:gd name="T3" fmla="*/ 179603 h 5883"/>
                <a:gd name="T4" fmla="*/ 1178380 w 38516"/>
                <a:gd name="T5" fmla="*/ 361171 h 5883"/>
                <a:gd name="T6" fmla="*/ 2364987 w 38516"/>
                <a:gd name="T7" fmla="*/ 179603 h 5883"/>
                <a:gd name="T8" fmla="*/ 1178380 w 38516"/>
                <a:gd name="T9" fmla="*/ 61 h 58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grpSp>
          <p:nvGrpSpPr>
            <p:cNvPr id="15" name="Google Shape;771;p31">
              <a:extLst>
                <a:ext uri="{FF2B5EF4-FFF2-40B4-BE49-F238E27FC236}">
                  <a16:creationId xmlns:a16="http://schemas.microsoft.com/office/drawing/2014/main" id="{0424EC7C-CC2B-441E-895E-3CBDC632DE0F}"/>
                </a:ext>
              </a:extLst>
            </p:cNvPr>
            <p:cNvGrpSpPr>
              <a:grpSpLocks/>
            </p:cNvGrpSpPr>
            <p:nvPr/>
          </p:nvGrpSpPr>
          <p:grpSpPr bwMode="auto">
            <a:xfrm flipH="1">
              <a:off x="6793275" y="3690844"/>
              <a:ext cx="1447557" cy="1002468"/>
              <a:chOff x="4799733" y="3457797"/>
              <a:chExt cx="2301388" cy="1593766"/>
            </a:xfrm>
          </p:grpSpPr>
          <p:sp>
            <p:nvSpPr>
              <p:cNvPr id="70" name="Google Shape;772;p31">
                <a:extLst>
                  <a:ext uri="{FF2B5EF4-FFF2-40B4-BE49-F238E27FC236}">
                    <a16:creationId xmlns:a16="http://schemas.microsoft.com/office/drawing/2014/main" id="{96BD3F1E-FE7E-4B28-94E7-D87C487DE696}"/>
                  </a:ext>
                </a:extLst>
              </p:cNvPr>
              <p:cNvSpPr>
                <a:spLocks/>
              </p:cNvSpPr>
              <p:nvPr/>
            </p:nvSpPr>
            <p:spPr bwMode="auto">
              <a:xfrm>
                <a:off x="5512937" y="4441437"/>
                <a:ext cx="134693" cy="122202"/>
              </a:xfrm>
              <a:custGeom>
                <a:avLst/>
                <a:gdLst>
                  <a:gd name="T0" fmla="*/ 55 w 2437"/>
                  <a:gd name="T1" fmla="*/ 55 h 2211"/>
                  <a:gd name="T2" fmla="*/ 55 w 2437"/>
                  <a:gd name="T3" fmla="*/ 39518 h 2211"/>
                  <a:gd name="T4" fmla="*/ 55 w 2437"/>
                  <a:gd name="T5" fmla="*/ 70248 h 2211"/>
                  <a:gd name="T6" fmla="*/ 55 w 2437"/>
                  <a:gd name="T7" fmla="*/ 122202 h 2211"/>
                  <a:gd name="T8" fmla="*/ 134638 w 2437"/>
                  <a:gd name="T9" fmla="*/ 61460 h 2211"/>
                  <a:gd name="T10" fmla="*/ 55 w 2437"/>
                  <a:gd name="T11" fmla="*/ 55 h 2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1" name="Google Shape;773;p31">
                <a:extLst>
                  <a:ext uri="{FF2B5EF4-FFF2-40B4-BE49-F238E27FC236}">
                    <a16:creationId xmlns:a16="http://schemas.microsoft.com/office/drawing/2014/main" id="{1ACF95A0-0C25-41E3-B782-FEB42BAC1AD9}"/>
                  </a:ext>
                </a:extLst>
              </p:cNvPr>
              <p:cNvSpPr>
                <a:spLocks/>
              </p:cNvSpPr>
              <p:nvPr/>
            </p:nvSpPr>
            <p:spPr bwMode="auto">
              <a:xfrm>
                <a:off x="5671673" y="4450943"/>
                <a:ext cx="91527" cy="79091"/>
              </a:xfrm>
              <a:custGeom>
                <a:avLst/>
                <a:gdLst>
                  <a:gd name="T0" fmla="*/ 55 w 1656"/>
                  <a:gd name="T1" fmla="*/ 55 h 1431"/>
                  <a:gd name="T2" fmla="*/ 55 w 1656"/>
                  <a:gd name="T3" fmla="*/ 79036 h 1431"/>
                  <a:gd name="T4" fmla="*/ 91472 w 1656"/>
                  <a:gd name="T5" fmla="*/ 79036 h 1431"/>
                  <a:gd name="T6" fmla="*/ 91472 w 1656"/>
                  <a:gd name="T7" fmla="*/ 55 h 1431"/>
                  <a:gd name="T8" fmla="*/ 55 w 1656"/>
                  <a:gd name="T9" fmla="*/ 55 h 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6" h="1431" extrusionOk="0">
                    <a:moveTo>
                      <a:pt x="1" y="1"/>
                    </a:moveTo>
                    <a:lnTo>
                      <a:pt x="1" y="1430"/>
                    </a:lnTo>
                    <a:lnTo>
                      <a:pt x="1655" y="1430"/>
                    </a:lnTo>
                    <a:lnTo>
                      <a:pt x="1655" y="1"/>
                    </a:lnTo>
                    <a:lnTo>
                      <a:pt x="1" y="1"/>
                    </a:lnTo>
                    <a:close/>
                  </a:path>
                </a:pathLst>
              </a:custGeom>
              <a:solidFill>
                <a:srgbClr val="F9CF7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2" name="Google Shape;774;p31">
                <a:extLst>
                  <a:ext uri="{FF2B5EF4-FFF2-40B4-BE49-F238E27FC236}">
                    <a16:creationId xmlns:a16="http://schemas.microsoft.com/office/drawing/2014/main" id="{36FC0AA2-F4BE-4AF0-9DE3-1509651AA09F}"/>
                  </a:ext>
                </a:extLst>
              </p:cNvPr>
              <p:cNvSpPr>
                <a:spLocks/>
              </p:cNvSpPr>
              <p:nvPr/>
            </p:nvSpPr>
            <p:spPr bwMode="auto">
              <a:xfrm>
                <a:off x="5670236" y="4448014"/>
                <a:ext cx="92246" cy="80528"/>
              </a:xfrm>
              <a:custGeom>
                <a:avLst/>
                <a:gdLst>
                  <a:gd name="T0" fmla="*/ 2929 w 1669"/>
                  <a:gd name="T1" fmla="*/ 1492 h 1457"/>
                  <a:gd name="T2" fmla="*/ 2211 w 1669"/>
                  <a:gd name="T3" fmla="*/ 8843 h 1457"/>
                  <a:gd name="T4" fmla="*/ 16139 w 1669"/>
                  <a:gd name="T5" fmla="*/ 10999 h 1457"/>
                  <a:gd name="T6" fmla="*/ 38081 w 1669"/>
                  <a:gd name="T7" fmla="*/ 40292 h 1457"/>
                  <a:gd name="T8" fmla="*/ 32941 w 1669"/>
                  <a:gd name="T9" fmla="*/ 47587 h 1457"/>
                  <a:gd name="T10" fmla="*/ 21998 w 1669"/>
                  <a:gd name="T11" fmla="*/ 62234 h 1457"/>
                  <a:gd name="T12" fmla="*/ 14647 w 1669"/>
                  <a:gd name="T13" fmla="*/ 65882 h 1457"/>
                  <a:gd name="T14" fmla="*/ 4422 w 1669"/>
                  <a:gd name="T15" fmla="*/ 71022 h 1457"/>
                  <a:gd name="T16" fmla="*/ 6632 w 1669"/>
                  <a:gd name="T17" fmla="*/ 74669 h 1457"/>
                  <a:gd name="T18" fmla="*/ 30730 w 1669"/>
                  <a:gd name="T19" fmla="*/ 75388 h 1457"/>
                  <a:gd name="T20" fmla="*/ 37307 w 1669"/>
                  <a:gd name="T21" fmla="*/ 76106 h 1457"/>
                  <a:gd name="T22" fmla="*/ 44658 w 1669"/>
                  <a:gd name="T23" fmla="*/ 71740 h 1457"/>
                  <a:gd name="T24" fmla="*/ 36589 w 1669"/>
                  <a:gd name="T25" fmla="*/ 67319 h 1457"/>
                  <a:gd name="T26" fmla="*/ 32941 w 1669"/>
                  <a:gd name="T27" fmla="*/ 65163 h 1457"/>
                  <a:gd name="T28" fmla="*/ 36589 w 1669"/>
                  <a:gd name="T29" fmla="*/ 60023 h 1457"/>
                  <a:gd name="T30" fmla="*/ 44658 w 1669"/>
                  <a:gd name="T31" fmla="*/ 49024 h 1457"/>
                  <a:gd name="T32" fmla="*/ 53446 w 1669"/>
                  <a:gd name="T33" fmla="*/ 61460 h 1457"/>
                  <a:gd name="T34" fmla="*/ 57813 w 1669"/>
                  <a:gd name="T35" fmla="*/ 68811 h 1457"/>
                  <a:gd name="T36" fmla="*/ 54883 w 1669"/>
                  <a:gd name="T37" fmla="*/ 71022 h 1457"/>
                  <a:gd name="T38" fmla="*/ 51954 w 1669"/>
                  <a:gd name="T39" fmla="*/ 75388 h 1457"/>
                  <a:gd name="T40" fmla="*/ 60023 w 1669"/>
                  <a:gd name="T41" fmla="*/ 80528 h 1457"/>
                  <a:gd name="T42" fmla="*/ 89980 w 1669"/>
                  <a:gd name="T43" fmla="*/ 79754 h 1457"/>
                  <a:gd name="T44" fmla="*/ 89980 w 1669"/>
                  <a:gd name="T45" fmla="*/ 73177 h 1457"/>
                  <a:gd name="T46" fmla="*/ 80473 w 1669"/>
                  <a:gd name="T47" fmla="*/ 71740 h 1457"/>
                  <a:gd name="T48" fmla="*/ 73178 w 1669"/>
                  <a:gd name="T49" fmla="*/ 68811 h 1457"/>
                  <a:gd name="T50" fmla="*/ 62179 w 1669"/>
                  <a:gd name="T51" fmla="*/ 55657 h 1457"/>
                  <a:gd name="T52" fmla="*/ 57813 w 1669"/>
                  <a:gd name="T53" fmla="*/ 30785 h 1457"/>
                  <a:gd name="T54" fmla="*/ 70248 w 1669"/>
                  <a:gd name="T55" fmla="*/ 16857 h 1457"/>
                  <a:gd name="T56" fmla="*/ 87824 w 1669"/>
                  <a:gd name="T57" fmla="*/ 15420 h 1457"/>
                  <a:gd name="T58" fmla="*/ 91472 w 1669"/>
                  <a:gd name="T59" fmla="*/ 11717 h 1457"/>
                  <a:gd name="T60" fmla="*/ 56376 w 1669"/>
                  <a:gd name="T61" fmla="*/ 6632 h 1457"/>
                  <a:gd name="T62" fmla="*/ 49025 w 1669"/>
                  <a:gd name="T63" fmla="*/ 11717 h 1457"/>
                  <a:gd name="T64" fmla="*/ 52673 w 1669"/>
                  <a:gd name="T65" fmla="*/ 15420 h 1457"/>
                  <a:gd name="T66" fmla="*/ 51954 w 1669"/>
                  <a:gd name="T67" fmla="*/ 19787 h 1457"/>
                  <a:gd name="T68" fmla="*/ 44658 w 1669"/>
                  <a:gd name="T69" fmla="*/ 31504 h 1457"/>
                  <a:gd name="T70" fmla="*/ 35152 w 1669"/>
                  <a:gd name="T71" fmla="*/ 18350 h 1457"/>
                  <a:gd name="T72" fmla="*/ 31504 w 1669"/>
                  <a:gd name="T73" fmla="*/ 11717 h 1457"/>
                  <a:gd name="T74" fmla="*/ 36589 w 1669"/>
                  <a:gd name="T75" fmla="*/ 10280 h 1457"/>
                  <a:gd name="T76" fmla="*/ 42448 w 1669"/>
                  <a:gd name="T77" fmla="*/ 5914 h 1457"/>
                  <a:gd name="T78" fmla="*/ 41011 w 1669"/>
                  <a:gd name="T79" fmla="*/ 2211 h 1457"/>
                  <a:gd name="T80" fmla="*/ 32941 w 1669"/>
                  <a:gd name="T81" fmla="*/ 55 h 1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lnTo>
                      <a:pt x="239"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3" name="Google Shape;775;p31">
                <a:extLst>
                  <a:ext uri="{FF2B5EF4-FFF2-40B4-BE49-F238E27FC236}">
                    <a16:creationId xmlns:a16="http://schemas.microsoft.com/office/drawing/2014/main" id="{6D297A10-FCE5-483D-A27F-80FC6BE3E4C0}"/>
                  </a:ext>
                </a:extLst>
              </p:cNvPr>
              <p:cNvSpPr>
                <a:spLocks/>
              </p:cNvSpPr>
              <p:nvPr/>
            </p:nvSpPr>
            <p:spPr bwMode="auto">
              <a:xfrm>
                <a:off x="5668799" y="4448014"/>
                <a:ext cx="100260" cy="84895"/>
              </a:xfrm>
              <a:custGeom>
                <a:avLst/>
                <a:gdLst>
                  <a:gd name="T0" fmla="*/ 36589 w 1814"/>
                  <a:gd name="T1" fmla="*/ 8843 h 1536"/>
                  <a:gd name="T2" fmla="*/ 36589 w 1814"/>
                  <a:gd name="T3" fmla="*/ 21279 h 1536"/>
                  <a:gd name="T4" fmla="*/ 49025 w 1814"/>
                  <a:gd name="T5" fmla="*/ 39518 h 1536"/>
                  <a:gd name="T6" fmla="*/ 60742 w 1814"/>
                  <a:gd name="T7" fmla="*/ 18350 h 1536"/>
                  <a:gd name="T8" fmla="*/ 54883 w 1814"/>
                  <a:gd name="T9" fmla="*/ 11717 h 1536"/>
                  <a:gd name="T10" fmla="*/ 73178 w 1814"/>
                  <a:gd name="T11" fmla="*/ 14647 h 1536"/>
                  <a:gd name="T12" fmla="*/ 51954 w 1814"/>
                  <a:gd name="T13" fmla="*/ 39518 h 1536"/>
                  <a:gd name="T14" fmla="*/ 63616 w 1814"/>
                  <a:gd name="T15" fmla="*/ 60742 h 1536"/>
                  <a:gd name="T16" fmla="*/ 78981 w 1814"/>
                  <a:gd name="T17" fmla="*/ 76107 h 1536"/>
                  <a:gd name="T18" fmla="*/ 60742 w 1814"/>
                  <a:gd name="T19" fmla="*/ 79036 h 1536"/>
                  <a:gd name="T20" fmla="*/ 63616 w 1814"/>
                  <a:gd name="T21" fmla="*/ 69530 h 1536"/>
                  <a:gd name="T22" fmla="*/ 54883 w 1814"/>
                  <a:gd name="T23" fmla="*/ 54883 h 1536"/>
                  <a:gd name="T24" fmla="*/ 45377 w 1814"/>
                  <a:gd name="T25" fmla="*/ 48306 h 1536"/>
                  <a:gd name="T26" fmla="*/ 36589 w 1814"/>
                  <a:gd name="T27" fmla="*/ 63671 h 1536"/>
                  <a:gd name="T28" fmla="*/ 39518 w 1814"/>
                  <a:gd name="T29" fmla="*/ 73178 h 1536"/>
                  <a:gd name="T30" fmla="*/ 36589 w 1814"/>
                  <a:gd name="T31" fmla="*/ 76107 h 1536"/>
                  <a:gd name="T32" fmla="*/ 18294 w 1814"/>
                  <a:gd name="T33" fmla="*/ 69530 h 1536"/>
                  <a:gd name="T34" fmla="*/ 33660 w 1814"/>
                  <a:gd name="T35" fmla="*/ 57813 h 1536"/>
                  <a:gd name="T36" fmla="*/ 42447 w 1814"/>
                  <a:gd name="T37" fmla="*/ 45377 h 1536"/>
                  <a:gd name="T38" fmla="*/ 21224 w 1814"/>
                  <a:gd name="T39" fmla="*/ 8843 h 1536"/>
                  <a:gd name="T40" fmla="*/ 42447 w 1814"/>
                  <a:gd name="T41" fmla="*/ 5914 h 1536"/>
                  <a:gd name="T42" fmla="*/ 2929 w 1814"/>
                  <a:gd name="T43" fmla="*/ 14647 h 1536"/>
                  <a:gd name="T44" fmla="*/ 36589 w 1814"/>
                  <a:gd name="T45" fmla="*/ 42448 h 1536"/>
                  <a:gd name="T46" fmla="*/ 30730 w 1814"/>
                  <a:gd name="T47" fmla="*/ 51235 h 1536"/>
                  <a:gd name="T48" fmla="*/ 18294 w 1814"/>
                  <a:gd name="T49" fmla="*/ 63671 h 1536"/>
                  <a:gd name="T50" fmla="*/ 5859 w 1814"/>
                  <a:gd name="T51" fmla="*/ 79036 h 1536"/>
                  <a:gd name="T52" fmla="*/ 39518 w 1814"/>
                  <a:gd name="T53" fmla="*/ 81966 h 1536"/>
                  <a:gd name="T54" fmla="*/ 49025 w 1814"/>
                  <a:gd name="T55" fmla="*/ 69530 h 1536"/>
                  <a:gd name="T56" fmla="*/ 45377 w 1814"/>
                  <a:gd name="T57" fmla="*/ 60742 h 1536"/>
                  <a:gd name="T58" fmla="*/ 54883 w 1814"/>
                  <a:gd name="T59" fmla="*/ 63671 h 1536"/>
                  <a:gd name="T60" fmla="*/ 51954 w 1814"/>
                  <a:gd name="T61" fmla="*/ 79036 h 1536"/>
                  <a:gd name="T62" fmla="*/ 94346 w 1814"/>
                  <a:gd name="T63" fmla="*/ 84895 h 1536"/>
                  <a:gd name="T64" fmla="*/ 88487 w 1814"/>
                  <a:gd name="T65" fmla="*/ 69530 h 1536"/>
                  <a:gd name="T66" fmla="*/ 67319 w 1814"/>
                  <a:gd name="T67" fmla="*/ 54883 h 1536"/>
                  <a:gd name="T68" fmla="*/ 70248 w 1814"/>
                  <a:gd name="T69" fmla="*/ 27082 h 1536"/>
                  <a:gd name="T70" fmla="*/ 94346 w 1814"/>
                  <a:gd name="T71" fmla="*/ 18350 h 1536"/>
                  <a:gd name="T72" fmla="*/ 97275 w 1814"/>
                  <a:gd name="T73" fmla="*/ 8843 h 1536"/>
                  <a:gd name="T74" fmla="*/ 49025 w 1814"/>
                  <a:gd name="T75" fmla="*/ 14647 h 1536"/>
                  <a:gd name="T76" fmla="*/ 49025 w 1814"/>
                  <a:gd name="T77" fmla="*/ 24153 h 1536"/>
                  <a:gd name="T78" fmla="*/ 42447 w 1814"/>
                  <a:gd name="T79" fmla="*/ 18350 h 1536"/>
                  <a:gd name="T80" fmla="*/ 49025 w 1814"/>
                  <a:gd name="T81" fmla="*/ 8843 h 1536"/>
                  <a:gd name="T82" fmla="*/ 45377 w 1814"/>
                  <a:gd name="T83" fmla="*/ 2985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lnTo>
                      <a:pt x="768"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lnTo>
                      <a:pt x="106" y="1"/>
                    </a:lnTo>
                    <a:close/>
                  </a:path>
                </a:pathLst>
              </a:custGeom>
              <a:solidFill>
                <a:srgbClr val="F09C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4" name="Google Shape;776;p31">
                <a:extLst>
                  <a:ext uri="{FF2B5EF4-FFF2-40B4-BE49-F238E27FC236}">
                    <a16:creationId xmlns:a16="http://schemas.microsoft.com/office/drawing/2014/main" id="{FB9E8AED-A520-49F4-AD04-8FD52E227D15}"/>
                  </a:ext>
                </a:extLst>
              </p:cNvPr>
              <p:cNvSpPr>
                <a:spLocks/>
              </p:cNvSpPr>
              <p:nvPr/>
            </p:nvSpPr>
            <p:spPr bwMode="auto">
              <a:xfrm>
                <a:off x="4799733" y="3864528"/>
                <a:ext cx="1237772" cy="1187034"/>
              </a:xfrm>
              <a:custGeom>
                <a:avLst/>
                <a:gdLst>
                  <a:gd name="T0" fmla="*/ 950700 w 22395"/>
                  <a:gd name="T1" fmla="*/ 477422 h 21477"/>
                  <a:gd name="T2" fmla="*/ 994142 w 22395"/>
                  <a:gd name="T3" fmla="*/ 516222 h 21477"/>
                  <a:gd name="T4" fmla="*/ 1012436 w 22395"/>
                  <a:gd name="T5" fmla="*/ 921462 h 21477"/>
                  <a:gd name="T6" fmla="*/ 954679 w 22395"/>
                  <a:gd name="T7" fmla="*/ 979274 h 21477"/>
                  <a:gd name="T8" fmla="*/ 542807 w 22395"/>
                  <a:gd name="T9" fmla="*/ 973415 h 21477"/>
                  <a:gd name="T10" fmla="*/ 515725 w 22395"/>
                  <a:gd name="T11" fmla="*/ 909026 h 21477"/>
                  <a:gd name="T12" fmla="*/ 923949 w 22395"/>
                  <a:gd name="T13" fmla="*/ 488421 h 21477"/>
                  <a:gd name="T14" fmla="*/ 950700 w 22395"/>
                  <a:gd name="T15" fmla="*/ 477422 h 21477"/>
                  <a:gd name="T16" fmla="*/ 1112309 w 22395"/>
                  <a:gd name="T17" fmla="*/ 55 h 21477"/>
                  <a:gd name="T18" fmla="*/ 1046096 w 22395"/>
                  <a:gd name="T19" fmla="*/ 28298 h 21477"/>
                  <a:gd name="T20" fmla="*/ 54883 w 22395"/>
                  <a:gd name="T21" fmla="*/ 1034157 h 21477"/>
                  <a:gd name="T22" fmla="*/ 125131 w 22395"/>
                  <a:gd name="T23" fmla="*/ 1187034 h 21477"/>
                  <a:gd name="T24" fmla="*/ 1122147 w 22395"/>
                  <a:gd name="T25" fmla="*/ 1187034 h 21477"/>
                  <a:gd name="T26" fmla="*/ 1237772 w 22395"/>
                  <a:gd name="T27" fmla="*/ 1073620 h 21477"/>
                  <a:gd name="T28" fmla="*/ 1204113 w 22395"/>
                  <a:gd name="T29" fmla="*/ 86111 h 21477"/>
                  <a:gd name="T30" fmla="*/ 1112309 w 22395"/>
                  <a:gd name="T31" fmla="*/ 55 h 21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5" name="Google Shape;777;p31">
                <a:extLst>
                  <a:ext uri="{FF2B5EF4-FFF2-40B4-BE49-F238E27FC236}">
                    <a16:creationId xmlns:a16="http://schemas.microsoft.com/office/drawing/2014/main" id="{E47F7BBE-CD80-4F5C-B457-8C6C65579996}"/>
                  </a:ext>
                </a:extLst>
              </p:cNvPr>
              <p:cNvSpPr>
                <a:spLocks/>
              </p:cNvSpPr>
              <p:nvPr/>
            </p:nvSpPr>
            <p:spPr bwMode="auto">
              <a:xfrm>
                <a:off x="4845828" y="3874532"/>
                <a:ext cx="1027082" cy="1046648"/>
              </a:xfrm>
              <a:custGeom>
                <a:avLst/>
                <a:gdLst>
                  <a:gd name="T0" fmla="*/ 1021223 w 18583"/>
                  <a:gd name="T1" fmla="*/ 0 h 18937"/>
                  <a:gd name="T2" fmla="*/ 1000000 w 18583"/>
                  <a:gd name="T3" fmla="*/ 18294 h 18937"/>
                  <a:gd name="T4" fmla="*/ 8788 w 18583"/>
                  <a:gd name="T5" fmla="*/ 1024153 h 18937"/>
                  <a:gd name="T6" fmla="*/ 0 w 18583"/>
                  <a:gd name="T7" fmla="*/ 1036589 h 18937"/>
                  <a:gd name="T8" fmla="*/ 0 w 18583"/>
                  <a:gd name="T9" fmla="*/ 1039518 h 18937"/>
                  <a:gd name="T10" fmla="*/ 16194 w 18583"/>
                  <a:gd name="T11" fmla="*/ 1046648 h 18937"/>
                  <a:gd name="T12" fmla="*/ 30730 w 18583"/>
                  <a:gd name="T13" fmla="*/ 1039518 h 18937"/>
                  <a:gd name="T14" fmla="*/ 1021223 w 18583"/>
                  <a:gd name="T15" fmla="*/ 30730 h 18937"/>
                  <a:gd name="T16" fmla="*/ 1021223 w 18583"/>
                  <a:gd name="T17" fmla="*/ 0 h 189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6" name="Google Shape;778;p31">
                <a:extLst>
                  <a:ext uri="{FF2B5EF4-FFF2-40B4-BE49-F238E27FC236}">
                    <a16:creationId xmlns:a16="http://schemas.microsoft.com/office/drawing/2014/main" id="{E70018D6-8C13-43F7-B4FA-0884C82EEA7D}"/>
                  </a:ext>
                </a:extLst>
              </p:cNvPr>
              <p:cNvSpPr>
                <a:spLocks/>
              </p:cNvSpPr>
              <p:nvPr/>
            </p:nvSpPr>
            <p:spPr bwMode="auto">
              <a:xfrm>
                <a:off x="5818028" y="3941796"/>
                <a:ext cx="76107" cy="67374"/>
              </a:xfrm>
              <a:custGeom>
                <a:avLst/>
                <a:gdLst>
                  <a:gd name="T0" fmla="*/ 0 w 1377"/>
                  <a:gd name="T1" fmla="*/ 55 h 1219"/>
                  <a:gd name="T2" fmla="*/ 0 w 1377"/>
                  <a:gd name="T3" fmla="*/ 8843 h 1219"/>
                  <a:gd name="T4" fmla="*/ 67319 w 1377"/>
                  <a:gd name="T5" fmla="*/ 67374 h 1219"/>
                  <a:gd name="T6" fmla="*/ 73178 w 1377"/>
                  <a:gd name="T7" fmla="*/ 67374 h 1219"/>
                  <a:gd name="T8" fmla="*/ 73178 w 1377"/>
                  <a:gd name="T9" fmla="*/ 57868 h 1219"/>
                  <a:gd name="T10" fmla="*/ 9506 w 1377"/>
                  <a:gd name="T11" fmla="*/ 55 h 1219"/>
                  <a:gd name="T12" fmla="*/ 0 w 1377"/>
                  <a:gd name="T13" fmla="*/ 55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7" h="1219" extrusionOk="0">
                    <a:moveTo>
                      <a:pt x="0" y="1"/>
                    </a:moveTo>
                    <a:lnTo>
                      <a:pt x="0" y="160"/>
                    </a:lnTo>
                    <a:lnTo>
                      <a:pt x="1218" y="1219"/>
                    </a:lnTo>
                    <a:lnTo>
                      <a:pt x="1324" y="1219"/>
                    </a:lnTo>
                    <a:cubicBezTo>
                      <a:pt x="1376" y="1152"/>
                      <a:pt x="1376" y="1099"/>
                      <a:pt x="1324" y="1047"/>
                    </a:cubicBezTo>
                    <a:lnTo>
                      <a:pt x="172"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7" name="Google Shape;779;p31">
                <a:extLst>
                  <a:ext uri="{FF2B5EF4-FFF2-40B4-BE49-F238E27FC236}">
                    <a16:creationId xmlns:a16="http://schemas.microsoft.com/office/drawing/2014/main" id="{74E3560F-EC03-46B0-B9E3-7083D22FD545}"/>
                  </a:ext>
                </a:extLst>
              </p:cNvPr>
              <p:cNvSpPr>
                <a:spLocks/>
              </p:cNvSpPr>
              <p:nvPr/>
            </p:nvSpPr>
            <p:spPr bwMode="auto">
              <a:xfrm>
                <a:off x="5647575" y="4112967"/>
                <a:ext cx="76107" cy="69585"/>
              </a:xfrm>
              <a:custGeom>
                <a:avLst/>
                <a:gdLst>
                  <a:gd name="T0" fmla="*/ 4753 w 1377"/>
                  <a:gd name="T1" fmla="*/ 55 h 1259"/>
                  <a:gd name="T2" fmla="*/ 2929 w 1377"/>
                  <a:gd name="T3" fmla="*/ 2266 h 1259"/>
                  <a:gd name="T4" fmla="*/ 2929 w 1377"/>
                  <a:gd name="T5" fmla="*/ 8843 h 1259"/>
                  <a:gd name="T6" fmla="*/ 66601 w 1377"/>
                  <a:gd name="T7" fmla="*/ 69530 h 1259"/>
                  <a:gd name="T8" fmla="*/ 76107 w 1377"/>
                  <a:gd name="T9" fmla="*/ 69530 h 1259"/>
                  <a:gd name="T10" fmla="*/ 73178 w 1377"/>
                  <a:gd name="T11" fmla="*/ 60797 h 1259"/>
                  <a:gd name="T12" fmla="*/ 8788 w 1377"/>
                  <a:gd name="T13" fmla="*/ 2266 h 1259"/>
                  <a:gd name="T14" fmla="*/ 4753 w 1377"/>
                  <a:gd name="T15" fmla="*/ 55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8" name="Google Shape;780;p31">
                <a:extLst>
                  <a:ext uri="{FF2B5EF4-FFF2-40B4-BE49-F238E27FC236}">
                    <a16:creationId xmlns:a16="http://schemas.microsoft.com/office/drawing/2014/main" id="{D6D7ED6B-335E-42CA-9A81-64F4C81DCC34}"/>
                  </a:ext>
                </a:extLst>
              </p:cNvPr>
              <p:cNvSpPr>
                <a:spLocks/>
              </p:cNvSpPr>
              <p:nvPr/>
            </p:nvSpPr>
            <p:spPr bwMode="auto">
              <a:xfrm>
                <a:off x="5775580" y="3984243"/>
                <a:ext cx="54883" cy="49080"/>
              </a:xfrm>
              <a:custGeom>
                <a:avLst/>
                <a:gdLst>
                  <a:gd name="T0" fmla="*/ 2929 w 993"/>
                  <a:gd name="T1" fmla="*/ 55 h 888"/>
                  <a:gd name="T2" fmla="*/ 2929 w 993"/>
                  <a:gd name="T3" fmla="*/ 6632 h 888"/>
                  <a:gd name="T4" fmla="*/ 48306 w 993"/>
                  <a:gd name="T5" fmla="*/ 49025 h 888"/>
                  <a:gd name="T6" fmla="*/ 54883 w 993"/>
                  <a:gd name="T7" fmla="*/ 49025 h 888"/>
                  <a:gd name="T8" fmla="*/ 54883 w 993"/>
                  <a:gd name="T9" fmla="*/ 43166 h 888"/>
                  <a:gd name="T10" fmla="*/ 5859 w 993"/>
                  <a:gd name="T11" fmla="*/ 55 h 888"/>
                  <a:gd name="T12" fmla="*/ 2929 w 993"/>
                  <a:gd name="T13" fmla="*/ 55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53" y="1"/>
                    </a:moveTo>
                    <a:cubicBezTo>
                      <a:pt x="0" y="54"/>
                      <a:pt x="0" y="54"/>
                      <a:pt x="53" y="120"/>
                    </a:cubicBezTo>
                    <a:lnTo>
                      <a:pt x="874" y="887"/>
                    </a:lnTo>
                    <a:lnTo>
                      <a:pt x="993" y="887"/>
                    </a:lnTo>
                    <a:lnTo>
                      <a:pt x="993" y="781"/>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79" name="Google Shape;781;p31">
                <a:extLst>
                  <a:ext uri="{FF2B5EF4-FFF2-40B4-BE49-F238E27FC236}">
                    <a16:creationId xmlns:a16="http://schemas.microsoft.com/office/drawing/2014/main" id="{220EB9A5-9D99-487F-B127-5F3BCA81BB5C}"/>
                  </a:ext>
                </a:extLst>
              </p:cNvPr>
              <p:cNvSpPr>
                <a:spLocks/>
              </p:cNvSpPr>
              <p:nvPr/>
            </p:nvSpPr>
            <p:spPr bwMode="auto">
              <a:xfrm>
                <a:off x="5736062" y="4024646"/>
                <a:ext cx="54938" cy="50351"/>
              </a:xfrm>
              <a:custGeom>
                <a:avLst/>
                <a:gdLst>
                  <a:gd name="T0" fmla="*/ 4035 w 994"/>
                  <a:gd name="T1" fmla="*/ 55 h 911"/>
                  <a:gd name="T2" fmla="*/ 55 w 994"/>
                  <a:gd name="T3" fmla="*/ 2764 h 911"/>
                  <a:gd name="T4" fmla="*/ 55 w 994"/>
                  <a:gd name="T5" fmla="*/ 5693 h 911"/>
                  <a:gd name="T6" fmla="*/ 48306 w 994"/>
                  <a:gd name="T7" fmla="*/ 48140 h 911"/>
                  <a:gd name="T8" fmla="*/ 51345 w 994"/>
                  <a:gd name="T9" fmla="*/ 50351 h 911"/>
                  <a:gd name="T10" fmla="*/ 54883 w 994"/>
                  <a:gd name="T11" fmla="*/ 48140 h 911"/>
                  <a:gd name="T12" fmla="*/ 54883 w 994"/>
                  <a:gd name="T13" fmla="*/ 45211 h 911"/>
                  <a:gd name="T14" fmla="*/ 5914 w 994"/>
                  <a:gd name="T15" fmla="*/ 2764 h 911"/>
                  <a:gd name="T16" fmla="*/ 4035 w 994"/>
                  <a:gd name="T17" fmla="*/ 55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0" name="Google Shape;782;p31">
                <a:extLst>
                  <a:ext uri="{FF2B5EF4-FFF2-40B4-BE49-F238E27FC236}">
                    <a16:creationId xmlns:a16="http://schemas.microsoft.com/office/drawing/2014/main" id="{47BFED95-1E37-4E27-86F5-F6A1398FFBA9}"/>
                  </a:ext>
                </a:extLst>
              </p:cNvPr>
              <p:cNvSpPr>
                <a:spLocks/>
              </p:cNvSpPr>
              <p:nvPr/>
            </p:nvSpPr>
            <p:spPr bwMode="auto">
              <a:xfrm>
                <a:off x="5695826" y="4066927"/>
                <a:ext cx="54938" cy="48306"/>
              </a:xfrm>
              <a:custGeom>
                <a:avLst/>
                <a:gdLst>
                  <a:gd name="T0" fmla="*/ 55 w 994"/>
                  <a:gd name="T1" fmla="*/ 0 h 874"/>
                  <a:gd name="T2" fmla="*/ 55 w 994"/>
                  <a:gd name="T3" fmla="*/ 5859 h 874"/>
                  <a:gd name="T4" fmla="*/ 49024 w 994"/>
                  <a:gd name="T5" fmla="*/ 48306 h 874"/>
                  <a:gd name="T6" fmla="*/ 51953 w 994"/>
                  <a:gd name="T7" fmla="*/ 48306 h 874"/>
                  <a:gd name="T8" fmla="*/ 51953 w 994"/>
                  <a:gd name="T9" fmla="*/ 42447 h 874"/>
                  <a:gd name="T10" fmla="*/ 6632 w 994"/>
                  <a:gd name="T11" fmla="*/ 0 h 874"/>
                  <a:gd name="T12" fmla="*/ 55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1" name="Google Shape;783;p31">
                <a:extLst>
                  <a:ext uri="{FF2B5EF4-FFF2-40B4-BE49-F238E27FC236}">
                    <a16:creationId xmlns:a16="http://schemas.microsoft.com/office/drawing/2014/main" id="{7C884321-4523-408F-BF8A-EE4AB2C7A072}"/>
                  </a:ext>
                </a:extLst>
              </p:cNvPr>
              <p:cNvSpPr>
                <a:spLocks/>
              </p:cNvSpPr>
              <p:nvPr/>
            </p:nvSpPr>
            <p:spPr bwMode="auto">
              <a:xfrm>
                <a:off x="5604409" y="4158344"/>
                <a:ext cx="54883" cy="48361"/>
              </a:xfrm>
              <a:custGeom>
                <a:avLst/>
                <a:gdLst>
                  <a:gd name="T0" fmla="*/ 3648 w 993"/>
                  <a:gd name="T1" fmla="*/ 55 h 875"/>
                  <a:gd name="T2" fmla="*/ 3648 w 993"/>
                  <a:gd name="T3" fmla="*/ 5859 h 875"/>
                  <a:gd name="T4" fmla="*/ 49024 w 993"/>
                  <a:gd name="T5" fmla="*/ 48306 h 875"/>
                  <a:gd name="T6" fmla="*/ 54883 w 993"/>
                  <a:gd name="T7" fmla="*/ 48306 h 875"/>
                  <a:gd name="T8" fmla="*/ 54883 w 993"/>
                  <a:gd name="T9" fmla="*/ 42447 h 875"/>
                  <a:gd name="T10" fmla="*/ 6577 w 993"/>
                  <a:gd name="T11" fmla="*/ 55 h 875"/>
                  <a:gd name="T12" fmla="*/ 3648 w 993"/>
                  <a:gd name="T13" fmla="*/ 5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66" y="1"/>
                    </a:moveTo>
                    <a:cubicBezTo>
                      <a:pt x="0" y="54"/>
                      <a:pt x="0" y="54"/>
                      <a:pt x="66" y="106"/>
                    </a:cubicBezTo>
                    <a:lnTo>
                      <a:pt x="887" y="874"/>
                    </a:lnTo>
                    <a:lnTo>
                      <a:pt x="993" y="874"/>
                    </a:lnTo>
                    <a:lnTo>
                      <a:pt x="993" y="768"/>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2" name="Google Shape;784;p31">
                <a:extLst>
                  <a:ext uri="{FF2B5EF4-FFF2-40B4-BE49-F238E27FC236}">
                    <a16:creationId xmlns:a16="http://schemas.microsoft.com/office/drawing/2014/main" id="{C8367CD5-6A60-401C-9B32-452402017CB4}"/>
                  </a:ext>
                </a:extLst>
              </p:cNvPr>
              <p:cNvSpPr>
                <a:spLocks/>
              </p:cNvSpPr>
              <p:nvPr/>
            </p:nvSpPr>
            <p:spPr bwMode="auto">
              <a:xfrm>
                <a:off x="5564891" y="4198580"/>
                <a:ext cx="54938" cy="50517"/>
              </a:xfrm>
              <a:custGeom>
                <a:avLst/>
                <a:gdLst>
                  <a:gd name="T0" fmla="*/ 4808 w 994"/>
                  <a:gd name="T1" fmla="*/ 55 h 914"/>
                  <a:gd name="T2" fmla="*/ 2985 w 994"/>
                  <a:gd name="T3" fmla="*/ 2211 h 914"/>
                  <a:gd name="T4" fmla="*/ 2985 w 994"/>
                  <a:gd name="T5" fmla="*/ 5140 h 914"/>
                  <a:gd name="T6" fmla="*/ 49024 w 994"/>
                  <a:gd name="T7" fmla="*/ 48306 h 914"/>
                  <a:gd name="T8" fmla="*/ 51953 w 994"/>
                  <a:gd name="T9" fmla="*/ 50517 h 914"/>
                  <a:gd name="T10" fmla="*/ 54883 w 994"/>
                  <a:gd name="T11" fmla="*/ 48306 h 914"/>
                  <a:gd name="T12" fmla="*/ 54883 w 994"/>
                  <a:gd name="T13" fmla="*/ 44658 h 914"/>
                  <a:gd name="T14" fmla="*/ 6632 w 994"/>
                  <a:gd name="T15" fmla="*/ 2211 h 914"/>
                  <a:gd name="T16" fmla="*/ 4808 w 994"/>
                  <a:gd name="T17" fmla="*/ 55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3" name="Google Shape;785;p31">
                <a:extLst>
                  <a:ext uri="{FF2B5EF4-FFF2-40B4-BE49-F238E27FC236}">
                    <a16:creationId xmlns:a16="http://schemas.microsoft.com/office/drawing/2014/main" id="{AF44E34C-F3F0-44C4-94DA-7372E66A2F25}"/>
                  </a:ext>
                </a:extLst>
              </p:cNvPr>
              <p:cNvSpPr>
                <a:spLocks/>
              </p:cNvSpPr>
              <p:nvPr/>
            </p:nvSpPr>
            <p:spPr bwMode="auto">
              <a:xfrm>
                <a:off x="5525373" y="4240254"/>
                <a:ext cx="54938" cy="49080"/>
              </a:xfrm>
              <a:custGeom>
                <a:avLst/>
                <a:gdLst>
                  <a:gd name="T0" fmla="*/ 55 w 994"/>
                  <a:gd name="T1" fmla="*/ 55 h 888"/>
                  <a:gd name="T2" fmla="*/ 55 w 994"/>
                  <a:gd name="T3" fmla="*/ 6632 h 888"/>
                  <a:gd name="T4" fmla="*/ 49079 w 994"/>
                  <a:gd name="T5" fmla="*/ 49080 h 888"/>
                  <a:gd name="T6" fmla="*/ 54938 w 994"/>
                  <a:gd name="T7" fmla="*/ 49080 h 888"/>
                  <a:gd name="T8" fmla="*/ 52009 w 994"/>
                  <a:gd name="T9" fmla="*/ 43221 h 888"/>
                  <a:gd name="T10" fmla="*/ 5914 w 994"/>
                  <a:gd name="T11" fmla="*/ 55 h 888"/>
                  <a:gd name="T12" fmla="*/ 55 w 994"/>
                  <a:gd name="T13" fmla="*/ 55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8" extrusionOk="0">
                    <a:moveTo>
                      <a:pt x="1" y="1"/>
                    </a:moveTo>
                    <a:lnTo>
                      <a:pt x="1" y="120"/>
                    </a:lnTo>
                    <a:lnTo>
                      <a:pt x="888" y="888"/>
                    </a:lnTo>
                    <a:lnTo>
                      <a:pt x="994" y="888"/>
                    </a:lnTo>
                    <a:cubicBezTo>
                      <a:pt x="994" y="888"/>
                      <a:pt x="994" y="835"/>
                      <a:pt x="941" y="782"/>
                    </a:cubicBezTo>
                    <a:lnTo>
                      <a:pt x="107" y="1"/>
                    </a:lnTo>
                    <a:lnTo>
                      <a:pt x="1"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4" name="Google Shape;786;p31">
                <a:extLst>
                  <a:ext uri="{FF2B5EF4-FFF2-40B4-BE49-F238E27FC236}">
                    <a16:creationId xmlns:a16="http://schemas.microsoft.com/office/drawing/2014/main" id="{DE0DFAB3-F9BD-494F-ACC7-90CEECDF460F}"/>
                  </a:ext>
                </a:extLst>
              </p:cNvPr>
              <p:cNvSpPr>
                <a:spLocks/>
              </p:cNvSpPr>
              <p:nvPr/>
            </p:nvSpPr>
            <p:spPr bwMode="auto">
              <a:xfrm>
                <a:off x="5433956" y="4331726"/>
                <a:ext cx="57868" cy="49080"/>
              </a:xfrm>
              <a:custGeom>
                <a:avLst/>
                <a:gdLst>
                  <a:gd name="T0" fmla="*/ 2929 w 1047"/>
                  <a:gd name="T1" fmla="*/ 0 h 888"/>
                  <a:gd name="T2" fmla="*/ 2929 w 1047"/>
                  <a:gd name="T3" fmla="*/ 6577 h 888"/>
                  <a:gd name="T4" fmla="*/ 51954 w 1047"/>
                  <a:gd name="T5" fmla="*/ 49025 h 888"/>
                  <a:gd name="T6" fmla="*/ 54883 w 1047"/>
                  <a:gd name="T7" fmla="*/ 49025 h 888"/>
                  <a:gd name="T8" fmla="*/ 54883 w 1047"/>
                  <a:gd name="T9" fmla="*/ 43166 h 888"/>
                  <a:gd name="T10" fmla="*/ 9562 w 1047"/>
                  <a:gd name="T11" fmla="*/ 0 h 888"/>
                  <a:gd name="T12" fmla="*/ 2929 w 1047"/>
                  <a:gd name="T13" fmla="*/ 0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888" extrusionOk="0">
                    <a:moveTo>
                      <a:pt x="53" y="0"/>
                    </a:moveTo>
                    <a:cubicBezTo>
                      <a:pt x="0" y="53"/>
                      <a:pt x="0" y="53"/>
                      <a:pt x="53" y="119"/>
                    </a:cubicBezTo>
                    <a:lnTo>
                      <a:pt x="940" y="887"/>
                    </a:lnTo>
                    <a:lnTo>
                      <a:pt x="993" y="887"/>
                    </a:lnTo>
                    <a:cubicBezTo>
                      <a:pt x="1046" y="887"/>
                      <a:pt x="1046" y="834"/>
                      <a:pt x="993" y="781"/>
                    </a:cubicBezTo>
                    <a:lnTo>
                      <a:pt x="173"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5" name="Google Shape;787;p31">
                <a:extLst>
                  <a:ext uri="{FF2B5EF4-FFF2-40B4-BE49-F238E27FC236}">
                    <a16:creationId xmlns:a16="http://schemas.microsoft.com/office/drawing/2014/main" id="{C9FB512E-6C89-44B5-BBFE-68708787B6F0}"/>
                  </a:ext>
                </a:extLst>
              </p:cNvPr>
              <p:cNvSpPr>
                <a:spLocks/>
              </p:cNvSpPr>
              <p:nvPr/>
            </p:nvSpPr>
            <p:spPr bwMode="auto">
              <a:xfrm>
                <a:off x="5394438" y="4372128"/>
                <a:ext cx="54938" cy="50351"/>
              </a:xfrm>
              <a:custGeom>
                <a:avLst/>
                <a:gdLst>
                  <a:gd name="T0" fmla="*/ 4422 w 994"/>
                  <a:gd name="T1" fmla="*/ 55 h 911"/>
                  <a:gd name="T2" fmla="*/ 2985 w 994"/>
                  <a:gd name="T3" fmla="*/ 2764 h 911"/>
                  <a:gd name="T4" fmla="*/ 2985 w 994"/>
                  <a:gd name="T5" fmla="*/ 5693 h 911"/>
                  <a:gd name="T6" fmla="*/ 49079 w 994"/>
                  <a:gd name="T7" fmla="*/ 48140 h 911"/>
                  <a:gd name="T8" fmla="*/ 53059 w 994"/>
                  <a:gd name="T9" fmla="*/ 50296 h 911"/>
                  <a:gd name="T10" fmla="*/ 54883 w 994"/>
                  <a:gd name="T11" fmla="*/ 48140 h 911"/>
                  <a:gd name="T12" fmla="*/ 54883 w 994"/>
                  <a:gd name="T13" fmla="*/ 45211 h 911"/>
                  <a:gd name="T14" fmla="*/ 5914 w 994"/>
                  <a:gd name="T15" fmla="*/ 2764 h 911"/>
                  <a:gd name="T16" fmla="*/ 4422 w 994"/>
                  <a:gd name="T17" fmla="*/ 55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6" name="Google Shape;788;p31">
                <a:extLst>
                  <a:ext uri="{FF2B5EF4-FFF2-40B4-BE49-F238E27FC236}">
                    <a16:creationId xmlns:a16="http://schemas.microsoft.com/office/drawing/2014/main" id="{0636DC38-1FFC-42A8-A48C-C2F9A2A3B7EC}"/>
                  </a:ext>
                </a:extLst>
              </p:cNvPr>
              <p:cNvSpPr>
                <a:spLocks/>
              </p:cNvSpPr>
              <p:nvPr/>
            </p:nvSpPr>
            <p:spPr bwMode="auto">
              <a:xfrm>
                <a:off x="5354975" y="4414354"/>
                <a:ext cx="54883" cy="48361"/>
              </a:xfrm>
              <a:custGeom>
                <a:avLst/>
                <a:gdLst>
                  <a:gd name="T0" fmla="*/ 0 w 993"/>
                  <a:gd name="T1" fmla="*/ 55 h 875"/>
                  <a:gd name="T2" fmla="*/ 2929 w 993"/>
                  <a:gd name="T3" fmla="*/ 5914 h 875"/>
                  <a:gd name="T4" fmla="*/ 48306 w 993"/>
                  <a:gd name="T5" fmla="*/ 48306 h 875"/>
                  <a:gd name="T6" fmla="*/ 54883 w 993"/>
                  <a:gd name="T7" fmla="*/ 48306 h 875"/>
                  <a:gd name="T8" fmla="*/ 54883 w 993"/>
                  <a:gd name="T9" fmla="*/ 42502 h 875"/>
                  <a:gd name="T10" fmla="*/ 5859 w 993"/>
                  <a:gd name="T11" fmla="*/ 55 h 875"/>
                  <a:gd name="T12" fmla="*/ 0 w 993"/>
                  <a:gd name="T13" fmla="*/ 5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0" y="1"/>
                    </a:moveTo>
                    <a:cubicBezTo>
                      <a:pt x="0" y="54"/>
                      <a:pt x="0" y="54"/>
                      <a:pt x="53" y="107"/>
                    </a:cubicBezTo>
                    <a:lnTo>
                      <a:pt x="874" y="874"/>
                    </a:lnTo>
                    <a:lnTo>
                      <a:pt x="993" y="874"/>
                    </a:lnTo>
                    <a:lnTo>
                      <a:pt x="993" y="769"/>
                    </a:lnTo>
                    <a:lnTo>
                      <a:pt x="106" y="1"/>
                    </a:lnTo>
                    <a:lnTo>
                      <a:pt x="0"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7" name="Google Shape;789;p31">
                <a:extLst>
                  <a:ext uri="{FF2B5EF4-FFF2-40B4-BE49-F238E27FC236}">
                    <a16:creationId xmlns:a16="http://schemas.microsoft.com/office/drawing/2014/main" id="{1EBB5797-9759-4DA5-83AA-8336BA1C3C2C}"/>
                  </a:ext>
                </a:extLst>
              </p:cNvPr>
              <p:cNvSpPr>
                <a:spLocks/>
              </p:cNvSpPr>
              <p:nvPr/>
            </p:nvSpPr>
            <p:spPr bwMode="auto">
              <a:xfrm>
                <a:off x="5266433" y="4505826"/>
                <a:ext cx="54938" cy="48306"/>
              </a:xfrm>
              <a:custGeom>
                <a:avLst/>
                <a:gdLst>
                  <a:gd name="T0" fmla="*/ 55 w 994"/>
                  <a:gd name="T1" fmla="*/ 0 h 874"/>
                  <a:gd name="T2" fmla="*/ 55 w 994"/>
                  <a:gd name="T3" fmla="*/ 5859 h 874"/>
                  <a:gd name="T4" fmla="*/ 49024 w 994"/>
                  <a:gd name="T5" fmla="*/ 48306 h 874"/>
                  <a:gd name="T6" fmla="*/ 51953 w 994"/>
                  <a:gd name="T7" fmla="*/ 48306 h 874"/>
                  <a:gd name="T8" fmla="*/ 51953 w 994"/>
                  <a:gd name="T9" fmla="*/ 42447 h 874"/>
                  <a:gd name="T10" fmla="*/ 5859 w 994"/>
                  <a:gd name="T11" fmla="*/ 0 h 874"/>
                  <a:gd name="T12" fmla="*/ 55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40" y="874"/>
                    </a:lnTo>
                    <a:cubicBezTo>
                      <a:pt x="993" y="874"/>
                      <a:pt x="993" y="821"/>
                      <a:pt x="940" y="768"/>
                    </a:cubicBezTo>
                    <a:lnTo>
                      <a:pt x="106"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8" name="Google Shape;790;p31">
                <a:extLst>
                  <a:ext uri="{FF2B5EF4-FFF2-40B4-BE49-F238E27FC236}">
                    <a16:creationId xmlns:a16="http://schemas.microsoft.com/office/drawing/2014/main" id="{8CBAB9D0-0E35-4B87-B2B5-F2C500E95354}"/>
                  </a:ext>
                </a:extLst>
              </p:cNvPr>
              <p:cNvSpPr>
                <a:spLocks/>
              </p:cNvSpPr>
              <p:nvPr/>
            </p:nvSpPr>
            <p:spPr bwMode="auto">
              <a:xfrm>
                <a:off x="5223986" y="4546063"/>
                <a:ext cx="57868" cy="50517"/>
              </a:xfrm>
              <a:custGeom>
                <a:avLst/>
                <a:gdLst>
                  <a:gd name="T0" fmla="*/ 4809 w 1047"/>
                  <a:gd name="T1" fmla="*/ 0 h 914"/>
                  <a:gd name="T2" fmla="*/ 2985 w 1047"/>
                  <a:gd name="T3" fmla="*/ 2211 h 914"/>
                  <a:gd name="T4" fmla="*/ 2985 w 1047"/>
                  <a:gd name="T5" fmla="*/ 5140 h 914"/>
                  <a:gd name="T6" fmla="*/ 48306 w 1047"/>
                  <a:gd name="T7" fmla="*/ 48306 h 914"/>
                  <a:gd name="T8" fmla="*/ 52728 w 1047"/>
                  <a:gd name="T9" fmla="*/ 50462 h 914"/>
                  <a:gd name="T10" fmla="*/ 54939 w 1047"/>
                  <a:gd name="T11" fmla="*/ 48306 h 914"/>
                  <a:gd name="T12" fmla="*/ 54939 w 1047"/>
                  <a:gd name="T13" fmla="*/ 44658 h 914"/>
                  <a:gd name="T14" fmla="*/ 8843 w 1047"/>
                  <a:gd name="T15" fmla="*/ 2211 h 914"/>
                  <a:gd name="T16" fmla="*/ 4809 w 1047"/>
                  <a:gd name="T17" fmla="*/ 0 h 9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9" name="Google Shape;791;p31">
                <a:extLst>
                  <a:ext uri="{FF2B5EF4-FFF2-40B4-BE49-F238E27FC236}">
                    <a16:creationId xmlns:a16="http://schemas.microsoft.com/office/drawing/2014/main" id="{086DD4E7-37C7-4B9A-9485-DD4001170B5E}"/>
                  </a:ext>
                </a:extLst>
              </p:cNvPr>
              <p:cNvSpPr>
                <a:spLocks/>
              </p:cNvSpPr>
              <p:nvPr/>
            </p:nvSpPr>
            <p:spPr bwMode="auto">
              <a:xfrm>
                <a:off x="5183804" y="4587736"/>
                <a:ext cx="54883" cy="49080"/>
              </a:xfrm>
              <a:custGeom>
                <a:avLst/>
                <a:gdLst>
                  <a:gd name="T0" fmla="*/ 3648 w 993"/>
                  <a:gd name="T1" fmla="*/ 55 h 888"/>
                  <a:gd name="T2" fmla="*/ 3648 w 993"/>
                  <a:gd name="T3" fmla="*/ 6632 h 888"/>
                  <a:gd name="T4" fmla="*/ 49024 w 993"/>
                  <a:gd name="T5" fmla="*/ 49025 h 888"/>
                  <a:gd name="T6" fmla="*/ 54883 w 993"/>
                  <a:gd name="T7" fmla="*/ 49025 h 888"/>
                  <a:gd name="T8" fmla="*/ 54883 w 993"/>
                  <a:gd name="T9" fmla="*/ 43221 h 888"/>
                  <a:gd name="T10" fmla="*/ 6577 w 993"/>
                  <a:gd name="T11" fmla="*/ 55 h 888"/>
                  <a:gd name="T12" fmla="*/ 3648 w 993"/>
                  <a:gd name="T13" fmla="*/ 55 h 8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88" extrusionOk="0">
                    <a:moveTo>
                      <a:pt x="66" y="1"/>
                    </a:moveTo>
                    <a:cubicBezTo>
                      <a:pt x="0" y="54"/>
                      <a:pt x="0" y="120"/>
                      <a:pt x="66" y="120"/>
                    </a:cubicBezTo>
                    <a:lnTo>
                      <a:pt x="887" y="887"/>
                    </a:lnTo>
                    <a:lnTo>
                      <a:pt x="993" y="887"/>
                    </a:lnTo>
                    <a:lnTo>
                      <a:pt x="993" y="782"/>
                    </a:lnTo>
                    <a:lnTo>
                      <a:pt x="119" y="1"/>
                    </a:lnTo>
                    <a:lnTo>
                      <a:pt x="66"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0" name="Google Shape;792;p31">
                <a:extLst>
                  <a:ext uri="{FF2B5EF4-FFF2-40B4-BE49-F238E27FC236}">
                    <a16:creationId xmlns:a16="http://schemas.microsoft.com/office/drawing/2014/main" id="{2D40D9B0-CF9E-42A2-93F8-76A71C1AD268}"/>
                  </a:ext>
                </a:extLst>
              </p:cNvPr>
              <p:cNvSpPr>
                <a:spLocks/>
              </p:cNvSpPr>
              <p:nvPr/>
            </p:nvSpPr>
            <p:spPr bwMode="auto">
              <a:xfrm>
                <a:off x="5095980" y="4679208"/>
                <a:ext cx="54938" cy="49024"/>
              </a:xfrm>
              <a:custGeom>
                <a:avLst/>
                <a:gdLst>
                  <a:gd name="T0" fmla="*/ 55 w 994"/>
                  <a:gd name="T1" fmla="*/ 0 h 887"/>
                  <a:gd name="T2" fmla="*/ 55 w 994"/>
                  <a:gd name="T3" fmla="*/ 6577 h 887"/>
                  <a:gd name="T4" fmla="*/ 48306 w 994"/>
                  <a:gd name="T5" fmla="*/ 49024 h 887"/>
                  <a:gd name="T6" fmla="*/ 54883 w 994"/>
                  <a:gd name="T7" fmla="*/ 49024 h 887"/>
                  <a:gd name="T8" fmla="*/ 51235 w 994"/>
                  <a:gd name="T9" fmla="*/ 43165 h 887"/>
                  <a:gd name="T10" fmla="*/ 5914 w 994"/>
                  <a:gd name="T11" fmla="*/ 0 h 887"/>
                  <a:gd name="T12" fmla="*/ 55 w 994"/>
                  <a:gd name="T13" fmla="*/ 0 h 8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87" extrusionOk="0">
                    <a:moveTo>
                      <a:pt x="1" y="0"/>
                    </a:moveTo>
                    <a:lnTo>
                      <a:pt x="1" y="119"/>
                    </a:lnTo>
                    <a:lnTo>
                      <a:pt x="874" y="887"/>
                    </a:lnTo>
                    <a:lnTo>
                      <a:pt x="993" y="887"/>
                    </a:lnTo>
                    <a:cubicBezTo>
                      <a:pt x="993" y="887"/>
                      <a:pt x="993" y="834"/>
                      <a:pt x="927" y="781"/>
                    </a:cubicBezTo>
                    <a:lnTo>
                      <a:pt x="107"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1" name="Google Shape;793;p31">
                <a:extLst>
                  <a:ext uri="{FF2B5EF4-FFF2-40B4-BE49-F238E27FC236}">
                    <a16:creationId xmlns:a16="http://schemas.microsoft.com/office/drawing/2014/main" id="{EA1FF300-426F-491E-B373-CF55CFC2CEB6}"/>
                  </a:ext>
                </a:extLst>
              </p:cNvPr>
              <p:cNvSpPr>
                <a:spLocks/>
              </p:cNvSpPr>
              <p:nvPr/>
            </p:nvSpPr>
            <p:spPr bwMode="auto">
              <a:xfrm>
                <a:off x="5055744" y="4719611"/>
                <a:ext cx="54938" cy="50351"/>
              </a:xfrm>
              <a:custGeom>
                <a:avLst/>
                <a:gdLst>
                  <a:gd name="T0" fmla="*/ 2266 w 994"/>
                  <a:gd name="T1" fmla="*/ 0 h 911"/>
                  <a:gd name="T2" fmla="*/ 55 w 994"/>
                  <a:gd name="T3" fmla="*/ 2764 h 911"/>
                  <a:gd name="T4" fmla="*/ 55 w 994"/>
                  <a:gd name="T5" fmla="*/ 5693 h 911"/>
                  <a:gd name="T6" fmla="*/ 49079 w 994"/>
                  <a:gd name="T7" fmla="*/ 48140 h 911"/>
                  <a:gd name="T8" fmla="*/ 50516 w 994"/>
                  <a:gd name="T9" fmla="*/ 50296 h 911"/>
                  <a:gd name="T10" fmla="*/ 52009 w 994"/>
                  <a:gd name="T11" fmla="*/ 48140 h 911"/>
                  <a:gd name="T12" fmla="*/ 52009 w 994"/>
                  <a:gd name="T13" fmla="*/ 45211 h 911"/>
                  <a:gd name="T14" fmla="*/ 6632 w 994"/>
                  <a:gd name="T15" fmla="*/ 2764 h 911"/>
                  <a:gd name="T16" fmla="*/ 2266 w 994"/>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2" name="Google Shape;794;p31">
                <a:extLst>
                  <a:ext uri="{FF2B5EF4-FFF2-40B4-BE49-F238E27FC236}">
                    <a16:creationId xmlns:a16="http://schemas.microsoft.com/office/drawing/2014/main" id="{A37E7B26-4859-4CF5-8B49-622204105681}"/>
                  </a:ext>
                </a:extLst>
              </p:cNvPr>
              <p:cNvSpPr>
                <a:spLocks/>
              </p:cNvSpPr>
              <p:nvPr/>
            </p:nvSpPr>
            <p:spPr bwMode="auto">
              <a:xfrm>
                <a:off x="5013352" y="4761837"/>
                <a:ext cx="54883" cy="48361"/>
              </a:xfrm>
              <a:custGeom>
                <a:avLst/>
                <a:gdLst>
                  <a:gd name="T0" fmla="*/ 2929 w 993"/>
                  <a:gd name="T1" fmla="*/ 55 h 875"/>
                  <a:gd name="T2" fmla="*/ 2929 w 993"/>
                  <a:gd name="T3" fmla="*/ 5914 h 875"/>
                  <a:gd name="T4" fmla="*/ 49024 w 993"/>
                  <a:gd name="T5" fmla="*/ 48306 h 875"/>
                  <a:gd name="T6" fmla="*/ 54883 w 993"/>
                  <a:gd name="T7" fmla="*/ 48306 h 875"/>
                  <a:gd name="T8" fmla="*/ 54883 w 993"/>
                  <a:gd name="T9" fmla="*/ 42447 h 875"/>
                  <a:gd name="T10" fmla="*/ 5859 w 993"/>
                  <a:gd name="T11" fmla="*/ 55 h 875"/>
                  <a:gd name="T12" fmla="*/ 2929 w 993"/>
                  <a:gd name="T13" fmla="*/ 5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875" extrusionOk="0">
                    <a:moveTo>
                      <a:pt x="53" y="1"/>
                    </a:moveTo>
                    <a:cubicBezTo>
                      <a:pt x="0" y="54"/>
                      <a:pt x="0" y="107"/>
                      <a:pt x="53" y="107"/>
                    </a:cubicBezTo>
                    <a:lnTo>
                      <a:pt x="887" y="874"/>
                    </a:lnTo>
                    <a:lnTo>
                      <a:pt x="993" y="874"/>
                    </a:lnTo>
                    <a:lnTo>
                      <a:pt x="993" y="768"/>
                    </a:lnTo>
                    <a:lnTo>
                      <a:pt x="106" y="1"/>
                    </a:lnTo>
                    <a:lnTo>
                      <a:pt x="53" y="1"/>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3" name="Google Shape;795;p31">
                <a:extLst>
                  <a:ext uri="{FF2B5EF4-FFF2-40B4-BE49-F238E27FC236}">
                    <a16:creationId xmlns:a16="http://schemas.microsoft.com/office/drawing/2014/main" id="{A0FBBAA4-8550-40FE-AA9B-4FD759638B67}"/>
                  </a:ext>
                </a:extLst>
              </p:cNvPr>
              <p:cNvSpPr>
                <a:spLocks/>
              </p:cNvSpPr>
              <p:nvPr/>
            </p:nvSpPr>
            <p:spPr bwMode="auto">
              <a:xfrm>
                <a:off x="4924809" y="4853309"/>
                <a:ext cx="54938" cy="48306"/>
              </a:xfrm>
              <a:custGeom>
                <a:avLst/>
                <a:gdLst>
                  <a:gd name="T0" fmla="*/ 55 w 994"/>
                  <a:gd name="T1" fmla="*/ 0 h 874"/>
                  <a:gd name="T2" fmla="*/ 55 w 994"/>
                  <a:gd name="T3" fmla="*/ 5859 h 874"/>
                  <a:gd name="T4" fmla="*/ 49024 w 994"/>
                  <a:gd name="T5" fmla="*/ 48306 h 874"/>
                  <a:gd name="T6" fmla="*/ 54883 w 994"/>
                  <a:gd name="T7" fmla="*/ 48306 h 874"/>
                  <a:gd name="T8" fmla="*/ 54883 w 994"/>
                  <a:gd name="T9" fmla="*/ 42447 h 874"/>
                  <a:gd name="T10" fmla="*/ 6632 w 994"/>
                  <a:gd name="T11" fmla="*/ 0 h 874"/>
                  <a:gd name="T12" fmla="*/ 55 w 994"/>
                  <a:gd name="T13" fmla="*/ 0 h 8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874" extrusionOk="0">
                    <a:moveTo>
                      <a:pt x="1" y="0"/>
                    </a:moveTo>
                    <a:lnTo>
                      <a:pt x="1" y="106"/>
                    </a:lnTo>
                    <a:lnTo>
                      <a:pt x="887" y="874"/>
                    </a:lnTo>
                    <a:lnTo>
                      <a:pt x="993" y="874"/>
                    </a:lnTo>
                    <a:lnTo>
                      <a:pt x="993" y="768"/>
                    </a:lnTo>
                    <a:lnTo>
                      <a:pt x="120" y="0"/>
                    </a:lnTo>
                    <a:lnTo>
                      <a:pt x="1"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4" name="Google Shape;796;p31">
                <a:extLst>
                  <a:ext uri="{FF2B5EF4-FFF2-40B4-BE49-F238E27FC236}">
                    <a16:creationId xmlns:a16="http://schemas.microsoft.com/office/drawing/2014/main" id="{DFFD170C-99E8-491D-AA98-8410BBD6F731}"/>
                  </a:ext>
                </a:extLst>
              </p:cNvPr>
              <p:cNvSpPr>
                <a:spLocks/>
              </p:cNvSpPr>
              <p:nvPr/>
            </p:nvSpPr>
            <p:spPr bwMode="auto">
              <a:xfrm>
                <a:off x="4885346" y="4893490"/>
                <a:ext cx="54883" cy="51291"/>
              </a:xfrm>
              <a:custGeom>
                <a:avLst/>
                <a:gdLst>
                  <a:gd name="T0" fmla="*/ 2929 w 993"/>
                  <a:gd name="T1" fmla="*/ 55 h 928"/>
                  <a:gd name="T2" fmla="*/ 0 w 993"/>
                  <a:gd name="T3" fmla="*/ 2266 h 928"/>
                  <a:gd name="T4" fmla="*/ 0 w 993"/>
                  <a:gd name="T5" fmla="*/ 5195 h 928"/>
                  <a:gd name="T6" fmla="*/ 49024 w 993"/>
                  <a:gd name="T7" fmla="*/ 48306 h 928"/>
                  <a:gd name="T8" fmla="*/ 51954 w 993"/>
                  <a:gd name="T9" fmla="*/ 51236 h 928"/>
                  <a:gd name="T10" fmla="*/ 51954 w 993"/>
                  <a:gd name="T11" fmla="*/ 44659 h 928"/>
                  <a:gd name="T12" fmla="*/ 5859 w 993"/>
                  <a:gd name="T13" fmla="*/ 2266 h 928"/>
                  <a:gd name="T14" fmla="*/ 2929 w 993"/>
                  <a:gd name="T15" fmla="*/ 55 h 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5" name="Google Shape;797;p31">
                <a:extLst>
                  <a:ext uri="{FF2B5EF4-FFF2-40B4-BE49-F238E27FC236}">
                    <a16:creationId xmlns:a16="http://schemas.microsoft.com/office/drawing/2014/main" id="{DA558E87-9DF3-4E9F-BE0C-D8D508561A87}"/>
                  </a:ext>
                </a:extLst>
              </p:cNvPr>
              <p:cNvSpPr>
                <a:spLocks/>
              </p:cNvSpPr>
              <p:nvPr/>
            </p:nvSpPr>
            <p:spPr bwMode="auto">
              <a:xfrm>
                <a:off x="5480051" y="4287068"/>
                <a:ext cx="76107" cy="68645"/>
              </a:xfrm>
              <a:custGeom>
                <a:avLst/>
                <a:gdLst>
                  <a:gd name="T0" fmla="*/ 4422 w 1377"/>
                  <a:gd name="T1" fmla="*/ 55 h 1242"/>
                  <a:gd name="T2" fmla="*/ 0 w 1377"/>
                  <a:gd name="T3" fmla="*/ 2266 h 1242"/>
                  <a:gd name="T4" fmla="*/ 0 w 1377"/>
                  <a:gd name="T5" fmla="*/ 8125 h 1242"/>
                  <a:gd name="T6" fmla="*/ 66601 w 1377"/>
                  <a:gd name="T7" fmla="*/ 65882 h 1242"/>
                  <a:gd name="T8" fmla="*/ 68480 w 1377"/>
                  <a:gd name="T9" fmla="*/ 68645 h 1242"/>
                  <a:gd name="T10" fmla="*/ 73178 w 1377"/>
                  <a:gd name="T11" fmla="*/ 65882 h 1242"/>
                  <a:gd name="T12" fmla="*/ 73178 w 1377"/>
                  <a:gd name="T13" fmla="*/ 60023 h 1242"/>
                  <a:gd name="T14" fmla="*/ 8788 w 1377"/>
                  <a:gd name="T15" fmla="*/ 2266 h 1242"/>
                  <a:gd name="T16" fmla="*/ 4422 w 1377"/>
                  <a:gd name="T17" fmla="*/ 55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6" name="Google Shape;798;p31">
                <a:extLst>
                  <a:ext uri="{FF2B5EF4-FFF2-40B4-BE49-F238E27FC236}">
                    <a16:creationId xmlns:a16="http://schemas.microsoft.com/office/drawing/2014/main" id="{27033D4F-B5E2-40B1-ADE8-4FA2E4868867}"/>
                  </a:ext>
                </a:extLst>
              </p:cNvPr>
              <p:cNvSpPr>
                <a:spLocks/>
              </p:cNvSpPr>
              <p:nvPr/>
            </p:nvSpPr>
            <p:spPr bwMode="auto">
              <a:xfrm>
                <a:off x="5308880" y="4459731"/>
                <a:ext cx="76107" cy="69530"/>
              </a:xfrm>
              <a:custGeom>
                <a:avLst/>
                <a:gdLst>
                  <a:gd name="T0" fmla="*/ 2929 w 1377"/>
                  <a:gd name="T1" fmla="*/ 0 h 1258"/>
                  <a:gd name="T2" fmla="*/ 2929 w 1377"/>
                  <a:gd name="T3" fmla="*/ 9562 h 1258"/>
                  <a:gd name="T4" fmla="*/ 67319 w 1377"/>
                  <a:gd name="T5" fmla="*/ 67319 h 1258"/>
                  <a:gd name="T6" fmla="*/ 71354 w 1377"/>
                  <a:gd name="T7" fmla="*/ 69530 h 1258"/>
                  <a:gd name="T8" fmla="*/ 73178 w 1377"/>
                  <a:gd name="T9" fmla="*/ 67319 h 1258"/>
                  <a:gd name="T10" fmla="*/ 73178 w 1377"/>
                  <a:gd name="T11" fmla="*/ 61461 h 1258"/>
                  <a:gd name="T12" fmla="*/ 9506 w 1377"/>
                  <a:gd name="T13" fmla="*/ 0 h 1258"/>
                  <a:gd name="T14" fmla="*/ 2929 w 1377"/>
                  <a:gd name="T15" fmla="*/ 0 h 1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lnTo>
                      <a:pt x="53" y="0"/>
                    </a:ln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7" name="Google Shape;799;p31">
                <a:extLst>
                  <a:ext uri="{FF2B5EF4-FFF2-40B4-BE49-F238E27FC236}">
                    <a16:creationId xmlns:a16="http://schemas.microsoft.com/office/drawing/2014/main" id="{B05BAC32-6D61-4BCC-8C8F-1A8FC388300A}"/>
                  </a:ext>
                </a:extLst>
              </p:cNvPr>
              <p:cNvSpPr>
                <a:spLocks/>
              </p:cNvSpPr>
              <p:nvPr/>
            </p:nvSpPr>
            <p:spPr bwMode="auto">
              <a:xfrm>
                <a:off x="5138428" y="4631621"/>
                <a:ext cx="79036" cy="68811"/>
              </a:xfrm>
              <a:custGeom>
                <a:avLst/>
                <a:gdLst>
                  <a:gd name="T0" fmla="*/ 7406 w 1430"/>
                  <a:gd name="T1" fmla="*/ 55 h 1245"/>
                  <a:gd name="T2" fmla="*/ 2929 w 1430"/>
                  <a:gd name="T3" fmla="*/ 2211 h 1245"/>
                  <a:gd name="T4" fmla="*/ 2929 w 1430"/>
                  <a:gd name="T5" fmla="*/ 8069 h 1245"/>
                  <a:gd name="T6" fmla="*/ 70248 w 1430"/>
                  <a:gd name="T7" fmla="*/ 68811 h 1245"/>
                  <a:gd name="T8" fmla="*/ 76107 w 1430"/>
                  <a:gd name="T9" fmla="*/ 68811 h 1245"/>
                  <a:gd name="T10" fmla="*/ 76107 w 1430"/>
                  <a:gd name="T11" fmla="*/ 60023 h 1245"/>
                  <a:gd name="T12" fmla="*/ 12436 w 1430"/>
                  <a:gd name="T13" fmla="*/ 2211 h 1245"/>
                  <a:gd name="T14" fmla="*/ 7406 w 1430"/>
                  <a:gd name="T15" fmla="*/ 55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8" name="Google Shape;800;p31">
                <a:extLst>
                  <a:ext uri="{FF2B5EF4-FFF2-40B4-BE49-F238E27FC236}">
                    <a16:creationId xmlns:a16="http://schemas.microsoft.com/office/drawing/2014/main" id="{65ADC707-3B1E-4436-BBB7-023D8E578EB7}"/>
                  </a:ext>
                </a:extLst>
              </p:cNvPr>
              <p:cNvSpPr>
                <a:spLocks/>
              </p:cNvSpPr>
              <p:nvPr/>
            </p:nvSpPr>
            <p:spPr bwMode="auto">
              <a:xfrm>
                <a:off x="4970904" y="4805003"/>
                <a:ext cx="76107" cy="68811"/>
              </a:xfrm>
              <a:custGeom>
                <a:avLst/>
                <a:gdLst>
                  <a:gd name="T0" fmla="*/ 4809 w 1377"/>
                  <a:gd name="T1" fmla="*/ 55 h 1245"/>
                  <a:gd name="T2" fmla="*/ 2929 w 1377"/>
                  <a:gd name="T3" fmla="*/ 2211 h 1245"/>
                  <a:gd name="T4" fmla="*/ 2929 w 1377"/>
                  <a:gd name="T5" fmla="*/ 8788 h 1245"/>
                  <a:gd name="T6" fmla="*/ 66601 w 1377"/>
                  <a:gd name="T7" fmla="*/ 66600 h 1245"/>
                  <a:gd name="T8" fmla="*/ 71243 w 1377"/>
                  <a:gd name="T9" fmla="*/ 68811 h 1245"/>
                  <a:gd name="T10" fmla="*/ 73178 w 1377"/>
                  <a:gd name="T11" fmla="*/ 66600 h 1245"/>
                  <a:gd name="T12" fmla="*/ 73178 w 1377"/>
                  <a:gd name="T13" fmla="*/ 60023 h 1245"/>
                  <a:gd name="T14" fmla="*/ 8788 w 1377"/>
                  <a:gd name="T15" fmla="*/ 2211 h 1245"/>
                  <a:gd name="T16" fmla="*/ 4809 w 1377"/>
                  <a:gd name="T17" fmla="*/ 55 h 1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9" name="Google Shape;801;p31">
                <a:extLst>
                  <a:ext uri="{FF2B5EF4-FFF2-40B4-BE49-F238E27FC236}">
                    <a16:creationId xmlns:a16="http://schemas.microsoft.com/office/drawing/2014/main" id="{9B1729DC-F812-4043-8BCE-595C97FEB1DC}"/>
                  </a:ext>
                </a:extLst>
              </p:cNvPr>
              <p:cNvSpPr/>
              <p:nvPr/>
            </p:nvSpPr>
            <p:spPr>
              <a:xfrm>
                <a:off x="5818162" y="4748094"/>
                <a:ext cx="1121038" cy="304395"/>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sz="1500"/>
              </a:p>
            </p:txBody>
          </p:sp>
          <p:sp>
            <p:nvSpPr>
              <p:cNvPr id="100" name="Google Shape;802;p31">
                <a:extLst>
                  <a:ext uri="{FF2B5EF4-FFF2-40B4-BE49-F238E27FC236}">
                    <a16:creationId xmlns:a16="http://schemas.microsoft.com/office/drawing/2014/main" id="{759E264A-369F-4E08-9888-26ACA56600D9}"/>
                  </a:ext>
                </a:extLst>
              </p:cNvPr>
              <p:cNvSpPr/>
              <p:nvPr/>
            </p:nvSpPr>
            <p:spPr>
              <a:xfrm>
                <a:off x="5982342" y="4748094"/>
                <a:ext cx="1118474" cy="304395"/>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sz="1500"/>
              </a:p>
            </p:txBody>
          </p:sp>
          <p:sp>
            <p:nvSpPr>
              <p:cNvPr id="101" name="Google Shape;803;p31">
                <a:extLst>
                  <a:ext uri="{FF2B5EF4-FFF2-40B4-BE49-F238E27FC236}">
                    <a16:creationId xmlns:a16="http://schemas.microsoft.com/office/drawing/2014/main" id="{06E18D0A-E58F-49FE-925C-F3AF42EB7D52}"/>
                  </a:ext>
                </a:extLst>
              </p:cNvPr>
              <p:cNvSpPr>
                <a:spLocks/>
              </p:cNvSpPr>
              <p:nvPr/>
            </p:nvSpPr>
            <p:spPr bwMode="auto">
              <a:xfrm>
                <a:off x="6052814" y="4807214"/>
                <a:ext cx="1011717" cy="182944"/>
              </a:xfrm>
              <a:custGeom>
                <a:avLst/>
                <a:gdLst>
                  <a:gd name="T0" fmla="*/ 45377 w 18305"/>
                  <a:gd name="T1" fmla="*/ 0 h 3310"/>
                  <a:gd name="T2" fmla="*/ 55 w 18305"/>
                  <a:gd name="T3" fmla="*/ 51954 h 3310"/>
                  <a:gd name="T4" fmla="*/ 55 w 18305"/>
                  <a:gd name="T5" fmla="*/ 130935 h 3310"/>
                  <a:gd name="T6" fmla="*/ 45377 w 18305"/>
                  <a:gd name="T7" fmla="*/ 182889 h 3310"/>
                  <a:gd name="T8" fmla="*/ 1011717 w 18305"/>
                  <a:gd name="T9" fmla="*/ 182889 h 3310"/>
                  <a:gd name="T10" fmla="*/ 1011717 w 18305"/>
                  <a:gd name="T11" fmla="*/ 0 h 3310"/>
                  <a:gd name="T12" fmla="*/ 45377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2" name="Google Shape;804;p31">
                <a:extLst>
                  <a:ext uri="{FF2B5EF4-FFF2-40B4-BE49-F238E27FC236}">
                    <a16:creationId xmlns:a16="http://schemas.microsoft.com/office/drawing/2014/main" id="{A43D940D-727A-42D9-8361-6DF58A1792D3}"/>
                  </a:ext>
                </a:extLst>
              </p:cNvPr>
              <p:cNvSpPr>
                <a:spLocks/>
              </p:cNvSpPr>
              <p:nvPr/>
            </p:nvSpPr>
            <p:spPr bwMode="auto">
              <a:xfrm>
                <a:off x="6052814" y="4898630"/>
                <a:ext cx="1011717" cy="91527"/>
              </a:xfrm>
              <a:custGeom>
                <a:avLst/>
                <a:gdLst>
                  <a:gd name="T0" fmla="*/ 55 w 18305"/>
                  <a:gd name="T1" fmla="*/ 55 h 1656"/>
                  <a:gd name="T2" fmla="*/ 55 w 18305"/>
                  <a:gd name="T3" fmla="*/ 39518 h 1656"/>
                  <a:gd name="T4" fmla="*/ 45377 w 18305"/>
                  <a:gd name="T5" fmla="*/ 91472 h 1656"/>
                  <a:gd name="T6" fmla="*/ 1011717 w 18305"/>
                  <a:gd name="T7" fmla="*/ 91472 h 1656"/>
                  <a:gd name="T8" fmla="*/ 1011717 w 18305"/>
                  <a:gd name="T9" fmla="*/ 55 h 1656"/>
                  <a:gd name="T10" fmla="*/ 55 w 18305"/>
                  <a:gd name="T11" fmla="*/ 55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3" name="Google Shape;805;p31">
                <a:extLst>
                  <a:ext uri="{FF2B5EF4-FFF2-40B4-BE49-F238E27FC236}">
                    <a16:creationId xmlns:a16="http://schemas.microsoft.com/office/drawing/2014/main" id="{CA00ED2C-3F65-4C05-8D9A-1210C9974F44}"/>
                  </a:ext>
                </a:extLst>
              </p:cNvPr>
              <p:cNvSpPr>
                <a:spLocks/>
              </p:cNvSpPr>
              <p:nvPr/>
            </p:nvSpPr>
            <p:spPr bwMode="auto">
              <a:xfrm>
                <a:off x="5818028" y="4137120"/>
                <a:ext cx="1121428" cy="304372"/>
              </a:xfrm>
              <a:custGeom>
                <a:avLst/>
                <a:gdLst>
                  <a:gd name="T0" fmla="*/ 128005 w 20290"/>
                  <a:gd name="T1" fmla="*/ 55 h 5507"/>
                  <a:gd name="T2" fmla="*/ 0 w 20290"/>
                  <a:gd name="T3" fmla="*/ 115625 h 5507"/>
                  <a:gd name="T4" fmla="*/ 0 w 20290"/>
                  <a:gd name="T5" fmla="*/ 194606 h 5507"/>
                  <a:gd name="T6" fmla="*/ 128005 w 20290"/>
                  <a:gd name="T7" fmla="*/ 304372 h 5507"/>
                  <a:gd name="T8" fmla="*/ 1121428 w 20290"/>
                  <a:gd name="T9" fmla="*/ 304372 h 5507"/>
                  <a:gd name="T10" fmla="*/ 1121428 w 20290"/>
                  <a:gd name="T11" fmla="*/ 243630 h 5507"/>
                  <a:gd name="T12" fmla="*/ 1121428 w 20290"/>
                  <a:gd name="T13" fmla="*/ 60742 h 5507"/>
                  <a:gd name="T14" fmla="*/ 1121428 w 20290"/>
                  <a:gd name="T15" fmla="*/ 55 h 5507"/>
                  <a:gd name="T16" fmla="*/ 128005 w 20290"/>
                  <a:gd name="T17" fmla="*/ 55 h 5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lnTo>
                      <a:pt x="2316" y="1"/>
                    </a:ln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4" name="Google Shape;806;p31">
                <a:extLst>
                  <a:ext uri="{FF2B5EF4-FFF2-40B4-BE49-F238E27FC236}">
                    <a16:creationId xmlns:a16="http://schemas.microsoft.com/office/drawing/2014/main" id="{C42F2399-FD4C-4080-9EE7-146ECAB82D22}"/>
                  </a:ext>
                </a:extLst>
              </p:cNvPr>
              <p:cNvSpPr>
                <a:spLocks/>
              </p:cNvSpPr>
              <p:nvPr/>
            </p:nvSpPr>
            <p:spPr bwMode="auto">
              <a:xfrm>
                <a:off x="5979692" y="4137120"/>
                <a:ext cx="1121428" cy="304372"/>
              </a:xfrm>
              <a:custGeom>
                <a:avLst/>
                <a:gdLst>
                  <a:gd name="T0" fmla="*/ 125076 w 20290"/>
                  <a:gd name="T1" fmla="*/ 55 h 5507"/>
                  <a:gd name="T2" fmla="*/ 0 w 20290"/>
                  <a:gd name="T3" fmla="*/ 115625 h 5507"/>
                  <a:gd name="T4" fmla="*/ 0 w 20290"/>
                  <a:gd name="T5" fmla="*/ 194606 h 5507"/>
                  <a:gd name="T6" fmla="*/ 125076 w 20290"/>
                  <a:gd name="T7" fmla="*/ 304372 h 5507"/>
                  <a:gd name="T8" fmla="*/ 1121428 w 20290"/>
                  <a:gd name="T9" fmla="*/ 304372 h 5507"/>
                  <a:gd name="T10" fmla="*/ 1121428 w 20290"/>
                  <a:gd name="T11" fmla="*/ 243630 h 5507"/>
                  <a:gd name="T12" fmla="*/ 118499 w 20290"/>
                  <a:gd name="T13" fmla="*/ 243630 h 5507"/>
                  <a:gd name="T14" fmla="*/ 73177 w 20290"/>
                  <a:gd name="T15" fmla="*/ 191676 h 5507"/>
                  <a:gd name="T16" fmla="*/ 73177 w 20290"/>
                  <a:gd name="T17" fmla="*/ 112696 h 5507"/>
                  <a:gd name="T18" fmla="*/ 118499 w 20290"/>
                  <a:gd name="T19" fmla="*/ 60742 h 5507"/>
                  <a:gd name="T20" fmla="*/ 1121428 w 20290"/>
                  <a:gd name="T21" fmla="*/ 60742 h 5507"/>
                  <a:gd name="T22" fmla="*/ 1121428 w 20290"/>
                  <a:gd name="T23" fmla="*/ 55 h 5507"/>
                  <a:gd name="T24" fmla="*/ 125076 w 20290"/>
                  <a:gd name="T25" fmla="*/ 55 h 5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lnTo>
                      <a:pt x="2263"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5" name="Google Shape;807;p31">
                <a:extLst>
                  <a:ext uri="{FF2B5EF4-FFF2-40B4-BE49-F238E27FC236}">
                    <a16:creationId xmlns:a16="http://schemas.microsoft.com/office/drawing/2014/main" id="{BFF4E24A-03C8-4155-863E-F9C867D5E652}"/>
                  </a:ext>
                </a:extLst>
              </p:cNvPr>
              <p:cNvSpPr>
                <a:spLocks/>
              </p:cNvSpPr>
              <p:nvPr/>
            </p:nvSpPr>
            <p:spPr bwMode="auto">
              <a:xfrm>
                <a:off x="6052814" y="4197862"/>
                <a:ext cx="1011717" cy="182944"/>
              </a:xfrm>
              <a:custGeom>
                <a:avLst/>
                <a:gdLst>
                  <a:gd name="T0" fmla="*/ 45377 w 18305"/>
                  <a:gd name="T1" fmla="*/ 0 h 3310"/>
                  <a:gd name="T2" fmla="*/ 55 w 18305"/>
                  <a:gd name="T3" fmla="*/ 51954 h 3310"/>
                  <a:gd name="T4" fmla="*/ 55 w 18305"/>
                  <a:gd name="T5" fmla="*/ 130935 h 3310"/>
                  <a:gd name="T6" fmla="*/ 45377 w 18305"/>
                  <a:gd name="T7" fmla="*/ 182889 h 3310"/>
                  <a:gd name="T8" fmla="*/ 1011717 w 18305"/>
                  <a:gd name="T9" fmla="*/ 182889 h 3310"/>
                  <a:gd name="T10" fmla="*/ 1011717 w 18305"/>
                  <a:gd name="T11" fmla="*/ 0 h 3310"/>
                  <a:gd name="T12" fmla="*/ 45377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lnTo>
                      <a:pt x="82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6" name="Google Shape;808;p31">
                <a:extLst>
                  <a:ext uri="{FF2B5EF4-FFF2-40B4-BE49-F238E27FC236}">
                    <a16:creationId xmlns:a16="http://schemas.microsoft.com/office/drawing/2014/main" id="{80CC005E-E931-4BE5-9ECE-F3FB58697A0C}"/>
                  </a:ext>
                </a:extLst>
              </p:cNvPr>
              <p:cNvSpPr>
                <a:spLocks/>
              </p:cNvSpPr>
              <p:nvPr/>
            </p:nvSpPr>
            <p:spPr bwMode="auto">
              <a:xfrm>
                <a:off x="6052814" y="4289278"/>
                <a:ext cx="1011717" cy="91527"/>
              </a:xfrm>
              <a:custGeom>
                <a:avLst/>
                <a:gdLst>
                  <a:gd name="T0" fmla="*/ 55 w 18305"/>
                  <a:gd name="T1" fmla="*/ 55 h 1656"/>
                  <a:gd name="T2" fmla="*/ 55 w 18305"/>
                  <a:gd name="T3" fmla="*/ 39518 h 1656"/>
                  <a:gd name="T4" fmla="*/ 45377 w 18305"/>
                  <a:gd name="T5" fmla="*/ 91472 h 1656"/>
                  <a:gd name="T6" fmla="*/ 1011717 w 18305"/>
                  <a:gd name="T7" fmla="*/ 91472 h 1656"/>
                  <a:gd name="T8" fmla="*/ 1011717 w 18305"/>
                  <a:gd name="T9" fmla="*/ 55 h 1656"/>
                  <a:gd name="T10" fmla="*/ 55 w 18305"/>
                  <a:gd name="T11" fmla="*/ 55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1" y="1"/>
                    </a:moveTo>
                    <a:lnTo>
                      <a:pt x="1" y="715"/>
                    </a:lnTo>
                    <a:cubicBezTo>
                      <a:pt x="1" y="1218"/>
                      <a:pt x="331" y="1655"/>
                      <a:pt x="821" y="1655"/>
                    </a:cubicBezTo>
                    <a:lnTo>
                      <a:pt x="18305" y="1655"/>
                    </a:lnTo>
                    <a:lnTo>
                      <a:pt x="18305" y="1"/>
                    </a:lnTo>
                    <a:lnTo>
                      <a:pt x="1"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7" name="Google Shape;809;p31">
                <a:extLst>
                  <a:ext uri="{FF2B5EF4-FFF2-40B4-BE49-F238E27FC236}">
                    <a16:creationId xmlns:a16="http://schemas.microsoft.com/office/drawing/2014/main" id="{448E0744-1716-415F-881B-CE4F5FD83168}"/>
                  </a:ext>
                </a:extLst>
              </p:cNvPr>
              <p:cNvSpPr/>
              <p:nvPr/>
            </p:nvSpPr>
            <p:spPr>
              <a:xfrm>
                <a:off x="5879730" y="4441526"/>
                <a:ext cx="1121038" cy="306568"/>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500"/>
              </a:p>
            </p:txBody>
          </p:sp>
          <p:sp>
            <p:nvSpPr>
              <p:cNvPr id="108" name="Google Shape;810;p31">
                <a:extLst>
                  <a:ext uri="{FF2B5EF4-FFF2-40B4-BE49-F238E27FC236}">
                    <a16:creationId xmlns:a16="http://schemas.microsoft.com/office/drawing/2014/main" id="{3AFA5347-28E5-4AA9-AE2D-838AA7A39616}"/>
                  </a:ext>
                </a:extLst>
              </p:cNvPr>
              <p:cNvSpPr>
                <a:spLocks/>
              </p:cNvSpPr>
              <p:nvPr/>
            </p:nvSpPr>
            <p:spPr bwMode="auto">
              <a:xfrm>
                <a:off x="5723626" y="4441437"/>
                <a:ext cx="1121484" cy="305090"/>
              </a:xfrm>
              <a:custGeom>
                <a:avLst/>
                <a:gdLst>
                  <a:gd name="T0" fmla="*/ 55 w 20291"/>
                  <a:gd name="T1" fmla="*/ 55 h 5520"/>
                  <a:gd name="T2" fmla="*/ 55 w 20291"/>
                  <a:gd name="T3" fmla="*/ 61460 h 5520"/>
                  <a:gd name="T4" fmla="*/ 1005859 w 20291"/>
                  <a:gd name="T5" fmla="*/ 61460 h 5520"/>
                  <a:gd name="T6" fmla="*/ 1048306 w 20291"/>
                  <a:gd name="T7" fmla="*/ 112695 h 5520"/>
                  <a:gd name="T8" fmla="*/ 1048306 w 20291"/>
                  <a:gd name="T9" fmla="*/ 192395 h 5520"/>
                  <a:gd name="T10" fmla="*/ 1005859 w 20291"/>
                  <a:gd name="T11" fmla="*/ 244348 h 5520"/>
                  <a:gd name="T12" fmla="*/ 55 w 20291"/>
                  <a:gd name="T13" fmla="*/ 244348 h 5520"/>
                  <a:gd name="T14" fmla="*/ 55 w 20291"/>
                  <a:gd name="T15" fmla="*/ 305090 h 5520"/>
                  <a:gd name="T16" fmla="*/ 1000000 w 20291"/>
                  <a:gd name="T17" fmla="*/ 305090 h 5520"/>
                  <a:gd name="T18" fmla="*/ 1121429 w 20291"/>
                  <a:gd name="T19" fmla="*/ 195324 h 5520"/>
                  <a:gd name="T20" fmla="*/ 1121429 w 20291"/>
                  <a:gd name="T21" fmla="*/ 116343 h 5520"/>
                  <a:gd name="T22" fmla="*/ 1000000 w 20291"/>
                  <a:gd name="T23" fmla="*/ 55 h 5520"/>
                  <a:gd name="T24" fmla="*/ 55 w 20291"/>
                  <a:gd name="T25" fmla="*/ 55 h 5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lnTo>
                      <a:pt x="1" y="1"/>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9" name="Google Shape;811;p31">
                <a:extLst>
                  <a:ext uri="{FF2B5EF4-FFF2-40B4-BE49-F238E27FC236}">
                    <a16:creationId xmlns:a16="http://schemas.microsoft.com/office/drawing/2014/main" id="{4BEF7A3B-A202-4378-A997-9173D2FB3695}"/>
                  </a:ext>
                </a:extLst>
              </p:cNvPr>
              <p:cNvSpPr>
                <a:spLocks/>
              </p:cNvSpPr>
              <p:nvPr/>
            </p:nvSpPr>
            <p:spPr bwMode="auto">
              <a:xfrm>
                <a:off x="5760215" y="4502897"/>
                <a:ext cx="1011717" cy="182944"/>
              </a:xfrm>
              <a:custGeom>
                <a:avLst/>
                <a:gdLst>
                  <a:gd name="T0" fmla="*/ 0 w 18305"/>
                  <a:gd name="T1" fmla="*/ 0 h 3310"/>
                  <a:gd name="T2" fmla="*/ 0 w 18305"/>
                  <a:gd name="T3" fmla="*/ 182889 h 3310"/>
                  <a:gd name="T4" fmla="*/ 969270 w 18305"/>
                  <a:gd name="T5" fmla="*/ 182889 h 3310"/>
                  <a:gd name="T6" fmla="*/ 1011717 w 18305"/>
                  <a:gd name="T7" fmla="*/ 130935 h 3310"/>
                  <a:gd name="T8" fmla="*/ 1011717 w 18305"/>
                  <a:gd name="T9" fmla="*/ 51235 h 3310"/>
                  <a:gd name="T10" fmla="*/ 969270 w 18305"/>
                  <a:gd name="T11" fmla="*/ 0 h 3310"/>
                  <a:gd name="T12" fmla="*/ 0 w 18305"/>
                  <a:gd name="T13" fmla="*/ 0 h 3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0" name="Google Shape;812;p31">
                <a:extLst>
                  <a:ext uri="{FF2B5EF4-FFF2-40B4-BE49-F238E27FC236}">
                    <a16:creationId xmlns:a16="http://schemas.microsoft.com/office/drawing/2014/main" id="{E07A4FAC-D0B4-4DD9-B611-14B2DEF7451C}"/>
                  </a:ext>
                </a:extLst>
              </p:cNvPr>
              <p:cNvSpPr>
                <a:spLocks/>
              </p:cNvSpPr>
              <p:nvPr/>
            </p:nvSpPr>
            <p:spPr bwMode="auto">
              <a:xfrm>
                <a:off x="5760215" y="4594314"/>
                <a:ext cx="1011717" cy="91527"/>
              </a:xfrm>
              <a:custGeom>
                <a:avLst/>
                <a:gdLst>
                  <a:gd name="T0" fmla="*/ 0 w 18305"/>
                  <a:gd name="T1" fmla="*/ 55 h 1656"/>
                  <a:gd name="T2" fmla="*/ 0 w 18305"/>
                  <a:gd name="T3" fmla="*/ 91472 h 1656"/>
                  <a:gd name="T4" fmla="*/ 969270 w 18305"/>
                  <a:gd name="T5" fmla="*/ 91472 h 1656"/>
                  <a:gd name="T6" fmla="*/ 1011717 w 18305"/>
                  <a:gd name="T7" fmla="*/ 39518 h 1656"/>
                  <a:gd name="T8" fmla="*/ 1011717 w 18305"/>
                  <a:gd name="T9" fmla="*/ 55 h 1656"/>
                  <a:gd name="T10" fmla="*/ 0 w 18305"/>
                  <a:gd name="T11" fmla="*/ 55 h 1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05" h="1656" extrusionOk="0">
                    <a:moveTo>
                      <a:pt x="0" y="1"/>
                    </a:moveTo>
                    <a:lnTo>
                      <a:pt x="0" y="1655"/>
                    </a:lnTo>
                    <a:lnTo>
                      <a:pt x="17537" y="1655"/>
                    </a:lnTo>
                    <a:cubicBezTo>
                      <a:pt x="18027" y="1655"/>
                      <a:pt x="18305" y="1205"/>
                      <a:pt x="18305" y="715"/>
                    </a:cubicBezTo>
                    <a:lnTo>
                      <a:pt x="18305" y="1"/>
                    </a:lnTo>
                    <a:lnTo>
                      <a:pt x="0" y="1"/>
                    </a:lnTo>
                    <a:close/>
                  </a:path>
                </a:pathLst>
              </a:custGeom>
              <a:solidFill>
                <a:srgbClr val="E3E8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1" name="Google Shape;813;p31">
                <a:extLst>
                  <a:ext uri="{FF2B5EF4-FFF2-40B4-BE49-F238E27FC236}">
                    <a16:creationId xmlns:a16="http://schemas.microsoft.com/office/drawing/2014/main" id="{AB900190-AC6B-48B4-9C82-2FF354561755}"/>
                  </a:ext>
                </a:extLst>
              </p:cNvPr>
              <p:cNvSpPr>
                <a:spLocks/>
              </p:cNvSpPr>
              <p:nvPr/>
            </p:nvSpPr>
            <p:spPr bwMode="auto">
              <a:xfrm>
                <a:off x="5485910" y="4847726"/>
                <a:ext cx="200077" cy="203836"/>
              </a:xfrm>
              <a:custGeom>
                <a:avLst/>
                <a:gdLst>
                  <a:gd name="T0" fmla="*/ 56375 w 3620"/>
                  <a:gd name="T1" fmla="*/ 0 h 3688"/>
                  <a:gd name="T2" fmla="*/ 0 w 3620"/>
                  <a:gd name="T3" fmla="*/ 26806 h 3688"/>
                  <a:gd name="T4" fmla="*/ 63671 w 3620"/>
                  <a:gd name="T5" fmla="*/ 203836 h 3688"/>
                  <a:gd name="T6" fmla="*/ 191676 w 3620"/>
                  <a:gd name="T7" fmla="*/ 72127 h 3688"/>
                  <a:gd name="T8" fmla="*/ 56375 w 3620"/>
                  <a:gd name="T9" fmla="*/ 0 h 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2" name="Google Shape;814;p31">
                <a:extLst>
                  <a:ext uri="{FF2B5EF4-FFF2-40B4-BE49-F238E27FC236}">
                    <a16:creationId xmlns:a16="http://schemas.microsoft.com/office/drawing/2014/main" id="{27F9C2FE-3F03-4EC4-816D-91A06E5764EA}"/>
                  </a:ext>
                </a:extLst>
              </p:cNvPr>
              <p:cNvSpPr>
                <a:spLocks/>
              </p:cNvSpPr>
              <p:nvPr/>
            </p:nvSpPr>
            <p:spPr bwMode="auto">
              <a:xfrm>
                <a:off x="5528302" y="4988168"/>
                <a:ext cx="64445" cy="63395"/>
              </a:xfrm>
              <a:custGeom>
                <a:avLst/>
                <a:gdLst>
                  <a:gd name="T0" fmla="*/ 19289 w 1166"/>
                  <a:gd name="T1" fmla="*/ 0 h 1147"/>
                  <a:gd name="T2" fmla="*/ 55 w 1166"/>
                  <a:gd name="T3" fmla="*/ 4864 h 1147"/>
                  <a:gd name="T4" fmla="*/ 21279 w 1166"/>
                  <a:gd name="T5" fmla="*/ 63395 h 1147"/>
                  <a:gd name="T6" fmla="*/ 64445 w 1166"/>
                  <a:gd name="T7" fmla="*/ 17300 h 1147"/>
                  <a:gd name="T8" fmla="*/ 36644 w 1166"/>
                  <a:gd name="T9" fmla="*/ 1934 h 1147"/>
                  <a:gd name="T10" fmla="*/ 19289 w 1166"/>
                  <a:gd name="T11" fmla="*/ 0 h 1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3" name="Google Shape;815;p31">
                <a:extLst>
                  <a:ext uri="{FF2B5EF4-FFF2-40B4-BE49-F238E27FC236}">
                    <a16:creationId xmlns:a16="http://schemas.microsoft.com/office/drawing/2014/main" id="{B8339518-EF90-4CC4-BC07-A5D7761B9E77}"/>
                  </a:ext>
                </a:extLst>
              </p:cNvPr>
              <p:cNvSpPr>
                <a:spLocks/>
              </p:cNvSpPr>
              <p:nvPr/>
            </p:nvSpPr>
            <p:spPr bwMode="auto">
              <a:xfrm>
                <a:off x="5644646" y="4085222"/>
                <a:ext cx="228265" cy="152158"/>
              </a:xfrm>
              <a:custGeom>
                <a:avLst/>
                <a:gdLst>
                  <a:gd name="T0" fmla="*/ 42447 w 4130"/>
                  <a:gd name="T1" fmla="*/ 0 h 2753"/>
                  <a:gd name="T2" fmla="*/ 18294 w 4130"/>
                  <a:gd name="T3" fmla="*/ 15365 h 2753"/>
                  <a:gd name="T4" fmla="*/ 2929 w 4130"/>
                  <a:gd name="T5" fmla="*/ 88542 h 2753"/>
                  <a:gd name="T6" fmla="*/ 2929 w 4130"/>
                  <a:gd name="T7" fmla="*/ 103134 h 2753"/>
                  <a:gd name="T8" fmla="*/ 14647 w 4130"/>
                  <a:gd name="T9" fmla="*/ 112640 h 2753"/>
                  <a:gd name="T10" fmla="*/ 18294 w 4130"/>
                  <a:gd name="T11" fmla="*/ 112640 h 2753"/>
                  <a:gd name="T12" fmla="*/ 185818 w 4130"/>
                  <a:gd name="T13" fmla="*/ 152158 h 2753"/>
                  <a:gd name="T14" fmla="*/ 201183 w 4130"/>
                  <a:gd name="T15" fmla="*/ 149229 h 2753"/>
                  <a:gd name="T16" fmla="*/ 209971 w 4130"/>
                  <a:gd name="T17" fmla="*/ 136793 h 2753"/>
                  <a:gd name="T18" fmla="*/ 225336 w 4130"/>
                  <a:gd name="T19" fmla="*/ 66545 h 2753"/>
                  <a:gd name="T20" fmla="*/ 209971 w 4130"/>
                  <a:gd name="T21" fmla="*/ 42447 h 2753"/>
                  <a:gd name="T22" fmla="*/ 42447 w 4130"/>
                  <a:gd name="T23" fmla="*/ 0 h 2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4" name="Google Shape;816;p31">
                <a:extLst>
                  <a:ext uri="{FF2B5EF4-FFF2-40B4-BE49-F238E27FC236}">
                    <a16:creationId xmlns:a16="http://schemas.microsoft.com/office/drawing/2014/main" id="{21982D8F-5A48-4C79-81ED-1BA3E7641727}"/>
                  </a:ext>
                </a:extLst>
              </p:cNvPr>
              <p:cNvSpPr>
                <a:spLocks/>
              </p:cNvSpPr>
              <p:nvPr/>
            </p:nvSpPr>
            <p:spPr bwMode="auto">
              <a:xfrm>
                <a:off x="5644646" y="4137120"/>
                <a:ext cx="215829" cy="100260"/>
              </a:xfrm>
              <a:custGeom>
                <a:avLst/>
                <a:gdLst>
                  <a:gd name="T0" fmla="*/ 8788 w 3905"/>
                  <a:gd name="T1" fmla="*/ 55 h 1814"/>
                  <a:gd name="T2" fmla="*/ 2929 w 3905"/>
                  <a:gd name="T3" fmla="*/ 36644 h 1814"/>
                  <a:gd name="T4" fmla="*/ 2929 w 3905"/>
                  <a:gd name="T5" fmla="*/ 51235 h 1814"/>
                  <a:gd name="T6" fmla="*/ 14647 w 3905"/>
                  <a:gd name="T7" fmla="*/ 60742 h 1814"/>
                  <a:gd name="T8" fmla="*/ 18294 w 3905"/>
                  <a:gd name="T9" fmla="*/ 60742 h 1814"/>
                  <a:gd name="T10" fmla="*/ 185817 w 3905"/>
                  <a:gd name="T11" fmla="*/ 100260 h 1814"/>
                  <a:gd name="T12" fmla="*/ 201182 w 3905"/>
                  <a:gd name="T13" fmla="*/ 97331 h 1814"/>
                  <a:gd name="T14" fmla="*/ 209970 w 3905"/>
                  <a:gd name="T15" fmla="*/ 84895 h 1814"/>
                  <a:gd name="T16" fmla="*/ 215829 w 3905"/>
                  <a:gd name="T17" fmla="*/ 51235 h 1814"/>
                  <a:gd name="T18" fmla="*/ 8788 w 3905"/>
                  <a:gd name="T19" fmla="*/ 55 h 1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5" name="Google Shape;817;p31">
                <a:extLst>
                  <a:ext uri="{FF2B5EF4-FFF2-40B4-BE49-F238E27FC236}">
                    <a16:creationId xmlns:a16="http://schemas.microsoft.com/office/drawing/2014/main" id="{E32CEF83-2DA8-4824-BCBD-98DB5C1B105E}"/>
                  </a:ext>
                </a:extLst>
              </p:cNvPr>
              <p:cNvSpPr>
                <a:spLocks/>
              </p:cNvSpPr>
              <p:nvPr/>
            </p:nvSpPr>
            <p:spPr bwMode="auto">
              <a:xfrm>
                <a:off x="5629280" y="4231521"/>
                <a:ext cx="209971" cy="688388"/>
              </a:xfrm>
              <a:custGeom>
                <a:avLst/>
                <a:gdLst>
                  <a:gd name="T0" fmla="*/ 152159 w 3799"/>
                  <a:gd name="T1" fmla="*/ 0 h 12455"/>
                  <a:gd name="T2" fmla="*/ 0 w 3799"/>
                  <a:gd name="T3" fmla="*/ 637153 h 12455"/>
                  <a:gd name="T4" fmla="*/ 48306 w 3799"/>
                  <a:gd name="T5" fmla="*/ 688333 h 12455"/>
                  <a:gd name="T6" fmla="*/ 209971 w 3799"/>
                  <a:gd name="T7" fmla="*/ 15365 h 12455"/>
                  <a:gd name="T8" fmla="*/ 152159 w 3799"/>
                  <a:gd name="T9" fmla="*/ 0 h 12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12455" extrusionOk="0">
                    <a:moveTo>
                      <a:pt x="2753" y="0"/>
                    </a:moveTo>
                    <a:lnTo>
                      <a:pt x="0" y="11528"/>
                    </a:lnTo>
                    <a:lnTo>
                      <a:pt x="874" y="12454"/>
                    </a:lnTo>
                    <a:lnTo>
                      <a:pt x="3799" y="278"/>
                    </a:lnTo>
                    <a:lnTo>
                      <a:pt x="2753"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6" name="Google Shape;818;p31">
                <a:extLst>
                  <a:ext uri="{FF2B5EF4-FFF2-40B4-BE49-F238E27FC236}">
                    <a16:creationId xmlns:a16="http://schemas.microsoft.com/office/drawing/2014/main" id="{90F8A0EA-4BA2-4E50-B57C-13F4D8305CAC}"/>
                  </a:ext>
                </a:extLst>
              </p:cNvPr>
              <p:cNvSpPr>
                <a:spLocks/>
              </p:cNvSpPr>
              <p:nvPr/>
            </p:nvSpPr>
            <p:spPr bwMode="auto">
              <a:xfrm>
                <a:off x="5559032" y="4216156"/>
                <a:ext cx="222462" cy="685459"/>
              </a:xfrm>
              <a:custGeom>
                <a:avLst/>
                <a:gdLst>
                  <a:gd name="T0" fmla="*/ 152214 w 4025"/>
                  <a:gd name="T1" fmla="*/ 0 h 12402"/>
                  <a:gd name="T2" fmla="*/ 55 w 4025"/>
                  <a:gd name="T3" fmla="*/ 634224 h 12402"/>
                  <a:gd name="T4" fmla="*/ 24153 w 4025"/>
                  <a:gd name="T5" fmla="*/ 685459 h 12402"/>
                  <a:gd name="T6" fmla="*/ 70248 w 4025"/>
                  <a:gd name="T7" fmla="*/ 652518 h 12402"/>
                  <a:gd name="T8" fmla="*/ 222407 w 4025"/>
                  <a:gd name="T9" fmla="*/ 15365 h 12402"/>
                  <a:gd name="T10" fmla="*/ 152214 w 4025"/>
                  <a:gd name="T11" fmla="*/ 0 h 124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7" name="Google Shape;819;p31">
                <a:extLst>
                  <a:ext uri="{FF2B5EF4-FFF2-40B4-BE49-F238E27FC236}">
                    <a16:creationId xmlns:a16="http://schemas.microsoft.com/office/drawing/2014/main" id="{DA2B07CE-48CA-43E5-BF5D-63F2BABA84DD}"/>
                  </a:ext>
                </a:extLst>
              </p:cNvPr>
              <p:cNvSpPr>
                <a:spLocks/>
              </p:cNvSpPr>
              <p:nvPr/>
            </p:nvSpPr>
            <p:spPr bwMode="auto">
              <a:xfrm>
                <a:off x="5485910" y="4200791"/>
                <a:ext cx="225336" cy="673741"/>
              </a:xfrm>
              <a:custGeom>
                <a:avLst/>
                <a:gdLst>
                  <a:gd name="T0" fmla="*/ 161665 w 4077"/>
                  <a:gd name="T1" fmla="*/ 0 h 12190"/>
                  <a:gd name="T2" fmla="*/ 0 w 4077"/>
                  <a:gd name="T3" fmla="*/ 673741 h 12190"/>
                  <a:gd name="T4" fmla="*/ 0 w 4077"/>
                  <a:gd name="T5" fmla="*/ 673741 h 12190"/>
                  <a:gd name="T6" fmla="*/ 73178 w 4077"/>
                  <a:gd name="T7" fmla="*/ 649588 h 12190"/>
                  <a:gd name="T8" fmla="*/ 225336 w 4077"/>
                  <a:gd name="T9" fmla="*/ 15365 h 12190"/>
                  <a:gd name="T10" fmla="*/ 161665 w 4077"/>
                  <a:gd name="T11" fmla="*/ 0 h 12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77" h="12190" extrusionOk="0">
                    <a:moveTo>
                      <a:pt x="2925" y="0"/>
                    </a:moveTo>
                    <a:lnTo>
                      <a:pt x="0" y="12190"/>
                    </a:lnTo>
                    <a:lnTo>
                      <a:pt x="1324" y="11753"/>
                    </a:lnTo>
                    <a:lnTo>
                      <a:pt x="4077" y="278"/>
                    </a:lnTo>
                    <a:lnTo>
                      <a:pt x="2925" y="0"/>
                    </a:lnTo>
                    <a:close/>
                  </a:path>
                </a:pathLst>
              </a:custGeom>
              <a:solidFill>
                <a:srgbClr val="309AB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8" name="Google Shape;820;p31">
                <a:extLst>
                  <a:ext uri="{FF2B5EF4-FFF2-40B4-BE49-F238E27FC236}">
                    <a16:creationId xmlns:a16="http://schemas.microsoft.com/office/drawing/2014/main" id="{B15B5AF0-3F77-4316-B76B-48E50991514B}"/>
                  </a:ext>
                </a:extLst>
              </p:cNvPr>
              <p:cNvSpPr>
                <a:spLocks/>
              </p:cNvSpPr>
              <p:nvPr/>
            </p:nvSpPr>
            <p:spPr bwMode="auto">
              <a:xfrm>
                <a:off x="5616845" y="4167132"/>
                <a:ext cx="240701" cy="161720"/>
              </a:xfrm>
              <a:custGeom>
                <a:avLst/>
                <a:gdLst>
                  <a:gd name="T0" fmla="*/ 46095 w 4355"/>
                  <a:gd name="T1" fmla="*/ 0 h 2926"/>
                  <a:gd name="T2" fmla="*/ 30730 w 4355"/>
                  <a:gd name="T3" fmla="*/ 2929 h 2926"/>
                  <a:gd name="T4" fmla="*/ 18294 w 4355"/>
                  <a:gd name="T5" fmla="*/ 15365 h 2926"/>
                  <a:gd name="T6" fmla="*/ 2929 w 4355"/>
                  <a:gd name="T7" fmla="*/ 91472 h 2926"/>
                  <a:gd name="T8" fmla="*/ 18294 w 4355"/>
                  <a:gd name="T9" fmla="*/ 116343 h 2926"/>
                  <a:gd name="T10" fmla="*/ 195324 w 4355"/>
                  <a:gd name="T11" fmla="*/ 161665 h 2926"/>
                  <a:gd name="T12" fmla="*/ 222407 w 4355"/>
                  <a:gd name="T13" fmla="*/ 143370 h 2926"/>
                  <a:gd name="T14" fmla="*/ 237772 w 4355"/>
                  <a:gd name="T15" fmla="*/ 70248 h 2926"/>
                  <a:gd name="T16" fmla="*/ 234842 w 4355"/>
                  <a:gd name="T17" fmla="*/ 51954 h 2926"/>
                  <a:gd name="T18" fmla="*/ 225336 w 4355"/>
                  <a:gd name="T19" fmla="*/ 46095 h 2926"/>
                  <a:gd name="T20" fmla="*/ 222407 w 4355"/>
                  <a:gd name="T21" fmla="*/ 43166 h 2926"/>
                  <a:gd name="T22" fmla="*/ 46095 w 4355"/>
                  <a:gd name="T23" fmla="*/ 0 h 29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9" name="Google Shape;821;p31">
                <a:extLst>
                  <a:ext uri="{FF2B5EF4-FFF2-40B4-BE49-F238E27FC236}">
                    <a16:creationId xmlns:a16="http://schemas.microsoft.com/office/drawing/2014/main" id="{D6B3DAEA-8422-4F91-8229-69C1F12CA354}"/>
                  </a:ext>
                </a:extLst>
              </p:cNvPr>
              <p:cNvSpPr>
                <a:spLocks/>
              </p:cNvSpPr>
              <p:nvPr/>
            </p:nvSpPr>
            <p:spPr bwMode="auto">
              <a:xfrm>
                <a:off x="5629280" y="4167132"/>
                <a:ext cx="228265" cy="106837"/>
              </a:xfrm>
              <a:custGeom>
                <a:avLst/>
                <a:gdLst>
                  <a:gd name="T0" fmla="*/ 33659 w 4130"/>
                  <a:gd name="T1" fmla="*/ 0 h 1933"/>
                  <a:gd name="T2" fmla="*/ 18294 w 4130"/>
                  <a:gd name="T3" fmla="*/ 2929 h 1933"/>
                  <a:gd name="T4" fmla="*/ 5859 w 4130"/>
                  <a:gd name="T5" fmla="*/ 15365 h 1933"/>
                  <a:gd name="T6" fmla="*/ 0 w 4130"/>
                  <a:gd name="T7" fmla="*/ 51954 h 1933"/>
                  <a:gd name="T8" fmla="*/ 216548 w 4130"/>
                  <a:gd name="T9" fmla="*/ 106837 h 1933"/>
                  <a:gd name="T10" fmla="*/ 225336 w 4130"/>
                  <a:gd name="T11" fmla="*/ 70248 h 1933"/>
                  <a:gd name="T12" fmla="*/ 222406 w 4130"/>
                  <a:gd name="T13" fmla="*/ 51954 h 1933"/>
                  <a:gd name="T14" fmla="*/ 212900 w 4130"/>
                  <a:gd name="T15" fmla="*/ 46095 h 1933"/>
                  <a:gd name="T16" fmla="*/ 209971 w 4130"/>
                  <a:gd name="T17" fmla="*/ 43166 h 1933"/>
                  <a:gd name="T18" fmla="*/ 33659 w 4130"/>
                  <a:gd name="T19" fmla="*/ 0 h 1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20" name="Google Shape;822;p31">
                <a:extLst>
                  <a:ext uri="{FF2B5EF4-FFF2-40B4-BE49-F238E27FC236}">
                    <a16:creationId xmlns:a16="http://schemas.microsoft.com/office/drawing/2014/main" id="{25DB4105-73EC-45BC-85B8-696E1B5BEB54}"/>
                  </a:ext>
                </a:extLst>
              </p:cNvPr>
              <p:cNvSpPr>
                <a:spLocks/>
              </p:cNvSpPr>
              <p:nvPr/>
            </p:nvSpPr>
            <p:spPr bwMode="auto">
              <a:xfrm>
                <a:off x="5626351" y="4160499"/>
                <a:ext cx="243630" cy="80584"/>
              </a:xfrm>
              <a:custGeom>
                <a:avLst/>
                <a:gdLst>
                  <a:gd name="T0" fmla="*/ 14536 w 4408"/>
                  <a:gd name="T1" fmla="*/ 0 h 1458"/>
                  <a:gd name="T2" fmla="*/ 2929 w 4408"/>
                  <a:gd name="T3" fmla="*/ 9562 h 1458"/>
                  <a:gd name="T4" fmla="*/ 11717 w 4408"/>
                  <a:gd name="T5" fmla="*/ 27856 h 1458"/>
                  <a:gd name="T6" fmla="*/ 225336 w 4408"/>
                  <a:gd name="T7" fmla="*/ 79810 h 1458"/>
                  <a:gd name="T8" fmla="*/ 229923 w 4408"/>
                  <a:gd name="T9" fmla="*/ 80584 h 1458"/>
                  <a:gd name="T10" fmla="*/ 243630 w 4408"/>
                  <a:gd name="T11" fmla="*/ 71022 h 1458"/>
                  <a:gd name="T12" fmla="*/ 231194 w 4408"/>
                  <a:gd name="T13" fmla="*/ 52728 h 1458"/>
                  <a:gd name="T14" fmla="*/ 18294 w 4408"/>
                  <a:gd name="T15" fmla="*/ 829 h 1458"/>
                  <a:gd name="T16" fmla="*/ 14536 w 4408"/>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21" name="Google Shape;823;p31">
                <a:extLst>
                  <a:ext uri="{FF2B5EF4-FFF2-40B4-BE49-F238E27FC236}">
                    <a16:creationId xmlns:a16="http://schemas.microsoft.com/office/drawing/2014/main" id="{478A7351-7920-46C3-BD89-0222BBCA3B66}"/>
                  </a:ext>
                </a:extLst>
              </p:cNvPr>
              <p:cNvSpPr>
                <a:spLocks/>
              </p:cNvSpPr>
              <p:nvPr/>
            </p:nvSpPr>
            <p:spPr bwMode="auto">
              <a:xfrm>
                <a:off x="5604409" y="4252690"/>
                <a:ext cx="244349" cy="79865"/>
              </a:xfrm>
              <a:custGeom>
                <a:avLst/>
                <a:gdLst>
                  <a:gd name="T0" fmla="*/ 18294 w 4421"/>
                  <a:gd name="T1" fmla="*/ 55 h 1445"/>
                  <a:gd name="T2" fmla="*/ 3648 w 4421"/>
                  <a:gd name="T3" fmla="*/ 12491 h 1445"/>
                  <a:gd name="T4" fmla="*/ 12436 w 4421"/>
                  <a:gd name="T5" fmla="*/ 27138 h 1445"/>
                  <a:gd name="T6" fmla="*/ 226055 w 4421"/>
                  <a:gd name="T7" fmla="*/ 79036 h 1445"/>
                  <a:gd name="T8" fmla="*/ 230642 w 4421"/>
                  <a:gd name="T9" fmla="*/ 79810 h 1445"/>
                  <a:gd name="T10" fmla="*/ 244349 w 4421"/>
                  <a:gd name="T11" fmla="*/ 70248 h 1445"/>
                  <a:gd name="T12" fmla="*/ 231913 w 4421"/>
                  <a:gd name="T13" fmla="*/ 52009 h 1445"/>
                  <a:gd name="T14" fmla="*/ 18294 w 4421"/>
                  <a:gd name="T15" fmla="*/ 55 h 1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22" name="Google Shape;824;p31">
                <a:extLst>
                  <a:ext uri="{FF2B5EF4-FFF2-40B4-BE49-F238E27FC236}">
                    <a16:creationId xmlns:a16="http://schemas.microsoft.com/office/drawing/2014/main" id="{3E670319-5AA3-4589-B79D-DD68F7FCB956}"/>
                  </a:ext>
                </a:extLst>
              </p:cNvPr>
              <p:cNvSpPr>
                <a:spLocks/>
              </p:cNvSpPr>
              <p:nvPr/>
            </p:nvSpPr>
            <p:spPr bwMode="auto">
              <a:xfrm>
                <a:off x="6376144" y="3457797"/>
                <a:ext cx="158072" cy="233903"/>
              </a:xfrm>
              <a:custGeom>
                <a:avLst/>
                <a:gdLst>
                  <a:gd name="T0" fmla="*/ 131598 w 2860"/>
                  <a:gd name="T1" fmla="*/ 0 h 4232"/>
                  <a:gd name="T2" fmla="*/ 118554 w 2860"/>
                  <a:gd name="T3" fmla="*/ 5638 h 4232"/>
                  <a:gd name="T4" fmla="*/ 21224 w 2860"/>
                  <a:gd name="T5" fmla="*/ 215609 h 4232"/>
                  <a:gd name="T6" fmla="*/ 45377 w 2860"/>
                  <a:gd name="T7" fmla="*/ 233848 h 4232"/>
                  <a:gd name="T8" fmla="*/ 48306 w 2860"/>
                  <a:gd name="T9" fmla="*/ 233848 h 4232"/>
                  <a:gd name="T10" fmla="*/ 66600 w 2860"/>
                  <a:gd name="T11" fmla="*/ 206821 h 4232"/>
                  <a:gd name="T12" fmla="*/ 142652 w 2860"/>
                  <a:gd name="T13" fmla="*/ 45156 h 4232"/>
                  <a:gd name="T14" fmla="*/ 149284 w 2860"/>
                  <a:gd name="T15" fmla="*/ 11496 h 4232"/>
                  <a:gd name="T16" fmla="*/ 131598 w 2860"/>
                  <a:gd name="T17" fmla="*/ 0 h 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23" name="Google Shape;825;p31">
                <a:extLst>
                  <a:ext uri="{FF2B5EF4-FFF2-40B4-BE49-F238E27FC236}">
                    <a16:creationId xmlns:a16="http://schemas.microsoft.com/office/drawing/2014/main" id="{1F45F8F0-6AB6-4F26-8952-0F7E6493FB7D}"/>
                  </a:ext>
                </a:extLst>
              </p:cNvPr>
              <p:cNvSpPr/>
              <p:nvPr/>
            </p:nvSpPr>
            <p:spPr>
              <a:xfrm>
                <a:off x="6182436" y="3610964"/>
                <a:ext cx="525887" cy="526168"/>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500"/>
              </a:p>
            </p:txBody>
          </p:sp>
          <p:sp>
            <p:nvSpPr>
              <p:cNvPr id="124" name="Google Shape;826;p31">
                <a:extLst>
                  <a:ext uri="{FF2B5EF4-FFF2-40B4-BE49-F238E27FC236}">
                    <a16:creationId xmlns:a16="http://schemas.microsoft.com/office/drawing/2014/main" id="{5AC69E5B-4137-4CAD-9AC1-D23470F4197F}"/>
                  </a:ext>
                </a:extLst>
              </p:cNvPr>
              <p:cNvSpPr/>
              <p:nvPr/>
            </p:nvSpPr>
            <p:spPr>
              <a:xfrm>
                <a:off x="6244003" y="3660971"/>
                <a:ext cx="205225" cy="145675"/>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sz="1500"/>
              </a:p>
            </p:txBody>
          </p:sp>
          <p:sp>
            <p:nvSpPr>
              <p:cNvPr id="125" name="Google Shape;827;p31">
                <a:extLst>
                  <a:ext uri="{FF2B5EF4-FFF2-40B4-BE49-F238E27FC236}">
                    <a16:creationId xmlns:a16="http://schemas.microsoft.com/office/drawing/2014/main" id="{16E90723-58AD-469B-8BDD-4BF5774156BC}"/>
                  </a:ext>
                </a:extLst>
              </p:cNvPr>
              <p:cNvSpPr/>
              <p:nvPr/>
            </p:nvSpPr>
            <p:spPr>
              <a:xfrm>
                <a:off x="6190131" y="3719676"/>
                <a:ext cx="518192" cy="417455"/>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500"/>
              </a:p>
            </p:txBody>
          </p:sp>
        </p:grpSp>
        <p:sp>
          <p:nvSpPr>
            <p:cNvPr id="16" name="Google Shape;828;p31">
              <a:extLst>
                <a:ext uri="{FF2B5EF4-FFF2-40B4-BE49-F238E27FC236}">
                  <a16:creationId xmlns:a16="http://schemas.microsoft.com/office/drawing/2014/main" id="{480E6F14-8BF5-4492-8555-4ACD9E94C2A8}"/>
                </a:ext>
              </a:extLst>
            </p:cNvPr>
            <p:cNvSpPr>
              <a:spLocks/>
            </p:cNvSpPr>
            <p:nvPr/>
          </p:nvSpPr>
          <p:spPr bwMode="auto">
            <a:xfrm>
              <a:off x="5641385" y="4715193"/>
              <a:ext cx="204624" cy="152288"/>
            </a:xfrm>
            <a:custGeom>
              <a:avLst/>
              <a:gdLst>
                <a:gd name="T0" fmla="*/ 126321 w 6588"/>
                <a:gd name="T1" fmla="*/ 31 h 4903"/>
                <a:gd name="T2" fmla="*/ 86658 w 6588"/>
                <a:gd name="T3" fmla="*/ 86658 h 4903"/>
                <a:gd name="T4" fmla="*/ 12548 w 6588"/>
                <a:gd name="T5" fmla="*/ 95013 h 4903"/>
                <a:gd name="T6" fmla="*/ 8355 w 6588"/>
                <a:gd name="T7" fmla="*/ 112748 h 4903"/>
                <a:gd name="T8" fmla="*/ 90820 w 6588"/>
                <a:gd name="T9" fmla="*/ 147194 h 4903"/>
                <a:gd name="T10" fmla="*/ 110108 w 6588"/>
                <a:gd name="T11" fmla="*/ 152288 h 4903"/>
                <a:gd name="T12" fmla="*/ 138839 w 6588"/>
                <a:gd name="T13" fmla="*/ 138870 h 4903"/>
                <a:gd name="T14" fmla="*/ 204624 w 6588"/>
                <a:gd name="T15" fmla="*/ 48050 h 4903"/>
                <a:gd name="T16" fmla="*/ 126321 w 6588"/>
                <a:gd name="T17" fmla="*/ 31 h 4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7" name="Google Shape;829;p31">
              <a:extLst>
                <a:ext uri="{FF2B5EF4-FFF2-40B4-BE49-F238E27FC236}">
                  <a16:creationId xmlns:a16="http://schemas.microsoft.com/office/drawing/2014/main" id="{312792C2-8554-4A83-89F4-BBDB68EAEE62}"/>
                </a:ext>
              </a:extLst>
            </p:cNvPr>
            <p:cNvSpPr>
              <a:spLocks/>
            </p:cNvSpPr>
            <p:nvPr/>
          </p:nvSpPr>
          <p:spPr bwMode="auto">
            <a:xfrm>
              <a:off x="5767676" y="4250752"/>
              <a:ext cx="622196" cy="512492"/>
            </a:xfrm>
            <a:custGeom>
              <a:avLst/>
              <a:gdLst>
                <a:gd name="T0" fmla="*/ 517896 w 20032"/>
                <a:gd name="T1" fmla="*/ 31 h 16500"/>
                <a:gd name="T2" fmla="*/ 456211 w 20032"/>
                <a:gd name="T3" fmla="*/ 16648 h 16500"/>
                <a:gd name="T4" fmla="*/ 116941 w 20032"/>
                <a:gd name="T5" fmla="*/ 229596 h 16500"/>
                <a:gd name="T6" fmla="*/ 90851 w 20032"/>
                <a:gd name="T7" fmla="*/ 259849 h 16500"/>
                <a:gd name="T8" fmla="*/ 31 w 20032"/>
                <a:gd name="T9" fmla="*/ 464473 h 16500"/>
                <a:gd name="T10" fmla="*/ 78334 w 20032"/>
                <a:gd name="T11" fmla="*/ 512492 h 16500"/>
                <a:gd name="T12" fmla="*/ 204624 w 20032"/>
                <a:gd name="T13" fmla="*/ 342314 h 16500"/>
                <a:gd name="T14" fmla="*/ 309017 w 20032"/>
                <a:gd name="T15" fmla="*/ 320416 h 16500"/>
                <a:gd name="T16" fmla="*/ 482301 w 20032"/>
                <a:gd name="T17" fmla="*/ 277615 h 16500"/>
                <a:gd name="T18" fmla="*/ 578339 w 20032"/>
                <a:gd name="T19" fmla="*/ 220185 h 16500"/>
                <a:gd name="T20" fmla="*/ 608623 w 20032"/>
                <a:gd name="T21" fmla="*/ 173222 h 16500"/>
                <a:gd name="T22" fmla="*/ 622196 w 20032"/>
                <a:gd name="T23" fmla="*/ 121010 h 16500"/>
                <a:gd name="T24" fmla="*/ 622196 w 20032"/>
                <a:gd name="T25" fmla="*/ 107468 h 16500"/>
                <a:gd name="T26" fmla="*/ 556411 w 20032"/>
                <a:gd name="T27" fmla="*/ 7237 h 16500"/>
                <a:gd name="T28" fmla="*/ 517896 w 20032"/>
                <a:gd name="T29" fmla="*/ 31 h 16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8" name="Google Shape;830;p31">
              <a:extLst>
                <a:ext uri="{FF2B5EF4-FFF2-40B4-BE49-F238E27FC236}">
                  <a16:creationId xmlns:a16="http://schemas.microsoft.com/office/drawing/2014/main" id="{95389F45-E0AB-4E27-81F3-F782DFEB335D}"/>
                </a:ext>
              </a:extLst>
            </p:cNvPr>
            <p:cNvSpPr>
              <a:spLocks/>
            </p:cNvSpPr>
            <p:nvPr/>
          </p:nvSpPr>
          <p:spPr bwMode="auto">
            <a:xfrm>
              <a:off x="5767676" y="4250752"/>
              <a:ext cx="622196" cy="512492"/>
            </a:xfrm>
            <a:custGeom>
              <a:avLst/>
              <a:gdLst>
                <a:gd name="T0" fmla="*/ 517896 w 20032"/>
                <a:gd name="T1" fmla="*/ 31 h 16500"/>
                <a:gd name="T2" fmla="*/ 456211 w 20032"/>
                <a:gd name="T3" fmla="*/ 16648 h 16500"/>
                <a:gd name="T4" fmla="*/ 116941 w 20032"/>
                <a:gd name="T5" fmla="*/ 229596 h 16500"/>
                <a:gd name="T6" fmla="*/ 90851 w 20032"/>
                <a:gd name="T7" fmla="*/ 259849 h 16500"/>
                <a:gd name="T8" fmla="*/ 31 w 20032"/>
                <a:gd name="T9" fmla="*/ 464473 h 16500"/>
                <a:gd name="T10" fmla="*/ 34477 w 20032"/>
                <a:gd name="T11" fmla="*/ 486370 h 16500"/>
                <a:gd name="T12" fmla="*/ 78334 w 20032"/>
                <a:gd name="T13" fmla="*/ 512492 h 16500"/>
                <a:gd name="T14" fmla="*/ 204624 w 20032"/>
                <a:gd name="T15" fmla="*/ 342314 h 16500"/>
                <a:gd name="T16" fmla="*/ 309017 w 20032"/>
                <a:gd name="T17" fmla="*/ 320416 h 16500"/>
                <a:gd name="T18" fmla="*/ 482301 w 20032"/>
                <a:gd name="T19" fmla="*/ 277615 h 16500"/>
                <a:gd name="T20" fmla="*/ 560604 w 20032"/>
                <a:gd name="T21" fmla="*/ 237952 h 16500"/>
                <a:gd name="T22" fmla="*/ 578339 w 20032"/>
                <a:gd name="T23" fmla="*/ 220185 h 16500"/>
                <a:gd name="T24" fmla="*/ 608623 w 20032"/>
                <a:gd name="T25" fmla="*/ 173222 h 16500"/>
                <a:gd name="T26" fmla="*/ 622196 w 20032"/>
                <a:gd name="T27" fmla="*/ 121010 h 16500"/>
                <a:gd name="T28" fmla="*/ 622196 w 20032"/>
                <a:gd name="T29" fmla="*/ 107468 h 16500"/>
                <a:gd name="T30" fmla="*/ 556411 w 20032"/>
                <a:gd name="T31" fmla="*/ 7237 h 16500"/>
                <a:gd name="T32" fmla="*/ 517896 w 20032"/>
                <a:gd name="T33" fmla="*/ 31 h 16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9" name="Google Shape;831;p31">
              <a:extLst>
                <a:ext uri="{FF2B5EF4-FFF2-40B4-BE49-F238E27FC236}">
                  <a16:creationId xmlns:a16="http://schemas.microsoft.com/office/drawing/2014/main" id="{5C038C4A-4193-43C3-A081-8394AF02A8DF}"/>
                </a:ext>
              </a:extLst>
            </p:cNvPr>
            <p:cNvSpPr>
              <a:spLocks/>
            </p:cNvSpPr>
            <p:nvPr/>
          </p:nvSpPr>
          <p:spPr bwMode="auto">
            <a:xfrm>
              <a:off x="5802121" y="4428136"/>
              <a:ext cx="435338" cy="335107"/>
            </a:xfrm>
            <a:custGeom>
              <a:avLst/>
              <a:gdLst>
                <a:gd name="T0" fmla="*/ 361229 w 14016"/>
                <a:gd name="T1" fmla="*/ 0 h 10789"/>
                <a:gd name="T2" fmla="*/ 170178 w 14016"/>
                <a:gd name="T3" fmla="*/ 78302 h 10789"/>
                <a:gd name="T4" fmla="*/ 91876 w 14016"/>
                <a:gd name="T5" fmla="*/ 147194 h 10789"/>
                <a:gd name="T6" fmla="*/ 31 w 14016"/>
                <a:gd name="T7" fmla="*/ 308985 h 10789"/>
                <a:gd name="T8" fmla="*/ 43888 w 14016"/>
                <a:gd name="T9" fmla="*/ 335107 h 10789"/>
                <a:gd name="T10" fmla="*/ 170178 w 14016"/>
                <a:gd name="T11" fmla="*/ 164929 h 10789"/>
                <a:gd name="T12" fmla="*/ 274571 w 14016"/>
                <a:gd name="T13" fmla="*/ 143032 h 10789"/>
                <a:gd name="T14" fmla="*/ 278733 w 14016"/>
                <a:gd name="T15" fmla="*/ 138838 h 10789"/>
                <a:gd name="T16" fmla="*/ 304855 w 14016"/>
                <a:gd name="T17" fmla="*/ 112748 h 10789"/>
                <a:gd name="T18" fmla="*/ 435338 w 14016"/>
                <a:gd name="T19" fmla="*/ 56374 h 10789"/>
                <a:gd name="T20" fmla="*/ 361229 w 14016"/>
                <a:gd name="T21" fmla="*/ 0 h 10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0" name="Google Shape;832;p31">
              <a:extLst>
                <a:ext uri="{FF2B5EF4-FFF2-40B4-BE49-F238E27FC236}">
                  <a16:creationId xmlns:a16="http://schemas.microsoft.com/office/drawing/2014/main" id="{80BA6275-8DA3-40B6-A183-ABD574E79A0E}"/>
                </a:ext>
              </a:extLst>
            </p:cNvPr>
            <p:cNvSpPr>
              <a:spLocks/>
            </p:cNvSpPr>
            <p:nvPr/>
          </p:nvSpPr>
          <p:spPr bwMode="auto">
            <a:xfrm>
              <a:off x="5993172" y="3849238"/>
              <a:ext cx="435338" cy="325727"/>
            </a:xfrm>
            <a:custGeom>
              <a:avLst/>
              <a:gdLst>
                <a:gd name="T0" fmla="*/ 346506 w 14016"/>
                <a:gd name="T1" fmla="*/ 0 h 10487"/>
                <a:gd name="T2" fmla="*/ 278733 w 14016"/>
                <a:gd name="T3" fmla="*/ 35036 h 10487"/>
                <a:gd name="T4" fmla="*/ 187913 w 14016"/>
                <a:gd name="T5" fmla="*/ 173874 h 10487"/>
                <a:gd name="T6" fmla="*/ 57430 w 14016"/>
                <a:gd name="T7" fmla="*/ 91410 h 10487"/>
                <a:gd name="T8" fmla="*/ 0 w 14016"/>
                <a:gd name="T9" fmla="*/ 173874 h 10487"/>
                <a:gd name="T10" fmla="*/ 165985 w 14016"/>
                <a:gd name="T11" fmla="*/ 313769 h 10487"/>
                <a:gd name="T12" fmla="*/ 203940 w 14016"/>
                <a:gd name="T13" fmla="*/ 325696 h 10487"/>
                <a:gd name="T14" fmla="*/ 244287 w 14016"/>
                <a:gd name="T15" fmla="*/ 308551 h 10487"/>
                <a:gd name="T16" fmla="*/ 405023 w 14016"/>
                <a:gd name="T17" fmla="*/ 139429 h 10487"/>
                <a:gd name="T18" fmla="*/ 417572 w 14016"/>
                <a:gd name="T19" fmla="*/ 43391 h 10487"/>
                <a:gd name="T20" fmla="*/ 346506 w 14016"/>
                <a:gd name="T21" fmla="*/ 0 h 10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1" name="Google Shape;833;p31">
              <a:extLst>
                <a:ext uri="{FF2B5EF4-FFF2-40B4-BE49-F238E27FC236}">
                  <a16:creationId xmlns:a16="http://schemas.microsoft.com/office/drawing/2014/main" id="{074413C2-964E-4B5F-9E9E-B16B1ABC9647}"/>
                </a:ext>
              </a:extLst>
            </p:cNvPr>
            <p:cNvSpPr>
              <a:spLocks/>
            </p:cNvSpPr>
            <p:nvPr/>
          </p:nvSpPr>
          <p:spPr bwMode="auto">
            <a:xfrm>
              <a:off x="6106945" y="3870700"/>
              <a:ext cx="178533" cy="304824"/>
            </a:xfrm>
            <a:custGeom>
              <a:avLst/>
              <a:gdLst>
                <a:gd name="T0" fmla="*/ 178533 w 5748"/>
                <a:gd name="T1" fmla="*/ 0 h 9814"/>
                <a:gd name="T2" fmla="*/ 178533 w 5748"/>
                <a:gd name="T3" fmla="*/ 0 h 9814"/>
                <a:gd name="T4" fmla="*/ 164960 w 5748"/>
                <a:gd name="T5" fmla="*/ 13573 h 9814"/>
                <a:gd name="T6" fmla="*/ 74140 w 5748"/>
                <a:gd name="T7" fmla="*/ 152412 h 9814"/>
                <a:gd name="T8" fmla="*/ 31 w 5748"/>
                <a:gd name="T9" fmla="*/ 109611 h 9814"/>
                <a:gd name="T10" fmla="*/ 31 w 5748"/>
                <a:gd name="T11" fmla="*/ 248450 h 9814"/>
                <a:gd name="T12" fmla="*/ 52212 w 5748"/>
                <a:gd name="T13" fmla="*/ 292307 h 9814"/>
                <a:gd name="T14" fmla="*/ 74140 w 5748"/>
                <a:gd name="T15" fmla="*/ 304824 h 9814"/>
                <a:gd name="T16" fmla="*/ 126321 w 5748"/>
                <a:gd name="T17" fmla="*/ 122128 h 9814"/>
                <a:gd name="T18" fmla="*/ 178533 w 5748"/>
                <a:gd name="T19" fmla="*/ 0 h 9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2" name="Google Shape;834;p31">
              <a:extLst>
                <a:ext uri="{FF2B5EF4-FFF2-40B4-BE49-F238E27FC236}">
                  <a16:creationId xmlns:a16="http://schemas.microsoft.com/office/drawing/2014/main" id="{6CF093A9-53AC-40DC-8516-864253BC2EE8}"/>
                </a:ext>
              </a:extLst>
            </p:cNvPr>
            <p:cNvSpPr>
              <a:spLocks/>
            </p:cNvSpPr>
            <p:nvPr/>
          </p:nvSpPr>
          <p:spPr bwMode="auto">
            <a:xfrm>
              <a:off x="6175836" y="3779880"/>
              <a:ext cx="439532" cy="506031"/>
            </a:xfrm>
            <a:custGeom>
              <a:avLst/>
              <a:gdLst>
                <a:gd name="T0" fmla="*/ 282927 w 14151"/>
                <a:gd name="T1" fmla="*/ 0 h 16292"/>
                <a:gd name="T2" fmla="*/ 156605 w 14151"/>
                <a:gd name="T3" fmla="*/ 17766 h 16292"/>
                <a:gd name="T4" fmla="*/ 57430 w 14151"/>
                <a:gd name="T5" fmla="*/ 212948 h 16292"/>
                <a:gd name="T6" fmla="*/ 31 w 14151"/>
                <a:gd name="T7" fmla="*/ 417572 h 16292"/>
                <a:gd name="T8" fmla="*/ 260160 w 14151"/>
                <a:gd name="T9" fmla="*/ 506031 h 16292"/>
                <a:gd name="T10" fmla="*/ 296500 w 14151"/>
                <a:gd name="T11" fmla="*/ 504198 h 16292"/>
                <a:gd name="T12" fmla="*/ 435339 w 14151"/>
                <a:gd name="T13" fmla="*/ 465591 h 16292"/>
                <a:gd name="T14" fmla="*/ 439501 w 14151"/>
                <a:gd name="T15" fmla="*/ 243232 h 16292"/>
                <a:gd name="T16" fmla="*/ 352874 w 14151"/>
                <a:gd name="T17" fmla="*/ 43857 h 16292"/>
                <a:gd name="T18" fmla="*/ 282927 w 14151"/>
                <a:gd name="T19" fmla="*/ 0 h 16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3" name="Google Shape;835;p31">
              <a:extLst>
                <a:ext uri="{FF2B5EF4-FFF2-40B4-BE49-F238E27FC236}">
                  <a16:creationId xmlns:a16="http://schemas.microsoft.com/office/drawing/2014/main" id="{C31EA115-2687-4959-A098-1220995F523B}"/>
                </a:ext>
              </a:extLst>
            </p:cNvPr>
            <p:cNvSpPr>
              <a:spLocks/>
            </p:cNvSpPr>
            <p:nvPr/>
          </p:nvSpPr>
          <p:spPr bwMode="auto">
            <a:xfrm>
              <a:off x="6446215" y="3823706"/>
              <a:ext cx="169153" cy="460404"/>
            </a:xfrm>
            <a:custGeom>
              <a:avLst/>
              <a:gdLst>
                <a:gd name="T0" fmla="*/ 82495 w 5446"/>
                <a:gd name="T1" fmla="*/ 31 h 14823"/>
                <a:gd name="T2" fmla="*/ 12548 w 5446"/>
                <a:gd name="T3" fmla="*/ 108586 h 14823"/>
                <a:gd name="T4" fmla="*/ 21928 w 5446"/>
                <a:gd name="T5" fmla="*/ 351818 h 14823"/>
                <a:gd name="T6" fmla="*/ 26121 w 5446"/>
                <a:gd name="T7" fmla="*/ 460373 h 14823"/>
                <a:gd name="T8" fmla="*/ 164960 w 5446"/>
                <a:gd name="T9" fmla="*/ 421765 h 14823"/>
                <a:gd name="T10" fmla="*/ 169122 w 5446"/>
                <a:gd name="T11" fmla="*/ 199406 h 14823"/>
                <a:gd name="T12" fmla="*/ 169122 w 5446"/>
                <a:gd name="T13" fmla="*/ 195244 h 14823"/>
                <a:gd name="T14" fmla="*/ 82495 w 5446"/>
                <a:gd name="T15" fmla="*/ 31 h 148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4" name="Google Shape;836;p31">
              <a:extLst>
                <a:ext uri="{FF2B5EF4-FFF2-40B4-BE49-F238E27FC236}">
                  <a16:creationId xmlns:a16="http://schemas.microsoft.com/office/drawing/2014/main" id="{3C7751CC-55F5-4FA7-813B-E4BCC860796C}"/>
                </a:ext>
              </a:extLst>
            </p:cNvPr>
            <p:cNvSpPr>
              <a:spLocks/>
            </p:cNvSpPr>
            <p:nvPr/>
          </p:nvSpPr>
          <p:spPr bwMode="auto">
            <a:xfrm>
              <a:off x="6123655" y="4195040"/>
              <a:ext cx="501093" cy="361229"/>
            </a:xfrm>
            <a:custGeom>
              <a:avLst/>
              <a:gdLst>
                <a:gd name="T0" fmla="*/ 52212 w 16133"/>
                <a:gd name="T1" fmla="*/ 31 h 11630"/>
                <a:gd name="T2" fmla="*/ 9411 w 16133"/>
                <a:gd name="T3" fmla="*/ 160798 h 11630"/>
                <a:gd name="T4" fmla="*/ 21928 w 16133"/>
                <a:gd name="T5" fmla="*/ 217141 h 11630"/>
                <a:gd name="T6" fmla="*/ 113804 w 16133"/>
                <a:gd name="T7" fmla="*/ 287089 h 11630"/>
                <a:gd name="T8" fmla="*/ 330915 w 16133"/>
                <a:gd name="T9" fmla="*/ 361198 h 11630"/>
                <a:gd name="T10" fmla="*/ 465591 w 16133"/>
                <a:gd name="T11" fmla="*/ 335107 h 11630"/>
                <a:gd name="T12" fmla="*/ 501093 w 16133"/>
                <a:gd name="T13" fmla="*/ 282926 h 11630"/>
                <a:gd name="T14" fmla="*/ 501093 w 16133"/>
                <a:gd name="T15" fmla="*/ 265160 h 11630"/>
                <a:gd name="T16" fmla="*/ 487520 w 16133"/>
                <a:gd name="T17" fmla="*/ 48050 h 11630"/>
                <a:gd name="T18" fmla="*/ 348681 w 16133"/>
                <a:gd name="T19" fmla="*/ 86658 h 11630"/>
                <a:gd name="T20" fmla="*/ 312341 w 16133"/>
                <a:gd name="T21" fmla="*/ 88490 h 11630"/>
                <a:gd name="T22" fmla="*/ 52212 w 16133"/>
                <a:gd name="T23" fmla="*/ 31 h 1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5" name="Google Shape;837;p31">
              <a:extLst>
                <a:ext uri="{FF2B5EF4-FFF2-40B4-BE49-F238E27FC236}">
                  <a16:creationId xmlns:a16="http://schemas.microsoft.com/office/drawing/2014/main" id="{F7CCBE4B-48A9-42D7-A9E6-F3FB9D4BF2D2}"/>
                </a:ext>
              </a:extLst>
            </p:cNvPr>
            <p:cNvSpPr>
              <a:spLocks/>
            </p:cNvSpPr>
            <p:nvPr/>
          </p:nvSpPr>
          <p:spPr bwMode="auto">
            <a:xfrm>
              <a:off x="6319893" y="3623306"/>
              <a:ext cx="143063" cy="253078"/>
            </a:xfrm>
            <a:custGeom>
              <a:avLst/>
              <a:gdLst>
                <a:gd name="T0" fmla="*/ 126322 w 4606"/>
                <a:gd name="T1" fmla="*/ 0 h 8148"/>
                <a:gd name="T2" fmla="*/ 31 w 4606"/>
                <a:gd name="T3" fmla="*/ 8355 h 8148"/>
                <a:gd name="T4" fmla="*/ 12548 w 4606"/>
                <a:gd name="T5" fmla="*/ 182696 h 8148"/>
                <a:gd name="T6" fmla="*/ 12548 w 4606"/>
                <a:gd name="T7" fmla="*/ 195213 h 8148"/>
                <a:gd name="T8" fmla="*/ 75259 w 4606"/>
                <a:gd name="T9" fmla="*/ 253047 h 8148"/>
                <a:gd name="T10" fmla="*/ 82496 w 4606"/>
                <a:gd name="T11" fmla="*/ 252612 h 8148"/>
                <a:gd name="T12" fmla="*/ 138870 w 4606"/>
                <a:gd name="T13" fmla="*/ 182696 h 8148"/>
                <a:gd name="T14" fmla="*/ 138870 w 4606"/>
                <a:gd name="T15" fmla="*/ 174341 h 8148"/>
                <a:gd name="T16" fmla="*/ 126322 w 4606"/>
                <a:gd name="T17" fmla="*/ 0 h 8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6" name="Google Shape;838;p31">
              <a:extLst>
                <a:ext uri="{FF2B5EF4-FFF2-40B4-BE49-F238E27FC236}">
                  <a16:creationId xmlns:a16="http://schemas.microsoft.com/office/drawing/2014/main" id="{E1E34B4F-E425-4A42-9A6A-157772F9553C}"/>
                </a:ext>
              </a:extLst>
            </p:cNvPr>
            <p:cNvSpPr>
              <a:spLocks/>
            </p:cNvSpPr>
            <p:nvPr/>
          </p:nvSpPr>
          <p:spPr bwMode="auto">
            <a:xfrm>
              <a:off x="5802125" y="4764263"/>
              <a:ext cx="234920" cy="138872"/>
            </a:xfrm>
            <a:custGeom>
              <a:avLst/>
              <a:gdLst>
                <a:gd name="T0" fmla="*/ 153723 w 6420"/>
                <a:gd name="T1" fmla="*/ 32 h 4389"/>
                <a:gd name="T2" fmla="*/ 102091 w 6420"/>
                <a:gd name="T3" fmla="*/ 65940 h 4389"/>
                <a:gd name="T4" fmla="*/ 14783 w 6420"/>
                <a:gd name="T5" fmla="*/ 65940 h 4389"/>
                <a:gd name="T6" fmla="*/ 9843 w 6420"/>
                <a:gd name="T7" fmla="*/ 79767 h 4389"/>
                <a:gd name="T8" fmla="*/ 97151 w 6420"/>
                <a:gd name="T9" fmla="*/ 132955 h 4389"/>
                <a:gd name="T10" fmla="*/ 124376 w 6420"/>
                <a:gd name="T11" fmla="*/ 138872 h 4389"/>
                <a:gd name="T12" fmla="*/ 153723 w 6420"/>
                <a:gd name="T13" fmla="*/ 128684 h 4389"/>
                <a:gd name="T14" fmla="*/ 234920 w 6420"/>
                <a:gd name="T15" fmla="*/ 57428 h 4389"/>
                <a:gd name="T16" fmla="*/ 153723 w 6420"/>
                <a:gd name="T17" fmla="*/ 32 h 4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7" name="Google Shape;839;p31">
              <a:extLst>
                <a:ext uri="{FF2B5EF4-FFF2-40B4-BE49-F238E27FC236}">
                  <a16:creationId xmlns:a16="http://schemas.microsoft.com/office/drawing/2014/main" id="{3396C7DF-8042-4D96-9308-D1A7CBDDA9D5}"/>
                </a:ext>
              </a:extLst>
            </p:cNvPr>
            <p:cNvSpPr>
              <a:spLocks/>
            </p:cNvSpPr>
            <p:nvPr/>
          </p:nvSpPr>
          <p:spPr bwMode="auto">
            <a:xfrm>
              <a:off x="5950371" y="4370395"/>
              <a:ext cx="674377" cy="457578"/>
            </a:xfrm>
            <a:custGeom>
              <a:avLst/>
              <a:gdLst>
                <a:gd name="T0" fmla="*/ 569860 w 21712"/>
                <a:gd name="T1" fmla="*/ 31 h 14732"/>
                <a:gd name="T2" fmla="*/ 521965 w 21712"/>
                <a:gd name="T3" fmla="*/ 9722 h 14732"/>
                <a:gd name="T4" fmla="*/ 425927 w 21712"/>
                <a:gd name="T5" fmla="*/ 53579 h 14732"/>
                <a:gd name="T6" fmla="*/ 156605 w 21712"/>
                <a:gd name="T7" fmla="*/ 170489 h 14732"/>
                <a:gd name="T8" fmla="*/ 130484 w 21712"/>
                <a:gd name="T9" fmla="*/ 196580 h 14732"/>
                <a:gd name="T10" fmla="*/ 126321 w 21712"/>
                <a:gd name="T11" fmla="*/ 200773 h 14732"/>
                <a:gd name="T12" fmla="*/ 0 w 21712"/>
                <a:gd name="T13" fmla="*/ 401204 h 14732"/>
                <a:gd name="T14" fmla="*/ 68922 w 21712"/>
                <a:gd name="T15" fmla="*/ 457547 h 14732"/>
                <a:gd name="T16" fmla="*/ 225496 w 21712"/>
                <a:gd name="T17" fmla="*/ 296811 h 14732"/>
                <a:gd name="T18" fmla="*/ 508392 w 21712"/>
                <a:gd name="T19" fmla="*/ 270689 h 14732"/>
                <a:gd name="T20" fmla="*/ 612785 w 21712"/>
                <a:gd name="T21" fmla="*/ 231025 h 14732"/>
                <a:gd name="T22" fmla="*/ 674377 w 21712"/>
                <a:gd name="T23" fmla="*/ 136043 h 14732"/>
                <a:gd name="T24" fmla="*/ 674377 w 21712"/>
                <a:gd name="T25" fmla="*/ 109953 h 14732"/>
                <a:gd name="T26" fmla="*/ 622165 w 21712"/>
                <a:gd name="T27" fmla="*/ 13915 h 14732"/>
                <a:gd name="T28" fmla="*/ 569860 w 21712"/>
                <a:gd name="T29" fmla="*/ 31 h 147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8" name="Google Shape;840;p31">
              <a:extLst>
                <a:ext uri="{FF2B5EF4-FFF2-40B4-BE49-F238E27FC236}">
                  <a16:creationId xmlns:a16="http://schemas.microsoft.com/office/drawing/2014/main" id="{54051E1D-2B40-4C0C-8067-207972548A60}"/>
                </a:ext>
              </a:extLst>
            </p:cNvPr>
            <p:cNvSpPr>
              <a:spLocks/>
            </p:cNvSpPr>
            <p:nvPr/>
          </p:nvSpPr>
          <p:spPr bwMode="auto">
            <a:xfrm>
              <a:off x="6428479" y="4371762"/>
              <a:ext cx="196269" cy="273515"/>
            </a:xfrm>
            <a:custGeom>
              <a:avLst/>
              <a:gdLst>
                <a:gd name="T0" fmla="*/ 86658 w 6319"/>
                <a:gd name="T1" fmla="*/ 0 h 8806"/>
                <a:gd name="T2" fmla="*/ 48019 w 6319"/>
                <a:gd name="T3" fmla="*/ 8355 h 8806"/>
                <a:gd name="T4" fmla="*/ 26091 w 6319"/>
                <a:gd name="T5" fmla="*/ 186857 h 8806"/>
                <a:gd name="T6" fmla="*/ 4193 w 6319"/>
                <a:gd name="T7" fmla="*/ 265160 h 8806"/>
                <a:gd name="T8" fmla="*/ 0 w 6319"/>
                <a:gd name="T9" fmla="*/ 273515 h 8806"/>
                <a:gd name="T10" fmla="*/ 0 w 6319"/>
                <a:gd name="T11" fmla="*/ 273515 h 8806"/>
                <a:gd name="T12" fmla="*/ 30284 w 6319"/>
                <a:gd name="T13" fmla="*/ 269322 h 8806"/>
                <a:gd name="T14" fmla="*/ 134677 w 6319"/>
                <a:gd name="T15" fmla="*/ 229658 h 8806"/>
                <a:gd name="T16" fmla="*/ 196269 w 6319"/>
                <a:gd name="T17" fmla="*/ 134676 h 8806"/>
                <a:gd name="T18" fmla="*/ 196269 w 6319"/>
                <a:gd name="T19" fmla="*/ 108586 h 8806"/>
                <a:gd name="T20" fmla="*/ 196269 w 6319"/>
                <a:gd name="T21" fmla="*/ 90820 h 8806"/>
                <a:gd name="T22" fmla="*/ 144057 w 6319"/>
                <a:gd name="T23" fmla="*/ 12548 h 8806"/>
                <a:gd name="T24" fmla="*/ 91876 w 6319"/>
                <a:gd name="T25" fmla="*/ 0 h 8806"/>
                <a:gd name="T26" fmla="*/ 86658 w 6319"/>
                <a:gd name="T27" fmla="*/ 0 h 8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lnTo>
                    <a:pt x="2790" y="0"/>
                  </a:lnTo>
                  <a:close/>
                </a:path>
              </a:pathLst>
            </a:custGeom>
            <a:solidFill>
              <a:srgbClr val="8D7D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9" name="Google Shape;841;p31">
              <a:extLst>
                <a:ext uri="{FF2B5EF4-FFF2-40B4-BE49-F238E27FC236}">
                  <a16:creationId xmlns:a16="http://schemas.microsoft.com/office/drawing/2014/main" id="{4EE9631C-1C40-4268-BE8E-1BA7B0A41B3A}"/>
                </a:ext>
              </a:extLst>
            </p:cNvPr>
            <p:cNvSpPr>
              <a:spLocks/>
            </p:cNvSpPr>
            <p:nvPr/>
          </p:nvSpPr>
          <p:spPr bwMode="auto">
            <a:xfrm>
              <a:off x="6476498" y="3874086"/>
              <a:ext cx="226552" cy="540508"/>
            </a:xfrm>
            <a:custGeom>
              <a:avLst/>
              <a:gdLst>
                <a:gd name="T0" fmla="*/ 84483 w 7294"/>
                <a:gd name="T1" fmla="*/ 0 h 17402"/>
                <a:gd name="T2" fmla="*/ 26090 w 7294"/>
                <a:gd name="T3" fmla="*/ 27954 h 17402"/>
                <a:gd name="T4" fmla="*/ 12517 w 7294"/>
                <a:gd name="T5" fmla="*/ 122936 h 17402"/>
                <a:gd name="T6" fmla="*/ 169122 w 7294"/>
                <a:gd name="T7" fmla="*/ 536315 h 17402"/>
                <a:gd name="T8" fmla="*/ 169122 w 7294"/>
                <a:gd name="T9" fmla="*/ 540477 h 17402"/>
                <a:gd name="T10" fmla="*/ 226521 w 7294"/>
                <a:gd name="T11" fmla="*/ 527960 h 17402"/>
                <a:gd name="T12" fmla="*/ 152412 w 7294"/>
                <a:gd name="T13" fmla="*/ 48826 h 17402"/>
                <a:gd name="T14" fmla="*/ 84483 w 7294"/>
                <a:gd name="T15" fmla="*/ 0 h 17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0" name="Google Shape;842;p31">
              <a:extLst>
                <a:ext uri="{FF2B5EF4-FFF2-40B4-BE49-F238E27FC236}">
                  <a16:creationId xmlns:a16="http://schemas.microsoft.com/office/drawing/2014/main" id="{3E7E4264-B433-4E5B-A16C-55B34B1E8E2A}"/>
                </a:ext>
              </a:extLst>
            </p:cNvPr>
            <p:cNvSpPr>
              <a:spLocks/>
            </p:cNvSpPr>
            <p:nvPr/>
          </p:nvSpPr>
          <p:spPr bwMode="auto">
            <a:xfrm>
              <a:off x="6645590" y="4402045"/>
              <a:ext cx="148281" cy="95013"/>
            </a:xfrm>
            <a:custGeom>
              <a:avLst/>
              <a:gdLst>
                <a:gd name="T0" fmla="*/ 57430 w 4774"/>
                <a:gd name="T1" fmla="*/ 0 h 3059"/>
                <a:gd name="T2" fmla="*/ 31 w 4774"/>
                <a:gd name="T3" fmla="*/ 12517 h 3059"/>
                <a:gd name="T4" fmla="*/ 9411 w 4774"/>
                <a:gd name="T5" fmla="*/ 48019 h 3059"/>
                <a:gd name="T6" fmla="*/ 69947 w 4774"/>
                <a:gd name="T7" fmla="*/ 94982 h 3059"/>
                <a:gd name="T8" fmla="*/ 130515 w 4774"/>
                <a:gd name="T9" fmla="*/ 74110 h 3059"/>
                <a:gd name="T10" fmla="*/ 130515 w 4774"/>
                <a:gd name="T11" fmla="*/ 38639 h 3059"/>
                <a:gd name="T12" fmla="*/ 61623 w 4774"/>
                <a:gd name="T13" fmla="*/ 16710 h 3059"/>
                <a:gd name="T14" fmla="*/ 57430 w 4774"/>
                <a:gd name="T15" fmla="*/ 0 h 30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1" name="Google Shape;843;p31">
              <a:extLst>
                <a:ext uri="{FF2B5EF4-FFF2-40B4-BE49-F238E27FC236}">
                  <a16:creationId xmlns:a16="http://schemas.microsoft.com/office/drawing/2014/main" id="{A45F43F4-32D7-4EE4-9823-F60F7F1004F4}"/>
                </a:ext>
              </a:extLst>
            </p:cNvPr>
            <p:cNvSpPr>
              <a:spLocks/>
            </p:cNvSpPr>
            <p:nvPr/>
          </p:nvSpPr>
          <p:spPr bwMode="auto">
            <a:xfrm>
              <a:off x="6454570" y="3753790"/>
              <a:ext cx="4193" cy="26122"/>
            </a:xfrm>
            <a:custGeom>
              <a:avLst/>
              <a:gdLst>
                <a:gd name="T0" fmla="*/ 0 w 135"/>
                <a:gd name="T1" fmla="*/ 0 h 841"/>
                <a:gd name="T2" fmla="*/ 0 w 135"/>
                <a:gd name="T3" fmla="*/ 0 h 841"/>
                <a:gd name="T4" fmla="*/ 4193 w 135"/>
                <a:gd name="T5" fmla="*/ 26091 h 841"/>
                <a:gd name="T6" fmla="*/ 4193 w 135"/>
                <a:gd name="T7" fmla="*/ 26091 h 841"/>
                <a:gd name="T8" fmla="*/ 4193 w 135"/>
                <a:gd name="T9" fmla="*/ 26091 h 841"/>
                <a:gd name="T10" fmla="*/ 0 w 135"/>
                <a:gd name="T11" fmla="*/ 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841" extrusionOk="0">
                  <a:moveTo>
                    <a:pt x="0" y="0"/>
                  </a:moveTo>
                  <a:lnTo>
                    <a:pt x="0" y="0"/>
                  </a:lnTo>
                  <a:lnTo>
                    <a:pt x="135" y="840"/>
                  </a:lnTo>
                  <a:lnTo>
                    <a:pt x="0" y="0"/>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2" name="Google Shape;844;p31">
              <a:extLst>
                <a:ext uri="{FF2B5EF4-FFF2-40B4-BE49-F238E27FC236}">
                  <a16:creationId xmlns:a16="http://schemas.microsoft.com/office/drawing/2014/main" id="{6F47A6C8-4676-4A71-B034-7180A0425B7B}"/>
                </a:ext>
              </a:extLst>
            </p:cNvPr>
            <p:cNvSpPr>
              <a:spLocks/>
            </p:cNvSpPr>
            <p:nvPr/>
          </p:nvSpPr>
          <p:spPr bwMode="auto">
            <a:xfrm>
              <a:off x="6458732" y="3779880"/>
              <a:ext cx="31" cy="31"/>
            </a:xfrm>
            <a:custGeom>
              <a:avLst/>
              <a:gdLst>
                <a:gd name="T0" fmla="*/ 31 w 1"/>
                <a:gd name="T1" fmla="*/ 0 h 1"/>
                <a:gd name="T2" fmla="*/ 31 w 1"/>
                <a:gd name="T3" fmla="*/ 0 h 1"/>
                <a:gd name="T4" fmla="*/ 31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rgbClr val="CBAA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3" name="Google Shape;845;p31">
              <a:extLst>
                <a:ext uri="{FF2B5EF4-FFF2-40B4-BE49-F238E27FC236}">
                  <a16:creationId xmlns:a16="http://schemas.microsoft.com/office/drawing/2014/main" id="{DB894751-E1E2-441E-9F50-E471AD0EFB44}"/>
                </a:ext>
              </a:extLst>
            </p:cNvPr>
            <p:cNvSpPr>
              <a:spLocks/>
            </p:cNvSpPr>
            <p:nvPr/>
          </p:nvSpPr>
          <p:spPr bwMode="auto">
            <a:xfrm>
              <a:off x="6328248" y="3762114"/>
              <a:ext cx="4224" cy="21959"/>
            </a:xfrm>
            <a:custGeom>
              <a:avLst/>
              <a:gdLst>
                <a:gd name="T0" fmla="*/ 31 w 136"/>
                <a:gd name="T1" fmla="*/ 31 h 707"/>
                <a:gd name="T2" fmla="*/ 4193 w 136"/>
                <a:gd name="T3" fmla="*/ 21959 h 707"/>
                <a:gd name="T4" fmla="*/ 4193 w 136"/>
                <a:gd name="T5" fmla="*/ 21959 h 707"/>
                <a:gd name="T6" fmla="*/ 31 w 136"/>
                <a:gd name="T7" fmla="*/ 31 h 7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707" extrusionOk="0">
                  <a:moveTo>
                    <a:pt x="1" y="1"/>
                  </a:moveTo>
                  <a:lnTo>
                    <a:pt x="135" y="707"/>
                  </a:lnTo>
                  <a:lnTo>
                    <a:pt x="1" y="1"/>
                  </a:ln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4" name="Google Shape;846;p31">
              <a:extLst>
                <a:ext uri="{FF2B5EF4-FFF2-40B4-BE49-F238E27FC236}">
                  <a16:creationId xmlns:a16="http://schemas.microsoft.com/office/drawing/2014/main" id="{E0F0EEF4-F4B3-45F7-96F2-1DA8EACA9D60}"/>
                </a:ext>
              </a:extLst>
            </p:cNvPr>
            <p:cNvSpPr>
              <a:spLocks/>
            </p:cNvSpPr>
            <p:nvPr/>
          </p:nvSpPr>
          <p:spPr bwMode="auto">
            <a:xfrm>
              <a:off x="6328248" y="3753790"/>
              <a:ext cx="130515" cy="56374"/>
            </a:xfrm>
            <a:custGeom>
              <a:avLst/>
              <a:gdLst>
                <a:gd name="T0" fmla="*/ 126322 w 4202"/>
                <a:gd name="T1" fmla="*/ 0 h 1815"/>
                <a:gd name="T2" fmla="*/ 9411 w 4202"/>
                <a:gd name="T3" fmla="*/ 8355 h 1815"/>
                <a:gd name="T4" fmla="*/ 31 w 4202"/>
                <a:gd name="T5" fmla="*/ 8355 h 1815"/>
                <a:gd name="T6" fmla="*/ 4193 w 4202"/>
                <a:gd name="T7" fmla="*/ 30284 h 1815"/>
                <a:gd name="T8" fmla="*/ 61623 w 4202"/>
                <a:gd name="T9" fmla="*/ 56374 h 1815"/>
                <a:gd name="T10" fmla="*/ 130515 w 4202"/>
                <a:gd name="T11" fmla="*/ 26090 h 1815"/>
                <a:gd name="T12" fmla="*/ 126322 w 4202"/>
                <a:gd name="T13" fmla="*/ 0 h 1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5" name="Google Shape;847;p31">
              <a:extLst>
                <a:ext uri="{FF2B5EF4-FFF2-40B4-BE49-F238E27FC236}">
                  <a16:creationId xmlns:a16="http://schemas.microsoft.com/office/drawing/2014/main" id="{9574BAFA-38CF-4107-89FF-3A9CCB7D7C3A}"/>
                </a:ext>
              </a:extLst>
            </p:cNvPr>
            <p:cNvSpPr>
              <a:spLocks/>
            </p:cNvSpPr>
            <p:nvPr/>
          </p:nvSpPr>
          <p:spPr bwMode="auto">
            <a:xfrm>
              <a:off x="5797959" y="2518871"/>
              <a:ext cx="1226595" cy="1243460"/>
            </a:xfrm>
            <a:custGeom>
              <a:avLst/>
              <a:gdLst>
                <a:gd name="T0" fmla="*/ 608592 w 39491"/>
                <a:gd name="T1" fmla="*/ 0 h 40034"/>
                <a:gd name="T2" fmla="*/ 17766 w 39491"/>
                <a:gd name="T3" fmla="*/ 512554 h 40034"/>
                <a:gd name="T4" fmla="*/ 60567 w 39491"/>
                <a:gd name="T5" fmla="*/ 835113 h 40034"/>
                <a:gd name="T6" fmla="*/ 82496 w 39491"/>
                <a:gd name="T7" fmla="*/ 947861 h 40034"/>
                <a:gd name="T8" fmla="*/ 82496 w 39491"/>
                <a:gd name="T9" fmla="*/ 1021970 h 40034"/>
                <a:gd name="T10" fmla="*/ 82496 w 39491"/>
                <a:gd name="T11" fmla="*/ 1030326 h 40034"/>
                <a:gd name="T12" fmla="*/ 82496 w 39491"/>
                <a:gd name="T13" fmla="*/ 1052254 h 40034"/>
                <a:gd name="T14" fmla="*/ 521965 w 39491"/>
                <a:gd name="T15" fmla="*/ 1243274 h 40034"/>
                <a:gd name="T16" fmla="*/ 538738 w 39491"/>
                <a:gd name="T17" fmla="*/ 1243460 h 40034"/>
                <a:gd name="T18" fmla="*/ 969790 w 39491"/>
                <a:gd name="T19" fmla="*/ 1082507 h 40034"/>
                <a:gd name="T20" fmla="*/ 1009454 w 39491"/>
                <a:gd name="T21" fmla="*/ 1086700 h 40034"/>
                <a:gd name="T22" fmla="*/ 1178576 w 39491"/>
                <a:gd name="T23" fmla="*/ 917577 h 40034"/>
                <a:gd name="T24" fmla="*/ 1152455 w 39491"/>
                <a:gd name="T25" fmla="*/ 825702 h 40034"/>
                <a:gd name="T26" fmla="*/ 1200473 w 39491"/>
                <a:gd name="T27" fmla="*/ 638875 h 40034"/>
                <a:gd name="T28" fmla="*/ 608592 w 39491"/>
                <a:gd name="T29" fmla="*/ 0 h 40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6" name="Google Shape;848;p31">
              <a:extLst>
                <a:ext uri="{FF2B5EF4-FFF2-40B4-BE49-F238E27FC236}">
                  <a16:creationId xmlns:a16="http://schemas.microsoft.com/office/drawing/2014/main" id="{A8A772F9-C392-489F-93BF-CFCFA1BBAC15}"/>
                </a:ext>
              </a:extLst>
            </p:cNvPr>
            <p:cNvSpPr>
              <a:spLocks/>
            </p:cNvSpPr>
            <p:nvPr/>
          </p:nvSpPr>
          <p:spPr bwMode="auto">
            <a:xfrm>
              <a:off x="5854333" y="3348735"/>
              <a:ext cx="1026164" cy="330945"/>
            </a:xfrm>
            <a:custGeom>
              <a:avLst/>
              <a:gdLst>
                <a:gd name="T0" fmla="*/ 1026164 w 33038"/>
                <a:gd name="T1" fmla="*/ 240125 h 10655"/>
                <a:gd name="T2" fmla="*/ 953080 w 33038"/>
                <a:gd name="T3" fmla="*/ 256836 h 10655"/>
                <a:gd name="T4" fmla="*/ 913416 w 33038"/>
                <a:gd name="T5" fmla="*/ 252643 h 10655"/>
                <a:gd name="T6" fmla="*/ 809023 w 33038"/>
                <a:gd name="T7" fmla="*/ 330945 h 10655"/>
                <a:gd name="T8" fmla="*/ 809023 w 33038"/>
                <a:gd name="T9" fmla="*/ 330945 h 10655"/>
                <a:gd name="T10" fmla="*/ 913416 w 33038"/>
                <a:gd name="T11" fmla="*/ 252643 h 10655"/>
                <a:gd name="T12" fmla="*/ 953080 w 33038"/>
                <a:gd name="T13" fmla="*/ 256836 h 10655"/>
                <a:gd name="T14" fmla="*/ 1026164 w 33038"/>
                <a:gd name="T15" fmla="*/ 240125 h 10655"/>
                <a:gd name="T16" fmla="*/ 0 w 33038"/>
                <a:gd name="T17" fmla="*/ 31 h 10655"/>
                <a:gd name="T18" fmla="*/ 0 w 33038"/>
                <a:gd name="T19" fmla="*/ 31 h 10655"/>
                <a:gd name="T20" fmla="*/ 4193 w 33038"/>
                <a:gd name="T21" fmla="*/ 5249 h 10655"/>
                <a:gd name="T22" fmla="*/ 4193 w 33038"/>
                <a:gd name="T23" fmla="*/ 9411 h 10655"/>
                <a:gd name="T24" fmla="*/ 4193 w 33038"/>
                <a:gd name="T25" fmla="*/ 5249 h 10655"/>
                <a:gd name="T26" fmla="*/ 0 w 33038"/>
                <a:gd name="T27" fmla="*/ 31 h 106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7" name="Google Shape;849;p31">
              <a:extLst>
                <a:ext uri="{FF2B5EF4-FFF2-40B4-BE49-F238E27FC236}">
                  <a16:creationId xmlns:a16="http://schemas.microsoft.com/office/drawing/2014/main" id="{B0752761-2795-4031-AC83-D52775A6216B}"/>
                </a:ext>
              </a:extLst>
            </p:cNvPr>
            <p:cNvSpPr>
              <a:spLocks/>
            </p:cNvSpPr>
            <p:nvPr/>
          </p:nvSpPr>
          <p:spPr bwMode="auto">
            <a:xfrm>
              <a:off x="5854333" y="3127432"/>
              <a:ext cx="1122202" cy="552249"/>
            </a:xfrm>
            <a:custGeom>
              <a:avLst/>
              <a:gdLst>
                <a:gd name="T0" fmla="*/ 191051 w 36130"/>
                <a:gd name="T1" fmla="*/ 48050 h 17780"/>
                <a:gd name="T2" fmla="*/ 74140 w 36130"/>
                <a:gd name="T3" fmla="*/ 156605 h 17780"/>
                <a:gd name="T4" fmla="*/ 43857 w 36130"/>
                <a:gd name="T5" fmla="*/ 148250 h 17780"/>
                <a:gd name="T6" fmla="*/ 0 w 36130"/>
                <a:gd name="T7" fmla="*/ 221334 h 17780"/>
                <a:gd name="T8" fmla="*/ 4193 w 36130"/>
                <a:gd name="T9" fmla="*/ 226553 h 17780"/>
                <a:gd name="T10" fmla="*/ 4193 w 36130"/>
                <a:gd name="T11" fmla="*/ 230715 h 17780"/>
                <a:gd name="T12" fmla="*/ 222359 w 36130"/>
                <a:gd name="T13" fmla="*/ 108586 h 17780"/>
                <a:gd name="T14" fmla="*/ 191051 w 36130"/>
                <a:gd name="T15" fmla="*/ 48050 h 17780"/>
                <a:gd name="T16" fmla="*/ 626358 w 36130"/>
                <a:gd name="T17" fmla="*/ 31 h 17780"/>
                <a:gd name="T18" fmla="*/ 565791 w 36130"/>
                <a:gd name="T19" fmla="*/ 69978 h 17780"/>
                <a:gd name="T20" fmla="*/ 613810 w 36130"/>
                <a:gd name="T21" fmla="*/ 82496 h 17780"/>
                <a:gd name="T22" fmla="*/ 822596 w 36130"/>
                <a:gd name="T23" fmla="*/ 335108 h 17780"/>
                <a:gd name="T24" fmla="*/ 809023 w 36130"/>
                <a:gd name="T25" fmla="*/ 552249 h 17780"/>
                <a:gd name="T26" fmla="*/ 913416 w 36130"/>
                <a:gd name="T27" fmla="*/ 473946 h 17780"/>
                <a:gd name="T28" fmla="*/ 953080 w 36130"/>
                <a:gd name="T29" fmla="*/ 478140 h 17780"/>
                <a:gd name="T30" fmla="*/ 1026164 w 36130"/>
                <a:gd name="T31" fmla="*/ 461429 h 17780"/>
                <a:gd name="T32" fmla="*/ 1122202 w 36130"/>
                <a:gd name="T33" fmla="*/ 309017 h 17780"/>
                <a:gd name="T34" fmla="*/ 1113847 w 36130"/>
                <a:gd name="T35" fmla="*/ 256836 h 17780"/>
                <a:gd name="T36" fmla="*/ 1026164 w 36130"/>
                <a:gd name="T37" fmla="*/ 186889 h 17780"/>
                <a:gd name="T38" fmla="*/ 1000043 w 36130"/>
                <a:gd name="T39" fmla="*/ 182696 h 17780"/>
                <a:gd name="T40" fmla="*/ 913416 w 36130"/>
                <a:gd name="T41" fmla="*/ 212979 h 17780"/>
                <a:gd name="T42" fmla="*/ 865397 w 36130"/>
                <a:gd name="T43" fmla="*/ 226553 h 17780"/>
                <a:gd name="T44" fmla="*/ 796506 w 36130"/>
                <a:gd name="T45" fmla="*/ 186889 h 17780"/>
                <a:gd name="T46" fmla="*/ 778739 w 36130"/>
                <a:gd name="T47" fmla="*/ 90851 h 17780"/>
                <a:gd name="T48" fmla="*/ 787094 w 36130"/>
                <a:gd name="T49" fmla="*/ 43857 h 17780"/>
                <a:gd name="T50" fmla="*/ 787094 w 36130"/>
                <a:gd name="T51" fmla="*/ 43857 h 17780"/>
                <a:gd name="T52" fmla="*/ 726558 w 36130"/>
                <a:gd name="T53" fmla="*/ 78334 h 17780"/>
                <a:gd name="T54" fmla="*/ 626358 w 36130"/>
                <a:gd name="T55" fmla="*/ 8386 h 17780"/>
                <a:gd name="T56" fmla="*/ 626358 w 36130"/>
                <a:gd name="T57" fmla="*/ 31 h 177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cubicBezTo>
                    <a:pt x="25072" y="2085"/>
                    <a:pt x="24367" y="2522"/>
                    <a:pt x="23392" y="2522"/>
                  </a:cubicBezTo>
                  <a:cubicBezTo>
                    <a:pt x="21980" y="2522"/>
                    <a:pt x="20166" y="1681"/>
                    <a:pt x="20166" y="270"/>
                  </a:cubicBezTo>
                  <a:lnTo>
                    <a:pt x="20166" y="1"/>
                  </a:lnTo>
                  <a:close/>
                </a:path>
              </a:pathLst>
            </a:custGeom>
            <a:solidFill>
              <a:srgbClr val="895C3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38" name="Google Shape;850;p31">
              <a:extLst>
                <a:ext uri="{FF2B5EF4-FFF2-40B4-BE49-F238E27FC236}">
                  <a16:creationId xmlns:a16="http://schemas.microsoft.com/office/drawing/2014/main" id="{F47622BC-7816-4269-9090-31C5ACADC5D8}"/>
                </a:ext>
              </a:extLst>
            </p:cNvPr>
            <p:cNvSpPr/>
            <p:nvPr/>
          </p:nvSpPr>
          <p:spPr>
            <a:xfrm>
              <a:off x="5641385" y="2381306"/>
              <a:ext cx="1492544" cy="1007911"/>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sz="1500"/>
            </a:p>
          </p:txBody>
        </p:sp>
        <p:sp>
          <p:nvSpPr>
            <p:cNvPr id="39" name="Google Shape;851;p31">
              <a:extLst>
                <a:ext uri="{FF2B5EF4-FFF2-40B4-BE49-F238E27FC236}">
                  <a16:creationId xmlns:a16="http://schemas.microsoft.com/office/drawing/2014/main" id="{00257515-0C08-426B-A478-5E8B42B5B6E8}"/>
                </a:ext>
              </a:extLst>
            </p:cNvPr>
            <p:cNvSpPr>
              <a:spLocks/>
            </p:cNvSpPr>
            <p:nvPr/>
          </p:nvSpPr>
          <p:spPr bwMode="auto">
            <a:xfrm>
              <a:off x="5715495" y="3061677"/>
              <a:ext cx="8386" cy="5249"/>
            </a:xfrm>
            <a:custGeom>
              <a:avLst/>
              <a:gdLst>
                <a:gd name="T0" fmla="*/ 8355 w 270"/>
                <a:gd name="T1" fmla="*/ 31 h 169"/>
                <a:gd name="T2" fmla="*/ 0 w 270"/>
                <a:gd name="T3" fmla="*/ 5249 h 169"/>
                <a:gd name="T4" fmla="*/ 8355 w 270"/>
                <a:gd name="T5" fmla="*/ 31 h 169"/>
                <a:gd name="T6" fmla="*/ 0 60000 65536"/>
                <a:gd name="T7" fmla="*/ 0 60000 65536"/>
                <a:gd name="T8" fmla="*/ 0 60000 65536"/>
              </a:gdLst>
              <a:ahLst/>
              <a:cxnLst>
                <a:cxn ang="T6">
                  <a:pos x="T0" y="T1"/>
                </a:cxn>
                <a:cxn ang="T7">
                  <a:pos x="T2" y="T3"/>
                </a:cxn>
                <a:cxn ang="T8">
                  <a:pos x="T4" y="T5"/>
                </a:cxn>
              </a:cxnLst>
              <a:rect l="0" t="0"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0" name="Google Shape;852;p31">
              <a:extLst>
                <a:ext uri="{FF2B5EF4-FFF2-40B4-BE49-F238E27FC236}">
                  <a16:creationId xmlns:a16="http://schemas.microsoft.com/office/drawing/2014/main" id="{E6E5E916-B1C8-4154-A765-FC98D2CBF390}"/>
                </a:ext>
              </a:extLst>
            </p:cNvPr>
            <p:cNvSpPr>
              <a:spLocks/>
            </p:cNvSpPr>
            <p:nvPr/>
          </p:nvSpPr>
          <p:spPr bwMode="auto">
            <a:xfrm>
              <a:off x="6324086" y="3197379"/>
              <a:ext cx="96069" cy="52243"/>
            </a:xfrm>
            <a:custGeom>
              <a:avLst/>
              <a:gdLst>
                <a:gd name="T0" fmla="*/ 96038 w 3093"/>
                <a:gd name="T1" fmla="*/ 31 h 1682"/>
                <a:gd name="T2" fmla="*/ 96038 w 3093"/>
                <a:gd name="T3" fmla="*/ 31 h 1682"/>
                <a:gd name="T4" fmla="*/ 0 w 3093"/>
                <a:gd name="T5" fmla="*/ 52212 h 1682"/>
                <a:gd name="T6" fmla="*/ 96038 w 3093"/>
                <a:gd name="T7" fmla="*/ 31 h 1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1" name="Google Shape;853;p31">
              <a:extLst>
                <a:ext uri="{FF2B5EF4-FFF2-40B4-BE49-F238E27FC236}">
                  <a16:creationId xmlns:a16="http://schemas.microsoft.com/office/drawing/2014/main" id="{CCFBC4BD-9643-42F7-B7F9-C3845F4AF788}"/>
                </a:ext>
              </a:extLst>
            </p:cNvPr>
            <p:cNvSpPr>
              <a:spLocks/>
            </p:cNvSpPr>
            <p:nvPr/>
          </p:nvSpPr>
          <p:spPr bwMode="auto">
            <a:xfrm>
              <a:off x="6420124" y="3127432"/>
              <a:ext cx="221334" cy="78334"/>
            </a:xfrm>
            <a:custGeom>
              <a:avLst/>
              <a:gdLst>
                <a:gd name="T0" fmla="*/ 60567 w 7126"/>
                <a:gd name="T1" fmla="*/ 8386 h 2522"/>
                <a:gd name="T2" fmla="*/ 160767 w 7126"/>
                <a:gd name="T3" fmla="*/ 78334 h 2522"/>
                <a:gd name="T4" fmla="*/ 221303 w 7126"/>
                <a:gd name="T5" fmla="*/ 43857 h 2522"/>
                <a:gd name="T6" fmla="*/ 221303 w 7126"/>
                <a:gd name="T7" fmla="*/ 43857 h 2522"/>
                <a:gd name="T8" fmla="*/ 160767 w 7126"/>
                <a:gd name="T9" fmla="*/ 78334 h 2522"/>
                <a:gd name="T10" fmla="*/ 60567 w 7126"/>
                <a:gd name="T11" fmla="*/ 8386 h 2522"/>
                <a:gd name="T12" fmla="*/ 60567 w 7126"/>
                <a:gd name="T13" fmla="*/ 31 h 2522"/>
                <a:gd name="T14" fmla="*/ 0 w 7126"/>
                <a:gd name="T15" fmla="*/ 69979 h 2522"/>
                <a:gd name="T16" fmla="*/ 0 w 7126"/>
                <a:gd name="T17" fmla="*/ 69979 h 2522"/>
                <a:gd name="T18" fmla="*/ 60567 w 7126"/>
                <a:gd name="T19" fmla="*/ 31 h 2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6" h="2522" extrusionOk="0">
                  <a:moveTo>
                    <a:pt x="1950" y="270"/>
                  </a:moveTo>
                  <a:cubicBezTo>
                    <a:pt x="1950" y="1681"/>
                    <a:pt x="3764" y="2522"/>
                    <a:pt x="5176" y="2522"/>
                  </a:cubicBezTo>
                  <a:cubicBezTo>
                    <a:pt x="6151" y="2522"/>
                    <a:pt x="6856" y="2085"/>
                    <a:pt x="7125" y="1412"/>
                  </a:cubicBezTo>
                  <a:cubicBezTo>
                    <a:pt x="6856" y="2085"/>
                    <a:pt x="6151" y="2522"/>
                    <a:pt x="5176" y="2522"/>
                  </a:cubicBezTo>
                  <a:cubicBezTo>
                    <a:pt x="3764" y="2522"/>
                    <a:pt x="1950" y="1681"/>
                    <a:pt x="1950" y="270"/>
                  </a:cubicBezTo>
                  <a:close/>
                  <a:moveTo>
                    <a:pt x="1950" y="1"/>
                  </a:moveTo>
                  <a:cubicBezTo>
                    <a:pt x="1378" y="841"/>
                    <a:pt x="706" y="1547"/>
                    <a:pt x="0" y="2253"/>
                  </a:cubicBezTo>
                  <a:cubicBezTo>
                    <a:pt x="706" y="1547"/>
                    <a:pt x="1378" y="841"/>
                    <a:pt x="195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2" name="Google Shape;854;p31">
              <a:extLst>
                <a:ext uri="{FF2B5EF4-FFF2-40B4-BE49-F238E27FC236}">
                  <a16:creationId xmlns:a16="http://schemas.microsoft.com/office/drawing/2014/main" id="{34D77070-F724-4CDF-9135-4B2FEB62258D}"/>
                </a:ext>
              </a:extLst>
            </p:cNvPr>
            <p:cNvSpPr>
              <a:spLocks/>
            </p:cNvSpPr>
            <p:nvPr/>
          </p:nvSpPr>
          <p:spPr bwMode="auto">
            <a:xfrm>
              <a:off x="6119462" y="3187999"/>
              <a:ext cx="126353" cy="61623"/>
            </a:xfrm>
            <a:custGeom>
              <a:avLst/>
              <a:gdLst>
                <a:gd name="T0" fmla="*/ 122160 w 4068"/>
                <a:gd name="T1" fmla="*/ 0 h 1984"/>
                <a:gd name="T2" fmla="*/ 31 w 4068"/>
                <a:gd name="T3" fmla="*/ 61592 h 1984"/>
                <a:gd name="T4" fmla="*/ 126353 w 4068"/>
                <a:gd name="T5" fmla="*/ 0 h 1984"/>
                <a:gd name="T6" fmla="*/ 122160 w 4068"/>
                <a:gd name="T7" fmla="*/ 0 h 1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8" h="1984" extrusionOk="0">
                  <a:moveTo>
                    <a:pt x="3933" y="0"/>
                  </a:moveTo>
                  <a:cubicBezTo>
                    <a:pt x="3093" y="1143"/>
                    <a:pt x="1413" y="1983"/>
                    <a:pt x="1" y="1983"/>
                  </a:cubicBezTo>
                  <a:cubicBezTo>
                    <a:pt x="1413" y="1983"/>
                    <a:pt x="3093" y="1143"/>
                    <a:pt x="4068" y="0"/>
                  </a:cubicBezTo>
                  <a:lnTo>
                    <a:pt x="3933" y="0"/>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3" name="Google Shape;855;p31">
              <a:extLst>
                <a:ext uri="{FF2B5EF4-FFF2-40B4-BE49-F238E27FC236}">
                  <a16:creationId xmlns:a16="http://schemas.microsoft.com/office/drawing/2014/main" id="{84F49339-4F5F-41E5-B957-C3B8C9AB4840}"/>
                </a:ext>
              </a:extLst>
            </p:cNvPr>
            <p:cNvSpPr>
              <a:spLocks/>
            </p:cNvSpPr>
            <p:nvPr/>
          </p:nvSpPr>
          <p:spPr bwMode="auto">
            <a:xfrm>
              <a:off x="5854333" y="3344573"/>
              <a:ext cx="31" cy="4193"/>
            </a:xfrm>
            <a:custGeom>
              <a:avLst/>
              <a:gdLst>
                <a:gd name="T0" fmla="*/ 0 w 1"/>
                <a:gd name="T1" fmla="*/ 0 h 135"/>
                <a:gd name="T2" fmla="*/ 0 w 1"/>
                <a:gd name="T3" fmla="*/ 0 h 135"/>
                <a:gd name="T4" fmla="*/ 0 w 1"/>
                <a:gd name="T5" fmla="*/ 4193 h 135"/>
                <a:gd name="T6" fmla="*/ 0 w 1"/>
                <a:gd name="T7" fmla="*/ 4193 h 135"/>
                <a:gd name="T8" fmla="*/ 0 w 1"/>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35" extrusionOk="0">
                  <a:moveTo>
                    <a:pt x="0" y="0"/>
                  </a:moveTo>
                  <a:lnTo>
                    <a:pt x="0" y="0"/>
                  </a:lnTo>
                  <a:lnTo>
                    <a:pt x="0" y="135"/>
                  </a:lnTo>
                  <a:lnTo>
                    <a:pt x="0" y="0"/>
                  </a:lnTo>
                  <a:close/>
                </a:path>
              </a:pathLst>
            </a:custGeom>
            <a:solidFill>
              <a:srgbClr val="A992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4" name="Google Shape;856;p31">
              <a:extLst>
                <a:ext uri="{FF2B5EF4-FFF2-40B4-BE49-F238E27FC236}">
                  <a16:creationId xmlns:a16="http://schemas.microsoft.com/office/drawing/2014/main" id="{26D3BBBF-19E2-49FF-8CEE-AE38E7F747EE}"/>
                </a:ext>
              </a:extLst>
            </p:cNvPr>
            <p:cNvSpPr>
              <a:spLocks/>
            </p:cNvSpPr>
            <p:nvPr/>
          </p:nvSpPr>
          <p:spPr bwMode="auto">
            <a:xfrm>
              <a:off x="5854333" y="3276272"/>
              <a:ext cx="43639" cy="72494"/>
            </a:xfrm>
            <a:custGeom>
              <a:avLst/>
              <a:gdLst>
                <a:gd name="T0" fmla="*/ 43639 w 1405"/>
                <a:gd name="T1" fmla="*/ 31 h 2334"/>
                <a:gd name="T2" fmla="*/ 43639 w 1405"/>
                <a:gd name="T3" fmla="*/ 31 h 2334"/>
                <a:gd name="T4" fmla="*/ 0 w 1405"/>
                <a:gd name="T5" fmla="*/ 68301 h 2334"/>
                <a:gd name="T6" fmla="*/ 0 w 1405"/>
                <a:gd name="T7" fmla="*/ 72494 h 2334"/>
                <a:gd name="T8" fmla="*/ 43639 w 1405"/>
                <a:gd name="T9" fmla="*/ 31 h 2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5" name="Google Shape;857;p31">
              <a:extLst>
                <a:ext uri="{FF2B5EF4-FFF2-40B4-BE49-F238E27FC236}">
                  <a16:creationId xmlns:a16="http://schemas.microsoft.com/office/drawing/2014/main" id="{BFD381FD-F8D9-4416-9F4D-DF6874821C9A}"/>
                </a:ext>
              </a:extLst>
            </p:cNvPr>
            <p:cNvSpPr>
              <a:spLocks/>
            </p:cNvSpPr>
            <p:nvPr/>
          </p:nvSpPr>
          <p:spPr bwMode="auto">
            <a:xfrm>
              <a:off x="5659120" y="3179644"/>
              <a:ext cx="1465664" cy="208817"/>
            </a:xfrm>
            <a:custGeom>
              <a:avLst/>
              <a:gdLst>
                <a:gd name="T0" fmla="*/ 1409259 w 47188"/>
                <a:gd name="T1" fmla="*/ 138839 h 6723"/>
                <a:gd name="T2" fmla="*/ 1335149 w 47188"/>
                <a:gd name="T3" fmla="*/ 208786 h 6723"/>
                <a:gd name="T4" fmla="*/ 1325738 w 47188"/>
                <a:gd name="T5" fmla="*/ 208786 h 6723"/>
                <a:gd name="T6" fmla="*/ 1309059 w 47188"/>
                <a:gd name="T7" fmla="*/ 204624 h 6723"/>
                <a:gd name="T8" fmla="*/ 1309059 w 47188"/>
                <a:gd name="T9" fmla="*/ 204624 h 6723"/>
                <a:gd name="T10" fmla="*/ 1325738 w 47188"/>
                <a:gd name="T11" fmla="*/ 208786 h 6723"/>
                <a:gd name="T12" fmla="*/ 1335149 w 47188"/>
                <a:gd name="T13" fmla="*/ 208786 h 6723"/>
                <a:gd name="T14" fmla="*/ 1409259 w 47188"/>
                <a:gd name="T15" fmla="*/ 138839 h 6723"/>
                <a:gd name="T16" fmla="*/ 31 w 47188"/>
                <a:gd name="T17" fmla="*/ 4193 h 6723"/>
                <a:gd name="T18" fmla="*/ 4193 w 47188"/>
                <a:gd name="T19" fmla="*/ 48019 h 6723"/>
                <a:gd name="T20" fmla="*/ 78303 w 47188"/>
                <a:gd name="T21" fmla="*/ 96038 h 6723"/>
                <a:gd name="T22" fmla="*/ 82496 w 47188"/>
                <a:gd name="T23" fmla="*/ 96038 h 6723"/>
                <a:gd name="T24" fmla="*/ 125296 w 47188"/>
                <a:gd name="T25" fmla="*/ 86658 h 6723"/>
                <a:gd name="T26" fmla="*/ 125296 w 47188"/>
                <a:gd name="T27" fmla="*/ 86658 h 6723"/>
                <a:gd name="T28" fmla="*/ 82496 w 47188"/>
                <a:gd name="T29" fmla="*/ 96038 h 6723"/>
                <a:gd name="T30" fmla="*/ 78303 w 47188"/>
                <a:gd name="T31" fmla="*/ 96038 h 6723"/>
                <a:gd name="T32" fmla="*/ 4193 w 47188"/>
                <a:gd name="T33" fmla="*/ 48019 h 6723"/>
                <a:gd name="T34" fmla="*/ 31 w 47188"/>
                <a:gd name="T35" fmla="*/ 4193 h 6723"/>
                <a:gd name="T36" fmla="*/ 1465633 w 47188"/>
                <a:gd name="T37" fmla="*/ 0 h 6723"/>
                <a:gd name="T38" fmla="*/ 1395686 w 47188"/>
                <a:gd name="T39" fmla="*/ 100231 h 6723"/>
                <a:gd name="T40" fmla="*/ 1395686 w 47188"/>
                <a:gd name="T41" fmla="*/ 100231 h 6723"/>
                <a:gd name="T42" fmla="*/ 1465633 w 47188"/>
                <a:gd name="T43" fmla="*/ 0 h 67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188" h="6723" extrusionOk="0">
                  <a:moveTo>
                    <a:pt x="45372" y="4470"/>
                  </a:moveTo>
                  <a:cubicBezTo>
                    <a:pt x="45204" y="5613"/>
                    <a:pt x="44095" y="6722"/>
                    <a:pt x="42986" y="6722"/>
                  </a:cubicBezTo>
                  <a:lnTo>
                    <a:pt x="42683" y="6722"/>
                  </a:lnTo>
                  <a:cubicBezTo>
                    <a:pt x="42549" y="6722"/>
                    <a:pt x="42280" y="6722"/>
                    <a:pt x="42146" y="6588"/>
                  </a:cubicBez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cubicBezTo>
                    <a:pt x="46347" y="2924"/>
                    <a:pt x="47053" y="1412"/>
                    <a:pt x="47187" y="0"/>
                  </a:cubicBezTo>
                  <a:close/>
                </a:path>
              </a:pathLst>
            </a:custGeom>
            <a:solidFill>
              <a:srgbClr val="CDC4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6" name="Google Shape;858;p31">
              <a:extLst>
                <a:ext uri="{FF2B5EF4-FFF2-40B4-BE49-F238E27FC236}">
                  <a16:creationId xmlns:a16="http://schemas.microsoft.com/office/drawing/2014/main" id="{199F88A4-1DD9-4F0C-AD20-ECA2B1549D5D}"/>
                </a:ext>
              </a:extLst>
            </p:cNvPr>
            <p:cNvSpPr>
              <a:spLocks/>
            </p:cNvSpPr>
            <p:nvPr/>
          </p:nvSpPr>
          <p:spPr bwMode="auto">
            <a:xfrm>
              <a:off x="6968149" y="3384237"/>
              <a:ext cx="31" cy="31"/>
            </a:xfrm>
            <a:custGeom>
              <a:avLst/>
              <a:gdLst>
                <a:gd name="T0" fmla="*/ 31 w 1"/>
                <a:gd name="T1" fmla="*/ 31 h 1"/>
                <a:gd name="T2" fmla="*/ 31 w 1"/>
                <a:gd name="T3" fmla="*/ 31 h 1"/>
                <a:gd name="T4" fmla="*/ 31 w 1"/>
                <a:gd name="T5" fmla="*/ 31 h 1"/>
                <a:gd name="T6" fmla="*/ 31 w 1"/>
                <a:gd name="T7" fmla="*/ 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extrusionOk="0">
                  <a:moveTo>
                    <a:pt x="1" y="1"/>
                  </a:moveTo>
                  <a:lnTo>
                    <a:pt x="1" y="1"/>
                  </a:lnTo>
                  <a:close/>
                </a:path>
              </a:pathLst>
            </a:custGeom>
            <a:solidFill>
              <a:srgbClr val="865F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7" name="Google Shape;859;p31">
              <a:extLst>
                <a:ext uri="{FF2B5EF4-FFF2-40B4-BE49-F238E27FC236}">
                  <a16:creationId xmlns:a16="http://schemas.microsoft.com/office/drawing/2014/main" id="{E9EEEACF-4616-45F8-AAE5-5017303FC3C7}"/>
                </a:ext>
              </a:extLst>
            </p:cNvPr>
            <p:cNvSpPr>
              <a:spLocks/>
            </p:cNvSpPr>
            <p:nvPr/>
          </p:nvSpPr>
          <p:spPr bwMode="auto">
            <a:xfrm>
              <a:off x="6880497" y="3314289"/>
              <a:ext cx="87683" cy="69978"/>
            </a:xfrm>
            <a:custGeom>
              <a:avLst/>
              <a:gdLst>
                <a:gd name="T0" fmla="*/ 0 w 2823"/>
                <a:gd name="T1" fmla="*/ 31 h 2253"/>
                <a:gd name="T2" fmla="*/ 87683 w 2823"/>
                <a:gd name="T3" fmla="*/ 69978 h 2253"/>
                <a:gd name="T4" fmla="*/ 0 w 2823"/>
                <a:gd name="T5" fmla="*/ 31 h 2253"/>
                <a:gd name="T6" fmla="*/ 0 60000 65536"/>
                <a:gd name="T7" fmla="*/ 0 60000 65536"/>
                <a:gd name="T8" fmla="*/ 0 60000 65536"/>
              </a:gdLst>
              <a:ahLst/>
              <a:cxnLst>
                <a:cxn ang="T6">
                  <a:pos x="T0" y="T1"/>
                </a:cxn>
                <a:cxn ang="T7">
                  <a:pos x="T2" y="T3"/>
                </a:cxn>
                <a:cxn ang="T8">
                  <a:pos x="T4" y="T5"/>
                </a:cxn>
              </a:cxnLst>
              <a:rect l="0" t="0"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48" name="Google Shape;860;p31">
              <a:extLst>
                <a:ext uri="{FF2B5EF4-FFF2-40B4-BE49-F238E27FC236}">
                  <a16:creationId xmlns:a16="http://schemas.microsoft.com/office/drawing/2014/main" id="{7421B282-3086-4B74-8014-959D7CBA1A0F}"/>
                </a:ext>
              </a:extLst>
            </p:cNvPr>
            <p:cNvSpPr/>
            <p:nvPr/>
          </p:nvSpPr>
          <p:spPr>
            <a:xfrm>
              <a:off x="5659135" y="2836712"/>
              <a:ext cx="1465113" cy="551138"/>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500"/>
            </a:p>
          </p:txBody>
        </p:sp>
        <p:sp>
          <p:nvSpPr>
            <p:cNvPr id="49" name="Google Shape;861;p31">
              <a:extLst>
                <a:ext uri="{FF2B5EF4-FFF2-40B4-BE49-F238E27FC236}">
                  <a16:creationId xmlns:a16="http://schemas.microsoft.com/office/drawing/2014/main" id="{D9952D2C-CD1C-4DE0-AE7C-44E7CA8D75A5}"/>
                </a:ext>
              </a:extLst>
            </p:cNvPr>
            <p:cNvSpPr>
              <a:spLocks/>
            </p:cNvSpPr>
            <p:nvPr/>
          </p:nvSpPr>
          <p:spPr bwMode="auto">
            <a:xfrm>
              <a:off x="6133036" y="3492792"/>
              <a:ext cx="178533" cy="122190"/>
            </a:xfrm>
            <a:custGeom>
              <a:avLst/>
              <a:gdLst>
                <a:gd name="T0" fmla="*/ 164960 w 5748"/>
                <a:gd name="T1" fmla="*/ 31 h 3934"/>
                <a:gd name="T2" fmla="*/ 147224 w 5748"/>
                <a:gd name="T3" fmla="*/ 17766 h 3934"/>
                <a:gd name="T4" fmla="*/ 78333 w 5748"/>
                <a:gd name="T5" fmla="*/ 90850 h 3934"/>
                <a:gd name="T6" fmla="*/ 67680 w 5748"/>
                <a:gd name="T7" fmla="*/ 92341 h 3934"/>
                <a:gd name="T8" fmla="*/ 26121 w 5748"/>
                <a:gd name="T9" fmla="*/ 78333 h 3934"/>
                <a:gd name="T10" fmla="*/ 20500 w 5748"/>
                <a:gd name="T11" fmla="*/ 76594 h 3934"/>
                <a:gd name="T12" fmla="*/ 4193 w 5748"/>
                <a:gd name="T13" fmla="*/ 82495 h 3934"/>
                <a:gd name="T14" fmla="*/ 8386 w 5748"/>
                <a:gd name="T15" fmla="*/ 104424 h 3934"/>
                <a:gd name="T16" fmla="*/ 68922 w 5748"/>
                <a:gd name="T17" fmla="*/ 122159 h 3934"/>
                <a:gd name="T18" fmla="*/ 82495 w 5748"/>
                <a:gd name="T19" fmla="*/ 122159 h 3934"/>
                <a:gd name="T20" fmla="*/ 178533 w 5748"/>
                <a:gd name="T21" fmla="*/ 17766 h 3934"/>
                <a:gd name="T22" fmla="*/ 164960 w 5748"/>
                <a:gd name="T23" fmla="*/ 31 h 39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0" name="Google Shape;862;p31">
              <a:extLst>
                <a:ext uri="{FF2B5EF4-FFF2-40B4-BE49-F238E27FC236}">
                  <a16:creationId xmlns:a16="http://schemas.microsoft.com/office/drawing/2014/main" id="{F25F1D4D-3EF9-4BE4-B0C2-59CBD9BDEA96}"/>
                </a:ext>
              </a:extLst>
            </p:cNvPr>
            <p:cNvSpPr>
              <a:spLocks/>
            </p:cNvSpPr>
            <p:nvPr/>
          </p:nvSpPr>
          <p:spPr bwMode="auto">
            <a:xfrm>
              <a:off x="6337660" y="3256735"/>
              <a:ext cx="234908" cy="209376"/>
            </a:xfrm>
            <a:custGeom>
              <a:avLst/>
              <a:gdLst>
                <a:gd name="T0" fmla="*/ 117314 w 7563"/>
                <a:gd name="T1" fmla="*/ 0 h 6741"/>
                <a:gd name="T2" fmla="*/ 34446 w 7563"/>
                <a:gd name="T3" fmla="*/ 39850 h 6741"/>
                <a:gd name="T4" fmla="*/ 52212 w 7563"/>
                <a:gd name="T5" fmla="*/ 188069 h 6741"/>
                <a:gd name="T6" fmla="*/ 117190 w 7563"/>
                <a:gd name="T7" fmla="*/ 209376 h 6741"/>
                <a:gd name="T8" fmla="*/ 199375 w 7563"/>
                <a:gd name="T9" fmla="*/ 170333 h 6741"/>
                <a:gd name="T10" fmla="*/ 182696 w 7563"/>
                <a:gd name="T11" fmla="*/ 23140 h 6741"/>
                <a:gd name="T12" fmla="*/ 117314 w 7563"/>
                <a:gd name="T13" fmla="*/ 0 h 6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1" name="Google Shape;863;p31">
              <a:extLst>
                <a:ext uri="{FF2B5EF4-FFF2-40B4-BE49-F238E27FC236}">
                  <a16:creationId xmlns:a16="http://schemas.microsoft.com/office/drawing/2014/main" id="{E70B8C22-050A-445C-81BC-C44A3EB7F81D}"/>
                </a:ext>
              </a:extLst>
            </p:cNvPr>
            <p:cNvSpPr/>
            <p:nvPr/>
          </p:nvSpPr>
          <p:spPr>
            <a:xfrm>
              <a:off x="6385237" y="3441185"/>
              <a:ext cx="266237" cy="134023"/>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sz="1500"/>
            </a:p>
          </p:txBody>
        </p:sp>
        <p:sp>
          <p:nvSpPr>
            <p:cNvPr id="52" name="Google Shape;864;p31">
              <a:extLst>
                <a:ext uri="{FF2B5EF4-FFF2-40B4-BE49-F238E27FC236}">
                  <a16:creationId xmlns:a16="http://schemas.microsoft.com/office/drawing/2014/main" id="{6321BEE7-988C-482C-AB2B-96A6A240483D}"/>
                </a:ext>
              </a:extLst>
            </p:cNvPr>
            <p:cNvSpPr>
              <a:spLocks/>
            </p:cNvSpPr>
            <p:nvPr/>
          </p:nvSpPr>
          <p:spPr bwMode="auto">
            <a:xfrm>
              <a:off x="5893997" y="3288416"/>
              <a:ext cx="217172" cy="192914"/>
            </a:xfrm>
            <a:custGeom>
              <a:avLst/>
              <a:gdLst>
                <a:gd name="T0" fmla="*/ 106008 w 6992"/>
                <a:gd name="T1" fmla="*/ 31 h 6211"/>
                <a:gd name="T2" fmla="*/ 46994 w 6992"/>
                <a:gd name="T3" fmla="*/ 21711 h 6211"/>
                <a:gd name="T4" fmla="*/ 30284 w 6992"/>
                <a:gd name="T5" fmla="*/ 156387 h 6211"/>
                <a:gd name="T6" fmla="*/ 104703 w 6992"/>
                <a:gd name="T7" fmla="*/ 192914 h 6211"/>
                <a:gd name="T8" fmla="*/ 169122 w 6992"/>
                <a:gd name="T9" fmla="*/ 169961 h 6211"/>
                <a:gd name="T10" fmla="*/ 182695 w 6992"/>
                <a:gd name="T11" fmla="*/ 34259 h 6211"/>
                <a:gd name="T12" fmla="*/ 106008 w 6992"/>
                <a:gd name="T13" fmla="*/ 31 h 6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3" name="Google Shape;865;p31">
              <a:extLst>
                <a:ext uri="{FF2B5EF4-FFF2-40B4-BE49-F238E27FC236}">
                  <a16:creationId xmlns:a16="http://schemas.microsoft.com/office/drawing/2014/main" id="{891F0F22-7A81-4029-8144-1A35C8ADB636}"/>
                </a:ext>
              </a:extLst>
            </p:cNvPr>
            <p:cNvSpPr/>
            <p:nvPr/>
          </p:nvSpPr>
          <p:spPr>
            <a:xfrm>
              <a:off x="5880192" y="3458964"/>
              <a:ext cx="183946" cy="120348"/>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sz="1500"/>
            </a:p>
          </p:txBody>
        </p:sp>
        <p:sp>
          <p:nvSpPr>
            <p:cNvPr id="54" name="Google Shape;866;p31">
              <a:extLst>
                <a:ext uri="{FF2B5EF4-FFF2-40B4-BE49-F238E27FC236}">
                  <a16:creationId xmlns:a16="http://schemas.microsoft.com/office/drawing/2014/main" id="{0CCE0612-CCE9-4946-94FA-94872CC3A19F}"/>
                </a:ext>
              </a:extLst>
            </p:cNvPr>
            <p:cNvSpPr>
              <a:spLocks/>
            </p:cNvSpPr>
            <p:nvPr/>
          </p:nvSpPr>
          <p:spPr bwMode="auto">
            <a:xfrm>
              <a:off x="5858495" y="3818488"/>
              <a:ext cx="248481" cy="358775"/>
            </a:xfrm>
            <a:custGeom>
              <a:avLst/>
              <a:gdLst>
                <a:gd name="T0" fmla="*/ 31 w 8000"/>
                <a:gd name="T1" fmla="*/ 31 h 11551"/>
                <a:gd name="T2" fmla="*/ 31 w 8000"/>
                <a:gd name="T3" fmla="*/ 304855 h 11551"/>
                <a:gd name="T4" fmla="*/ 13604 w 8000"/>
                <a:gd name="T5" fmla="*/ 330945 h 11551"/>
                <a:gd name="T6" fmla="*/ 116382 w 8000"/>
                <a:gd name="T7" fmla="*/ 358775 h 11551"/>
                <a:gd name="T8" fmla="*/ 230715 w 8000"/>
                <a:gd name="T9" fmla="*/ 330945 h 11551"/>
                <a:gd name="T10" fmla="*/ 248481 w 8000"/>
                <a:gd name="T11" fmla="*/ 304855 h 11551"/>
                <a:gd name="T12" fmla="*/ 248481 w 8000"/>
                <a:gd name="T13" fmla="*/ 31 h 11551"/>
                <a:gd name="T14" fmla="*/ 126322 w 8000"/>
                <a:gd name="T15" fmla="*/ 35533 h 11551"/>
                <a:gd name="T16" fmla="*/ 31 w 8000"/>
                <a:gd name="T17" fmla="*/ 31 h 115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5" name="Google Shape;867;p31">
              <a:extLst>
                <a:ext uri="{FF2B5EF4-FFF2-40B4-BE49-F238E27FC236}">
                  <a16:creationId xmlns:a16="http://schemas.microsoft.com/office/drawing/2014/main" id="{70D1BE32-51A4-4FF3-8ED7-F807CFFE4921}"/>
                </a:ext>
              </a:extLst>
            </p:cNvPr>
            <p:cNvSpPr>
              <a:spLocks/>
            </p:cNvSpPr>
            <p:nvPr/>
          </p:nvSpPr>
          <p:spPr bwMode="auto">
            <a:xfrm>
              <a:off x="5858495" y="3818488"/>
              <a:ext cx="248481" cy="357036"/>
            </a:xfrm>
            <a:custGeom>
              <a:avLst/>
              <a:gdLst>
                <a:gd name="T0" fmla="*/ 248481 w 8000"/>
                <a:gd name="T1" fmla="*/ 31 h 11495"/>
                <a:gd name="T2" fmla="*/ 248481 w 8000"/>
                <a:gd name="T3" fmla="*/ 31 h 11495"/>
                <a:gd name="T4" fmla="*/ 248481 w 8000"/>
                <a:gd name="T5" fmla="*/ 161823 h 11495"/>
                <a:gd name="T6" fmla="*/ 248481 w 8000"/>
                <a:gd name="T7" fmla="*/ 161823 h 11495"/>
                <a:gd name="T8" fmla="*/ 248481 w 8000"/>
                <a:gd name="T9" fmla="*/ 31 h 11495"/>
                <a:gd name="T10" fmla="*/ 31 w 8000"/>
                <a:gd name="T11" fmla="*/ 31 h 11495"/>
                <a:gd name="T12" fmla="*/ 31 w 8000"/>
                <a:gd name="T13" fmla="*/ 304855 h 11495"/>
                <a:gd name="T14" fmla="*/ 13604 w 8000"/>
                <a:gd name="T15" fmla="*/ 330946 h 11495"/>
                <a:gd name="T16" fmla="*/ 117997 w 8000"/>
                <a:gd name="T17" fmla="*/ 357036 h 11495"/>
                <a:gd name="T18" fmla="*/ 230715 w 8000"/>
                <a:gd name="T19" fmla="*/ 330946 h 11495"/>
                <a:gd name="T20" fmla="*/ 248481 w 8000"/>
                <a:gd name="T21" fmla="*/ 304855 h 11495"/>
                <a:gd name="T22" fmla="*/ 248481 w 8000"/>
                <a:gd name="T23" fmla="*/ 300662 h 11495"/>
                <a:gd name="T24" fmla="*/ 248481 w 8000"/>
                <a:gd name="T25" fmla="*/ 300662 h 11495"/>
                <a:gd name="T26" fmla="*/ 248481 w 8000"/>
                <a:gd name="T27" fmla="*/ 304855 h 11495"/>
                <a:gd name="T28" fmla="*/ 230715 w 8000"/>
                <a:gd name="T29" fmla="*/ 330946 h 11495"/>
                <a:gd name="T30" fmla="*/ 117997 w 8000"/>
                <a:gd name="T31" fmla="*/ 357036 h 11495"/>
                <a:gd name="T32" fmla="*/ 13604 w 8000"/>
                <a:gd name="T33" fmla="*/ 330946 h 11495"/>
                <a:gd name="T34" fmla="*/ 31 w 8000"/>
                <a:gd name="T35" fmla="*/ 304855 h 11495"/>
                <a:gd name="T36" fmla="*/ 31 w 8000"/>
                <a:gd name="T37" fmla="*/ 31 h 11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00" h="11495" extrusionOk="0">
                  <a:moveTo>
                    <a:pt x="8000" y="1"/>
                  </a:moveTo>
                  <a:lnTo>
                    <a:pt x="8000" y="1"/>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6" name="Google Shape;868;p31">
              <a:extLst>
                <a:ext uri="{FF2B5EF4-FFF2-40B4-BE49-F238E27FC236}">
                  <a16:creationId xmlns:a16="http://schemas.microsoft.com/office/drawing/2014/main" id="{18641F41-4DB7-4CF4-9B8D-3D24A2CCE111}"/>
                </a:ext>
              </a:extLst>
            </p:cNvPr>
            <p:cNvSpPr>
              <a:spLocks/>
            </p:cNvSpPr>
            <p:nvPr/>
          </p:nvSpPr>
          <p:spPr bwMode="auto">
            <a:xfrm>
              <a:off x="6106945" y="3980311"/>
              <a:ext cx="31" cy="138870"/>
            </a:xfrm>
            <a:custGeom>
              <a:avLst/>
              <a:gdLst>
                <a:gd name="T0" fmla="*/ 31 w 1"/>
                <a:gd name="T1" fmla="*/ 0 h 4471"/>
                <a:gd name="T2" fmla="*/ 31 w 1"/>
                <a:gd name="T3" fmla="*/ 138839 h 4471"/>
                <a:gd name="T4" fmla="*/ 31 w 1"/>
                <a:gd name="T5" fmla="*/ 138839 h 4471"/>
                <a:gd name="T6" fmla="*/ 31 w 1"/>
                <a:gd name="T7" fmla="*/ 0 h 4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471" extrusionOk="0">
                  <a:moveTo>
                    <a:pt x="1" y="0"/>
                  </a:moveTo>
                  <a:lnTo>
                    <a:pt x="1" y="4470"/>
                  </a:lnTo>
                  <a:lnTo>
                    <a:pt x="1" y="0"/>
                  </a:lnTo>
                  <a:close/>
                </a:path>
              </a:pathLst>
            </a:custGeom>
            <a:solidFill>
              <a:srgbClr val="DB9F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7" name="Google Shape;869;p31">
              <a:extLst>
                <a:ext uri="{FF2B5EF4-FFF2-40B4-BE49-F238E27FC236}">
                  <a16:creationId xmlns:a16="http://schemas.microsoft.com/office/drawing/2014/main" id="{C6320F2F-4ED7-43DA-B065-F8968287EE94}"/>
                </a:ext>
              </a:extLst>
            </p:cNvPr>
            <p:cNvSpPr>
              <a:spLocks/>
            </p:cNvSpPr>
            <p:nvPr/>
          </p:nvSpPr>
          <p:spPr bwMode="auto">
            <a:xfrm>
              <a:off x="6080855" y="3827899"/>
              <a:ext cx="26122" cy="12548"/>
            </a:xfrm>
            <a:custGeom>
              <a:avLst/>
              <a:gdLst>
                <a:gd name="T0" fmla="*/ 26122 w 841"/>
                <a:gd name="T1" fmla="*/ 0 h 404"/>
                <a:gd name="T2" fmla="*/ 22022 w 841"/>
                <a:gd name="T3" fmla="*/ 3137 h 404"/>
                <a:gd name="T4" fmla="*/ 22022 w 841"/>
                <a:gd name="T5" fmla="*/ 3137 h 404"/>
                <a:gd name="T6" fmla="*/ 26122 w 841"/>
                <a:gd name="T7" fmla="*/ 0 h 404"/>
                <a:gd name="T8" fmla="*/ 22022 w 841"/>
                <a:gd name="T9" fmla="*/ 3137 h 404"/>
                <a:gd name="T10" fmla="*/ 22022 w 841"/>
                <a:gd name="T11" fmla="*/ 3137 h 404"/>
                <a:gd name="T12" fmla="*/ 9846 w 841"/>
                <a:gd name="T13" fmla="*/ 8976 h 404"/>
                <a:gd name="T14" fmla="*/ 9846 w 841"/>
                <a:gd name="T15" fmla="*/ 8976 h 404"/>
                <a:gd name="T16" fmla="*/ 21929 w 841"/>
                <a:gd name="T17" fmla="*/ 4193 h 404"/>
                <a:gd name="T18" fmla="*/ 22022 w 841"/>
                <a:gd name="T19" fmla="*/ 3137 h 404"/>
                <a:gd name="T20" fmla="*/ 9846 w 841"/>
                <a:gd name="T21" fmla="*/ 8976 h 404"/>
                <a:gd name="T22" fmla="*/ 0 w 841"/>
                <a:gd name="T23" fmla="*/ 12548 h 404"/>
                <a:gd name="T24" fmla="*/ 9846 w 841"/>
                <a:gd name="T25" fmla="*/ 8976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1" h="404" extrusionOk="0">
                  <a:moveTo>
                    <a:pt x="841" y="0"/>
                  </a:moveTo>
                  <a:cubicBezTo>
                    <a:pt x="841" y="0"/>
                    <a:pt x="730" y="0"/>
                    <a:pt x="709" y="101"/>
                  </a:cubicBezTo>
                  <a:cubicBezTo>
                    <a:pt x="763" y="68"/>
                    <a:pt x="807" y="34"/>
                    <a:pt x="841" y="0"/>
                  </a:cubicBezTo>
                  <a:close/>
                  <a:moveTo>
                    <a:pt x="709" y="101"/>
                  </a:moveTo>
                  <a:lnTo>
                    <a:pt x="709" y="101"/>
                  </a:lnTo>
                  <a:cubicBezTo>
                    <a:pt x="609" y="164"/>
                    <a:pt x="476" y="227"/>
                    <a:pt x="317" y="289"/>
                  </a:cubicBez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8" name="Google Shape;870;p31">
              <a:extLst>
                <a:ext uri="{FF2B5EF4-FFF2-40B4-BE49-F238E27FC236}">
                  <a16:creationId xmlns:a16="http://schemas.microsoft.com/office/drawing/2014/main" id="{53122BFE-33E7-4592-9B4D-A06EFA41EBA0}"/>
                </a:ext>
              </a:extLst>
            </p:cNvPr>
            <p:cNvSpPr>
              <a:spLocks/>
            </p:cNvSpPr>
            <p:nvPr/>
          </p:nvSpPr>
          <p:spPr bwMode="auto">
            <a:xfrm>
              <a:off x="5858495" y="3827899"/>
              <a:ext cx="248481" cy="347625"/>
            </a:xfrm>
            <a:custGeom>
              <a:avLst/>
              <a:gdLst>
                <a:gd name="T0" fmla="*/ 31 w 8000"/>
                <a:gd name="T1" fmla="*/ 0 h 11192"/>
                <a:gd name="T2" fmla="*/ 31 w 8000"/>
                <a:gd name="T3" fmla="*/ 295444 h 11192"/>
                <a:gd name="T4" fmla="*/ 13604 w 8000"/>
                <a:gd name="T5" fmla="*/ 321534 h 11192"/>
                <a:gd name="T6" fmla="*/ 117997 w 8000"/>
                <a:gd name="T7" fmla="*/ 347625 h 11192"/>
                <a:gd name="T8" fmla="*/ 230715 w 8000"/>
                <a:gd name="T9" fmla="*/ 321534 h 11192"/>
                <a:gd name="T10" fmla="*/ 248481 w 8000"/>
                <a:gd name="T11" fmla="*/ 295444 h 11192"/>
                <a:gd name="T12" fmla="*/ 248481 w 8000"/>
                <a:gd name="T13" fmla="*/ 291251 h 11192"/>
                <a:gd name="T14" fmla="*/ 248481 w 8000"/>
                <a:gd name="T15" fmla="*/ 152412 h 11192"/>
                <a:gd name="T16" fmla="*/ 248481 w 8000"/>
                <a:gd name="T17" fmla="*/ 0 h 11192"/>
                <a:gd name="T18" fmla="*/ 222359 w 8000"/>
                <a:gd name="T19" fmla="*/ 12548 h 11192"/>
                <a:gd name="T20" fmla="*/ 218197 w 8000"/>
                <a:gd name="T21" fmla="*/ 12548 h 11192"/>
                <a:gd name="T22" fmla="*/ 218197 w 8000"/>
                <a:gd name="T23" fmla="*/ 16710 h 11192"/>
                <a:gd name="T24" fmla="*/ 218197 w 8000"/>
                <a:gd name="T25" fmla="*/ 243232 h 11192"/>
                <a:gd name="T26" fmla="*/ 204624 w 8000"/>
                <a:gd name="T27" fmla="*/ 269322 h 11192"/>
                <a:gd name="T28" fmla="*/ 117997 w 8000"/>
                <a:gd name="T29" fmla="*/ 299606 h 11192"/>
                <a:gd name="T30" fmla="*/ 43857 w 8000"/>
                <a:gd name="T31" fmla="*/ 273516 h 11192"/>
                <a:gd name="T32" fmla="*/ 30284 w 8000"/>
                <a:gd name="T33" fmla="*/ 243232 h 11192"/>
                <a:gd name="T34" fmla="*/ 30284 w 8000"/>
                <a:gd name="T35" fmla="*/ 16710 h 11192"/>
                <a:gd name="T36" fmla="*/ 30284 w 8000"/>
                <a:gd name="T37" fmla="*/ 12548 h 11192"/>
                <a:gd name="T38" fmla="*/ 21960 w 8000"/>
                <a:gd name="T39" fmla="*/ 12548 h 11192"/>
                <a:gd name="T40" fmla="*/ 31 w 8000"/>
                <a:gd name="T41" fmla="*/ 0 h 11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59" name="Google Shape;871;p31">
              <a:extLst>
                <a:ext uri="{FF2B5EF4-FFF2-40B4-BE49-F238E27FC236}">
                  <a16:creationId xmlns:a16="http://schemas.microsoft.com/office/drawing/2014/main" id="{AC291095-2F93-4279-8A4A-445D45B66018}"/>
                </a:ext>
              </a:extLst>
            </p:cNvPr>
            <p:cNvSpPr>
              <a:spLocks/>
            </p:cNvSpPr>
            <p:nvPr/>
          </p:nvSpPr>
          <p:spPr bwMode="auto">
            <a:xfrm>
              <a:off x="5858495" y="3784042"/>
              <a:ext cx="248481" cy="69978"/>
            </a:xfrm>
            <a:custGeom>
              <a:avLst/>
              <a:gdLst>
                <a:gd name="T0" fmla="*/ 126322 w 8000"/>
                <a:gd name="T1" fmla="*/ 31 h 2253"/>
                <a:gd name="T2" fmla="*/ 31 w 8000"/>
                <a:gd name="T3" fmla="*/ 34477 h 2253"/>
                <a:gd name="T4" fmla="*/ 13604 w 8000"/>
                <a:gd name="T5" fmla="*/ 52212 h 2253"/>
                <a:gd name="T6" fmla="*/ 30284 w 8000"/>
                <a:gd name="T7" fmla="*/ 56405 h 2253"/>
                <a:gd name="T8" fmla="*/ 30284 w 8000"/>
                <a:gd name="T9" fmla="*/ 60567 h 2253"/>
                <a:gd name="T10" fmla="*/ 126322 w 8000"/>
                <a:gd name="T11" fmla="*/ 69978 h 2253"/>
                <a:gd name="T12" fmla="*/ 218197 w 8000"/>
                <a:gd name="T13" fmla="*/ 60567 h 2253"/>
                <a:gd name="T14" fmla="*/ 218197 w 8000"/>
                <a:gd name="T15" fmla="*/ 56405 h 2253"/>
                <a:gd name="T16" fmla="*/ 234908 w 8000"/>
                <a:gd name="T17" fmla="*/ 52212 h 2253"/>
                <a:gd name="T18" fmla="*/ 248481 w 8000"/>
                <a:gd name="T19" fmla="*/ 34477 h 2253"/>
                <a:gd name="T20" fmla="*/ 126322 w 8000"/>
                <a:gd name="T21" fmla="*/ 31 h 2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0" name="Google Shape;872;p31">
              <a:extLst>
                <a:ext uri="{FF2B5EF4-FFF2-40B4-BE49-F238E27FC236}">
                  <a16:creationId xmlns:a16="http://schemas.microsoft.com/office/drawing/2014/main" id="{5334B4EC-8E13-43AF-80E2-61ECF9BE9530}"/>
                </a:ext>
              </a:extLst>
            </p:cNvPr>
            <p:cNvSpPr>
              <a:spLocks/>
            </p:cNvSpPr>
            <p:nvPr/>
          </p:nvSpPr>
          <p:spPr bwMode="auto">
            <a:xfrm>
              <a:off x="5872069" y="3797616"/>
              <a:ext cx="221334" cy="42832"/>
            </a:xfrm>
            <a:custGeom>
              <a:avLst/>
              <a:gdLst>
                <a:gd name="T0" fmla="*/ 112748 w 7126"/>
                <a:gd name="T1" fmla="*/ 31 h 1379"/>
                <a:gd name="T2" fmla="*/ 31 w 7126"/>
                <a:gd name="T3" fmla="*/ 38639 h 1379"/>
                <a:gd name="T4" fmla="*/ 16710 w 7126"/>
                <a:gd name="T5" fmla="*/ 42832 h 1379"/>
                <a:gd name="T6" fmla="*/ 112748 w 7126"/>
                <a:gd name="T7" fmla="*/ 16710 h 1379"/>
                <a:gd name="T8" fmla="*/ 130514 w 7126"/>
                <a:gd name="T9" fmla="*/ 31 h 1379"/>
                <a:gd name="T10" fmla="*/ 112748 w 7126"/>
                <a:gd name="T11" fmla="*/ 31 h 1379"/>
                <a:gd name="T12" fmla="*/ 143032 w 7126"/>
                <a:gd name="T13" fmla="*/ 31 h 1379"/>
                <a:gd name="T14" fmla="*/ 112748 w 7126"/>
                <a:gd name="T15" fmla="*/ 16710 h 1379"/>
                <a:gd name="T16" fmla="*/ 204624 w 7126"/>
                <a:gd name="T17" fmla="*/ 42832 h 1379"/>
                <a:gd name="T18" fmla="*/ 221334 w 7126"/>
                <a:gd name="T19" fmla="*/ 38639 h 1379"/>
                <a:gd name="T20" fmla="*/ 143032 w 7126"/>
                <a:gd name="T21" fmla="*/ 31 h 1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lnTo>
                    <a:pt x="3630" y="1"/>
                  </a:ln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1" name="Google Shape;873;p31">
              <a:extLst>
                <a:ext uri="{FF2B5EF4-FFF2-40B4-BE49-F238E27FC236}">
                  <a16:creationId xmlns:a16="http://schemas.microsoft.com/office/drawing/2014/main" id="{0CDCE6DB-2357-4C99-A241-9EFA92D342F8}"/>
                </a:ext>
              </a:extLst>
            </p:cNvPr>
            <p:cNvSpPr>
              <a:spLocks/>
            </p:cNvSpPr>
            <p:nvPr/>
          </p:nvSpPr>
          <p:spPr bwMode="auto">
            <a:xfrm>
              <a:off x="5888779" y="3814326"/>
              <a:ext cx="187914" cy="39695"/>
            </a:xfrm>
            <a:custGeom>
              <a:avLst/>
              <a:gdLst>
                <a:gd name="T0" fmla="*/ 96038 w 6050"/>
                <a:gd name="T1" fmla="*/ 0 h 1278"/>
                <a:gd name="T2" fmla="*/ 0 w 6050"/>
                <a:gd name="T3" fmla="*/ 26122 h 1278"/>
                <a:gd name="T4" fmla="*/ 0 w 6050"/>
                <a:gd name="T5" fmla="*/ 30284 h 1278"/>
                <a:gd name="T6" fmla="*/ 96038 w 6050"/>
                <a:gd name="T7" fmla="*/ 39695 h 1278"/>
                <a:gd name="T8" fmla="*/ 187914 w 6050"/>
                <a:gd name="T9" fmla="*/ 30284 h 1278"/>
                <a:gd name="T10" fmla="*/ 187914 w 6050"/>
                <a:gd name="T11" fmla="*/ 26122 h 1278"/>
                <a:gd name="T12" fmla="*/ 96038 w 6050"/>
                <a:gd name="T13" fmla="*/ 0 h 12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2" name="Google Shape;874;p31">
              <a:extLst>
                <a:ext uri="{FF2B5EF4-FFF2-40B4-BE49-F238E27FC236}">
                  <a16:creationId xmlns:a16="http://schemas.microsoft.com/office/drawing/2014/main" id="{D7D5E3D1-C4F0-4A76-8FEC-6A25A8CEAC58}"/>
                </a:ext>
              </a:extLst>
            </p:cNvPr>
            <p:cNvSpPr>
              <a:spLocks/>
            </p:cNvSpPr>
            <p:nvPr/>
          </p:nvSpPr>
          <p:spPr bwMode="auto">
            <a:xfrm>
              <a:off x="5737423" y="3468130"/>
              <a:ext cx="217141" cy="311781"/>
            </a:xfrm>
            <a:custGeom>
              <a:avLst/>
              <a:gdLst>
                <a:gd name="T0" fmla="*/ 85105 w 6991"/>
                <a:gd name="T1" fmla="*/ 31 h 10038"/>
                <a:gd name="T2" fmla="*/ 56374 w 6991"/>
                <a:gd name="T3" fmla="*/ 2764 h 10038"/>
                <a:gd name="T4" fmla="*/ 12548 w 6991"/>
                <a:gd name="T5" fmla="*/ 6957 h 10038"/>
                <a:gd name="T6" fmla="*/ 86658 w 6991"/>
                <a:gd name="T7" fmla="*/ 50783 h 10038"/>
                <a:gd name="T8" fmla="*/ 64729 w 6991"/>
                <a:gd name="T9" fmla="*/ 115512 h 10038"/>
                <a:gd name="T10" fmla="*/ 34446 w 6991"/>
                <a:gd name="T11" fmla="*/ 137441 h 10038"/>
                <a:gd name="T12" fmla="*/ 34446 w 6991"/>
                <a:gd name="T13" fmla="*/ 237641 h 10038"/>
                <a:gd name="T14" fmla="*/ 90820 w 6991"/>
                <a:gd name="T15" fmla="*/ 257581 h 10038"/>
                <a:gd name="T16" fmla="*/ 134676 w 6991"/>
                <a:gd name="T17" fmla="*/ 251214 h 10038"/>
                <a:gd name="T18" fmla="*/ 145206 w 6991"/>
                <a:gd name="T19" fmla="*/ 250096 h 10038"/>
                <a:gd name="T20" fmla="*/ 177477 w 6991"/>
                <a:gd name="T21" fmla="*/ 285659 h 10038"/>
                <a:gd name="T22" fmla="*/ 177477 w 6991"/>
                <a:gd name="T23" fmla="*/ 311750 h 10038"/>
                <a:gd name="T24" fmla="*/ 199375 w 6991"/>
                <a:gd name="T25" fmla="*/ 285659 h 10038"/>
                <a:gd name="T26" fmla="*/ 208786 w 6991"/>
                <a:gd name="T27" fmla="*/ 233479 h 10038"/>
                <a:gd name="T28" fmla="*/ 147194 w 6991"/>
                <a:gd name="T29" fmla="*/ 189622 h 10038"/>
                <a:gd name="T30" fmla="*/ 173284 w 6991"/>
                <a:gd name="T31" fmla="*/ 124893 h 10038"/>
                <a:gd name="T32" fmla="*/ 173284 w 6991"/>
                <a:gd name="T33" fmla="*/ 63300 h 10038"/>
                <a:gd name="T34" fmla="*/ 125265 w 6991"/>
                <a:gd name="T35" fmla="*/ 6957 h 10038"/>
                <a:gd name="T36" fmla="*/ 85105 w 6991"/>
                <a:gd name="T37" fmla="*/ 31 h 10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3" name="Google Shape;875;p31">
              <a:extLst>
                <a:ext uri="{FF2B5EF4-FFF2-40B4-BE49-F238E27FC236}">
                  <a16:creationId xmlns:a16="http://schemas.microsoft.com/office/drawing/2014/main" id="{5BFD10B2-DAA1-44CC-B064-66794527A405}"/>
                </a:ext>
              </a:extLst>
            </p:cNvPr>
            <p:cNvSpPr>
              <a:spLocks/>
            </p:cNvSpPr>
            <p:nvPr/>
          </p:nvSpPr>
          <p:spPr bwMode="auto">
            <a:xfrm>
              <a:off x="5771869" y="3709933"/>
              <a:ext cx="143032" cy="43888"/>
            </a:xfrm>
            <a:custGeom>
              <a:avLst/>
              <a:gdLst>
                <a:gd name="T0" fmla="*/ 56374 w 4605"/>
                <a:gd name="T1" fmla="*/ 13573 h 1413"/>
                <a:gd name="T2" fmla="*/ 56374 w 4605"/>
                <a:gd name="T3" fmla="*/ 13573 h 1413"/>
                <a:gd name="T4" fmla="*/ 56374 w 4605"/>
                <a:gd name="T5" fmla="*/ 13573 h 1413"/>
                <a:gd name="T6" fmla="*/ 56374 w 4605"/>
                <a:gd name="T7" fmla="*/ 13573 h 1413"/>
                <a:gd name="T8" fmla="*/ 100231 w 4605"/>
                <a:gd name="T9" fmla="*/ 9411 h 1413"/>
                <a:gd name="T10" fmla="*/ 100231 w 4605"/>
                <a:gd name="T11" fmla="*/ 9411 h 1413"/>
                <a:gd name="T12" fmla="*/ 100231 w 4605"/>
                <a:gd name="T13" fmla="*/ 9411 h 1413"/>
                <a:gd name="T14" fmla="*/ 100231 w 4605"/>
                <a:gd name="T15" fmla="*/ 9411 h 1413"/>
                <a:gd name="T16" fmla="*/ 100231 w 4605"/>
                <a:gd name="T17" fmla="*/ 9411 h 1413"/>
                <a:gd name="T18" fmla="*/ 100231 w 4605"/>
                <a:gd name="T19" fmla="*/ 9411 h 1413"/>
                <a:gd name="T20" fmla="*/ 112748 w 4605"/>
                <a:gd name="T21" fmla="*/ 9411 h 1413"/>
                <a:gd name="T22" fmla="*/ 143032 w 4605"/>
                <a:gd name="T23" fmla="*/ 43857 h 1413"/>
                <a:gd name="T24" fmla="*/ 112748 w 4605"/>
                <a:gd name="T25" fmla="*/ 9411 h 1413"/>
                <a:gd name="T26" fmla="*/ 112748 w 4605"/>
                <a:gd name="T27" fmla="*/ 9411 h 1413"/>
                <a:gd name="T28" fmla="*/ 112748 w 4605"/>
                <a:gd name="T29" fmla="*/ 9411 h 1413"/>
                <a:gd name="T30" fmla="*/ 112748 w 4605"/>
                <a:gd name="T31" fmla="*/ 9411 h 1413"/>
                <a:gd name="T32" fmla="*/ 112748 w 4605"/>
                <a:gd name="T33" fmla="*/ 9411 h 1413"/>
                <a:gd name="T34" fmla="*/ 0 w 4605"/>
                <a:gd name="T35" fmla="*/ 31 h 1413"/>
                <a:gd name="T36" fmla="*/ 56374 w 4605"/>
                <a:gd name="T37" fmla="*/ 13573 h 1413"/>
                <a:gd name="T38" fmla="*/ 0 w 4605"/>
                <a:gd name="T39" fmla="*/ 31 h 1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5" h="1413" extrusionOk="0">
                  <a:moveTo>
                    <a:pt x="1815" y="437"/>
                  </a:moveTo>
                  <a:lnTo>
                    <a:pt x="1815" y="437"/>
                  </a:lnTo>
                  <a:close/>
                  <a:moveTo>
                    <a:pt x="3227" y="303"/>
                  </a:moveTo>
                  <a:lnTo>
                    <a:pt x="3227" y="303"/>
                  </a:lnTo>
                  <a:close/>
                  <a:moveTo>
                    <a:pt x="3227" y="303"/>
                  </a:moveTo>
                  <a:lnTo>
                    <a:pt x="3227" y="303"/>
                  </a:lnTo>
                  <a:close/>
                  <a:moveTo>
                    <a:pt x="3630" y="303"/>
                  </a:moveTo>
                  <a:cubicBezTo>
                    <a:pt x="4201" y="303"/>
                    <a:pt x="4605" y="706"/>
                    <a:pt x="4605" y="1412"/>
                  </a:cubicBezTo>
                  <a:cubicBezTo>
                    <a:pt x="4605" y="706"/>
                    <a:pt x="4201" y="303"/>
                    <a:pt x="3630" y="303"/>
                  </a:cubicBezTo>
                  <a:close/>
                  <a:moveTo>
                    <a:pt x="3630" y="303"/>
                  </a:move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4" name="Google Shape;876;p31">
              <a:extLst>
                <a:ext uri="{FF2B5EF4-FFF2-40B4-BE49-F238E27FC236}">
                  <a16:creationId xmlns:a16="http://schemas.microsoft.com/office/drawing/2014/main" id="{A3CFB27A-8FB5-4344-9527-F30B7C723467}"/>
                </a:ext>
              </a:extLst>
            </p:cNvPr>
            <p:cNvSpPr>
              <a:spLocks/>
            </p:cNvSpPr>
            <p:nvPr/>
          </p:nvSpPr>
          <p:spPr bwMode="auto">
            <a:xfrm>
              <a:off x="5749940" y="3583612"/>
              <a:ext cx="191051" cy="196300"/>
            </a:xfrm>
            <a:custGeom>
              <a:avLst/>
              <a:gdLst>
                <a:gd name="T0" fmla="*/ 52212 w 6151"/>
                <a:gd name="T1" fmla="*/ 31 h 6320"/>
                <a:gd name="T2" fmla="*/ 52212 w 6151"/>
                <a:gd name="T3" fmla="*/ 31 h 6320"/>
                <a:gd name="T4" fmla="*/ 21928 w 6151"/>
                <a:gd name="T5" fmla="*/ 21960 h 6320"/>
                <a:gd name="T6" fmla="*/ 31 w 6151"/>
                <a:gd name="T7" fmla="*/ 74141 h 6320"/>
                <a:gd name="T8" fmla="*/ 21928 w 6151"/>
                <a:gd name="T9" fmla="*/ 122159 h 6320"/>
                <a:gd name="T10" fmla="*/ 21928 w 6151"/>
                <a:gd name="T11" fmla="*/ 126353 h 6320"/>
                <a:gd name="T12" fmla="*/ 78303 w 6151"/>
                <a:gd name="T13" fmla="*/ 139895 h 6320"/>
                <a:gd name="T14" fmla="*/ 122160 w 6151"/>
                <a:gd name="T15" fmla="*/ 135733 h 6320"/>
                <a:gd name="T16" fmla="*/ 134677 w 6151"/>
                <a:gd name="T17" fmla="*/ 135733 h 6320"/>
                <a:gd name="T18" fmla="*/ 164960 w 6151"/>
                <a:gd name="T19" fmla="*/ 170178 h 6320"/>
                <a:gd name="T20" fmla="*/ 164960 w 6151"/>
                <a:gd name="T21" fmla="*/ 174372 h 6320"/>
                <a:gd name="T22" fmla="*/ 164960 w 6151"/>
                <a:gd name="T23" fmla="*/ 196269 h 6320"/>
                <a:gd name="T24" fmla="*/ 186858 w 6151"/>
                <a:gd name="T25" fmla="*/ 170178 h 6320"/>
                <a:gd name="T26" fmla="*/ 144057 w 6151"/>
                <a:gd name="T27" fmla="*/ 113804 h 6320"/>
                <a:gd name="T28" fmla="*/ 52212 w 6151"/>
                <a:gd name="T29" fmla="*/ 31 h 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5" name="Google Shape;877;p31">
              <a:extLst>
                <a:ext uri="{FF2B5EF4-FFF2-40B4-BE49-F238E27FC236}">
                  <a16:creationId xmlns:a16="http://schemas.microsoft.com/office/drawing/2014/main" id="{DF9E039E-7100-4829-9A21-43A7685E7EE6}"/>
                </a:ext>
              </a:extLst>
            </p:cNvPr>
            <p:cNvSpPr>
              <a:spLocks/>
            </p:cNvSpPr>
            <p:nvPr/>
          </p:nvSpPr>
          <p:spPr bwMode="auto">
            <a:xfrm>
              <a:off x="5984817" y="3614951"/>
              <a:ext cx="91876" cy="199406"/>
            </a:xfrm>
            <a:custGeom>
              <a:avLst/>
              <a:gdLst>
                <a:gd name="T0" fmla="*/ 60567 w 2958"/>
                <a:gd name="T1" fmla="*/ 0 h 6420"/>
                <a:gd name="T2" fmla="*/ 56374 w 2958"/>
                <a:gd name="T3" fmla="*/ 4193 h 6420"/>
                <a:gd name="T4" fmla="*/ 17766 w 2958"/>
                <a:gd name="T5" fmla="*/ 30284 h 6420"/>
                <a:gd name="T6" fmla="*/ 13573 w 2958"/>
                <a:gd name="T7" fmla="*/ 42801 h 6420"/>
                <a:gd name="T8" fmla="*/ 4193 w 2958"/>
                <a:gd name="T9" fmla="*/ 86658 h 6420"/>
                <a:gd name="T10" fmla="*/ 30284 w 2958"/>
                <a:gd name="T11" fmla="*/ 143032 h 6420"/>
                <a:gd name="T12" fmla="*/ 0 w 2958"/>
                <a:gd name="T13" fmla="*/ 199375 h 6420"/>
                <a:gd name="T14" fmla="*/ 48019 w 2958"/>
                <a:gd name="T15" fmla="*/ 177478 h 6420"/>
                <a:gd name="T16" fmla="*/ 65785 w 2958"/>
                <a:gd name="T17" fmla="*/ 164929 h 6420"/>
                <a:gd name="T18" fmla="*/ 86658 w 2958"/>
                <a:gd name="T19" fmla="*/ 130484 h 6420"/>
                <a:gd name="T20" fmla="*/ 56374 w 2958"/>
                <a:gd name="T21" fmla="*/ 82465 h 6420"/>
                <a:gd name="T22" fmla="*/ 60567 w 2958"/>
                <a:gd name="T23" fmla="*/ 0 h 6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6" name="Google Shape;878;p31">
              <a:extLst>
                <a:ext uri="{FF2B5EF4-FFF2-40B4-BE49-F238E27FC236}">
                  <a16:creationId xmlns:a16="http://schemas.microsoft.com/office/drawing/2014/main" id="{C1DA3A6C-B81E-4519-8417-95F7631A384C}"/>
                </a:ext>
              </a:extLst>
            </p:cNvPr>
            <p:cNvSpPr>
              <a:spLocks/>
            </p:cNvSpPr>
            <p:nvPr/>
          </p:nvSpPr>
          <p:spPr bwMode="auto">
            <a:xfrm>
              <a:off x="5984817" y="3645204"/>
              <a:ext cx="74140" cy="169153"/>
            </a:xfrm>
            <a:custGeom>
              <a:avLst/>
              <a:gdLst>
                <a:gd name="T0" fmla="*/ 17766 w 2387"/>
                <a:gd name="T1" fmla="*/ 31 h 5446"/>
                <a:gd name="T2" fmla="*/ 17766 w 2387"/>
                <a:gd name="T3" fmla="*/ 31 h 5446"/>
                <a:gd name="T4" fmla="*/ 17425 w 2387"/>
                <a:gd name="T5" fmla="*/ 2174 h 5446"/>
                <a:gd name="T6" fmla="*/ 17425 w 2387"/>
                <a:gd name="T7" fmla="*/ 2174 h 5446"/>
                <a:gd name="T8" fmla="*/ 17766 w 2387"/>
                <a:gd name="T9" fmla="*/ 31 h 5446"/>
                <a:gd name="T10" fmla="*/ 17425 w 2387"/>
                <a:gd name="T11" fmla="*/ 2174 h 5446"/>
                <a:gd name="T12" fmla="*/ 17425 w 2387"/>
                <a:gd name="T13" fmla="*/ 2174 h 5446"/>
                <a:gd name="T14" fmla="*/ 13573 w 2387"/>
                <a:gd name="T15" fmla="*/ 12548 h 5446"/>
                <a:gd name="T16" fmla="*/ 4193 w 2387"/>
                <a:gd name="T17" fmla="*/ 42832 h 5446"/>
                <a:gd name="T18" fmla="*/ 4193 w 2387"/>
                <a:gd name="T19" fmla="*/ 56405 h 5446"/>
                <a:gd name="T20" fmla="*/ 30283 w 2387"/>
                <a:gd name="T21" fmla="*/ 112779 h 5446"/>
                <a:gd name="T22" fmla="*/ 30283 w 2387"/>
                <a:gd name="T23" fmla="*/ 121103 h 5446"/>
                <a:gd name="T24" fmla="*/ 17766 w 2387"/>
                <a:gd name="T25" fmla="*/ 152443 h 5446"/>
                <a:gd name="T26" fmla="*/ 0 w 2387"/>
                <a:gd name="T27" fmla="*/ 169122 h 5446"/>
                <a:gd name="T28" fmla="*/ 48019 w 2387"/>
                <a:gd name="T29" fmla="*/ 147225 h 5446"/>
                <a:gd name="T30" fmla="*/ 65785 w 2387"/>
                <a:gd name="T31" fmla="*/ 134676 h 5446"/>
                <a:gd name="T32" fmla="*/ 43857 w 2387"/>
                <a:gd name="T33" fmla="*/ 74140 h 5446"/>
                <a:gd name="T34" fmla="*/ 17425 w 2387"/>
                <a:gd name="T35" fmla="*/ 2174 h 5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7" h="5446" extrusionOk="0">
                  <a:moveTo>
                    <a:pt x="572" y="1"/>
                  </a:moveTo>
                  <a:lnTo>
                    <a:pt x="572" y="1"/>
                  </a:lnTo>
                  <a:cubicBezTo>
                    <a:pt x="568" y="24"/>
                    <a:pt x="565" y="47"/>
                    <a:pt x="561" y="70"/>
                  </a:cubicBez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7" name="Google Shape;879;p31">
              <a:extLst>
                <a:ext uri="{FF2B5EF4-FFF2-40B4-BE49-F238E27FC236}">
                  <a16:creationId xmlns:a16="http://schemas.microsoft.com/office/drawing/2014/main" id="{F1853E8A-6A04-4D34-9A10-BD0385557E43}"/>
                </a:ext>
              </a:extLst>
            </p:cNvPr>
            <p:cNvSpPr>
              <a:spLocks/>
            </p:cNvSpPr>
            <p:nvPr/>
          </p:nvSpPr>
          <p:spPr bwMode="auto">
            <a:xfrm>
              <a:off x="5972300" y="3370663"/>
              <a:ext cx="73084" cy="78334"/>
            </a:xfrm>
            <a:custGeom>
              <a:avLst/>
              <a:gdLst>
                <a:gd name="T0" fmla="*/ 38639 w 2353"/>
                <a:gd name="T1" fmla="*/ 31 h 2522"/>
                <a:gd name="T2" fmla="*/ 0 w 2353"/>
                <a:gd name="T3" fmla="*/ 39695 h 2522"/>
                <a:gd name="T4" fmla="*/ 38639 w 2353"/>
                <a:gd name="T5" fmla="*/ 78303 h 2522"/>
                <a:gd name="T6" fmla="*/ 73084 w 2353"/>
                <a:gd name="T7" fmla="*/ 39695 h 2522"/>
                <a:gd name="T8" fmla="*/ 38639 w 2353"/>
                <a:gd name="T9" fmla="*/ 31 h 2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8" name="Google Shape;880;p31">
              <a:extLst>
                <a:ext uri="{FF2B5EF4-FFF2-40B4-BE49-F238E27FC236}">
                  <a16:creationId xmlns:a16="http://schemas.microsoft.com/office/drawing/2014/main" id="{1995C6E1-7FE7-4000-808F-64E31DC5BAD2}"/>
                </a:ext>
              </a:extLst>
            </p:cNvPr>
            <p:cNvSpPr>
              <a:spLocks/>
            </p:cNvSpPr>
            <p:nvPr/>
          </p:nvSpPr>
          <p:spPr bwMode="auto">
            <a:xfrm>
              <a:off x="6398196" y="3353953"/>
              <a:ext cx="74140" cy="73115"/>
            </a:xfrm>
            <a:custGeom>
              <a:avLst/>
              <a:gdLst>
                <a:gd name="T0" fmla="*/ 34476 w 2387"/>
                <a:gd name="T1" fmla="*/ 31 h 2354"/>
                <a:gd name="T2" fmla="*/ 0 w 2387"/>
                <a:gd name="T3" fmla="*/ 34476 h 2354"/>
                <a:gd name="T4" fmla="*/ 34476 w 2387"/>
                <a:gd name="T5" fmla="*/ 73115 h 2354"/>
                <a:gd name="T6" fmla="*/ 74140 w 2387"/>
                <a:gd name="T7" fmla="*/ 34476 h 2354"/>
                <a:gd name="T8" fmla="*/ 34476 w 2387"/>
                <a:gd name="T9" fmla="*/ 31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69" name="Google Shape;881;p31">
              <a:extLst>
                <a:ext uri="{FF2B5EF4-FFF2-40B4-BE49-F238E27FC236}">
                  <a16:creationId xmlns:a16="http://schemas.microsoft.com/office/drawing/2014/main" id="{3F8F4FBD-B155-45AB-970E-44E8B49F8E0D}"/>
                </a:ext>
              </a:extLst>
            </p:cNvPr>
            <p:cNvSpPr/>
            <p:nvPr/>
          </p:nvSpPr>
          <p:spPr>
            <a:xfrm>
              <a:off x="5949576" y="4372512"/>
              <a:ext cx="674468" cy="458141"/>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sz="1500"/>
            </a:p>
          </p:txBody>
        </p:sp>
      </p:grpSp>
    </p:spTree>
    <p:extLst>
      <p:ext uri="{BB962C8B-B14F-4D97-AF65-F5344CB8AC3E}">
        <p14:creationId xmlns:p14="http://schemas.microsoft.com/office/powerpoint/2010/main" val="38543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DC80F02-2063-47DB-B787-3BF5601C43E4}"/>
              </a:ext>
            </a:extLst>
          </p:cNvPr>
          <p:cNvSpPr/>
          <p:nvPr userDrawn="1"/>
        </p:nvSpPr>
        <p:spPr>
          <a:xfrm>
            <a:off x="158750" y="201613"/>
            <a:ext cx="8804011" cy="6507162"/>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Tree>
    <p:extLst>
      <p:ext uri="{BB962C8B-B14F-4D97-AF65-F5344CB8AC3E}">
        <p14:creationId xmlns:p14="http://schemas.microsoft.com/office/powerpoint/2010/main" val="390057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912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id="{8D2E2C6C-E6DE-4631-AF66-390B6127294D}"/>
              </a:ext>
            </a:extLst>
          </p:cNvPr>
          <p:cNvSpPr>
            <a:spLocks/>
          </p:cNvSpPr>
          <p:nvPr/>
        </p:nvSpPr>
        <p:spPr bwMode="auto">
          <a:xfrm>
            <a:off x="-936625" y="3302000"/>
            <a:ext cx="5684573" cy="3994150"/>
          </a:xfrm>
          <a:custGeom>
            <a:avLst/>
            <a:gdLst>
              <a:gd name="T0" fmla="*/ 2147483646 w 190449"/>
              <a:gd name="T1" fmla="*/ 1515671587 h 97404"/>
              <a:gd name="T2" fmla="*/ 2147483646 w 190449"/>
              <a:gd name="T3" fmla="*/ 2147483646 h 97404"/>
              <a:gd name="T4" fmla="*/ 2147483646 w 190449"/>
              <a:gd name="T5" fmla="*/ 2147483646 h 97404"/>
              <a:gd name="T6" fmla="*/ 2147483646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2147483646 h 97404"/>
              <a:gd name="T86" fmla="*/ 2147483646 w 190449"/>
              <a:gd name="T87" fmla="*/ 1515671587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6188" tIns="76188" rIns="76188" bIns="76188" anchor="ctr"/>
          <a:lstStyle/>
          <a:p>
            <a:endParaRPr lang="en-US" sz="1500"/>
          </a:p>
        </p:txBody>
      </p:sp>
      <p:sp>
        <p:nvSpPr>
          <p:cNvPr id="5" name="Google Shape;214;p14">
            <a:extLst>
              <a:ext uri="{FF2B5EF4-FFF2-40B4-BE49-F238E27FC236}">
                <a16:creationId xmlns:a16="http://schemas.microsoft.com/office/drawing/2014/main" id="{FB9520F3-F5B6-4219-B014-D5623317F7E5}"/>
              </a:ext>
            </a:extLst>
          </p:cNvPr>
          <p:cNvSpPr>
            <a:spLocks/>
          </p:cNvSpPr>
          <p:nvPr/>
        </p:nvSpPr>
        <p:spPr bwMode="auto">
          <a:xfrm>
            <a:off x="-936625" y="3446464"/>
            <a:ext cx="5435865" cy="3705225"/>
          </a:xfrm>
          <a:custGeom>
            <a:avLst/>
            <a:gdLst>
              <a:gd name="T0" fmla="*/ 2147483646 w 182106"/>
              <a:gd name="T1" fmla="*/ 1514018414 h 90402"/>
              <a:gd name="T2" fmla="*/ 2147483646 w 182106"/>
              <a:gd name="T3" fmla="*/ 2147483646 h 90402"/>
              <a:gd name="T4" fmla="*/ 2147483646 w 182106"/>
              <a:gd name="T5" fmla="*/ 2147483646 h 90402"/>
              <a:gd name="T6" fmla="*/ 2147483646 w 182106"/>
              <a:gd name="T7" fmla="*/ 2147483646 h 90402"/>
              <a:gd name="T8" fmla="*/ 852490986 w 182106"/>
              <a:gd name="T9" fmla="*/ 2147483646 h 90402"/>
              <a:gd name="T10" fmla="*/ 852490986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2147483646 h 90402"/>
              <a:gd name="T122" fmla="*/ 2147483646 w 182106"/>
              <a:gd name="T123" fmla="*/ 1514018414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76188" tIns="76188" rIns="76188" bIns="76188" anchor="ctr"/>
          <a:lstStyle/>
          <a:p>
            <a:endParaRPr lang="en-US" sz="1500"/>
          </a:p>
        </p:txBody>
      </p:sp>
      <p:grpSp>
        <p:nvGrpSpPr>
          <p:cNvPr id="6" name="Google Shape;215;p14">
            <a:extLst>
              <a:ext uri="{FF2B5EF4-FFF2-40B4-BE49-F238E27FC236}">
                <a16:creationId xmlns:a16="http://schemas.microsoft.com/office/drawing/2014/main" id="{C3ED4581-4B86-4284-B7DE-5356CA607CF3}"/>
              </a:ext>
            </a:extLst>
          </p:cNvPr>
          <p:cNvGrpSpPr>
            <a:grpSpLocks/>
          </p:cNvGrpSpPr>
          <p:nvPr/>
        </p:nvGrpSpPr>
        <p:grpSpPr bwMode="auto">
          <a:xfrm flipH="1">
            <a:off x="-333375" y="341314"/>
            <a:ext cx="1489604" cy="1849437"/>
            <a:chOff x="7195051" y="-202918"/>
            <a:chExt cx="880241" cy="820118"/>
          </a:xfrm>
        </p:grpSpPr>
        <p:sp>
          <p:nvSpPr>
            <p:cNvPr id="7" name="Google Shape;216;p14">
              <a:extLst>
                <a:ext uri="{FF2B5EF4-FFF2-40B4-BE49-F238E27FC236}">
                  <a16:creationId xmlns:a16="http://schemas.microsoft.com/office/drawing/2014/main" id="{51A6A25C-DCD4-48EE-A0B1-96677523989E}"/>
                </a:ext>
              </a:extLst>
            </p:cNvPr>
            <p:cNvSpPr>
              <a:spLocks/>
            </p:cNvSpPr>
            <p:nvPr/>
          </p:nvSpPr>
          <p:spPr bwMode="auto">
            <a:xfrm flipH="1">
              <a:off x="7195051" y="-173448"/>
              <a:ext cx="761277" cy="790648"/>
            </a:xfrm>
            <a:custGeom>
              <a:avLst/>
              <a:gdLst>
                <a:gd name="T0" fmla="*/ 2147483646 w 15448"/>
                <a:gd name="T1" fmla="*/ 0 h 16044"/>
                <a:gd name="T2" fmla="*/ 2147483646 w 15448"/>
                <a:gd name="T3" fmla="*/ 2147483646 h 16044"/>
                <a:gd name="T4" fmla="*/ 2147483646 w 15448"/>
                <a:gd name="T5" fmla="*/ 2147483646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2147483646 w 15448"/>
                <a:gd name="T21" fmla="*/ 2147483646 h 16044"/>
                <a:gd name="T22" fmla="*/ 214748364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2147483646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8" name="Google Shape;217;p14">
              <a:extLst>
                <a:ext uri="{FF2B5EF4-FFF2-40B4-BE49-F238E27FC236}">
                  <a16:creationId xmlns:a16="http://schemas.microsoft.com/office/drawing/2014/main" id="{BBF9F43C-9071-4C63-B937-6B716B860017}"/>
                </a:ext>
              </a:extLst>
            </p:cNvPr>
            <p:cNvSpPr>
              <a:spLocks/>
            </p:cNvSpPr>
            <p:nvPr/>
          </p:nvSpPr>
          <p:spPr bwMode="auto">
            <a:xfrm flipH="1">
              <a:off x="7270549" y="-202918"/>
              <a:ext cx="804742" cy="724170"/>
            </a:xfrm>
            <a:custGeom>
              <a:avLst/>
              <a:gdLst>
                <a:gd name="T0" fmla="*/ 2147483646 w 16330"/>
                <a:gd name="T1" fmla="*/ 2147483646 h 14695"/>
                <a:gd name="T2" fmla="*/ 2147483646 w 16330"/>
                <a:gd name="T3" fmla="*/ 2147483646 h 14695"/>
                <a:gd name="T4" fmla="*/ 2147483646 w 16330"/>
                <a:gd name="T5" fmla="*/ 2147483646 h 14695"/>
                <a:gd name="T6" fmla="*/ 2147483646 w 16330"/>
                <a:gd name="T7" fmla="*/ 2147483646 h 14695"/>
                <a:gd name="T8" fmla="*/ 0 w 16330"/>
                <a:gd name="T9" fmla="*/ 2147483646 h 14695"/>
                <a:gd name="T10" fmla="*/ 2147483646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2147483646 h 14695"/>
                <a:gd name="T124" fmla="*/ 2147483646 w 16330"/>
                <a:gd name="T125" fmla="*/ 2147483646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9" name="Google Shape;218;p14">
              <a:extLst>
                <a:ext uri="{FF2B5EF4-FFF2-40B4-BE49-F238E27FC236}">
                  <a16:creationId xmlns:a16="http://schemas.microsoft.com/office/drawing/2014/main" id="{0AF34170-E15E-42EC-9B4E-17EC2107076A}"/>
                </a:ext>
              </a:extLst>
            </p:cNvPr>
            <p:cNvSpPr>
              <a:spLocks/>
            </p:cNvSpPr>
            <p:nvPr/>
          </p:nvSpPr>
          <p:spPr bwMode="auto">
            <a:xfrm flipH="1">
              <a:off x="7844955" y="275991"/>
              <a:ext cx="63620" cy="54652"/>
            </a:xfrm>
            <a:custGeom>
              <a:avLst/>
              <a:gdLst>
                <a:gd name="T0" fmla="*/ 2147483646 w 1291"/>
                <a:gd name="T1" fmla="*/ 2147483646 h 1109"/>
                <a:gd name="T2" fmla="*/ 2147483646 w 1291"/>
                <a:gd name="T3" fmla="*/ 2147483646 h 1109"/>
                <a:gd name="T4" fmla="*/ 2147483646 w 1291"/>
                <a:gd name="T5" fmla="*/ 2147483646 h 1109"/>
                <a:gd name="T6" fmla="*/ 2147483646 w 1291"/>
                <a:gd name="T7" fmla="*/ 2147483646 h 1109"/>
                <a:gd name="T8" fmla="*/ 2147483646 w 1291"/>
                <a:gd name="T9" fmla="*/ 2147483646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0" name="Google Shape;219;p14">
              <a:extLst>
                <a:ext uri="{FF2B5EF4-FFF2-40B4-BE49-F238E27FC236}">
                  <a16:creationId xmlns:a16="http://schemas.microsoft.com/office/drawing/2014/main" id="{F8AD5791-37C2-40AC-9925-6C647A18BDB6}"/>
                </a:ext>
              </a:extLst>
            </p:cNvPr>
            <p:cNvSpPr>
              <a:spLocks/>
            </p:cNvSpPr>
            <p:nvPr/>
          </p:nvSpPr>
          <p:spPr bwMode="auto">
            <a:xfrm flipH="1">
              <a:off x="7889750" y="224394"/>
              <a:ext cx="33313" cy="28878"/>
            </a:xfrm>
            <a:custGeom>
              <a:avLst/>
              <a:gdLst>
                <a:gd name="T0" fmla="*/ 2147483646 w 676"/>
                <a:gd name="T1" fmla="*/ 2147483646 h 586"/>
                <a:gd name="T2" fmla="*/ 2147483646 w 676"/>
                <a:gd name="T3" fmla="*/ 2147483646 h 586"/>
                <a:gd name="T4" fmla="*/ 2147483646 w 676"/>
                <a:gd name="T5" fmla="*/ 2147483646 h 586"/>
                <a:gd name="T6" fmla="*/ 2147483646 w 676"/>
                <a:gd name="T7" fmla="*/ 2147483646 h 586"/>
                <a:gd name="T8" fmla="*/ 2147483646 w 676"/>
                <a:gd name="T9" fmla="*/ 21474836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1" name="Google Shape;220;p14">
              <a:extLst>
                <a:ext uri="{FF2B5EF4-FFF2-40B4-BE49-F238E27FC236}">
                  <a16:creationId xmlns:a16="http://schemas.microsoft.com/office/drawing/2014/main" id="{EA694752-38E2-4593-A871-1D386D013AB7}"/>
                </a:ext>
              </a:extLst>
            </p:cNvPr>
            <p:cNvSpPr>
              <a:spLocks/>
            </p:cNvSpPr>
            <p:nvPr/>
          </p:nvSpPr>
          <p:spPr bwMode="auto">
            <a:xfrm flipH="1">
              <a:off x="7865406" y="227942"/>
              <a:ext cx="24394" cy="20845"/>
            </a:xfrm>
            <a:custGeom>
              <a:avLst/>
              <a:gdLst>
                <a:gd name="T0" fmla="*/ 2147483646 w 495"/>
                <a:gd name="T1" fmla="*/ 2147483646 h 423"/>
                <a:gd name="T2" fmla="*/ 2147483646 w 495"/>
                <a:gd name="T3" fmla="*/ 2147483646 h 423"/>
                <a:gd name="T4" fmla="*/ 2147483646 w 495"/>
                <a:gd name="T5" fmla="*/ 2147483646 h 423"/>
                <a:gd name="T6" fmla="*/ 2147483646 w 495"/>
                <a:gd name="T7" fmla="*/ 2147483646 h 423"/>
                <a:gd name="T8" fmla="*/ 2147483646 w 495"/>
                <a:gd name="T9" fmla="*/ 2147483646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2" name="Google Shape;221;p14">
              <a:extLst>
                <a:ext uri="{FF2B5EF4-FFF2-40B4-BE49-F238E27FC236}">
                  <a16:creationId xmlns:a16="http://schemas.microsoft.com/office/drawing/2014/main" id="{335F2692-176D-40D8-A2BF-3D008E2F763F}"/>
                </a:ext>
              </a:extLst>
            </p:cNvPr>
            <p:cNvSpPr>
              <a:spLocks/>
            </p:cNvSpPr>
            <p:nvPr/>
          </p:nvSpPr>
          <p:spPr bwMode="auto">
            <a:xfrm flipH="1">
              <a:off x="7883689" y="137365"/>
              <a:ext cx="45732" cy="38488"/>
            </a:xfrm>
            <a:custGeom>
              <a:avLst/>
              <a:gdLst>
                <a:gd name="T0" fmla="*/ 2147483646 w 928"/>
                <a:gd name="T1" fmla="*/ 0 h 781"/>
                <a:gd name="T2" fmla="*/ 2147483646 w 928"/>
                <a:gd name="T3" fmla="*/ 2147483646 h 781"/>
                <a:gd name="T4" fmla="*/ 214748364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3" name="Google Shape;222;p14">
              <a:extLst>
                <a:ext uri="{FF2B5EF4-FFF2-40B4-BE49-F238E27FC236}">
                  <a16:creationId xmlns:a16="http://schemas.microsoft.com/office/drawing/2014/main" id="{050C1EF1-A898-4DA5-B30A-A9A9CF1C3FE4}"/>
                </a:ext>
              </a:extLst>
            </p:cNvPr>
            <p:cNvSpPr>
              <a:spLocks/>
            </p:cNvSpPr>
            <p:nvPr/>
          </p:nvSpPr>
          <p:spPr bwMode="auto">
            <a:xfrm flipH="1">
              <a:off x="7853923" y="179943"/>
              <a:ext cx="15375" cy="16361"/>
            </a:xfrm>
            <a:custGeom>
              <a:avLst/>
              <a:gdLst>
                <a:gd name="T0" fmla="*/ 2147483646 w 312"/>
                <a:gd name="T1" fmla="*/ 2147483646 h 332"/>
                <a:gd name="T2" fmla="*/ 0 w 312"/>
                <a:gd name="T3" fmla="*/ 2147483646 h 332"/>
                <a:gd name="T4" fmla="*/ 2147483646 w 312"/>
                <a:gd name="T5" fmla="*/ 2147483646 h 332"/>
                <a:gd name="T6" fmla="*/ 2147483646 w 312"/>
                <a:gd name="T7" fmla="*/ 2147483646 h 332"/>
                <a:gd name="T8" fmla="*/ 2147483646 w 312"/>
                <a:gd name="T9" fmla="*/ 214748364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grpSp>
      <p:grpSp>
        <p:nvGrpSpPr>
          <p:cNvPr id="14" name="Google Shape;223;p14">
            <a:extLst>
              <a:ext uri="{FF2B5EF4-FFF2-40B4-BE49-F238E27FC236}">
                <a16:creationId xmlns:a16="http://schemas.microsoft.com/office/drawing/2014/main" id="{260897F6-549A-41EC-9815-238B0392C113}"/>
              </a:ext>
            </a:extLst>
          </p:cNvPr>
          <p:cNvGrpSpPr>
            <a:grpSpLocks/>
          </p:cNvGrpSpPr>
          <p:nvPr/>
        </p:nvGrpSpPr>
        <p:grpSpPr bwMode="auto">
          <a:xfrm>
            <a:off x="7920303" y="1606550"/>
            <a:ext cx="670718" cy="584200"/>
            <a:chOff x="7555450" y="377766"/>
            <a:chExt cx="670499" cy="438524"/>
          </a:xfrm>
        </p:grpSpPr>
        <p:sp>
          <p:nvSpPr>
            <p:cNvPr id="15" name="Google Shape;224;p14">
              <a:extLst>
                <a:ext uri="{FF2B5EF4-FFF2-40B4-BE49-F238E27FC236}">
                  <a16:creationId xmlns:a16="http://schemas.microsoft.com/office/drawing/2014/main" id="{5ABB750E-8BED-45B2-BC74-E768B9352177}"/>
                </a:ext>
              </a:extLst>
            </p:cNvPr>
            <p:cNvSpPr>
              <a:spLocks/>
            </p:cNvSpPr>
            <p:nvPr/>
          </p:nvSpPr>
          <p:spPr bwMode="auto">
            <a:xfrm>
              <a:off x="7555450" y="562549"/>
              <a:ext cx="279163" cy="253742"/>
            </a:xfrm>
            <a:custGeom>
              <a:avLst/>
              <a:gdLst>
                <a:gd name="T0" fmla="*/ 2147483646 w 4206"/>
                <a:gd name="T1" fmla="*/ 2147483646 h 3823"/>
                <a:gd name="T2" fmla="*/ 2147483646 w 4206"/>
                <a:gd name="T3" fmla="*/ 2147483646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2147483646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2147483646 h 3823"/>
                <a:gd name="T52" fmla="*/ 2147483646 w 4206"/>
                <a:gd name="T53" fmla="*/ 2147483646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6" name="Google Shape;225;p14">
              <a:extLst>
                <a:ext uri="{FF2B5EF4-FFF2-40B4-BE49-F238E27FC236}">
                  <a16:creationId xmlns:a16="http://schemas.microsoft.com/office/drawing/2014/main" id="{3CA98AF2-15BF-4DC1-91DF-68E57C54005A}"/>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2147483646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2147483646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17" name="Google Shape;226;p14">
              <a:extLst>
                <a:ext uri="{FF2B5EF4-FFF2-40B4-BE49-F238E27FC236}">
                  <a16:creationId xmlns:a16="http://schemas.microsoft.com/office/drawing/2014/main" id="{D04DE62C-014C-4EA2-947F-22D09CABE26D}"/>
                </a:ext>
              </a:extLst>
            </p:cNvPr>
            <p:cNvSpPr>
              <a:spLocks/>
            </p:cNvSpPr>
            <p:nvPr/>
          </p:nvSpPr>
          <p:spPr bwMode="auto">
            <a:xfrm>
              <a:off x="8139200" y="543433"/>
              <a:ext cx="86749" cy="71483"/>
            </a:xfrm>
            <a:custGeom>
              <a:avLst/>
              <a:gdLst>
                <a:gd name="T0" fmla="*/ 2147483646 w 1307"/>
                <a:gd name="T1" fmla="*/ 2147483646 h 1077"/>
                <a:gd name="T2" fmla="*/ 2147483646 w 1307"/>
                <a:gd name="T3" fmla="*/ 2147483646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2147483646 h 1077"/>
                <a:gd name="T24" fmla="*/ 2147483646 w 1307"/>
                <a:gd name="T25" fmla="*/ 2147483646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grpSp>
      <p:grpSp>
        <p:nvGrpSpPr>
          <p:cNvPr id="18" name="Google Shape;227;p14">
            <a:extLst>
              <a:ext uri="{FF2B5EF4-FFF2-40B4-BE49-F238E27FC236}">
                <a16:creationId xmlns:a16="http://schemas.microsoft.com/office/drawing/2014/main" id="{0FDB3826-6086-46B1-A96C-B7BF01CAA782}"/>
              </a:ext>
            </a:extLst>
          </p:cNvPr>
          <p:cNvGrpSpPr>
            <a:grpSpLocks/>
          </p:cNvGrpSpPr>
          <p:nvPr/>
        </p:nvGrpSpPr>
        <p:grpSpPr bwMode="auto">
          <a:xfrm>
            <a:off x="862542" y="3175000"/>
            <a:ext cx="489479" cy="812800"/>
            <a:chOff x="7376250" y="1989890"/>
            <a:chExt cx="490228" cy="608811"/>
          </a:xfrm>
        </p:grpSpPr>
        <p:sp>
          <p:nvSpPr>
            <p:cNvPr id="19" name="Google Shape;228;p14">
              <a:extLst>
                <a:ext uri="{FF2B5EF4-FFF2-40B4-BE49-F238E27FC236}">
                  <a16:creationId xmlns:a16="http://schemas.microsoft.com/office/drawing/2014/main" id="{CA270CD4-2858-45A4-BC59-18404DDB51D7}"/>
                </a:ext>
              </a:extLst>
            </p:cNvPr>
            <p:cNvSpPr>
              <a:spLocks/>
            </p:cNvSpPr>
            <p:nvPr/>
          </p:nvSpPr>
          <p:spPr bwMode="auto">
            <a:xfrm>
              <a:off x="7376250" y="2459787"/>
              <a:ext cx="183714" cy="138915"/>
            </a:xfrm>
            <a:custGeom>
              <a:avLst/>
              <a:gdLst>
                <a:gd name="T0" fmla="*/ 2147483646 w 2440"/>
                <a:gd name="T1" fmla="*/ 2147483646 h 1845"/>
                <a:gd name="T2" fmla="*/ 2147483646 w 2440"/>
                <a:gd name="T3" fmla="*/ 2147483646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2147483646 h 1845"/>
                <a:gd name="T28" fmla="*/ 2147483646 w 2440"/>
                <a:gd name="T29" fmla="*/ 2147483646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0" name="Google Shape;229;p14">
              <a:extLst>
                <a:ext uri="{FF2B5EF4-FFF2-40B4-BE49-F238E27FC236}">
                  <a16:creationId xmlns:a16="http://schemas.microsoft.com/office/drawing/2014/main" id="{F31F5816-DE7E-4FBE-8657-04F5D692AF5F}"/>
                </a:ext>
              </a:extLst>
            </p:cNvPr>
            <p:cNvSpPr>
              <a:spLocks/>
            </p:cNvSpPr>
            <p:nvPr/>
          </p:nvSpPr>
          <p:spPr bwMode="auto">
            <a:xfrm>
              <a:off x="7526683" y="1989890"/>
              <a:ext cx="339795" cy="261792"/>
            </a:xfrm>
            <a:custGeom>
              <a:avLst/>
              <a:gdLst>
                <a:gd name="T0" fmla="*/ 2147483646 w 4513"/>
                <a:gd name="T1" fmla="*/ 2147483646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2147483646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2147483646 h 3477"/>
                <a:gd name="T44" fmla="*/ 2147483646 w 4513"/>
                <a:gd name="T45" fmla="*/ 2147483646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sp>
          <p:nvSpPr>
            <p:cNvPr id="21" name="Google Shape;230;p14">
              <a:extLst>
                <a:ext uri="{FF2B5EF4-FFF2-40B4-BE49-F238E27FC236}">
                  <a16:creationId xmlns:a16="http://schemas.microsoft.com/office/drawing/2014/main" id="{65BB7901-FB22-4E07-A6A1-82AFAAE31957}"/>
                </a:ext>
              </a:extLst>
            </p:cNvPr>
            <p:cNvSpPr>
              <a:spLocks/>
            </p:cNvSpPr>
            <p:nvPr/>
          </p:nvSpPr>
          <p:spPr bwMode="auto">
            <a:xfrm>
              <a:off x="7694358" y="2297909"/>
              <a:ext cx="124459" cy="99838"/>
            </a:xfrm>
            <a:custGeom>
              <a:avLst/>
              <a:gdLst>
                <a:gd name="T0" fmla="*/ 2147483646 w 1653"/>
                <a:gd name="T1" fmla="*/ 0 h 1326"/>
                <a:gd name="T2" fmla="*/ 2147483646 w 1653"/>
                <a:gd name="T3" fmla="*/ 2147483646 h 1326"/>
                <a:gd name="T4" fmla="*/ 2147483646 w 1653"/>
                <a:gd name="T5" fmla="*/ 2147483646 h 1326"/>
                <a:gd name="T6" fmla="*/ 2147483646 w 1653"/>
                <a:gd name="T7" fmla="*/ 2147483646 h 1326"/>
                <a:gd name="T8" fmla="*/ 2147483646 w 1653"/>
                <a:gd name="T9" fmla="*/ 2147483646 h 1326"/>
                <a:gd name="T10" fmla="*/ 2147483646 w 1653"/>
                <a:gd name="T11" fmla="*/ 2147483646 h 1326"/>
                <a:gd name="T12" fmla="*/ 2147483646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2147483646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500"/>
            </a:p>
          </p:txBody>
        </p:sp>
      </p:grpSp>
      <p:sp>
        <p:nvSpPr>
          <p:cNvPr id="231" name="Google Shape;231;p14"/>
          <p:cNvSpPr txBox="1">
            <a:spLocks noGrp="1"/>
          </p:cNvSpPr>
          <p:nvPr>
            <p:ph type="title"/>
          </p:nvPr>
        </p:nvSpPr>
        <p:spPr>
          <a:xfrm>
            <a:off x="1696638" y="1606300"/>
            <a:ext cx="54621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708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235138" y="3236000"/>
            <a:ext cx="4385100" cy="1431600"/>
          </a:xfrm>
          <a:prstGeom prst="rect">
            <a:avLst/>
          </a:prstGeom>
        </p:spPr>
        <p:txBody>
          <a:bodyPr spcFirstLastPara="1" lIns="91425" tIns="91425" rIns="91425" bIns="91425">
            <a:noAutofit/>
          </a:bodyPr>
          <a:lstStyle>
            <a:lvl1pPr lvl="0" algn="ctr" rtl="0">
              <a:lnSpc>
                <a:spcPct val="100000"/>
              </a:lnSpc>
              <a:spcBef>
                <a:spcPts val="833"/>
              </a:spcBef>
              <a:spcAft>
                <a:spcPts val="0"/>
              </a:spcAft>
              <a:buSzPts val="1800"/>
              <a:buNone/>
              <a:defRPr sz="1500"/>
            </a:lvl1pPr>
            <a:lvl2pPr lvl="1" algn="ctr" rtl="0">
              <a:lnSpc>
                <a:spcPct val="100000"/>
              </a:lnSpc>
              <a:spcBef>
                <a:spcPts val="0"/>
              </a:spcBef>
              <a:spcAft>
                <a:spcPts val="0"/>
              </a:spcAft>
              <a:buSzPts val="1800"/>
              <a:buNone/>
              <a:defRPr sz="1500"/>
            </a:lvl2pPr>
            <a:lvl3pPr lvl="2" algn="ctr" rtl="0">
              <a:lnSpc>
                <a:spcPct val="100000"/>
              </a:lnSpc>
              <a:spcBef>
                <a:spcPts val="1333"/>
              </a:spcBef>
              <a:spcAft>
                <a:spcPts val="0"/>
              </a:spcAft>
              <a:buSzPts val="1800"/>
              <a:buNone/>
              <a:defRPr sz="1500"/>
            </a:lvl3pPr>
            <a:lvl4pPr lvl="3" algn="ctr" rtl="0">
              <a:lnSpc>
                <a:spcPct val="100000"/>
              </a:lnSpc>
              <a:spcBef>
                <a:spcPts val="1333"/>
              </a:spcBef>
              <a:spcAft>
                <a:spcPts val="0"/>
              </a:spcAft>
              <a:buSzPts val="1800"/>
              <a:buNone/>
              <a:defRPr sz="1500"/>
            </a:lvl4pPr>
            <a:lvl5pPr lvl="4" algn="ctr" rtl="0">
              <a:lnSpc>
                <a:spcPct val="100000"/>
              </a:lnSpc>
              <a:spcBef>
                <a:spcPts val="1333"/>
              </a:spcBef>
              <a:spcAft>
                <a:spcPts val="0"/>
              </a:spcAft>
              <a:buSzPts val="1800"/>
              <a:buNone/>
              <a:defRPr sz="1500"/>
            </a:lvl5pPr>
            <a:lvl6pPr lvl="5" algn="ctr" rtl="0">
              <a:lnSpc>
                <a:spcPct val="100000"/>
              </a:lnSpc>
              <a:spcBef>
                <a:spcPts val="1333"/>
              </a:spcBef>
              <a:spcAft>
                <a:spcPts val="0"/>
              </a:spcAft>
              <a:buSzPts val="1800"/>
              <a:buNone/>
              <a:defRPr sz="1500"/>
            </a:lvl6pPr>
            <a:lvl7pPr lvl="6" algn="ctr" rtl="0">
              <a:lnSpc>
                <a:spcPct val="100000"/>
              </a:lnSpc>
              <a:spcBef>
                <a:spcPts val="1333"/>
              </a:spcBef>
              <a:spcAft>
                <a:spcPts val="0"/>
              </a:spcAft>
              <a:buSzPts val="1800"/>
              <a:buNone/>
              <a:defRPr sz="1500"/>
            </a:lvl7pPr>
            <a:lvl8pPr lvl="7" algn="ctr" rtl="0">
              <a:lnSpc>
                <a:spcPct val="100000"/>
              </a:lnSpc>
              <a:spcBef>
                <a:spcPts val="1333"/>
              </a:spcBef>
              <a:spcAft>
                <a:spcPts val="0"/>
              </a:spcAft>
              <a:buSzPts val="1800"/>
              <a:buNone/>
              <a:defRPr sz="1500"/>
            </a:lvl8pPr>
            <a:lvl9pPr lvl="8" algn="ctr" rtl="0">
              <a:lnSpc>
                <a:spcPct val="100000"/>
              </a:lnSpc>
              <a:spcBef>
                <a:spcPts val="1333"/>
              </a:spcBef>
              <a:spcAft>
                <a:spcPts val="1333"/>
              </a:spcAft>
              <a:buSzPts val="1800"/>
              <a:buNone/>
              <a:defRPr sz="1500"/>
            </a:lvl9pPr>
          </a:lstStyle>
          <a:p>
            <a:endParaRPr/>
          </a:p>
        </p:txBody>
      </p:sp>
    </p:spTree>
    <p:extLst>
      <p:ext uri="{BB962C8B-B14F-4D97-AF65-F5344CB8AC3E}">
        <p14:creationId xmlns:p14="http://schemas.microsoft.com/office/powerpoint/2010/main" val="226708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75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8FE609-9794-406B-9B88-492FDAFF485C}"/>
              </a:ext>
            </a:extLst>
          </p:cNvPr>
          <p:cNvSpPr>
            <a:spLocks noGrp="1"/>
          </p:cNvSpPr>
          <p:nvPr>
            <p:ph type="dt" sz="half" idx="10"/>
          </p:nvPr>
        </p:nvSpPr>
        <p:spPr>
          <a:xfrm>
            <a:off x="0" y="0"/>
            <a:ext cx="0" cy="0"/>
          </a:xfrm>
        </p:spPr>
        <p:txBody>
          <a:bodyPr/>
          <a:lstStyle>
            <a:lvl1pPr>
              <a:defRPr/>
            </a:lvl1pPr>
          </a:lstStyle>
          <a:p>
            <a:pPr>
              <a:defRPr/>
            </a:pPr>
            <a:fld id="{A1295BCF-B43F-49A9-B023-72C1C3B23F83}" type="datetimeFigureOut">
              <a:rPr lang="vi-VN"/>
              <a:pPr>
                <a:defRPr/>
              </a:pPr>
              <a:t>12/02/2022</a:t>
            </a:fld>
            <a:endParaRPr lang="vi-VN"/>
          </a:p>
        </p:txBody>
      </p:sp>
      <p:sp>
        <p:nvSpPr>
          <p:cNvPr id="5" name="Footer Placeholder 4">
            <a:extLst>
              <a:ext uri="{FF2B5EF4-FFF2-40B4-BE49-F238E27FC236}">
                <a16:creationId xmlns:a16="http://schemas.microsoft.com/office/drawing/2014/main" id="{255B2EBB-B70D-4A48-9C8E-AD224876BA86}"/>
              </a:ext>
            </a:extLst>
          </p:cNvPr>
          <p:cNvSpPr>
            <a:spLocks noGrp="1"/>
          </p:cNvSpPr>
          <p:nvPr>
            <p:ph type="ftr" sz="quarter" idx="11"/>
          </p:nvPr>
        </p:nvSpPr>
        <p:spPr>
          <a:xfrm>
            <a:off x="0" y="0"/>
            <a:ext cx="0" cy="0"/>
          </a:xfrm>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D2E7394-4C13-4C5E-A4D4-3FB574057D01}"/>
              </a:ext>
            </a:extLst>
          </p:cNvPr>
          <p:cNvSpPr>
            <a:spLocks noGrp="1"/>
          </p:cNvSpPr>
          <p:nvPr>
            <p:ph type="sldNum" sz="quarter" idx="12"/>
          </p:nvPr>
        </p:nvSpPr>
        <p:spPr>
          <a:xfrm>
            <a:off x="0" y="0"/>
            <a:ext cx="0" cy="0"/>
          </a:xfrm>
        </p:spPr>
        <p:txBody>
          <a:bodyPr/>
          <a:lstStyle>
            <a:lvl1pPr>
              <a:defRPr/>
            </a:lvl1pPr>
          </a:lstStyle>
          <a:p>
            <a:pPr>
              <a:defRPr/>
            </a:pPr>
            <a:fld id="{33D8CF16-2465-414E-BB3E-CA869EC046E1}" type="slidenum">
              <a:rPr lang="vi-VN"/>
              <a:pPr>
                <a:defRPr/>
              </a:pPr>
              <a:t>‹#›</a:t>
            </a:fld>
            <a:endParaRPr lang="vi-VN"/>
          </a:p>
        </p:txBody>
      </p:sp>
    </p:spTree>
    <p:extLst>
      <p:ext uri="{BB962C8B-B14F-4D97-AF65-F5344CB8AC3E}">
        <p14:creationId xmlns:p14="http://schemas.microsoft.com/office/powerpoint/2010/main" val="1621625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4FDF28E5-0706-4CC3-BB8A-051E9FA0C960}"/>
              </a:ext>
            </a:extLst>
          </p:cNvPr>
          <p:cNvGrpSpPr>
            <a:grpSpLocks/>
          </p:cNvGrpSpPr>
          <p:nvPr userDrawn="1"/>
        </p:nvGrpSpPr>
        <p:grpSpPr bwMode="auto">
          <a:xfrm>
            <a:off x="259292" y="233363"/>
            <a:ext cx="687917" cy="787400"/>
            <a:chOff x="2650777" y="1555153"/>
            <a:chExt cx="543423" cy="465527"/>
          </a:xfrm>
        </p:grpSpPr>
        <p:sp>
          <p:nvSpPr>
            <p:cNvPr id="3" name="椭圆 20">
              <a:extLst>
                <a:ext uri="{FF2B5EF4-FFF2-40B4-BE49-F238E27FC236}">
                  <a16:creationId xmlns:a16="http://schemas.microsoft.com/office/drawing/2014/main" id="{8629A168-D694-4AEC-BC0C-D37713D0954A}"/>
                </a:ext>
              </a:extLst>
            </p:cNvPr>
            <p:cNvSpPr/>
            <p:nvPr/>
          </p:nvSpPr>
          <p:spPr>
            <a:xfrm>
              <a:off x="2650777" y="1555153"/>
              <a:ext cx="459241" cy="459241"/>
            </a:xfrm>
            <a:prstGeom prst="ellipse">
              <a:avLst/>
            </a:prstGeom>
            <a:gradFill>
              <a:gsLst>
                <a:gs pos="100000">
                  <a:srgbClr val="A4CC41"/>
                </a:gs>
                <a:gs pos="0">
                  <a:srgbClr val="F3E513">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500"/>
            </a:p>
          </p:txBody>
        </p:sp>
        <p:sp>
          <p:nvSpPr>
            <p:cNvPr id="4" name="任意多边形 21">
              <a:extLst>
                <a:ext uri="{FF2B5EF4-FFF2-40B4-BE49-F238E27FC236}">
                  <a16:creationId xmlns:a16="http://schemas.microsoft.com/office/drawing/2014/main" id="{77938B9F-3526-4191-8785-2A138BF13B0E}"/>
                </a:ext>
              </a:extLst>
            </p:cNvPr>
            <p:cNvSpPr/>
            <p:nvPr/>
          </p:nvSpPr>
          <p:spPr>
            <a:xfrm>
              <a:off x="2707927" y="1598090"/>
              <a:ext cx="486273" cy="422590"/>
            </a:xfrm>
            <a:custGeom>
              <a:avLst/>
              <a:gdLst>
                <a:gd name="connsiteX0" fmla="*/ 182891 w 499855"/>
                <a:gd name="connsiteY0" fmla="*/ 529257 h 529257"/>
                <a:gd name="connsiteX1" fmla="*/ 11 w 499855"/>
                <a:gd name="connsiteY1" fmla="*/ 178737 h 529257"/>
                <a:gd name="connsiteX2" fmla="*/ 175271 w 499855"/>
                <a:gd name="connsiteY2" fmla="*/ 3477 h 529257"/>
                <a:gd name="connsiteX3" fmla="*/ 434351 w 499855"/>
                <a:gd name="connsiteY3" fmla="*/ 72057 h 529257"/>
                <a:gd name="connsiteX4" fmla="*/ 464831 w 499855"/>
                <a:gd name="connsiteY4" fmla="*/ 193977 h 529257"/>
                <a:gd name="connsiteX5" fmla="*/ 464831 w 499855"/>
                <a:gd name="connsiteY5" fmla="*/ 315897 h 529257"/>
                <a:gd name="connsiteX6" fmla="*/ 7631 w 499855"/>
                <a:gd name="connsiteY6" fmla="*/ 414957 h 529257"/>
                <a:gd name="connsiteX0" fmla="*/ 182891 w 518550"/>
                <a:gd name="connsiteY0" fmla="*/ 529282 h 529282"/>
                <a:gd name="connsiteX1" fmla="*/ 11 w 518550"/>
                <a:gd name="connsiteY1" fmla="*/ 178762 h 529282"/>
                <a:gd name="connsiteX2" fmla="*/ 175271 w 518550"/>
                <a:gd name="connsiteY2" fmla="*/ 3502 h 529282"/>
                <a:gd name="connsiteX3" fmla="*/ 434351 w 518550"/>
                <a:gd name="connsiteY3" fmla="*/ 72082 h 529282"/>
                <a:gd name="connsiteX4" fmla="*/ 506106 w 518550"/>
                <a:gd name="connsiteY4" fmla="*/ 197177 h 529282"/>
                <a:gd name="connsiteX5" fmla="*/ 464831 w 518550"/>
                <a:gd name="connsiteY5" fmla="*/ 315922 h 529282"/>
                <a:gd name="connsiteX6" fmla="*/ 7631 w 518550"/>
                <a:gd name="connsiteY6" fmla="*/ 414982 h 529282"/>
                <a:gd name="connsiteX0" fmla="*/ 182891 w 499322"/>
                <a:gd name="connsiteY0" fmla="*/ 530520 h 530520"/>
                <a:gd name="connsiteX1" fmla="*/ 11 w 499322"/>
                <a:gd name="connsiteY1" fmla="*/ 180000 h 530520"/>
                <a:gd name="connsiteX2" fmla="*/ 175271 w 499322"/>
                <a:gd name="connsiteY2" fmla="*/ 4740 h 530520"/>
                <a:gd name="connsiteX3" fmla="*/ 434351 w 499322"/>
                <a:gd name="connsiteY3" fmla="*/ 73320 h 530520"/>
                <a:gd name="connsiteX4" fmla="*/ 464831 w 499322"/>
                <a:gd name="connsiteY4" fmla="*/ 317160 h 530520"/>
                <a:gd name="connsiteX5" fmla="*/ 7631 w 499322"/>
                <a:gd name="connsiteY5" fmla="*/ 416220 h 530520"/>
                <a:gd name="connsiteX0" fmla="*/ 182891 w 469360"/>
                <a:gd name="connsiteY0" fmla="*/ 530651 h 530651"/>
                <a:gd name="connsiteX1" fmla="*/ 11 w 469360"/>
                <a:gd name="connsiteY1" fmla="*/ 180131 h 530651"/>
                <a:gd name="connsiteX2" fmla="*/ 175271 w 469360"/>
                <a:gd name="connsiteY2" fmla="*/ 4871 h 530651"/>
                <a:gd name="connsiteX3" fmla="*/ 434351 w 469360"/>
                <a:gd name="connsiteY3" fmla="*/ 73451 h 530651"/>
                <a:gd name="connsiteX4" fmla="*/ 420381 w 469360"/>
                <a:gd name="connsiteY4" fmla="*/ 326816 h 530651"/>
                <a:gd name="connsiteX5" fmla="*/ 7631 w 469360"/>
                <a:gd name="connsiteY5" fmla="*/ 416351 h 530651"/>
                <a:gd name="connsiteX0" fmla="*/ 182891 w 485936"/>
                <a:gd name="connsiteY0" fmla="*/ 530651 h 530651"/>
                <a:gd name="connsiteX1" fmla="*/ 11 w 485936"/>
                <a:gd name="connsiteY1" fmla="*/ 180131 h 530651"/>
                <a:gd name="connsiteX2" fmla="*/ 175271 w 485936"/>
                <a:gd name="connsiteY2" fmla="*/ 4871 h 530651"/>
                <a:gd name="connsiteX3" fmla="*/ 434351 w 485936"/>
                <a:gd name="connsiteY3" fmla="*/ 73451 h 530651"/>
                <a:gd name="connsiteX4" fmla="*/ 420381 w 485936"/>
                <a:gd name="connsiteY4" fmla="*/ 326816 h 530651"/>
                <a:gd name="connsiteX5" fmla="*/ 7631 w 485936"/>
                <a:gd name="connsiteY5" fmla="*/ 416351 h 530651"/>
                <a:gd name="connsiteX0" fmla="*/ 182902 w 485947"/>
                <a:gd name="connsiteY0" fmla="*/ 536890 h 536890"/>
                <a:gd name="connsiteX1" fmla="*/ 22 w 485947"/>
                <a:gd name="connsiteY1" fmla="*/ 186370 h 536890"/>
                <a:gd name="connsiteX2" fmla="*/ 175282 w 485947"/>
                <a:gd name="connsiteY2" fmla="*/ 11110 h 536890"/>
                <a:gd name="connsiteX3" fmla="*/ 434362 w 485947"/>
                <a:gd name="connsiteY3" fmla="*/ 79690 h 536890"/>
                <a:gd name="connsiteX4" fmla="*/ 420392 w 485947"/>
                <a:gd name="connsiteY4" fmla="*/ 333055 h 536890"/>
                <a:gd name="connsiteX5" fmla="*/ 7642 w 485947"/>
                <a:gd name="connsiteY5" fmla="*/ 422590 h 536890"/>
                <a:gd name="connsiteX0" fmla="*/ 189301 w 485996"/>
                <a:gd name="connsiteY0" fmla="*/ 441640 h 441640"/>
                <a:gd name="connsiteX1" fmla="*/ 71 w 485996"/>
                <a:gd name="connsiteY1" fmla="*/ 186370 h 441640"/>
                <a:gd name="connsiteX2" fmla="*/ 175331 w 485996"/>
                <a:gd name="connsiteY2" fmla="*/ 11110 h 441640"/>
                <a:gd name="connsiteX3" fmla="*/ 434411 w 485996"/>
                <a:gd name="connsiteY3" fmla="*/ 79690 h 441640"/>
                <a:gd name="connsiteX4" fmla="*/ 420441 w 485996"/>
                <a:gd name="connsiteY4" fmla="*/ 333055 h 441640"/>
                <a:gd name="connsiteX5" fmla="*/ 7691 w 485996"/>
                <a:gd name="connsiteY5" fmla="*/ 422590 h 441640"/>
                <a:gd name="connsiteX0" fmla="*/ 129744 w 486764"/>
                <a:gd name="connsiteY0" fmla="*/ 381315 h 422590"/>
                <a:gd name="connsiteX1" fmla="*/ 839 w 486764"/>
                <a:gd name="connsiteY1" fmla="*/ 186370 h 422590"/>
                <a:gd name="connsiteX2" fmla="*/ 176099 w 486764"/>
                <a:gd name="connsiteY2" fmla="*/ 11110 h 422590"/>
                <a:gd name="connsiteX3" fmla="*/ 435179 w 486764"/>
                <a:gd name="connsiteY3" fmla="*/ 79690 h 422590"/>
                <a:gd name="connsiteX4" fmla="*/ 421209 w 486764"/>
                <a:gd name="connsiteY4" fmla="*/ 333055 h 422590"/>
                <a:gd name="connsiteX5" fmla="*/ 8459 w 486764"/>
                <a:gd name="connsiteY5" fmla="*/ 422590 h 422590"/>
                <a:gd name="connsiteX0" fmla="*/ 129591 w 486611"/>
                <a:gd name="connsiteY0" fmla="*/ 381315 h 422590"/>
                <a:gd name="connsiteX1" fmla="*/ 686 w 486611"/>
                <a:gd name="connsiteY1" fmla="*/ 186370 h 422590"/>
                <a:gd name="connsiteX2" fmla="*/ 175946 w 486611"/>
                <a:gd name="connsiteY2" fmla="*/ 11110 h 422590"/>
                <a:gd name="connsiteX3" fmla="*/ 435026 w 486611"/>
                <a:gd name="connsiteY3" fmla="*/ 79690 h 422590"/>
                <a:gd name="connsiteX4" fmla="*/ 421056 w 486611"/>
                <a:gd name="connsiteY4" fmla="*/ 333055 h 422590"/>
                <a:gd name="connsiteX5" fmla="*/ 8306 w 486611"/>
                <a:gd name="connsiteY5" fmla="*/ 422590 h 422590"/>
                <a:gd name="connsiteX0" fmla="*/ 129343 w 486363"/>
                <a:gd name="connsiteY0" fmla="*/ 381315 h 422590"/>
                <a:gd name="connsiteX1" fmla="*/ 438 w 486363"/>
                <a:gd name="connsiteY1" fmla="*/ 186370 h 422590"/>
                <a:gd name="connsiteX2" fmla="*/ 175698 w 486363"/>
                <a:gd name="connsiteY2" fmla="*/ 11110 h 422590"/>
                <a:gd name="connsiteX3" fmla="*/ 434778 w 486363"/>
                <a:gd name="connsiteY3" fmla="*/ 79690 h 422590"/>
                <a:gd name="connsiteX4" fmla="*/ 420808 w 486363"/>
                <a:gd name="connsiteY4" fmla="*/ 333055 h 422590"/>
                <a:gd name="connsiteX5" fmla="*/ 8058 w 486363"/>
                <a:gd name="connsiteY5" fmla="*/ 422590 h 422590"/>
                <a:gd name="connsiteX0" fmla="*/ 148090 w 486060"/>
                <a:gd name="connsiteY0" fmla="*/ 336865 h 422590"/>
                <a:gd name="connsiteX1" fmla="*/ 135 w 486060"/>
                <a:gd name="connsiteY1" fmla="*/ 186370 h 422590"/>
                <a:gd name="connsiteX2" fmla="*/ 175395 w 486060"/>
                <a:gd name="connsiteY2" fmla="*/ 11110 h 422590"/>
                <a:gd name="connsiteX3" fmla="*/ 434475 w 486060"/>
                <a:gd name="connsiteY3" fmla="*/ 79690 h 422590"/>
                <a:gd name="connsiteX4" fmla="*/ 420505 w 486060"/>
                <a:gd name="connsiteY4" fmla="*/ 333055 h 422590"/>
                <a:gd name="connsiteX5" fmla="*/ 7755 w 486060"/>
                <a:gd name="connsiteY5" fmla="*/ 422590 h 422590"/>
                <a:gd name="connsiteX0" fmla="*/ 148303 w 486273"/>
                <a:gd name="connsiteY0" fmla="*/ 336865 h 422590"/>
                <a:gd name="connsiteX1" fmla="*/ 348 w 486273"/>
                <a:gd name="connsiteY1" fmla="*/ 186370 h 422590"/>
                <a:gd name="connsiteX2" fmla="*/ 175608 w 486273"/>
                <a:gd name="connsiteY2" fmla="*/ 11110 h 422590"/>
                <a:gd name="connsiteX3" fmla="*/ 434688 w 486273"/>
                <a:gd name="connsiteY3" fmla="*/ 79690 h 422590"/>
                <a:gd name="connsiteX4" fmla="*/ 420718 w 486273"/>
                <a:gd name="connsiteY4" fmla="*/ 333055 h 422590"/>
                <a:gd name="connsiteX5" fmla="*/ 7968 w 486273"/>
                <a:gd name="connsiteY5" fmla="*/ 422590 h 4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273" h="42259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mpd="sng">
              <a:gradFill flip="none" rotWithShape="1">
                <a:gsLst>
                  <a:gs pos="3000">
                    <a:srgbClr val="F3E513"/>
                  </a:gs>
                  <a:gs pos="100000">
                    <a:srgbClr val="0F802E"/>
                  </a:gs>
                </a:gsLst>
                <a:lin ang="16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500"/>
            </a:p>
          </p:txBody>
        </p:sp>
      </p:grpSp>
      <p:pic>
        <p:nvPicPr>
          <p:cNvPr id="5" name="图片 6">
            <a:extLst>
              <a:ext uri="{FF2B5EF4-FFF2-40B4-BE49-F238E27FC236}">
                <a16:creationId xmlns:a16="http://schemas.microsoft.com/office/drawing/2014/main" id="{0F56A9EA-3184-432F-97C7-61D2507345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53428" y="0"/>
            <a:ext cx="28905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7">
            <a:extLst>
              <a:ext uri="{FF2B5EF4-FFF2-40B4-BE49-F238E27FC236}">
                <a16:creationId xmlns:a16="http://schemas.microsoft.com/office/drawing/2014/main" id="{CA0CB682-365D-419D-B138-D5D194E56529}"/>
              </a:ext>
            </a:extLst>
          </p:cNvPr>
          <p:cNvGrpSpPr>
            <a:grpSpLocks/>
          </p:cNvGrpSpPr>
          <p:nvPr userDrawn="1"/>
        </p:nvGrpSpPr>
        <p:grpSpPr bwMode="auto">
          <a:xfrm>
            <a:off x="531813" y="1058864"/>
            <a:ext cx="8118740" cy="5367337"/>
            <a:chOff x="708263" y="1059134"/>
            <a:chExt cx="10825161" cy="5366441"/>
          </a:xfrm>
        </p:grpSpPr>
        <p:sp>
          <p:nvSpPr>
            <p:cNvPr id="7" name="圆角矩形 8">
              <a:extLst>
                <a:ext uri="{FF2B5EF4-FFF2-40B4-BE49-F238E27FC236}">
                  <a16:creationId xmlns:a16="http://schemas.microsoft.com/office/drawing/2014/main" id="{7CB25F35-53F8-4900-9DAA-8000B75D96FB}"/>
                </a:ext>
              </a:extLst>
            </p:cNvPr>
            <p:cNvSpPr/>
            <p:nvPr/>
          </p:nvSpPr>
          <p:spPr>
            <a:xfrm>
              <a:off x="708263" y="1059134"/>
              <a:ext cx="10729909" cy="5237875"/>
            </a:xfrm>
            <a:custGeom>
              <a:avLst/>
              <a:gdLst>
                <a:gd name="connsiteX0" fmla="*/ 0 w 8407400"/>
                <a:gd name="connsiteY0" fmla="*/ 172628 h 4616965"/>
                <a:gd name="connsiteX1" fmla="*/ 172628 w 8407400"/>
                <a:gd name="connsiteY1" fmla="*/ 0 h 4616965"/>
                <a:gd name="connsiteX2" fmla="*/ 8234772 w 8407400"/>
                <a:gd name="connsiteY2" fmla="*/ 0 h 4616965"/>
                <a:gd name="connsiteX3" fmla="*/ 8407400 w 8407400"/>
                <a:gd name="connsiteY3" fmla="*/ 172628 h 4616965"/>
                <a:gd name="connsiteX4" fmla="*/ 8407400 w 8407400"/>
                <a:gd name="connsiteY4" fmla="*/ 4444337 h 4616965"/>
                <a:gd name="connsiteX5" fmla="*/ 8234772 w 8407400"/>
                <a:gd name="connsiteY5" fmla="*/ 4616965 h 4616965"/>
                <a:gd name="connsiteX6" fmla="*/ 172628 w 8407400"/>
                <a:gd name="connsiteY6" fmla="*/ 4616965 h 4616965"/>
                <a:gd name="connsiteX7" fmla="*/ 0 w 8407400"/>
                <a:gd name="connsiteY7" fmla="*/ 4444337 h 4616965"/>
                <a:gd name="connsiteX8" fmla="*/ 0 w 8407400"/>
                <a:gd name="connsiteY8"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172628 w 8407400"/>
                <a:gd name="connsiteY7" fmla="*/ 4616965 h 4616965"/>
                <a:gd name="connsiteX8" fmla="*/ 0 w 8407400"/>
                <a:gd name="connsiteY8" fmla="*/ 4444337 h 4616965"/>
                <a:gd name="connsiteX9" fmla="*/ 0 w 8407400"/>
                <a:gd name="connsiteY9"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6438900 w 8407400"/>
                <a:gd name="connsiteY7" fmla="*/ 4547118 h 4616965"/>
                <a:gd name="connsiteX8" fmla="*/ 172628 w 8407400"/>
                <a:gd name="connsiteY8" fmla="*/ 4616965 h 4616965"/>
                <a:gd name="connsiteX9" fmla="*/ 0 w 8407400"/>
                <a:gd name="connsiteY9" fmla="*/ 4444337 h 4616965"/>
                <a:gd name="connsiteX10" fmla="*/ 0 w 8407400"/>
                <a:gd name="connsiteY10" fmla="*/ 172628 h 4616965"/>
                <a:gd name="connsiteX0" fmla="*/ 0 w 8407400"/>
                <a:gd name="connsiteY0" fmla="*/ 210210 h 4654547"/>
                <a:gd name="connsiteX1" fmla="*/ 172628 w 8407400"/>
                <a:gd name="connsiteY1" fmla="*/ 37582 h 4654547"/>
                <a:gd name="connsiteX2" fmla="*/ 2438400 w 8407400"/>
                <a:gd name="connsiteY2" fmla="*/ 0 h 4654547"/>
                <a:gd name="connsiteX3" fmla="*/ 8234772 w 8407400"/>
                <a:gd name="connsiteY3" fmla="*/ 37582 h 4654547"/>
                <a:gd name="connsiteX4" fmla="*/ 8407400 w 8407400"/>
                <a:gd name="connsiteY4" fmla="*/ 210210 h 4654547"/>
                <a:gd name="connsiteX5" fmla="*/ 8407400 w 8407400"/>
                <a:gd name="connsiteY5" fmla="*/ 4481919 h 4654547"/>
                <a:gd name="connsiteX6" fmla="*/ 8234772 w 8407400"/>
                <a:gd name="connsiteY6" fmla="*/ 4654547 h 4654547"/>
                <a:gd name="connsiteX7" fmla="*/ 6438900 w 8407400"/>
                <a:gd name="connsiteY7" fmla="*/ 4584700 h 4654547"/>
                <a:gd name="connsiteX8" fmla="*/ 172628 w 8407400"/>
                <a:gd name="connsiteY8" fmla="*/ 4654547 h 4654547"/>
                <a:gd name="connsiteX9" fmla="*/ 0 w 8407400"/>
                <a:gd name="connsiteY9" fmla="*/ 4481919 h 4654547"/>
                <a:gd name="connsiteX10" fmla="*/ 0 w 8407400"/>
                <a:gd name="connsiteY10" fmla="*/ 210210 h 465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7400" h="4654547">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bg1">
                <a:alpha val="81000"/>
              </a:schemeClr>
            </a:solidFill>
            <a:ln w="25400">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8" name="圆角矩形 8">
              <a:extLst>
                <a:ext uri="{FF2B5EF4-FFF2-40B4-BE49-F238E27FC236}">
                  <a16:creationId xmlns:a16="http://schemas.microsoft.com/office/drawing/2014/main" id="{1362B4B8-96BB-4383-8388-982379F3B4E0}"/>
                </a:ext>
              </a:extLst>
            </p:cNvPr>
            <p:cNvSpPr/>
            <p:nvPr/>
          </p:nvSpPr>
          <p:spPr>
            <a:xfrm>
              <a:off x="803515" y="1187700"/>
              <a:ext cx="10729909" cy="5237875"/>
            </a:xfrm>
            <a:custGeom>
              <a:avLst/>
              <a:gdLst>
                <a:gd name="connsiteX0" fmla="*/ 0 w 8407400"/>
                <a:gd name="connsiteY0" fmla="*/ 172628 h 4616965"/>
                <a:gd name="connsiteX1" fmla="*/ 172628 w 8407400"/>
                <a:gd name="connsiteY1" fmla="*/ 0 h 4616965"/>
                <a:gd name="connsiteX2" fmla="*/ 8234772 w 8407400"/>
                <a:gd name="connsiteY2" fmla="*/ 0 h 4616965"/>
                <a:gd name="connsiteX3" fmla="*/ 8407400 w 8407400"/>
                <a:gd name="connsiteY3" fmla="*/ 172628 h 4616965"/>
                <a:gd name="connsiteX4" fmla="*/ 8407400 w 8407400"/>
                <a:gd name="connsiteY4" fmla="*/ 4444337 h 4616965"/>
                <a:gd name="connsiteX5" fmla="*/ 8234772 w 8407400"/>
                <a:gd name="connsiteY5" fmla="*/ 4616965 h 4616965"/>
                <a:gd name="connsiteX6" fmla="*/ 172628 w 8407400"/>
                <a:gd name="connsiteY6" fmla="*/ 4616965 h 4616965"/>
                <a:gd name="connsiteX7" fmla="*/ 0 w 8407400"/>
                <a:gd name="connsiteY7" fmla="*/ 4444337 h 4616965"/>
                <a:gd name="connsiteX8" fmla="*/ 0 w 8407400"/>
                <a:gd name="connsiteY8"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172628 w 8407400"/>
                <a:gd name="connsiteY7" fmla="*/ 4616965 h 4616965"/>
                <a:gd name="connsiteX8" fmla="*/ 0 w 8407400"/>
                <a:gd name="connsiteY8" fmla="*/ 4444337 h 4616965"/>
                <a:gd name="connsiteX9" fmla="*/ 0 w 8407400"/>
                <a:gd name="connsiteY9"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6438900 w 8407400"/>
                <a:gd name="connsiteY7" fmla="*/ 4547118 h 4616965"/>
                <a:gd name="connsiteX8" fmla="*/ 172628 w 8407400"/>
                <a:gd name="connsiteY8" fmla="*/ 4616965 h 4616965"/>
                <a:gd name="connsiteX9" fmla="*/ 0 w 8407400"/>
                <a:gd name="connsiteY9" fmla="*/ 4444337 h 4616965"/>
                <a:gd name="connsiteX10" fmla="*/ 0 w 8407400"/>
                <a:gd name="connsiteY10" fmla="*/ 172628 h 4616965"/>
                <a:gd name="connsiteX0" fmla="*/ 0 w 8407400"/>
                <a:gd name="connsiteY0" fmla="*/ 210210 h 4654547"/>
                <a:gd name="connsiteX1" fmla="*/ 172628 w 8407400"/>
                <a:gd name="connsiteY1" fmla="*/ 37582 h 4654547"/>
                <a:gd name="connsiteX2" fmla="*/ 2438400 w 8407400"/>
                <a:gd name="connsiteY2" fmla="*/ 0 h 4654547"/>
                <a:gd name="connsiteX3" fmla="*/ 8234772 w 8407400"/>
                <a:gd name="connsiteY3" fmla="*/ 37582 h 4654547"/>
                <a:gd name="connsiteX4" fmla="*/ 8407400 w 8407400"/>
                <a:gd name="connsiteY4" fmla="*/ 210210 h 4654547"/>
                <a:gd name="connsiteX5" fmla="*/ 8407400 w 8407400"/>
                <a:gd name="connsiteY5" fmla="*/ 4481919 h 4654547"/>
                <a:gd name="connsiteX6" fmla="*/ 8234772 w 8407400"/>
                <a:gd name="connsiteY6" fmla="*/ 4654547 h 4654547"/>
                <a:gd name="connsiteX7" fmla="*/ 6438900 w 8407400"/>
                <a:gd name="connsiteY7" fmla="*/ 4584700 h 4654547"/>
                <a:gd name="connsiteX8" fmla="*/ 172628 w 8407400"/>
                <a:gd name="connsiteY8" fmla="*/ 4654547 h 4654547"/>
                <a:gd name="connsiteX9" fmla="*/ 0 w 8407400"/>
                <a:gd name="connsiteY9" fmla="*/ 4481919 h 4654547"/>
                <a:gd name="connsiteX10" fmla="*/ 0 w 8407400"/>
                <a:gd name="connsiteY10" fmla="*/ 210210 h 465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7400" h="4654547">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a:solidFill>
                <a:srgbClr val="060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grpSp>
      <p:grpSp>
        <p:nvGrpSpPr>
          <p:cNvPr id="9" name="组合 12">
            <a:extLst>
              <a:ext uri="{FF2B5EF4-FFF2-40B4-BE49-F238E27FC236}">
                <a16:creationId xmlns:a16="http://schemas.microsoft.com/office/drawing/2014/main" id="{E92E3FC4-9E2D-4E73-9A44-95B715DEA869}"/>
              </a:ext>
            </a:extLst>
          </p:cNvPr>
          <p:cNvGrpSpPr>
            <a:grpSpLocks/>
          </p:cNvGrpSpPr>
          <p:nvPr userDrawn="1"/>
        </p:nvGrpSpPr>
        <p:grpSpPr bwMode="auto">
          <a:xfrm>
            <a:off x="739511" y="5624514"/>
            <a:ext cx="3230563" cy="790575"/>
            <a:chOff x="986896" y="5625002"/>
            <a:chExt cx="4306173" cy="790349"/>
          </a:xfrm>
        </p:grpSpPr>
        <p:pic>
          <p:nvPicPr>
            <p:cNvPr id="10" name="图片 13">
              <a:extLst>
                <a:ext uri="{FF2B5EF4-FFF2-40B4-BE49-F238E27FC236}">
                  <a16:creationId xmlns:a16="http://schemas.microsoft.com/office/drawing/2014/main" id="{2A7F7106-2890-44D6-A487-D42EB4BA7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55852" b="51282"/>
            <a:stretch>
              <a:fillRect/>
            </a:stretch>
          </p:blipFill>
          <p:spPr bwMode="auto">
            <a:xfrm>
              <a:off x="986896" y="5657499"/>
              <a:ext cx="1117676" cy="68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id="{5014844E-0DE7-4CFC-BF63-31BE8DA83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0452" t="3113" r="-1102" b="48167"/>
            <a:stretch>
              <a:fillRect/>
            </a:stretch>
          </p:blipFill>
          <p:spPr bwMode="auto">
            <a:xfrm>
              <a:off x="2343972" y="5733775"/>
              <a:ext cx="1282279" cy="68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id="{2AA99BD6-8E4C-4107-A894-305A68E2B5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17" t="50500" r="49767" b="781"/>
            <a:stretch>
              <a:fillRect/>
            </a:stretch>
          </p:blipFill>
          <p:spPr bwMode="auto">
            <a:xfrm>
              <a:off x="4010790" y="5625002"/>
              <a:ext cx="1282279" cy="68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6">
            <a:extLst>
              <a:ext uri="{FF2B5EF4-FFF2-40B4-BE49-F238E27FC236}">
                <a16:creationId xmlns:a16="http://schemas.microsoft.com/office/drawing/2014/main" id="{6D18B7B2-BE16-4F59-9F1E-8DE63A1DAC86}"/>
              </a:ext>
            </a:extLst>
          </p:cNvPr>
          <p:cNvGrpSpPr>
            <a:grpSpLocks/>
          </p:cNvGrpSpPr>
          <p:nvPr userDrawn="1"/>
        </p:nvGrpSpPr>
        <p:grpSpPr bwMode="auto">
          <a:xfrm>
            <a:off x="6383073" y="103188"/>
            <a:ext cx="2334948" cy="1135062"/>
            <a:chOff x="8510909" y="103214"/>
            <a:chExt cx="3113563" cy="1134764"/>
          </a:xfrm>
        </p:grpSpPr>
        <p:pic>
          <p:nvPicPr>
            <p:cNvPr id="14" name="图片 17">
              <a:extLst>
                <a:ext uri="{FF2B5EF4-FFF2-40B4-BE49-F238E27FC236}">
                  <a16:creationId xmlns:a16="http://schemas.microsoft.com/office/drawing/2014/main" id="{65923722-AFB1-4770-BA6B-0837980F7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41798"/>
            <a:stretch>
              <a:fillRect/>
            </a:stretch>
          </p:blipFill>
          <p:spPr bwMode="auto">
            <a:xfrm>
              <a:off x="9674742" y="103214"/>
              <a:ext cx="1949730" cy="113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8">
              <a:extLst>
                <a:ext uri="{FF2B5EF4-FFF2-40B4-BE49-F238E27FC236}">
                  <a16:creationId xmlns:a16="http://schemas.microsoft.com/office/drawing/2014/main" id="{1EA2D1DC-61AA-4F66-B451-F173B710D5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44127"/>
            <a:stretch>
              <a:fillRect/>
            </a:stretch>
          </p:blipFill>
          <p:spPr bwMode="auto">
            <a:xfrm>
              <a:off x="8510909" y="154668"/>
              <a:ext cx="1938879" cy="108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1613175"/>
      </p:ext>
    </p:extLst>
  </p:cSld>
  <p:clrMapOvr>
    <a:masterClrMapping/>
  </p:clrMapOvr>
  <p:transition spd="slow"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220556"/>
      </p:ext>
    </p:extLst>
  </p:cSld>
  <p:clrMapOvr>
    <a:masterClrMapping/>
  </p:clrMapOvr>
  <p:transition spd="slow"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91380"/>
      </p:ext>
    </p:extLst>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0D592-71A7-427F-B00F-EF77DC2D9486}"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90227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19914"/>
      </p:ext>
    </p:extLst>
  </p:cSld>
  <p:clrMapOvr>
    <a:masterClrMapping/>
  </p:clrMapOvr>
  <p:transition spd="slow"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625422"/>
      </p:ext>
    </p:extLst>
  </p:cSld>
  <p:clrMapOvr>
    <a:masterClrMapping/>
  </p:clrMapOvr>
  <p:transition spd="slow"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60637CE-B879-443F-A649-0B107C69FD22}"/>
              </a:ext>
            </a:extLst>
          </p:cNvPr>
          <p:cNvGrpSpPr>
            <a:grpSpLocks/>
          </p:cNvGrpSpPr>
          <p:nvPr/>
        </p:nvGrpSpPr>
        <p:grpSpPr bwMode="auto">
          <a:xfrm>
            <a:off x="-6615" y="20638"/>
            <a:ext cx="9144001" cy="6858000"/>
            <a:chOff x="0" y="0"/>
            <a:chExt cx="5760" cy="4320"/>
          </a:xfrm>
        </p:grpSpPr>
        <p:sp>
          <p:nvSpPr>
            <p:cNvPr id="5" name="Freeform 3">
              <a:extLst>
                <a:ext uri="{FF2B5EF4-FFF2-40B4-BE49-F238E27FC236}">
                  <a16:creationId xmlns:a16="http://schemas.microsoft.com/office/drawing/2014/main" id="{4637ABA5-F5EF-40BF-8475-607DA0CA24F0}"/>
                </a:ext>
              </a:extLst>
            </p:cNvPr>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 name="Freeform 4">
              <a:extLst>
                <a:ext uri="{FF2B5EF4-FFF2-40B4-BE49-F238E27FC236}">
                  <a16:creationId xmlns:a16="http://schemas.microsoft.com/office/drawing/2014/main" id="{FE0E4E06-20CE-45F0-9170-B61E903D96EE}"/>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500"/>
            </a:p>
          </p:txBody>
        </p:sp>
      </p:grpSp>
      <p:sp>
        <p:nvSpPr>
          <p:cNvPr id="7" name="Freeform 5">
            <a:extLst>
              <a:ext uri="{FF2B5EF4-FFF2-40B4-BE49-F238E27FC236}">
                <a16:creationId xmlns:a16="http://schemas.microsoft.com/office/drawing/2014/main" id="{46D806DD-2693-48EE-8540-F672EF863996}"/>
              </a:ext>
            </a:extLst>
          </p:cNvPr>
          <p:cNvSpPr>
            <a:spLocks/>
          </p:cNvSpPr>
          <p:nvPr/>
        </p:nvSpPr>
        <p:spPr bwMode="hidden">
          <a:xfrm>
            <a:off x="6241521" y="6269038"/>
            <a:ext cx="2895865"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nvGrpSpPr>
          <p:cNvPr id="8" name="Group 6">
            <a:extLst>
              <a:ext uri="{FF2B5EF4-FFF2-40B4-BE49-F238E27FC236}">
                <a16:creationId xmlns:a16="http://schemas.microsoft.com/office/drawing/2014/main" id="{76FABC68-DF70-489C-8325-0AD6612726B7}"/>
              </a:ext>
            </a:extLst>
          </p:cNvPr>
          <p:cNvGrpSpPr>
            <a:grpSpLocks/>
          </p:cNvGrpSpPr>
          <p:nvPr/>
        </p:nvGrpSpPr>
        <p:grpSpPr bwMode="auto">
          <a:xfrm>
            <a:off x="-1324" y="6034088"/>
            <a:ext cx="7844897" cy="850900"/>
            <a:chOff x="0" y="3792"/>
            <a:chExt cx="4942" cy="536"/>
          </a:xfrm>
        </p:grpSpPr>
        <p:sp>
          <p:nvSpPr>
            <p:cNvPr id="9" name="Freeform 7">
              <a:extLst>
                <a:ext uri="{FF2B5EF4-FFF2-40B4-BE49-F238E27FC236}">
                  <a16:creationId xmlns:a16="http://schemas.microsoft.com/office/drawing/2014/main" id="{CC614739-BBA3-4886-8E0D-EFABAEDBACBF}"/>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500"/>
            </a:p>
          </p:txBody>
        </p:sp>
        <p:grpSp>
          <p:nvGrpSpPr>
            <p:cNvPr id="10" name="Group 8">
              <a:extLst>
                <a:ext uri="{FF2B5EF4-FFF2-40B4-BE49-F238E27FC236}">
                  <a16:creationId xmlns:a16="http://schemas.microsoft.com/office/drawing/2014/main" id="{9E8D6A3E-9704-4509-8BDF-04E60A336196}"/>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0DF75869-A1B2-4766-96B5-DDC176309061}"/>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 name="Freeform 10">
                <a:extLst>
                  <a:ext uri="{FF2B5EF4-FFF2-40B4-BE49-F238E27FC236}">
                    <a16:creationId xmlns:a16="http://schemas.microsoft.com/office/drawing/2014/main" id="{762050BC-5DA2-4A10-BD0C-684FA0E9E98E}"/>
                  </a:ext>
                </a:extLst>
              </p:cNvPr>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 name="Freeform 11">
                <a:extLst>
                  <a:ext uri="{FF2B5EF4-FFF2-40B4-BE49-F238E27FC236}">
                    <a16:creationId xmlns:a16="http://schemas.microsoft.com/office/drawing/2014/main" id="{A414C99C-CF54-4E40-A806-6C548488503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5" name="Freeform 12">
                <a:extLst>
                  <a:ext uri="{FF2B5EF4-FFF2-40B4-BE49-F238E27FC236}">
                    <a16:creationId xmlns:a16="http://schemas.microsoft.com/office/drawing/2014/main" id="{C3B2336C-E64D-410C-969F-FF747D4FB59A}"/>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 name="Freeform 13">
                <a:extLst>
                  <a:ext uri="{FF2B5EF4-FFF2-40B4-BE49-F238E27FC236}">
                    <a16:creationId xmlns:a16="http://schemas.microsoft.com/office/drawing/2014/main" id="{53A70621-03CC-4B01-A7E5-854120798F9F}"/>
                  </a:ext>
                </a:extLst>
              </p:cNvPr>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11" name="Freeform 14">
              <a:extLst>
                <a:ext uri="{FF2B5EF4-FFF2-40B4-BE49-F238E27FC236}">
                  <a16:creationId xmlns:a16="http://schemas.microsoft.com/office/drawing/2014/main" id="{0ED7604F-336C-4841-9B5A-5A0C6A9E6A53}"/>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500"/>
            </a:p>
          </p:txBody>
        </p:sp>
      </p:grpSp>
      <p:grpSp>
        <p:nvGrpSpPr>
          <p:cNvPr id="17" name="Group 15">
            <a:extLst>
              <a:ext uri="{FF2B5EF4-FFF2-40B4-BE49-F238E27FC236}">
                <a16:creationId xmlns:a16="http://schemas.microsoft.com/office/drawing/2014/main" id="{F499418B-F7B6-428E-83E4-58B311154709}"/>
              </a:ext>
            </a:extLst>
          </p:cNvPr>
          <p:cNvGrpSpPr>
            <a:grpSpLocks/>
          </p:cNvGrpSpPr>
          <p:nvPr/>
        </p:nvGrpSpPr>
        <p:grpSpPr bwMode="auto">
          <a:xfrm>
            <a:off x="627063" y="6021388"/>
            <a:ext cx="5684573" cy="849312"/>
            <a:chOff x="395" y="3793"/>
            <a:chExt cx="3581" cy="535"/>
          </a:xfrm>
        </p:grpSpPr>
        <p:sp>
          <p:nvSpPr>
            <p:cNvPr id="18" name="Freeform 16">
              <a:extLst>
                <a:ext uri="{FF2B5EF4-FFF2-40B4-BE49-F238E27FC236}">
                  <a16:creationId xmlns:a16="http://schemas.microsoft.com/office/drawing/2014/main" id="{F4458225-896F-46A7-BD0E-510F6D3F7D59}"/>
                </a:ext>
              </a:extLst>
            </p:cNvPr>
            <p:cNvSpPr>
              <a:spLocks/>
            </p:cNvSpPr>
            <p:nvPr userDrawn="1"/>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9" name="Freeform 17">
              <a:extLst>
                <a:ext uri="{FF2B5EF4-FFF2-40B4-BE49-F238E27FC236}">
                  <a16:creationId xmlns:a16="http://schemas.microsoft.com/office/drawing/2014/main" id="{BD73D091-C142-4322-A394-B3C99A19EAA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0" name="Freeform 18">
              <a:extLst>
                <a:ext uri="{FF2B5EF4-FFF2-40B4-BE49-F238E27FC236}">
                  <a16:creationId xmlns:a16="http://schemas.microsoft.com/office/drawing/2014/main" id="{0C5F935C-54B2-4337-A547-2BE1CF2A3025}"/>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1" name="Freeform 19">
              <a:extLst>
                <a:ext uri="{FF2B5EF4-FFF2-40B4-BE49-F238E27FC236}">
                  <a16:creationId xmlns:a16="http://schemas.microsoft.com/office/drawing/2014/main" id="{37228481-54D6-465C-8372-968FD33BBC83}"/>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2" name="Freeform 20">
              <a:extLst>
                <a:ext uri="{FF2B5EF4-FFF2-40B4-BE49-F238E27FC236}">
                  <a16:creationId xmlns:a16="http://schemas.microsoft.com/office/drawing/2014/main" id="{4EC35CEB-DE93-4955-AB5A-78E0294E6289}"/>
                </a:ext>
              </a:extLst>
            </p:cNvPr>
            <p:cNvSpPr>
              <a:spLocks/>
            </p:cNvSpPr>
            <p:nvPr userDrawn="1"/>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23" name="Freeform 21">
              <a:extLst>
                <a:ext uri="{FF2B5EF4-FFF2-40B4-BE49-F238E27FC236}">
                  <a16:creationId xmlns:a16="http://schemas.microsoft.com/office/drawing/2014/main" id="{A8EDC16D-3F84-40A8-8DA4-464A48A0D8DD}"/>
                </a:ext>
              </a:extLst>
            </p:cNvPr>
            <p:cNvSpPr>
              <a:spLocks/>
            </p:cNvSpPr>
            <p:nvPr userDrawn="1"/>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62486" name="Rectangle 22"/>
          <p:cNvSpPr>
            <a:spLocks noGrp="1" noChangeArrowheads="1"/>
          </p:cNvSpPr>
          <p:nvPr>
            <p:ph type="ctrTitle" sz="quarter"/>
          </p:nvPr>
        </p:nvSpPr>
        <p:spPr>
          <a:xfrm>
            <a:off x="457200" y="1447802"/>
            <a:ext cx="8229600" cy="1736725"/>
          </a:xfrm>
        </p:spPr>
        <p:txBody>
          <a:bodyPr/>
          <a:lstStyle>
            <a:lvl1pPr>
              <a:defRPr sz="4500"/>
            </a:lvl1pPr>
          </a:lstStyle>
          <a:p>
            <a:r>
              <a:rPr lang="en-US"/>
              <a:t>Click to edit Master title style</a:t>
            </a:r>
          </a:p>
        </p:txBody>
      </p:sp>
      <p:sp>
        <p:nvSpPr>
          <p:cNvPr id="624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id="{3F21BB29-A51E-489A-BB2D-09EC661C03CB}"/>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DE395802-4266-4252-B5AA-90A1DBCB2DC9}"/>
              </a:ext>
            </a:extLst>
          </p:cNvPr>
          <p:cNvSpPr>
            <a:spLocks noGrp="1" noChangeArrowheads="1"/>
          </p:cNvSpPr>
          <p:nvPr>
            <p:ph type="sldNum" sz="quarter" idx="11"/>
          </p:nvPr>
        </p:nvSpPr>
        <p:spPr/>
        <p:txBody>
          <a:bodyPr/>
          <a:lstStyle>
            <a:lvl1pPr>
              <a:defRPr smtClean="0"/>
            </a:lvl1pPr>
          </a:lstStyle>
          <a:p>
            <a:pPr>
              <a:defRPr/>
            </a:pPr>
            <a:fld id="{634AEA1F-A2C2-46D9-A8B5-CBB67179E1EF}" type="slidenum">
              <a:rPr lang="en-US" altLang="vi-VN"/>
              <a:pPr>
                <a:defRPr/>
              </a:pPr>
              <a:t>‹#›</a:t>
            </a:fld>
            <a:endParaRPr lang="en-US" altLang="vi-VN"/>
          </a:p>
        </p:txBody>
      </p:sp>
      <p:sp>
        <p:nvSpPr>
          <p:cNvPr id="26" name="Rectangle 26">
            <a:extLst>
              <a:ext uri="{FF2B5EF4-FFF2-40B4-BE49-F238E27FC236}">
                <a16:creationId xmlns:a16="http://schemas.microsoft.com/office/drawing/2014/main" id="{08483C9D-B75D-4AB4-851D-49408DDF28E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75653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4">
            <a:extLst>
              <a:ext uri="{FF2B5EF4-FFF2-40B4-BE49-F238E27FC236}">
                <a16:creationId xmlns:a16="http://schemas.microsoft.com/office/drawing/2014/main" id="{77E755CB-78A6-4779-9A5B-F53647599C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DB6BB293-7C08-4006-B9C5-B09C18ABB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90C7C35-88CF-4735-BBF5-C0263D8B4260}"/>
              </a:ext>
            </a:extLst>
          </p:cNvPr>
          <p:cNvSpPr>
            <a:spLocks noGrp="1" noChangeArrowheads="1"/>
          </p:cNvSpPr>
          <p:nvPr>
            <p:ph type="sldNum" sz="quarter" idx="12"/>
          </p:nvPr>
        </p:nvSpPr>
        <p:spPr>
          <a:ln/>
        </p:spPr>
        <p:txBody>
          <a:bodyPr/>
          <a:lstStyle>
            <a:lvl1pPr>
              <a:defRPr/>
            </a:lvl1pPr>
          </a:lstStyle>
          <a:p>
            <a:pPr>
              <a:defRPr/>
            </a:pPr>
            <a:fld id="{A56D115D-DC46-4B27-BD72-009A053294C1}" type="slidenum">
              <a:rPr lang="en-US" altLang="vi-VN"/>
              <a:pPr>
                <a:defRPr/>
              </a:pPr>
              <a:t>‹#›</a:t>
            </a:fld>
            <a:endParaRPr lang="en-US" altLang="vi-VN"/>
          </a:p>
        </p:txBody>
      </p:sp>
    </p:spTree>
    <p:extLst>
      <p:ext uri="{BB962C8B-B14F-4D97-AF65-F5344CB8AC3E}">
        <p14:creationId xmlns:p14="http://schemas.microsoft.com/office/powerpoint/2010/main" val="1138460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3333"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vi-VN"/>
              <a:t>Bấm &amp; sửa kiểu tiêu đề</a:t>
            </a:r>
          </a:p>
        </p:txBody>
      </p:sp>
      <p:sp>
        <p:nvSpPr>
          <p:cNvPr id="4" name="Rectangle 24">
            <a:extLst>
              <a:ext uri="{FF2B5EF4-FFF2-40B4-BE49-F238E27FC236}">
                <a16:creationId xmlns:a16="http://schemas.microsoft.com/office/drawing/2014/main" id="{823E4AF1-2DD9-4B14-8EDA-08F576F638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0E96054F-F1D0-495F-B6F1-068D3A18E7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E675D897-61F3-453B-90B8-623A2DD938E0}"/>
              </a:ext>
            </a:extLst>
          </p:cNvPr>
          <p:cNvSpPr>
            <a:spLocks noGrp="1" noChangeArrowheads="1"/>
          </p:cNvSpPr>
          <p:nvPr>
            <p:ph type="sldNum" sz="quarter" idx="12"/>
          </p:nvPr>
        </p:nvSpPr>
        <p:spPr>
          <a:ln/>
        </p:spPr>
        <p:txBody>
          <a:bodyPr/>
          <a:lstStyle>
            <a:lvl1pPr>
              <a:defRPr/>
            </a:lvl1pPr>
          </a:lstStyle>
          <a:p>
            <a:pPr>
              <a:defRPr/>
            </a:pPr>
            <a:fld id="{169A8F55-310D-40C7-93D5-5F003C90E0A0}" type="slidenum">
              <a:rPr lang="en-US" altLang="vi-VN"/>
              <a:pPr>
                <a:defRPr/>
              </a:pPr>
              <a:t>‹#›</a:t>
            </a:fld>
            <a:endParaRPr lang="en-US" altLang="vi-VN"/>
          </a:p>
        </p:txBody>
      </p:sp>
    </p:spTree>
    <p:extLst>
      <p:ext uri="{BB962C8B-B14F-4D97-AF65-F5344CB8AC3E}">
        <p14:creationId xmlns:p14="http://schemas.microsoft.com/office/powerpoint/2010/main" val="583138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4958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4958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4">
            <a:extLst>
              <a:ext uri="{FF2B5EF4-FFF2-40B4-BE49-F238E27FC236}">
                <a16:creationId xmlns:a16="http://schemas.microsoft.com/office/drawing/2014/main" id="{1C81980E-1BC8-4D05-8C16-EA65AC4947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CF7FA123-0904-402F-9992-D47105BE8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5D7DAE2-16BB-4FFA-84A4-72F68285B5CF}"/>
              </a:ext>
            </a:extLst>
          </p:cNvPr>
          <p:cNvSpPr>
            <a:spLocks noGrp="1" noChangeArrowheads="1"/>
          </p:cNvSpPr>
          <p:nvPr>
            <p:ph type="sldNum" sz="quarter" idx="12"/>
          </p:nvPr>
        </p:nvSpPr>
        <p:spPr>
          <a:ln/>
        </p:spPr>
        <p:txBody>
          <a:bodyPr/>
          <a:lstStyle>
            <a:lvl1pPr>
              <a:defRPr/>
            </a:lvl1pPr>
          </a:lstStyle>
          <a:p>
            <a:pPr>
              <a:defRPr/>
            </a:pPr>
            <a:fld id="{D66A4966-50A6-4358-B689-4163DB841981}" type="slidenum">
              <a:rPr lang="en-US" altLang="vi-VN"/>
              <a:pPr>
                <a:defRPr/>
              </a:pPr>
              <a:t>‹#›</a:t>
            </a:fld>
            <a:endParaRPr lang="en-US" altLang="vi-VN"/>
          </a:p>
        </p:txBody>
      </p:sp>
    </p:spTree>
    <p:extLst>
      <p:ext uri="{BB962C8B-B14F-4D97-AF65-F5344CB8AC3E}">
        <p14:creationId xmlns:p14="http://schemas.microsoft.com/office/powerpoint/2010/main" val="160389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vi-VN"/>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4">
            <a:extLst>
              <a:ext uri="{FF2B5EF4-FFF2-40B4-BE49-F238E27FC236}">
                <a16:creationId xmlns:a16="http://schemas.microsoft.com/office/drawing/2014/main" id="{534B5462-824D-4BE2-B57B-17AA2399E9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2173E349-25A8-4B3B-9857-65D1C03AC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4A7CE96E-921D-4076-AB57-F06DF683F9E0}"/>
              </a:ext>
            </a:extLst>
          </p:cNvPr>
          <p:cNvSpPr>
            <a:spLocks noGrp="1" noChangeArrowheads="1"/>
          </p:cNvSpPr>
          <p:nvPr>
            <p:ph type="sldNum" sz="quarter" idx="12"/>
          </p:nvPr>
        </p:nvSpPr>
        <p:spPr>
          <a:ln/>
        </p:spPr>
        <p:txBody>
          <a:bodyPr/>
          <a:lstStyle>
            <a:lvl1pPr>
              <a:defRPr/>
            </a:lvl1pPr>
          </a:lstStyle>
          <a:p>
            <a:pPr>
              <a:defRPr/>
            </a:pPr>
            <a:fld id="{0D1B0998-285B-41AF-A328-66B91CB22CB2}" type="slidenum">
              <a:rPr lang="en-US" altLang="vi-VN"/>
              <a:pPr>
                <a:defRPr/>
              </a:pPr>
              <a:t>‹#›</a:t>
            </a:fld>
            <a:endParaRPr lang="en-US" altLang="vi-VN"/>
          </a:p>
        </p:txBody>
      </p:sp>
    </p:spTree>
    <p:extLst>
      <p:ext uri="{BB962C8B-B14F-4D97-AF65-F5344CB8AC3E}">
        <p14:creationId xmlns:p14="http://schemas.microsoft.com/office/powerpoint/2010/main" val="2860723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4">
            <a:extLst>
              <a:ext uri="{FF2B5EF4-FFF2-40B4-BE49-F238E27FC236}">
                <a16:creationId xmlns:a16="http://schemas.microsoft.com/office/drawing/2014/main" id="{E40FCAC9-6F43-455A-9562-6E468E2DF9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2A996C86-BFC3-4698-83CF-69569400E2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5F9D231E-B648-4D13-9E5B-463540817A35}"/>
              </a:ext>
            </a:extLst>
          </p:cNvPr>
          <p:cNvSpPr>
            <a:spLocks noGrp="1" noChangeArrowheads="1"/>
          </p:cNvSpPr>
          <p:nvPr>
            <p:ph type="sldNum" sz="quarter" idx="12"/>
          </p:nvPr>
        </p:nvSpPr>
        <p:spPr>
          <a:ln/>
        </p:spPr>
        <p:txBody>
          <a:bodyPr/>
          <a:lstStyle>
            <a:lvl1pPr>
              <a:defRPr/>
            </a:lvl1pPr>
          </a:lstStyle>
          <a:p>
            <a:pPr>
              <a:defRPr/>
            </a:pPr>
            <a:fld id="{7576E101-38FD-47B1-BC79-112A6BA9BBA9}" type="slidenum">
              <a:rPr lang="en-US" altLang="vi-VN"/>
              <a:pPr>
                <a:defRPr/>
              </a:pPr>
              <a:t>‹#›</a:t>
            </a:fld>
            <a:endParaRPr lang="en-US" altLang="vi-VN"/>
          </a:p>
        </p:txBody>
      </p:sp>
    </p:spTree>
    <p:extLst>
      <p:ext uri="{BB962C8B-B14F-4D97-AF65-F5344CB8AC3E}">
        <p14:creationId xmlns:p14="http://schemas.microsoft.com/office/powerpoint/2010/main" val="3950475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28707D7-6AD2-43C8-A725-6D46BDA37A1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A532A71E-03C9-42D8-9FDC-E42E4E296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A7642AAC-1346-47D2-B129-B1872439FC10}"/>
              </a:ext>
            </a:extLst>
          </p:cNvPr>
          <p:cNvSpPr>
            <a:spLocks noGrp="1" noChangeArrowheads="1"/>
          </p:cNvSpPr>
          <p:nvPr>
            <p:ph type="sldNum" sz="quarter" idx="12"/>
          </p:nvPr>
        </p:nvSpPr>
        <p:spPr>
          <a:ln/>
        </p:spPr>
        <p:txBody>
          <a:bodyPr/>
          <a:lstStyle>
            <a:lvl1pPr>
              <a:defRPr/>
            </a:lvl1pPr>
          </a:lstStyle>
          <a:p>
            <a:pPr>
              <a:defRPr/>
            </a:pPr>
            <a:fld id="{BCA8E619-C11B-4B79-A2BE-34BFA3EA12EE}" type="slidenum">
              <a:rPr lang="en-US" altLang="vi-VN"/>
              <a:pPr>
                <a:defRPr/>
              </a:pPr>
              <a:t>‹#›</a:t>
            </a:fld>
            <a:endParaRPr lang="en-US" altLang="vi-VN"/>
          </a:p>
        </p:txBody>
      </p:sp>
    </p:spTree>
    <p:extLst>
      <p:ext uri="{BB962C8B-B14F-4D97-AF65-F5344CB8AC3E}">
        <p14:creationId xmlns:p14="http://schemas.microsoft.com/office/powerpoint/2010/main" val="384671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1667" b="1"/>
            </a:lvl1pPr>
          </a:lstStyle>
          <a:p>
            <a:r>
              <a:rPr lang="vi-VN"/>
              <a:t>Bấm &amp; sửa kiểu tiêu đề</a:t>
            </a:r>
            <a:endParaRPr lang="en-US"/>
          </a:p>
        </p:txBody>
      </p:sp>
      <p:sp>
        <p:nvSpPr>
          <p:cNvPr id="3" name="Nơi giữ chỗ cho Nội dung 2"/>
          <p:cNvSpPr>
            <a:spLocks noGrp="1"/>
          </p:cNvSpPr>
          <p:nvPr>
            <p:ph idx="1"/>
          </p:nvPr>
        </p:nvSpPr>
        <p:spPr>
          <a:xfrm>
            <a:off x="3575050" y="273052"/>
            <a:ext cx="5111750" cy="5853113"/>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2"/>
            <a:ext cx="3008313" cy="4691063"/>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vi-VN"/>
              <a:t>Bấm &amp; sửa kiểu tiêu đề</a:t>
            </a:r>
          </a:p>
        </p:txBody>
      </p:sp>
      <p:sp>
        <p:nvSpPr>
          <p:cNvPr id="5" name="Rectangle 24">
            <a:extLst>
              <a:ext uri="{FF2B5EF4-FFF2-40B4-BE49-F238E27FC236}">
                <a16:creationId xmlns:a16="http://schemas.microsoft.com/office/drawing/2014/main" id="{B0727ECB-D6CC-4572-8991-F803748A96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E30C996E-F1B6-456C-809A-FC1C423D4E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2C000AC1-35AD-47B2-A8E5-CB901596ADA1}"/>
              </a:ext>
            </a:extLst>
          </p:cNvPr>
          <p:cNvSpPr>
            <a:spLocks noGrp="1" noChangeArrowheads="1"/>
          </p:cNvSpPr>
          <p:nvPr>
            <p:ph type="sldNum" sz="quarter" idx="12"/>
          </p:nvPr>
        </p:nvSpPr>
        <p:spPr>
          <a:ln/>
        </p:spPr>
        <p:txBody>
          <a:bodyPr/>
          <a:lstStyle>
            <a:lvl1pPr>
              <a:defRPr/>
            </a:lvl1pPr>
          </a:lstStyle>
          <a:p>
            <a:pPr>
              <a:defRPr/>
            </a:pPr>
            <a:fld id="{95964C70-3705-48FA-A8DE-F6DAA74B58BB}" type="slidenum">
              <a:rPr lang="en-US" altLang="vi-VN"/>
              <a:pPr>
                <a:defRPr/>
              </a:pPr>
              <a:t>‹#›</a:t>
            </a:fld>
            <a:endParaRPr lang="en-US" altLang="vi-VN"/>
          </a:p>
        </p:txBody>
      </p:sp>
    </p:spTree>
    <p:extLst>
      <p:ext uri="{BB962C8B-B14F-4D97-AF65-F5344CB8AC3E}">
        <p14:creationId xmlns:p14="http://schemas.microsoft.com/office/powerpoint/2010/main" val="213720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D592-71A7-427F-B00F-EF77DC2D9486}"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2158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1667"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vi-VN"/>
              <a:t>Bấm &amp; sửa kiểu tiêu đề</a:t>
            </a:r>
          </a:p>
        </p:txBody>
      </p:sp>
      <p:sp>
        <p:nvSpPr>
          <p:cNvPr id="5" name="Rectangle 24">
            <a:extLst>
              <a:ext uri="{FF2B5EF4-FFF2-40B4-BE49-F238E27FC236}">
                <a16:creationId xmlns:a16="http://schemas.microsoft.com/office/drawing/2014/main" id="{752CB784-36D7-4407-82B9-BDCE30E1CD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F53013D-49D7-482B-96BF-7343748AC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F54620B5-ADC3-4D50-8311-826BCD16915E}"/>
              </a:ext>
            </a:extLst>
          </p:cNvPr>
          <p:cNvSpPr>
            <a:spLocks noGrp="1" noChangeArrowheads="1"/>
          </p:cNvSpPr>
          <p:nvPr>
            <p:ph type="sldNum" sz="quarter" idx="12"/>
          </p:nvPr>
        </p:nvSpPr>
        <p:spPr>
          <a:ln/>
        </p:spPr>
        <p:txBody>
          <a:bodyPr/>
          <a:lstStyle>
            <a:lvl1pPr>
              <a:defRPr/>
            </a:lvl1pPr>
          </a:lstStyle>
          <a:p>
            <a:pPr>
              <a:defRPr/>
            </a:pPr>
            <a:fld id="{72EB3761-E054-4F18-80AC-C8F80E8DA095}" type="slidenum">
              <a:rPr lang="en-US" altLang="vi-VN"/>
              <a:pPr>
                <a:defRPr/>
              </a:pPr>
              <a:t>‹#›</a:t>
            </a:fld>
            <a:endParaRPr lang="en-US" altLang="vi-VN"/>
          </a:p>
        </p:txBody>
      </p:sp>
    </p:spTree>
    <p:extLst>
      <p:ext uri="{BB962C8B-B14F-4D97-AF65-F5344CB8AC3E}">
        <p14:creationId xmlns:p14="http://schemas.microsoft.com/office/powerpoint/2010/main" val="3428752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4">
            <a:extLst>
              <a:ext uri="{FF2B5EF4-FFF2-40B4-BE49-F238E27FC236}">
                <a16:creationId xmlns:a16="http://schemas.microsoft.com/office/drawing/2014/main" id="{B24CBD71-9343-4161-A63D-669222D3D3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8332EB90-E500-457E-8495-C54B0775A1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2F5F01D2-EDDF-4D06-A7F7-CD450D1A608A}"/>
              </a:ext>
            </a:extLst>
          </p:cNvPr>
          <p:cNvSpPr>
            <a:spLocks noGrp="1" noChangeArrowheads="1"/>
          </p:cNvSpPr>
          <p:nvPr>
            <p:ph type="sldNum" sz="quarter" idx="12"/>
          </p:nvPr>
        </p:nvSpPr>
        <p:spPr>
          <a:ln/>
        </p:spPr>
        <p:txBody>
          <a:bodyPr/>
          <a:lstStyle>
            <a:lvl1pPr>
              <a:defRPr/>
            </a:lvl1pPr>
          </a:lstStyle>
          <a:p>
            <a:pPr>
              <a:defRPr/>
            </a:pPr>
            <a:fld id="{705719A1-2BF9-4CB0-A03B-74E5C65DA8DA}" type="slidenum">
              <a:rPr lang="en-US" altLang="vi-VN"/>
              <a:pPr>
                <a:defRPr/>
              </a:pPr>
              <a:t>‹#›</a:t>
            </a:fld>
            <a:endParaRPr lang="en-US" altLang="vi-VN"/>
          </a:p>
        </p:txBody>
      </p:sp>
    </p:spTree>
    <p:extLst>
      <p:ext uri="{BB962C8B-B14F-4D97-AF65-F5344CB8AC3E}">
        <p14:creationId xmlns:p14="http://schemas.microsoft.com/office/powerpoint/2010/main" val="777409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600"/>
            <a:ext cx="2057400" cy="5867400"/>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600"/>
            <a:ext cx="6019800" cy="5867400"/>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4">
            <a:extLst>
              <a:ext uri="{FF2B5EF4-FFF2-40B4-BE49-F238E27FC236}">
                <a16:creationId xmlns:a16="http://schemas.microsoft.com/office/drawing/2014/main" id="{118E9C32-0398-4471-9999-9B3FDEFEAF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05B0B52-5773-46CB-A072-616EBF48DB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B673205-91AE-4F3E-9BB8-8321D8B3AD76}"/>
              </a:ext>
            </a:extLst>
          </p:cNvPr>
          <p:cNvSpPr>
            <a:spLocks noGrp="1" noChangeArrowheads="1"/>
          </p:cNvSpPr>
          <p:nvPr>
            <p:ph type="sldNum" sz="quarter" idx="12"/>
          </p:nvPr>
        </p:nvSpPr>
        <p:spPr>
          <a:ln/>
        </p:spPr>
        <p:txBody>
          <a:bodyPr/>
          <a:lstStyle>
            <a:lvl1pPr>
              <a:defRPr/>
            </a:lvl1pPr>
          </a:lstStyle>
          <a:p>
            <a:pPr>
              <a:defRPr/>
            </a:pPr>
            <a:fld id="{1827DB76-454B-47D8-A7FB-BE573C9D4867}" type="slidenum">
              <a:rPr lang="en-US" altLang="vi-VN"/>
              <a:pPr>
                <a:defRPr/>
              </a:pPr>
              <a:t>‹#›</a:t>
            </a:fld>
            <a:endParaRPr lang="en-US" altLang="vi-VN"/>
          </a:p>
        </p:txBody>
      </p:sp>
    </p:spTree>
    <p:extLst>
      <p:ext uri="{BB962C8B-B14F-4D97-AF65-F5344CB8AC3E}">
        <p14:creationId xmlns:p14="http://schemas.microsoft.com/office/powerpoint/2010/main" val="381893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D592-71A7-427F-B00F-EF77DC2D9486}"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5124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0D592-71A7-427F-B00F-EF77DC2D9486}"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41346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6943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908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6023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pPr/>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pPr/>
              <a:t>‹#›</a:t>
            </a:fld>
            <a:endParaRPr lang="en-US"/>
          </a:p>
        </p:txBody>
      </p:sp>
    </p:spTree>
    <p:extLst>
      <p:ext uri="{BB962C8B-B14F-4D97-AF65-F5344CB8AC3E}">
        <p14:creationId xmlns:p14="http://schemas.microsoft.com/office/powerpoint/2010/main" val="10935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652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571477" rtl="0" eaLnBrk="0" fontAlgn="base" hangingPunct="0">
        <a:lnSpc>
          <a:spcPct val="90000"/>
        </a:lnSpc>
        <a:spcBef>
          <a:spcPct val="0"/>
        </a:spcBef>
        <a:spcAft>
          <a:spcPct val="0"/>
        </a:spcAft>
        <a:defRPr sz="2750" kern="1200">
          <a:solidFill>
            <a:schemeClr val="tx1"/>
          </a:solidFill>
          <a:latin typeface="+mj-lt"/>
          <a:ea typeface="+mj-ea"/>
          <a:cs typeface="Arial" panose="020B0604020202020204" pitchFamily="34" charset="0"/>
        </a:defRPr>
      </a:lvl1pPr>
      <a:lvl2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2pPr>
      <a:lvl3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3pPr>
      <a:lvl4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4pPr>
      <a:lvl5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5pPr>
      <a:lvl6pPr marL="380985" algn="l" defTabSz="571477" rtl="0" fontAlgn="base">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6pPr>
      <a:lvl7pPr marL="761970" algn="l" defTabSz="571477" rtl="0" fontAlgn="base">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7pPr>
      <a:lvl8pPr marL="1142954" algn="l" defTabSz="571477" rtl="0" fontAlgn="base">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8pPr>
      <a:lvl9pPr marL="1523939" algn="l" defTabSz="571477" rtl="0" fontAlgn="base">
        <a:lnSpc>
          <a:spcPct val="90000"/>
        </a:lnSpc>
        <a:spcBef>
          <a:spcPct val="0"/>
        </a:spcBef>
        <a:spcAft>
          <a:spcPct val="0"/>
        </a:spcAft>
        <a:defRPr sz="2750">
          <a:solidFill>
            <a:schemeClr val="tx1"/>
          </a:solidFill>
          <a:latin typeface="Arial" panose="020B0604020202020204" pitchFamily="34" charset="0"/>
          <a:cs typeface="Arial" panose="020B0604020202020204" pitchFamily="34" charset="0"/>
        </a:defRPr>
      </a:lvl9pPr>
    </p:titleStyle>
    <p:bodyStyle>
      <a:lvl1pPr marL="142869" indent="-142869" algn="l" defTabSz="571477" rtl="0" eaLnBrk="0" fontAlgn="base" hangingPunct="0">
        <a:lnSpc>
          <a:spcPct val="90000"/>
        </a:lnSpc>
        <a:spcBef>
          <a:spcPts val="625"/>
        </a:spcBef>
        <a:spcAft>
          <a:spcPct val="0"/>
        </a:spcAft>
        <a:buFont typeface="Arial" panose="020B0604020202020204" pitchFamily="34" charset="0"/>
        <a:buChar char="•"/>
        <a:defRPr sz="1750" kern="1200">
          <a:solidFill>
            <a:schemeClr val="tx1"/>
          </a:solidFill>
          <a:latin typeface="+mn-lt"/>
          <a:ea typeface="+mn-ea"/>
          <a:cs typeface="Arial" panose="020B0604020202020204" pitchFamily="34" charset="0"/>
        </a:defRPr>
      </a:lvl1pPr>
      <a:lvl2pPr marL="428608" indent="-142869" algn="l" defTabSz="571477"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2pPr>
      <a:lvl3pPr marL="714346" indent="-142869" algn="l" defTabSz="571477" rtl="0" eaLnBrk="0" fontAlgn="base" hangingPunct="0">
        <a:lnSpc>
          <a:spcPct val="90000"/>
        </a:lnSpc>
        <a:spcBef>
          <a:spcPts val="312"/>
        </a:spcBef>
        <a:spcAft>
          <a:spcPct val="0"/>
        </a:spcAft>
        <a:buFont typeface="Arial" panose="020B0604020202020204" pitchFamily="34" charset="0"/>
        <a:buChar char="•"/>
        <a:defRPr sz="1250" kern="1200">
          <a:solidFill>
            <a:schemeClr val="tx1"/>
          </a:solidFill>
          <a:latin typeface="+mn-lt"/>
          <a:ea typeface="+mn-ea"/>
          <a:cs typeface="Arial" panose="020B0604020202020204" pitchFamily="34" charset="0"/>
        </a:defRPr>
      </a:lvl3pPr>
      <a:lvl4pPr marL="1000085" indent="-142869" algn="l" defTabSz="571477" rtl="0" eaLnBrk="0" fontAlgn="base" hangingPunct="0">
        <a:lnSpc>
          <a:spcPct val="90000"/>
        </a:lnSpc>
        <a:spcBef>
          <a:spcPts val="312"/>
        </a:spcBef>
        <a:spcAft>
          <a:spcPct val="0"/>
        </a:spcAft>
        <a:buFont typeface="Arial" panose="020B0604020202020204" pitchFamily="34" charset="0"/>
        <a:buChar char="•"/>
        <a:defRPr sz="1083" kern="1200">
          <a:solidFill>
            <a:schemeClr val="tx1"/>
          </a:solidFill>
          <a:latin typeface="+mn-lt"/>
          <a:ea typeface="+mn-ea"/>
          <a:cs typeface="Arial" panose="020B0604020202020204" pitchFamily="34" charset="0"/>
        </a:defRPr>
      </a:lvl4pPr>
      <a:lvl5pPr marL="1285824" indent="-142869" algn="l" defTabSz="571477" rtl="0" eaLnBrk="0" fontAlgn="base" hangingPunct="0">
        <a:lnSpc>
          <a:spcPct val="90000"/>
        </a:lnSpc>
        <a:spcBef>
          <a:spcPts val="312"/>
        </a:spcBef>
        <a:spcAft>
          <a:spcPct val="0"/>
        </a:spcAft>
        <a:buFont typeface="Arial" panose="020B0604020202020204" pitchFamily="34" charset="0"/>
        <a:buChar char="•"/>
        <a:defRPr sz="1083" kern="1200">
          <a:solidFill>
            <a:schemeClr val="tx1"/>
          </a:solidFill>
          <a:latin typeface="+mn-lt"/>
          <a:ea typeface="+mn-ea"/>
          <a:cs typeface="Arial" panose="020B0604020202020204" pitchFamily="34" charset="0"/>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3814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ransition spd="slow" advTm="3000"/>
  <p:txStyles>
    <p:titleStyle>
      <a:lvl1pPr algn="l" defTabSz="571477" rtl="0" eaLnBrk="0" fontAlgn="base" hangingPunct="0">
        <a:lnSpc>
          <a:spcPct val="90000"/>
        </a:lnSpc>
        <a:spcBef>
          <a:spcPct val="0"/>
        </a:spcBef>
        <a:spcAft>
          <a:spcPct val="0"/>
        </a:spcAft>
        <a:defRPr sz="2750" kern="1200">
          <a:solidFill>
            <a:schemeClr val="tx1"/>
          </a:solidFill>
          <a:latin typeface="+mj-lt"/>
          <a:ea typeface="+mj-ea"/>
          <a:cs typeface="阿里巴巴普惠体 2.0 55 Regular"/>
        </a:defRPr>
      </a:lvl1pPr>
      <a:lvl2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2pPr>
      <a:lvl3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3pPr>
      <a:lvl4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4pPr>
      <a:lvl5pPr algn="l" defTabSz="571477" rtl="0" eaLnBrk="0" fontAlgn="base" hangingPunct="0">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5pPr>
      <a:lvl6pPr marL="380985" algn="l" defTabSz="571477" rtl="0" fontAlgn="base">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6pPr>
      <a:lvl7pPr marL="761970" algn="l" defTabSz="571477" rtl="0" fontAlgn="base">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7pPr>
      <a:lvl8pPr marL="1142954" algn="l" defTabSz="571477" rtl="0" fontAlgn="base">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8pPr>
      <a:lvl9pPr marL="1523939" algn="l" defTabSz="571477" rtl="0" fontAlgn="base">
        <a:lnSpc>
          <a:spcPct val="90000"/>
        </a:lnSpc>
        <a:spcBef>
          <a:spcPct val="0"/>
        </a:spcBef>
        <a:spcAft>
          <a:spcPct val="0"/>
        </a:spcAft>
        <a:defRPr sz="2750">
          <a:solidFill>
            <a:schemeClr val="tx1"/>
          </a:solidFill>
          <a:latin typeface="Arial" panose="020B0604020202020204" pitchFamily="34" charset="0"/>
          <a:ea typeface="阿里巴巴普惠体 2.0 55 Regular"/>
          <a:cs typeface="阿里巴巴普惠体 2.0 55 Regular"/>
        </a:defRPr>
      </a:lvl9pPr>
    </p:titleStyle>
    <p:bodyStyle>
      <a:lvl1pPr marL="142869" indent="-142869" algn="l" defTabSz="571477" rtl="0" eaLnBrk="0" fontAlgn="base" hangingPunct="0">
        <a:lnSpc>
          <a:spcPct val="90000"/>
        </a:lnSpc>
        <a:spcBef>
          <a:spcPts val="625"/>
        </a:spcBef>
        <a:spcAft>
          <a:spcPct val="0"/>
        </a:spcAft>
        <a:buFont typeface="Arial" panose="020B0604020202020204" pitchFamily="34" charset="0"/>
        <a:buChar char="•"/>
        <a:defRPr sz="1750" kern="1200">
          <a:solidFill>
            <a:schemeClr val="tx1"/>
          </a:solidFill>
          <a:latin typeface="+mn-lt"/>
          <a:ea typeface="+mn-ea"/>
          <a:cs typeface="阿里巴巴普惠体 2.0 55 Regular"/>
        </a:defRPr>
      </a:lvl1pPr>
      <a:lvl2pPr marL="428608" indent="-142869" algn="l" defTabSz="571477"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阿里巴巴普惠体 2.0 55 Regular"/>
        </a:defRPr>
      </a:lvl2pPr>
      <a:lvl3pPr marL="714346" indent="-142869" algn="l" defTabSz="571477" rtl="0" eaLnBrk="0" fontAlgn="base" hangingPunct="0">
        <a:lnSpc>
          <a:spcPct val="90000"/>
        </a:lnSpc>
        <a:spcBef>
          <a:spcPts val="312"/>
        </a:spcBef>
        <a:spcAft>
          <a:spcPct val="0"/>
        </a:spcAft>
        <a:buFont typeface="Arial" panose="020B0604020202020204" pitchFamily="34" charset="0"/>
        <a:buChar char="•"/>
        <a:defRPr sz="1250" kern="1200">
          <a:solidFill>
            <a:schemeClr val="tx1"/>
          </a:solidFill>
          <a:latin typeface="+mn-lt"/>
          <a:ea typeface="+mn-ea"/>
          <a:cs typeface="阿里巴巴普惠体 2.0 55 Regular"/>
        </a:defRPr>
      </a:lvl3pPr>
      <a:lvl4pPr marL="1000085" indent="-142869" algn="l" defTabSz="571477" rtl="0" eaLnBrk="0" fontAlgn="base" hangingPunct="0">
        <a:lnSpc>
          <a:spcPct val="90000"/>
        </a:lnSpc>
        <a:spcBef>
          <a:spcPts val="312"/>
        </a:spcBef>
        <a:spcAft>
          <a:spcPct val="0"/>
        </a:spcAft>
        <a:buFont typeface="Arial" panose="020B0604020202020204" pitchFamily="34" charset="0"/>
        <a:buChar char="•"/>
        <a:defRPr sz="1083" kern="1200">
          <a:solidFill>
            <a:schemeClr val="tx1"/>
          </a:solidFill>
          <a:latin typeface="+mn-lt"/>
          <a:ea typeface="+mn-ea"/>
          <a:cs typeface="阿里巴巴普惠体 2.0 55 Regular"/>
        </a:defRPr>
      </a:lvl4pPr>
      <a:lvl5pPr marL="1285824" indent="-142869" algn="l" defTabSz="571477" rtl="0" eaLnBrk="0" fontAlgn="base" hangingPunct="0">
        <a:lnSpc>
          <a:spcPct val="90000"/>
        </a:lnSpc>
        <a:spcBef>
          <a:spcPts val="312"/>
        </a:spcBef>
        <a:spcAft>
          <a:spcPct val="0"/>
        </a:spcAft>
        <a:buFont typeface="Arial" panose="020B0604020202020204" pitchFamily="34" charset="0"/>
        <a:buChar char="•"/>
        <a:defRPr sz="1083" kern="1200">
          <a:solidFill>
            <a:schemeClr val="tx1"/>
          </a:solidFill>
          <a:latin typeface="+mn-lt"/>
          <a:ea typeface="+mn-ea"/>
          <a:cs typeface="阿里巴巴普惠体 2.0 55 Regular"/>
        </a:defRPr>
      </a:lvl5pPr>
      <a:lvl6pPr marL="1571562" indent="-142869" algn="l" defTabSz="571477" rtl="0" eaLnBrk="1" latinLnBrk="0" hangingPunct="1">
        <a:lnSpc>
          <a:spcPct val="90000"/>
        </a:lnSpc>
        <a:spcBef>
          <a:spcPts val="312"/>
        </a:spcBef>
        <a:buFont typeface="Arial" panose="020B0604020202020204"/>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a:buChar char="•"/>
        <a:defRPr sz="1125" kern="1200">
          <a:solidFill>
            <a:schemeClr val="tx1"/>
          </a:solidFill>
          <a:latin typeface="+mn-lt"/>
          <a:ea typeface="+mn-ea"/>
          <a:cs typeface="+mn-cs"/>
        </a:defRPr>
      </a:lvl9pPr>
    </p:bodyStyle>
    <p:otherStyle>
      <a:defPPr>
        <a:defRPr lang="zh-CN"/>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366A21D-157F-4B10-9F1F-B6DE4EF8D32D}"/>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863F124F-C64F-4581-832A-E60C32D0ECC3}"/>
                </a:ext>
              </a:extLst>
            </p:cNvPr>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61444" name="Freeform 4">
              <a:extLst>
                <a:ext uri="{FF2B5EF4-FFF2-40B4-BE49-F238E27FC236}">
                  <a16:creationId xmlns:a16="http://schemas.microsoft.com/office/drawing/2014/main" id="{7E324C19-6801-4DEE-97FD-B0E884F64B44}"/>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500"/>
            </a:p>
          </p:txBody>
        </p:sp>
      </p:grpSp>
      <p:sp>
        <p:nvSpPr>
          <p:cNvPr id="1027" name="Freeform 5">
            <a:extLst>
              <a:ext uri="{FF2B5EF4-FFF2-40B4-BE49-F238E27FC236}">
                <a16:creationId xmlns:a16="http://schemas.microsoft.com/office/drawing/2014/main" id="{0415AD9C-18A9-4E12-8AF5-E93CCB57600D}"/>
              </a:ext>
            </a:extLst>
          </p:cNvPr>
          <p:cNvSpPr>
            <a:spLocks/>
          </p:cNvSpPr>
          <p:nvPr/>
        </p:nvSpPr>
        <p:spPr bwMode="hidden">
          <a:xfrm>
            <a:off x="6248136" y="6262688"/>
            <a:ext cx="2895864"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nvGrpSpPr>
          <p:cNvPr id="1028" name="Group 6">
            <a:extLst>
              <a:ext uri="{FF2B5EF4-FFF2-40B4-BE49-F238E27FC236}">
                <a16:creationId xmlns:a16="http://schemas.microsoft.com/office/drawing/2014/main" id="{1687B01C-3129-4F8A-986A-01902DE136A8}"/>
              </a:ext>
            </a:extLst>
          </p:cNvPr>
          <p:cNvGrpSpPr>
            <a:grpSpLocks/>
          </p:cNvGrpSpPr>
          <p:nvPr/>
        </p:nvGrpSpPr>
        <p:grpSpPr bwMode="auto">
          <a:xfrm>
            <a:off x="0" y="6019800"/>
            <a:ext cx="7848865" cy="857250"/>
            <a:chOff x="0" y="3792"/>
            <a:chExt cx="4944" cy="540"/>
          </a:xfrm>
        </p:grpSpPr>
        <p:sp>
          <p:nvSpPr>
            <p:cNvPr id="61447" name="Freeform 7">
              <a:extLst>
                <a:ext uri="{FF2B5EF4-FFF2-40B4-BE49-F238E27FC236}">
                  <a16:creationId xmlns:a16="http://schemas.microsoft.com/office/drawing/2014/main" id="{38372C39-6A4E-4292-BAAE-6CFD332FB9C5}"/>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500"/>
            </a:p>
          </p:txBody>
        </p:sp>
        <p:grpSp>
          <p:nvGrpSpPr>
            <p:cNvPr id="1042" name="Group 8">
              <a:extLst>
                <a:ext uri="{FF2B5EF4-FFF2-40B4-BE49-F238E27FC236}">
                  <a16:creationId xmlns:a16="http://schemas.microsoft.com/office/drawing/2014/main" id="{A371CB2D-9A9E-4694-9C76-1F64DFCE9B3B}"/>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FF018783-9CEF-4A9A-8A75-6C9AEB0CB0CB}"/>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5" name="Freeform 10">
                <a:extLst>
                  <a:ext uri="{FF2B5EF4-FFF2-40B4-BE49-F238E27FC236}">
                    <a16:creationId xmlns:a16="http://schemas.microsoft.com/office/drawing/2014/main" id="{EF03F990-E461-4242-97D7-256C34F3A4FB}"/>
                  </a:ext>
                </a:extLst>
              </p:cNvPr>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6" name="Freeform 11">
                <a:extLst>
                  <a:ext uri="{FF2B5EF4-FFF2-40B4-BE49-F238E27FC236}">
                    <a16:creationId xmlns:a16="http://schemas.microsoft.com/office/drawing/2014/main" id="{B2A26D5D-AFAB-4DE1-971B-77D15C83B80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7" name="Freeform 12">
                <a:extLst>
                  <a:ext uri="{FF2B5EF4-FFF2-40B4-BE49-F238E27FC236}">
                    <a16:creationId xmlns:a16="http://schemas.microsoft.com/office/drawing/2014/main" id="{7A03C9D0-E91A-4796-8094-47D84F922F8A}"/>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8" name="Freeform 13">
                <a:extLst>
                  <a:ext uri="{FF2B5EF4-FFF2-40B4-BE49-F238E27FC236}">
                    <a16:creationId xmlns:a16="http://schemas.microsoft.com/office/drawing/2014/main" id="{53F6862F-052F-4526-9D8F-5DDEAE173572}"/>
                  </a:ext>
                </a:extLst>
              </p:cNvPr>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61454" name="Freeform 14">
              <a:extLst>
                <a:ext uri="{FF2B5EF4-FFF2-40B4-BE49-F238E27FC236}">
                  <a16:creationId xmlns:a16="http://schemas.microsoft.com/office/drawing/2014/main" id="{3FFFB2CD-9ED9-4336-AA76-65D666078CF8}"/>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500"/>
            </a:p>
          </p:txBody>
        </p:sp>
      </p:grpSp>
      <p:grpSp>
        <p:nvGrpSpPr>
          <p:cNvPr id="1029" name="Group 15">
            <a:extLst>
              <a:ext uri="{FF2B5EF4-FFF2-40B4-BE49-F238E27FC236}">
                <a16:creationId xmlns:a16="http://schemas.microsoft.com/office/drawing/2014/main" id="{A366E446-228D-469B-9D15-60DD677355E8}"/>
              </a:ext>
            </a:extLst>
          </p:cNvPr>
          <p:cNvGrpSpPr>
            <a:grpSpLocks/>
          </p:cNvGrpSpPr>
          <p:nvPr/>
        </p:nvGrpSpPr>
        <p:grpSpPr bwMode="auto">
          <a:xfrm>
            <a:off x="627063" y="6021388"/>
            <a:ext cx="5684573" cy="849312"/>
            <a:chOff x="395" y="3793"/>
            <a:chExt cx="3581" cy="535"/>
          </a:xfrm>
        </p:grpSpPr>
        <p:sp>
          <p:nvSpPr>
            <p:cNvPr id="1035" name="Freeform 16">
              <a:extLst>
                <a:ext uri="{FF2B5EF4-FFF2-40B4-BE49-F238E27FC236}">
                  <a16:creationId xmlns:a16="http://schemas.microsoft.com/office/drawing/2014/main" id="{950B180A-EC57-4814-9121-B4611EA4C6B6}"/>
                </a:ext>
              </a:extLst>
            </p:cNvPr>
            <p:cNvSpPr>
              <a:spLocks/>
            </p:cNvSpPr>
            <p:nvPr/>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6" name="Freeform 17">
              <a:extLst>
                <a:ext uri="{FF2B5EF4-FFF2-40B4-BE49-F238E27FC236}">
                  <a16:creationId xmlns:a16="http://schemas.microsoft.com/office/drawing/2014/main" id="{4EA7BA5A-AAD7-47A2-BBF0-2A40AAB36DF4}"/>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7" name="Freeform 18">
              <a:extLst>
                <a:ext uri="{FF2B5EF4-FFF2-40B4-BE49-F238E27FC236}">
                  <a16:creationId xmlns:a16="http://schemas.microsoft.com/office/drawing/2014/main" id="{3D56E47F-49A6-43F3-B4EF-3786666E319B}"/>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8" name="Freeform 19">
              <a:extLst>
                <a:ext uri="{FF2B5EF4-FFF2-40B4-BE49-F238E27FC236}">
                  <a16:creationId xmlns:a16="http://schemas.microsoft.com/office/drawing/2014/main" id="{6EF38554-A580-4FCD-A869-05F9E1658388}"/>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39" name="Freeform 20">
              <a:extLst>
                <a:ext uri="{FF2B5EF4-FFF2-40B4-BE49-F238E27FC236}">
                  <a16:creationId xmlns:a16="http://schemas.microsoft.com/office/drawing/2014/main" id="{D4064E15-2775-4F23-BBBA-4692BAD671CA}"/>
                </a:ext>
              </a:extLst>
            </p:cNvPr>
            <p:cNvSpPr>
              <a:spLocks/>
            </p:cNvSpPr>
            <p:nvPr/>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0" name="Freeform 21">
              <a:extLst>
                <a:ext uri="{FF2B5EF4-FFF2-40B4-BE49-F238E27FC236}">
                  <a16:creationId xmlns:a16="http://schemas.microsoft.com/office/drawing/2014/main" id="{BF37833F-60FA-4DAB-8EE0-47FB595CE27A}"/>
                </a:ext>
              </a:extLst>
            </p:cNvPr>
            <p:cNvSpPr>
              <a:spLocks/>
            </p:cNvSpPr>
            <p:nvPr/>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grpSp>
      <p:sp>
        <p:nvSpPr>
          <p:cNvPr id="61462" name="Rectangle 22">
            <a:extLst>
              <a:ext uri="{FF2B5EF4-FFF2-40B4-BE49-F238E27FC236}">
                <a16:creationId xmlns:a16="http://schemas.microsoft.com/office/drawing/2014/main" id="{0746C7EF-8445-4E3A-A259-9FFD5B6DFA3F}"/>
              </a:ext>
            </a:extLst>
          </p:cNvPr>
          <p:cNvSpPr>
            <a:spLocks noGrp="1" noChangeArrowheads="1"/>
          </p:cNvSpPr>
          <p:nvPr>
            <p:ph type="title"/>
          </p:nvPr>
        </p:nvSpPr>
        <p:spPr bwMode="auto">
          <a:xfrm>
            <a:off x="457729" y="228600"/>
            <a:ext cx="822854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BB815009-EFE4-4BDB-9EB9-E1D79A737468}"/>
              </a:ext>
            </a:extLst>
          </p:cNvPr>
          <p:cNvSpPr>
            <a:spLocks noGrp="1" noChangeArrowheads="1"/>
          </p:cNvSpPr>
          <p:nvPr>
            <p:ph type="body" idx="1"/>
          </p:nvPr>
        </p:nvSpPr>
        <p:spPr bwMode="auto">
          <a:xfrm>
            <a:off x="457729" y="1600200"/>
            <a:ext cx="822854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1464" name="Rectangle 24">
            <a:extLst>
              <a:ext uri="{FF2B5EF4-FFF2-40B4-BE49-F238E27FC236}">
                <a16:creationId xmlns:a16="http://schemas.microsoft.com/office/drawing/2014/main" id="{C99B5288-0768-4F98-A37D-BFF586A914F2}"/>
              </a:ext>
            </a:extLst>
          </p:cNvPr>
          <p:cNvSpPr>
            <a:spLocks noGrp="1" noChangeArrowheads="1"/>
          </p:cNvSpPr>
          <p:nvPr>
            <p:ph type="dt" sz="half" idx="2"/>
          </p:nvPr>
        </p:nvSpPr>
        <p:spPr bwMode="auto">
          <a:xfrm>
            <a:off x="457729" y="6248400"/>
            <a:ext cx="213254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61465" name="Rectangle 25">
            <a:extLst>
              <a:ext uri="{FF2B5EF4-FFF2-40B4-BE49-F238E27FC236}">
                <a16:creationId xmlns:a16="http://schemas.microsoft.com/office/drawing/2014/main" id="{B9C1BAC9-3B2A-4FED-BFEA-07808C414E39}"/>
              </a:ext>
            </a:extLst>
          </p:cNvPr>
          <p:cNvSpPr>
            <a:spLocks noGrp="1" noChangeArrowheads="1"/>
          </p:cNvSpPr>
          <p:nvPr>
            <p:ph type="ftr" sz="quarter" idx="3"/>
          </p:nvPr>
        </p:nvSpPr>
        <p:spPr bwMode="auto">
          <a:xfrm>
            <a:off x="3124729" y="6248400"/>
            <a:ext cx="289454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61466" name="Rectangle 26">
            <a:extLst>
              <a:ext uri="{FF2B5EF4-FFF2-40B4-BE49-F238E27FC236}">
                <a16:creationId xmlns:a16="http://schemas.microsoft.com/office/drawing/2014/main" id="{6B2FD42B-3C61-4C48-B8E0-4DED8D10B517}"/>
              </a:ext>
            </a:extLst>
          </p:cNvPr>
          <p:cNvSpPr>
            <a:spLocks noGrp="1" noChangeArrowheads="1"/>
          </p:cNvSpPr>
          <p:nvPr>
            <p:ph type="sldNum" sz="quarter" idx="4"/>
          </p:nvPr>
        </p:nvSpPr>
        <p:spPr bwMode="auto">
          <a:xfrm>
            <a:off x="6553729" y="6248400"/>
            <a:ext cx="213254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smtClean="0">
                <a:effectLst>
                  <a:outerShdw blurRad="38100" dist="38100" dir="2700000" algn="tl">
                    <a:srgbClr val="000000"/>
                  </a:outerShdw>
                </a:effectLst>
                <a:latin typeface="Arial" panose="020B0604020202020204" pitchFamily="34" charset="0"/>
              </a:defRPr>
            </a:lvl1pPr>
          </a:lstStyle>
          <a:p>
            <a:pPr>
              <a:defRPr/>
            </a:pPr>
            <a:fld id="{05DBE3FF-F026-41BD-8D70-CC0F16F8A5C9}" type="slidenum">
              <a:rPr lang="en-US" altLang="vi-VN"/>
              <a:pPr>
                <a:defRPr/>
              </a:pPr>
              <a:t>‹#›</a:t>
            </a:fld>
            <a:endParaRPr lang="en-US" altLang="vi-VN"/>
          </a:p>
        </p:txBody>
      </p:sp>
    </p:spTree>
    <p:extLst>
      <p:ext uri="{BB962C8B-B14F-4D97-AF65-F5344CB8AC3E}">
        <p14:creationId xmlns:p14="http://schemas.microsoft.com/office/powerpoint/2010/main" val="663783220"/>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3667">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67">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67">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67">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67">
          <a:solidFill>
            <a:schemeClr val="tx2"/>
          </a:solidFill>
          <a:effectLst>
            <a:outerShdw blurRad="38100" dist="38100" dir="2700000" algn="tl">
              <a:srgbClr val="000000"/>
            </a:outerShdw>
          </a:effectLst>
          <a:latin typeface="Arial" pitchFamily="34" charset="0"/>
        </a:defRPr>
      </a:lvl5pPr>
      <a:lvl6pPr marL="380985" algn="ctr" rtl="0" fontAlgn="base">
        <a:spcBef>
          <a:spcPct val="0"/>
        </a:spcBef>
        <a:spcAft>
          <a:spcPct val="0"/>
        </a:spcAft>
        <a:defRPr sz="3667">
          <a:solidFill>
            <a:schemeClr val="tx2"/>
          </a:solidFill>
          <a:effectLst>
            <a:outerShdw blurRad="38100" dist="38100" dir="2700000" algn="tl">
              <a:srgbClr val="000000"/>
            </a:outerShdw>
          </a:effectLst>
          <a:latin typeface="Arial" pitchFamily="34" charset="0"/>
        </a:defRPr>
      </a:lvl6pPr>
      <a:lvl7pPr marL="761970" algn="ctr" rtl="0" fontAlgn="base">
        <a:spcBef>
          <a:spcPct val="0"/>
        </a:spcBef>
        <a:spcAft>
          <a:spcPct val="0"/>
        </a:spcAft>
        <a:defRPr sz="3667">
          <a:solidFill>
            <a:schemeClr val="tx2"/>
          </a:solidFill>
          <a:effectLst>
            <a:outerShdw blurRad="38100" dist="38100" dir="2700000" algn="tl">
              <a:srgbClr val="000000"/>
            </a:outerShdw>
          </a:effectLst>
          <a:latin typeface="Arial" pitchFamily="34" charset="0"/>
        </a:defRPr>
      </a:lvl7pPr>
      <a:lvl8pPr marL="1142954" algn="ctr" rtl="0" fontAlgn="base">
        <a:spcBef>
          <a:spcPct val="0"/>
        </a:spcBef>
        <a:spcAft>
          <a:spcPct val="0"/>
        </a:spcAft>
        <a:defRPr sz="3667">
          <a:solidFill>
            <a:schemeClr val="tx2"/>
          </a:solidFill>
          <a:effectLst>
            <a:outerShdw blurRad="38100" dist="38100" dir="2700000" algn="tl">
              <a:srgbClr val="000000"/>
            </a:outerShdw>
          </a:effectLst>
          <a:latin typeface="Arial" pitchFamily="34" charset="0"/>
        </a:defRPr>
      </a:lvl8pPr>
      <a:lvl9pPr marL="1523939" algn="ctr" rtl="0" fontAlgn="base">
        <a:spcBef>
          <a:spcPct val="0"/>
        </a:spcBef>
        <a:spcAft>
          <a:spcPct val="0"/>
        </a:spcAft>
        <a:defRPr sz="3667">
          <a:solidFill>
            <a:schemeClr val="tx2"/>
          </a:solidFill>
          <a:effectLst>
            <a:outerShdw blurRad="38100" dist="38100" dir="2700000" algn="tl">
              <a:srgbClr val="000000"/>
            </a:outerShdw>
          </a:effectLst>
          <a:latin typeface="Arial" pitchFamily="34" charset="0"/>
        </a:defRPr>
      </a:lvl9pPr>
    </p:titleStyle>
    <p:bodyStyle>
      <a:lvl1pPr marL="285739" indent="-285739" algn="l" rtl="0" eaLnBrk="0" fontAlgn="base" hangingPunct="0">
        <a:spcBef>
          <a:spcPct val="20000"/>
        </a:spcBef>
        <a:spcAft>
          <a:spcPct val="0"/>
        </a:spcAft>
        <a:buClr>
          <a:schemeClr val="tx2"/>
        </a:buClr>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lr>
          <a:schemeClr val="tx2"/>
        </a:buClr>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lr>
          <a:schemeClr val="tx2"/>
        </a:buClr>
        <a:buChar char="•"/>
        <a:defRPr sz="1667">
          <a:solidFill>
            <a:schemeClr val="tx1"/>
          </a:solidFill>
          <a:latin typeface="+mn-lt"/>
        </a:defRPr>
      </a:lvl5pPr>
      <a:lvl6pPr marL="2095416" indent="-190492" algn="l" rtl="0" fontAlgn="base">
        <a:spcBef>
          <a:spcPct val="20000"/>
        </a:spcBef>
        <a:spcAft>
          <a:spcPct val="0"/>
        </a:spcAft>
        <a:buClr>
          <a:schemeClr val="tx2"/>
        </a:buClr>
        <a:buChar char="•"/>
        <a:defRPr sz="1667">
          <a:solidFill>
            <a:schemeClr val="tx1"/>
          </a:solidFill>
          <a:latin typeface="+mn-lt"/>
        </a:defRPr>
      </a:lvl6pPr>
      <a:lvl7pPr marL="2476401" indent="-190492" algn="l" rtl="0" fontAlgn="base">
        <a:spcBef>
          <a:spcPct val="20000"/>
        </a:spcBef>
        <a:spcAft>
          <a:spcPct val="0"/>
        </a:spcAft>
        <a:buClr>
          <a:schemeClr val="tx2"/>
        </a:buClr>
        <a:buChar char="•"/>
        <a:defRPr sz="1667">
          <a:solidFill>
            <a:schemeClr val="tx1"/>
          </a:solidFill>
          <a:latin typeface="+mn-lt"/>
        </a:defRPr>
      </a:lvl7pPr>
      <a:lvl8pPr marL="2857386" indent="-190492" algn="l" rtl="0" fontAlgn="base">
        <a:spcBef>
          <a:spcPct val="20000"/>
        </a:spcBef>
        <a:spcAft>
          <a:spcPct val="0"/>
        </a:spcAft>
        <a:buClr>
          <a:schemeClr val="tx2"/>
        </a:buClr>
        <a:buChar char="•"/>
        <a:defRPr sz="1667">
          <a:solidFill>
            <a:schemeClr val="tx1"/>
          </a:solidFill>
          <a:latin typeface="+mn-lt"/>
        </a:defRPr>
      </a:lvl8pPr>
      <a:lvl9pPr marL="3238370" indent="-190492" algn="l" rtl="0" fontAlgn="base">
        <a:spcBef>
          <a:spcPct val="20000"/>
        </a:spcBef>
        <a:spcAft>
          <a:spcPct val="0"/>
        </a:spcAft>
        <a:buClr>
          <a:schemeClr val="tx2"/>
        </a:buClr>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38.xml"/><Relationship Id="rId5" Type="http://schemas.openxmlformats.org/officeDocument/2006/relationships/image" Target="../media/image49.gif"/><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9CD631A-DF94-47A0-B96F-5A017B4A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a:extLst>
              <a:ext uri="{FF2B5EF4-FFF2-40B4-BE49-F238E27FC236}">
                <a16:creationId xmlns:a16="http://schemas.microsoft.com/office/drawing/2014/main" id="{D66A9F22-6BEF-4086-A950-9125A4A6D092}"/>
              </a:ext>
            </a:extLst>
          </p:cNvPr>
          <p:cNvSpPr txBox="1">
            <a:spLocks noChangeArrowheads="1"/>
          </p:cNvSpPr>
          <p:nvPr/>
        </p:nvSpPr>
        <p:spPr bwMode="auto">
          <a:xfrm>
            <a:off x="2717271" y="3649928"/>
            <a:ext cx="370945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omic Sans MS" panose="030F0702030302020204" pitchFamily="66" charset="0"/>
              </a:defRPr>
            </a:lvl1pPr>
            <a:lvl2pPr marL="742950" indent="-285750" defTabSz="685800">
              <a:defRPr>
                <a:solidFill>
                  <a:schemeClr val="tx1"/>
                </a:solidFill>
                <a:latin typeface="Comic Sans MS" panose="030F0702030302020204" pitchFamily="66" charset="0"/>
              </a:defRPr>
            </a:lvl2pPr>
            <a:lvl3pPr marL="1143000" indent="-228600" defTabSz="685800">
              <a:defRPr>
                <a:solidFill>
                  <a:schemeClr val="tx1"/>
                </a:solidFill>
                <a:latin typeface="Comic Sans MS" panose="030F0702030302020204" pitchFamily="66" charset="0"/>
              </a:defRPr>
            </a:lvl3pPr>
            <a:lvl4pPr marL="1600200" indent="-228600" defTabSz="685800">
              <a:defRPr>
                <a:solidFill>
                  <a:schemeClr val="tx1"/>
                </a:solidFill>
                <a:latin typeface="Comic Sans MS" panose="030F0702030302020204" pitchFamily="66" charset="0"/>
              </a:defRPr>
            </a:lvl4pPr>
            <a:lvl5pPr marL="2057400" indent="-228600" defTabSz="685800">
              <a:defRPr>
                <a:solidFill>
                  <a:schemeClr val="tx1"/>
                </a:solidFill>
                <a:latin typeface="Comic Sans MS" panose="030F0702030302020204" pitchFamily="66" charset="0"/>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defRPr>
            </a:lvl9pPr>
          </a:lstStyle>
          <a:p>
            <a:pPr algn="ctr" defTabSz="571477" fontAlgn="base">
              <a:spcBef>
                <a:spcPct val="0"/>
              </a:spcBef>
              <a:spcAft>
                <a:spcPct val="0"/>
              </a:spcAft>
            </a:pPr>
            <a:r>
              <a:rPr lang="en-US" altLang="vi-VN" sz="2500" b="1">
                <a:solidFill>
                  <a:srgbClr val="7030A0"/>
                </a:solidFill>
                <a:latin typeface="Times New Roman" panose="02020603050405020304" pitchFamily="18" charset="0"/>
                <a:cs typeface="Times New Roman" panose="02020603050405020304" pitchFamily="18" charset="0"/>
              </a:rPr>
              <a:t>MÔN TẬP LÀM VĂN</a:t>
            </a:r>
          </a:p>
        </p:txBody>
      </p:sp>
      <p:sp>
        <p:nvSpPr>
          <p:cNvPr id="10" name="TextBox 9">
            <a:extLst>
              <a:ext uri="{FF2B5EF4-FFF2-40B4-BE49-F238E27FC236}">
                <a16:creationId xmlns:a16="http://schemas.microsoft.com/office/drawing/2014/main" id="{2E12B767-690F-4A81-8BC0-AC9D790E348A}"/>
              </a:ext>
            </a:extLst>
          </p:cNvPr>
          <p:cNvSpPr txBox="1">
            <a:spLocks noChangeArrowheads="1"/>
          </p:cNvSpPr>
          <p:nvPr/>
        </p:nvSpPr>
        <p:spPr bwMode="auto">
          <a:xfrm>
            <a:off x="981604" y="2177521"/>
            <a:ext cx="7180792" cy="1131079"/>
          </a:xfrm>
          <a:prstGeom prst="rect">
            <a:avLst/>
          </a:prstGeom>
          <a:no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571477">
              <a:defRPr/>
            </a:pPr>
            <a:r>
              <a:rPr lang="en-US" altLang="vi-VN" sz="3375" b="1" dirty="0">
                <a:solidFill>
                  <a:srgbClr val="FF0000"/>
                </a:solidFill>
                <a:cs typeface="Times New Roman" panose="02020603050405020304" pitchFamily="18" charset="0"/>
              </a:rPr>
              <a:t>CHÀO MỪNG CÁC CON </a:t>
            </a:r>
          </a:p>
          <a:p>
            <a:pPr algn="ctr" defTabSz="571477">
              <a:defRPr/>
            </a:pPr>
            <a:r>
              <a:rPr lang="en-US" altLang="vi-VN" sz="3375" b="1" dirty="0">
                <a:solidFill>
                  <a:srgbClr val="FF0000"/>
                </a:solidFill>
                <a:cs typeface="Times New Roman" panose="02020603050405020304" pitchFamily="18" charset="0"/>
              </a:rPr>
              <a:t>ĐẾN VỚI TIẾT HỌC TRỰC TUYẾN</a:t>
            </a: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7BAD8A4B-432C-44CE-93D9-3CA141D3D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2"/>
          <p:cNvSpPr txBox="1">
            <a:spLocks noChangeArrowheads="1"/>
          </p:cNvSpPr>
          <p:nvPr/>
        </p:nvSpPr>
        <p:spPr bwMode="auto">
          <a:xfrm>
            <a:off x="1447800" y="533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solidFill>
                <a:srgbClr val="FF0000"/>
              </a:solidFill>
            </a:endParaRPr>
          </a:p>
        </p:txBody>
      </p:sp>
      <p:sp>
        <p:nvSpPr>
          <p:cNvPr id="10243" name="Text Box 3"/>
          <p:cNvSpPr txBox="1">
            <a:spLocks noChangeArrowheads="1"/>
          </p:cNvSpPr>
          <p:nvPr/>
        </p:nvSpPr>
        <p:spPr bwMode="auto">
          <a:xfrm>
            <a:off x="2209800" y="609600"/>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solidFill>
                <a:srgbClr val="FF0000"/>
              </a:solidFill>
            </a:endParaRPr>
          </a:p>
        </p:txBody>
      </p:sp>
      <p:sp>
        <p:nvSpPr>
          <p:cNvPr id="10244" name="Text Box 12"/>
          <p:cNvSpPr txBox="1">
            <a:spLocks noChangeArrowheads="1"/>
          </p:cNvSpPr>
          <p:nvPr/>
        </p:nvSpPr>
        <p:spPr bwMode="auto">
          <a:xfrm>
            <a:off x="2590800" y="25146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solidFill>
                <a:srgbClr val="FF0000"/>
              </a:solidFill>
            </a:endParaRPr>
          </a:p>
        </p:txBody>
      </p:sp>
      <p:sp>
        <p:nvSpPr>
          <p:cNvPr id="46094" name="Text Box 14"/>
          <p:cNvSpPr txBox="1">
            <a:spLocks noChangeArrowheads="1"/>
          </p:cNvSpPr>
          <p:nvPr/>
        </p:nvSpPr>
        <p:spPr bwMode="auto">
          <a:xfrm>
            <a:off x="457200" y="15276"/>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200" b="1" dirty="0">
                <a:solidFill>
                  <a:srgbClr val="FF0000"/>
                </a:solidFill>
                <a:latin typeface="Times New Roman" pitchFamily="18" charset="0"/>
              </a:rPr>
              <a:t>3. </a:t>
            </a:r>
            <a:r>
              <a:rPr lang="en-US" altLang="en-US" sz="3200" b="1" dirty="0" err="1">
                <a:solidFill>
                  <a:srgbClr val="FF0000"/>
                </a:solidFill>
                <a:latin typeface="Times New Roman" pitchFamily="18" charset="0"/>
              </a:rPr>
              <a:t>Tìm</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những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hình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ảnh</a:t>
            </a:r>
            <a:r>
              <a:rPr lang="en-US" altLang="en-US" sz="3200" b="1" dirty="0">
                <a:solidFill>
                  <a:srgbClr val="FF0000"/>
                </a:solidFill>
                <a:latin typeface="Times New Roman" pitchFamily="18" charset="0"/>
              </a:rPr>
              <a:t> so </a:t>
            </a:r>
            <a:r>
              <a:rPr lang="en-US" altLang="en-US" sz="3200" b="1" dirty="0" err="1">
                <a:solidFill>
                  <a:srgbClr val="FF0000"/>
                </a:solidFill>
                <a:latin typeface="Times New Roman" pitchFamily="18" charset="0"/>
              </a:rPr>
              <a:t>sánh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và</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nhân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hóa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trong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các</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đoạn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văn</a:t>
            </a:r>
            <a:r>
              <a:rPr lang="en-US" altLang="en-US" sz="3200" b="1" dirty="0">
                <a:solidFill>
                  <a:srgbClr val="FF0000"/>
                </a:solidFill>
                <a:latin typeface="Times New Roman" pitchFamily="18" charset="0"/>
              </a:rPr>
              <a:t>.</a:t>
            </a:r>
          </a:p>
        </p:txBody>
      </p:sp>
      <p:sp>
        <p:nvSpPr>
          <p:cNvPr id="10246" name="Text Box 15"/>
          <p:cNvSpPr txBox="1">
            <a:spLocks noChangeArrowheads="1"/>
          </p:cNvSpPr>
          <p:nvPr/>
        </p:nvSpPr>
        <p:spPr bwMode="auto">
          <a:xfrm>
            <a:off x="2590800" y="3962400"/>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solidFill>
                <a:srgbClr val="FF0000"/>
              </a:solidFill>
            </a:endParaRPr>
          </a:p>
        </p:txBody>
      </p:sp>
      <p:sp>
        <p:nvSpPr>
          <p:cNvPr id="46109" name="Text Box 29"/>
          <p:cNvSpPr txBox="1">
            <a:spLocks noChangeArrowheads="1"/>
          </p:cNvSpPr>
          <p:nvPr/>
        </p:nvSpPr>
        <p:spPr bwMode="auto">
          <a:xfrm>
            <a:off x="381000" y="1126994"/>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200" b="1" dirty="0" err="1">
                <a:solidFill>
                  <a:srgbClr val="0000FF"/>
                </a:solidFill>
                <a:latin typeface="Times New Roman" pitchFamily="18" charset="0"/>
              </a:rPr>
              <a:t>Hình</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ảnh</a:t>
            </a:r>
            <a:r>
              <a:rPr lang="en-US" altLang="en-US" sz="3200" b="1" dirty="0">
                <a:solidFill>
                  <a:srgbClr val="0000FF"/>
                </a:solidFill>
                <a:latin typeface="Times New Roman" pitchFamily="18" charset="0"/>
              </a:rPr>
              <a:t> so </a:t>
            </a:r>
            <a:r>
              <a:rPr lang="en-US" altLang="en-US" sz="3200" b="1" dirty="0" err="1">
                <a:solidFill>
                  <a:srgbClr val="0000FF"/>
                </a:solidFill>
                <a:latin typeface="Times New Roman" pitchFamily="18" charset="0"/>
              </a:rPr>
              <a:t>sánh</a:t>
            </a:r>
            <a:r>
              <a:rPr lang="en-US" altLang="en-US" sz="3200" b="1" dirty="0">
                <a:solidFill>
                  <a:srgbClr val="0000FF"/>
                </a:solidFill>
                <a:latin typeface="Times New Roman" pitchFamily="18" charset="0"/>
              </a:rPr>
              <a:t>: </a:t>
            </a:r>
          </a:p>
          <a:p>
            <a:pPr algn="just" eaLnBrk="1" hangingPunct="1">
              <a:spcBef>
                <a:spcPct val="50000"/>
              </a:spcBef>
            </a:pPr>
            <a:r>
              <a:rPr lang="en-US" altLang="en-US" sz="3200" dirty="0">
                <a:solidFill>
                  <a:srgbClr val="FF0000"/>
                </a:solidFill>
                <a:latin typeface="Times New Roman" pitchFamily="18" charset="0"/>
              </a:rPr>
              <a:t>a) </a:t>
            </a:r>
            <a:r>
              <a:rPr lang="en-US" altLang="en-US" sz="3200" dirty="0" err="1">
                <a:latin typeface="Times New Roman" pitchFamily="18" charset="0"/>
              </a:rPr>
              <a:t>Lá</a:t>
            </a:r>
            <a:r>
              <a:rPr lang="en-US" altLang="en-US" sz="3200" dirty="0">
                <a:latin typeface="Times New Roman" pitchFamily="18" charset="0"/>
              </a:rPr>
              <a:t> </a:t>
            </a:r>
            <a:r>
              <a:rPr lang="en-US" altLang="en-US" sz="3200" dirty="0" err="1">
                <a:latin typeface="Times New Roman" pitchFamily="18" charset="0"/>
              </a:rPr>
              <a:t>bàng</a:t>
            </a:r>
            <a:r>
              <a:rPr lang="en-US" altLang="en-US" sz="3200" dirty="0">
                <a:latin typeface="Times New Roman" pitchFamily="18" charset="0"/>
              </a:rPr>
              <a:t> </a:t>
            </a:r>
            <a:r>
              <a:rPr lang="en-US" altLang="en-US" sz="3200" dirty="0" err="1">
                <a:latin typeface="Times New Roman" pitchFamily="18" charset="0"/>
              </a:rPr>
              <a:t>mới</a:t>
            </a:r>
            <a:r>
              <a:rPr lang="en-US" altLang="en-US" sz="3200" dirty="0">
                <a:latin typeface="Times New Roman" pitchFamily="18" charset="0"/>
              </a:rPr>
              <a:t> </a:t>
            </a:r>
            <a:r>
              <a:rPr lang="en-US" altLang="en-US" sz="3200" dirty="0" err="1">
                <a:latin typeface="Times New Roman" pitchFamily="18" charset="0"/>
              </a:rPr>
              <a:t>nảy</a:t>
            </a:r>
            <a:r>
              <a:rPr lang="en-US" altLang="en-US" sz="3200" dirty="0">
                <a:latin typeface="Times New Roman" pitchFamily="18" charset="0"/>
              </a:rPr>
              <a:t> </a:t>
            </a:r>
            <a:r>
              <a:rPr lang="en-US" altLang="en-US" sz="3200" dirty="0" err="1">
                <a:latin typeface="Times New Roman" pitchFamily="18" charset="0"/>
              </a:rPr>
              <a:t>trông</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những</a:t>
            </a:r>
            <a:r>
              <a:rPr lang="en-US" altLang="en-US" sz="3200" dirty="0">
                <a:latin typeface="Times New Roman" pitchFamily="18" charset="0"/>
              </a:rPr>
              <a:t> </a:t>
            </a:r>
            <a:r>
              <a:rPr lang="en-US" altLang="en-US" sz="3200" dirty="0" err="1">
                <a:latin typeface="Times New Roman" pitchFamily="18" charset="0"/>
              </a:rPr>
              <a:t>ngọn</a:t>
            </a:r>
            <a:r>
              <a:rPr lang="en-US" altLang="en-US" sz="3200" dirty="0">
                <a:latin typeface="Times New Roman" pitchFamily="18" charset="0"/>
              </a:rPr>
              <a:t> </a:t>
            </a:r>
            <a:r>
              <a:rPr lang="en-US" altLang="en-US" sz="3200" dirty="0" err="1">
                <a:latin typeface="Times New Roman" pitchFamily="18" charset="0"/>
              </a:rPr>
              <a:t>lửa</a:t>
            </a:r>
            <a:r>
              <a:rPr lang="en-US" altLang="en-US" sz="3200" dirty="0">
                <a:latin typeface="Times New Roman" pitchFamily="18" charset="0"/>
              </a:rPr>
              <a:t> </a:t>
            </a:r>
            <a:r>
              <a:rPr lang="en-US" altLang="en-US" sz="3200" dirty="0" err="1">
                <a:latin typeface="Times New Roman" pitchFamily="18" charset="0"/>
              </a:rPr>
              <a:t>xanh</a:t>
            </a:r>
            <a:r>
              <a:rPr lang="en-US" altLang="en-US" sz="3200" dirty="0">
                <a:latin typeface="Times New Roman" pitchFamily="18" charset="0"/>
              </a:rPr>
              <a:t>. </a:t>
            </a:r>
            <a:r>
              <a:rPr lang="en-US" altLang="en-US" sz="3200" dirty="0" err="1">
                <a:latin typeface="Times New Roman" pitchFamily="18" charset="0"/>
              </a:rPr>
              <a:t>Lá</a:t>
            </a:r>
            <a:r>
              <a:rPr lang="en-US" altLang="en-US" sz="3200" dirty="0">
                <a:latin typeface="Times New Roman" pitchFamily="18" charset="0"/>
              </a:rPr>
              <a:t> </a:t>
            </a:r>
            <a:r>
              <a:rPr lang="en-US" altLang="en-US" sz="3200" dirty="0" err="1">
                <a:latin typeface="Times New Roman" pitchFamily="18" charset="0"/>
              </a:rPr>
              <a:t>bàng</a:t>
            </a:r>
            <a:r>
              <a:rPr lang="en-US" altLang="en-US" sz="3200" dirty="0">
                <a:latin typeface="Times New Roman" pitchFamily="18" charset="0"/>
              </a:rPr>
              <a:t> </a:t>
            </a:r>
            <a:r>
              <a:rPr lang="en-US" altLang="en-US" sz="3200" dirty="0" err="1">
                <a:latin typeface="Times New Roman" pitchFamily="18" charset="0"/>
              </a:rPr>
              <a:t>mùa</a:t>
            </a:r>
            <a:r>
              <a:rPr lang="en-US" altLang="en-US" sz="3200" dirty="0">
                <a:latin typeface="Times New Roman" pitchFamily="18" charset="0"/>
              </a:rPr>
              <a:t> </a:t>
            </a:r>
            <a:r>
              <a:rPr lang="en-US" altLang="en-US" sz="3200" dirty="0" err="1">
                <a:latin typeface="Times New Roman" pitchFamily="18" charset="0"/>
              </a:rPr>
              <a:t>đông</a:t>
            </a:r>
            <a:r>
              <a:rPr lang="en-US" altLang="en-US" sz="3200" dirty="0">
                <a:latin typeface="Times New Roman" pitchFamily="18" charset="0"/>
              </a:rPr>
              <a:t> </a:t>
            </a:r>
            <a:r>
              <a:rPr lang="en-US" altLang="en-US" sz="3200" dirty="0" err="1">
                <a:latin typeface="Times New Roman" pitchFamily="18" charset="0"/>
              </a:rPr>
              <a:t>đỏ</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đồng</a:t>
            </a:r>
            <a:r>
              <a:rPr lang="en-US" altLang="en-US" sz="3200" dirty="0">
                <a:latin typeface="Times New Roman" pitchFamily="18" charset="0"/>
              </a:rPr>
              <a:t>.</a:t>
            </a:r>
          </a:p>
          <a:p>
            <a:pPr algn="just" eaLnBrk="1" hangingPunct="1">
              <a:spcBef>
                <a:spcPct val="50000"/>
              </a:spcBef>
            </a:pPr>
            <a:r>
              <a:rPr lang="en-US" altLang="en-US" sz="3200" dirty="0">
                <a:solidFill>
                  <a:srgbClr val="FF0000"/>
                </a:solidFill>
                <a:latin typeface="Times New Roman" pitchFamily="18" charset="0"/>
              </a:rPr>
              <a:t>b) </a:t>
            </a:r>
            <a:r>
              <a:rPr lang="en-US" altLang="en-US" sz="3200" dirty="0" err="1">
                <a:latin typeface="Times New Roman" pitchFamily="18" charset="0"/>
              </a:rPr>
              <a:t>Nó</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một</a:t>
            </a:r>
            <a:r>
              <a:rPr lang="en-US" altLang="en-US" sz="3200" dirty="0">
                <a:latin typeface="Times New Roman" pitchFamily="18" charset="0"/>
              </a:rPr>
              <a:t> con </a:t>
            </a:r>
            <a:r>
              <a:rPr lang="en-US" altLang="en-US" sz="3200" dirty="0" err="1">
                <a:latin typeface="Times New Roman" pitchFamily="18" charset="0"/>
              </a:rPr>
              <a:t>quái</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già</a:t>
            </a:r>
            <a:r>
              <a:rPr lang="en-US" altLang="en-US" sz="3200" dirty="0">
                <a:latin typeface="Times New Roman" pitchFamily="18" charset="0"/>
              </a:rPr>
              <a:t> </a:t>
            </a:r>
            <a:r>
              <a:rPr lang="en-US" altLang="en-US" sz="3200" dirty="0" err="1">
                <a:latin typeface="Times New Roman" pitchFamily="18" charset="0"/>
              </a:rPr>
              <a:t>nua</a:t>
            </a:r>
            <a:r>
              <a:rPr lang="en-US" altLang="en-US" sz="3200" dirty="0">
                <a:latin typeface="Times New Roman" pitchFamily="18" charset="0"/>
              </a:rPr>
              <a:t>, </a:t>
            </a:r>
            <a:r>
              <a:rPr lang="en-US" altLang="en-US" sz="3200" dirty="0" err="1">
                <a:latin typeface="Times New Roman" pitchFamily="18" charset="0"/>
              </a:rPr>
              <a:t>cau</a:t>
            </a:r>
            <a:r>
              <a:rPr lang="en-US" altLang="en-US" sz="3200" dirty="0">
                <a:latin typeface="Times New Roman" pitchFamily="18" charset="0"/>
              </a:rPr>
              <a:t> </a:t>
            </a:r>
            <a:r>
              <a:rPr lang="en-US" altLang="en-US" sz="3200" dirty="0" err="1">
                <a:latin typeface="Times New Roman" pitchFamily="18" charset="0"/>
              </a:rPr>
              <a:t>có</a:t>
            </a:r>
            <a:r>
              <a:rPr lang="en-US" altLang="en-US" sz="3200" dirty="0">
                <a:latin typeface="Times New Roman" pitchFamily="18" charset="0"/>
              </a:rPr>
              <a:t> </a:t>
            </a:r>
            <a:r>
              <a:rPr lang="en-US" altLang="en-US" sz="3200" dirty="0" err="1">
                <a:latin typeface="Times New Roman" pitchFamily="18" charset="0"/>
              </a:rPr>
              <a:t>và</a:t>
            </a:r>
            <a:r>
              <a:rPr lang="en-US" altLang="en-US" sz="3200" dirty="0">
                <a:latin typeface="Times New Roman" pitchFamily="18" charset="0"/>
              </a:rPr>
              <a:t> </a:t>
            </a:r>
            <a:r>
              <a:rPr lang="en-US" altLang="en-US" sz="3200" dirty="0" err="1">
                <a:latin typeface="Times New Roman" pitchFamily="18" charset="0"/>
              </a:rPr>
              <a:t>khinh</a:t>
            </a:r>
            <a:r>
              <a:rPr lang="en-US" altLang="en-US" sz="3200" dirty="0">
                <a:latin typeface="Times New Roman" pitchFamily="18" charset="0"/>
              </a:rPr>
              <a:t> </a:t>
            </a:r>
            <a:r>
              <a:rPr lang="en-US" altLang="en-US" sz="3200" dirty="0" err="1">
                <a:latin typeface="Times New Roman" pitchFamily="18" charset="0"/>
              </a:rPr>
              <a:t>khỉnh</a:t>
            </a:r>
            <a:r>
              <a:rPr lang="en-US" altLang="en-US" sz="3200" dirty="0">
                <a:latin typeface="Times New Roman" pitchFamily="18" charset="0"/>
              </a:rPr>
              <a:t> </a:t>
            </a:r>
            <a:r>
              <a:rPr lang="en-US" altLang="en-US" sz="3200" dirty="0" err="1">
                <a:latin typeface="Times New Roman" pitchFamily="18" charset="0"/>
              </a:rPr>
              <a:t>đứng</a:t>
            </a:r>
            <a:r>
              <a:rPr lang="en-US" altLang="en-US" sz="3200" dirty="0">
                <a:latin typeface="Times New Roman" pitchFamily="18" charset="0"/>
              </a:rPr>
              <a:t> </a:t>
            </a:r>
            <a:r>
              <a:rPr lang="en-US" altLang="en-US" sz="3200" dirty="0" err="1">
                <a:latin typeface="Times New Roman" pitchFamily="18" charset="0"/>
              </a:rPr>
              <a:t>giữa</a:t>
            </a:r>
            <a:r>
              <a:rPr lang="en-US" altLang="en-US" sz="3200" dirty="0">
                <a:latin typeface="Times New Roman" pitchFamily="18" charset="0"/>
              </a:rPr>
              <a:t> </a:t>
            </a:r>
            <a:r>
              <a:rPr lang="en-US" altLang="en-US" sz="3200" dirty="0" err="1">
                <a:latin typeface="Times New Roman" pitchFamily="18" charset="0"/>
              </a:rPr>
              <a:t>đám</a:t>
            </a:r>
            <a:r>
              <a:rPr lang="en-US" altLang="en-US" sz="3200" dirty="0">
                <a:latin typeface="Times New Roman" pitchFamily="18" charset="0"/>
              </a:rPr>
              <a:t> </a:t>
            </a:r>
            <a:r>
              <a:rPr lang="en-US" altLang="en-US" sz="3200" dirty="0" err="1">
                <a:latin typeface="Times New Roman" pitchFamily="18" charset="0"/>
              </a:rPr>
              <a:t>bạch</a:t>
            </a:r>
            <a:r>
              <a:rPr lang="en-US" altLang="en-US" sz="3200" dirty="0">
                <a:latin typeface="Times New Roman" pitchFamily="18" charset="0"/>
              </a:rPr>
              <a:t> </a:t>
            </a:r>
            <a:r>
              <a:rPr lang="en-US" altLang="en-US" sz="3200" dirty="0" err="1">
                <a:latin typeface="Times New Roman" pitchFamily="18" charset="0"/>
              </a:rPr>
              <a:t>dương</a:t>
            </a:r>
            <a:r>
              <a:rPr lang="en-US" altLang="en-US" sz="3200" dirty="0">
                <a:latin typeface="Times New Roman" pitchFamily="18" charset="0"/>
              </a:rPr>
              <a:t> </a:t>
            </a:r>
            <a:r>
              <a:rPr lang="en-US" altLang="en-US" sz="3200" dirty="0" err="1">
                <a:latin typeface="Times New Roman" pitchFamily="18" charset="0"/>
              </a:rPr>
              <a:t>tươi</a:t>
            </a:r>
            <a:r>
              <a:rPr lang="en-US" altLang="en-US" sz="3200" dirty="0">
                <a:latin typeface="Times New Roman" pitchFamily="18" charset="0"/>
              </a:rPr>
              <a:t> </a:t>
            </a:r>
            <a:r>
              <a:rPr lang="en-US" altLang="en-US" sz="3200" dirty="0" err="1">
                <a:latin typeface="Times New Roman" pitchFamily="18" charset="0"/>
              </a:rPr>
              <a:t>cười</a:t>
            </a:r>
            <a:endParaRPr lang="en-US" altLang="en-US" sz="3200" dirty="0">
              <a:latin typeface="Times New Roman" pitchFamily="18" charset="0"/>
            </a:endParaRPr>
          </a:p>
        </p:txBody>
      </p:sp>
      <p:sp>
        <p:nvSpPr>
          <p:cNvPr id="10" name="Text Box 29"/>
          <p:cNvSpPr txBox="1">
            <a:spLocks noChangeArrowheads="1"/>
          </p:cNvSpPr>
          <p:nvPr/>
        </p:nvSpPr>
        <p:spPr bwMode="auto">
          <a:xfrm>
            <a:off x="347003" y="4262497"/>
            <a:ext cx="85683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3200" b="1" dirty="0" err="1">
                <a:solidFill>
                  <a:srgbClr val="0000FF"/>
                </a:solidFill>
                <a:latin typeface="Times New Roman" pitchFamily="18" charset="0"/>
              </a:rPr>
              <a:t>Hình</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ảnh</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nhân</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hoá</a:t>
            </a:r>
            <a:r>
              <a:rPr lang="en-US" altLang="en-US" sz="3200" b="1" dirty="0">
                <a:solidFill>
                  <a:srgbClr val="0000FF"/>
                </a:solidFill>
                <a:latin typeface="Times New Roman" pitchFamily="18" charset="0"/>
              </a:rPr>
              <a:t> </a:t>
            </a:r>
            <a:r>
              <a:rPr lang="en-US" altLang="en-US" sz="3200" dirty="0" err="1">
                <a:latin typeface="Times New Roman" pitchFamily="18" charset="0"/>
              </a:rPr>
              <a:t>làm</a:t>
            </a:r>
            <a:r>
              <a:rPr lang="en-US" altLang="en-US" sz="3200" dirty="0">
                <a:latin typeface="Times New Roman" pitchFamily="18" charset="0"/>
              </a:rPr>
              <a:t> </a:t>
            </a:r>
            <a:r>
              <a:rPr lang="en-US" altLang="en-US" sz="3200" dirty="0" err="1">
                <a:latin typeface="Times New Roman" pitchFamily="18" charset="0"/>
              </a:rPr>
              <a:t>cho</a:t>
            </a:r>
            <a:r>
              <a:rPr lang="en-US" altLang="en-US" sz="3200" dirty="0">
                <a:latin typeface="Times New Roman" pitchFamily="18" charset="0"/>
              </a:rPr>
              <a:t> </a:t>
            </a:r>
            <a:r>
              <a:rPr lang="en-US" altLang="en-US" sz="3200" dirty="0" err="1">
                <a:latin typeface="Times New Roman" pitchFamily="18" charset="0"/>
              </a:rPr>
              <a:t>cây</a:t>
            </a:r>
            <a:r>
              <a:rPr lang="en-US" altLang="en-US" sz="3200" dirty="0">
                <a:latin typeface="Times New Roman" pitchFamily="18" charset="0"/>
              </a:rPr>
              <a:t> </a:t>
            </a:r>
            <a:r>
              <a:rPr lang="en-US" altLang="en-US" sz="3200" dirty="0" err="1">
                <a:latin typeface="Times New Roman" pitchFamily="18" charset="0"/>
              </a:rPr>
              <a:t>sồi</a:t>
            </a:r>
            <a:r>
              <a:rPr lang="en-US" altLang="en-US" sz="3200" dirty="0">
                <a:latin typeface="Times New Roman" pitchFamily="18" charset="0"/>
              </a:rPr>
              <a:t> </a:t>
            </a:r>
            <a:r>
              <a:rPr lang="en-US" altLang="en-US" sz="3200" dirty="0" err="1">
                <a:latin typeface="Times New Roman" pitchFamily="18" charset="0"/>
              </a:rPr>
              <a:t>già</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có</a:t>
            </a:r>
            <a:r>
              <a:rPr lang="en-US" altLang="en-US" sz="3200" dirty="0">
                <a:latin typeface="Times New Roman" pitchFamily="18" charset="0"/>
              </a:rPr>
              <a:t> </a:t>
            </a:r>
            <a:r>
              <a:rPr lang="en-US" altLang="en-US" sz="3200" dirty="0" err="1">
                <a:latin typeface="Times New Roman" pitchFamily="18" charset="0"/>
              </a:rPr>
              <a:t>tâm</a:t>
            </a:r>
            <a:r>
              <a:rPr lang="en-US" altLang="en-US" sz="3200" dirty="0">
                <a:latin typeface="Times New Roman" pitchFamily="18" charset="0"/>
              </a:rPr>
              <a:t> </a:t>
            </a:r>
            <a:r>
              <a:rPr lang="en-US" altLang="en-US" sz="3200" dirty="0" err="1">
                <a:latin typeface="Times New Roman" pitchFamily="18" charset="0"/>
              </a:rPr>
              <a:t>hồn</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a:t>
            </a:r>
            <a:r>
              <a:rPr lang="en-US" altLang="en-US" sz="3200" dirty="0" err="1">
                <a:latin typeface="Times New Roman" pitchFamily="18" charset="0"/>
              </a:rPr>
              <a:t>người</a:t>
            </a:r>
            <a:r>
              <a:rPr lang="en-US" altLang="en-US" sz="3200" dirty="0">
                <a:latin typeface="Times New Roman" pitchFamily="18" charset="0"/>
              </a:rPr>
              <a:t>: </a:t>
            </a:r>
            <a:r>
              <a:rPr lang="en-US" altLang="en-US" sz="3200" dirty="0" err="1">
                <a:latin typeface="Times New Roman" pitchFamily="18" charset="0"/>
              </a:rPr>
              <a:t>Mùa</a:t>
            </a:r>
            <a:r>
              <a:rPr lang="en-US" altLang="en-US" sz="3200" dirty="0">
                <a:latin typeface="Times New Roman" pitchFamily="18" charset="0"/>
              </a:rPr>
              <a:t> </a:t>
            </a:r>
            <a:r>
              <a:rPr lang="en-US" altLang="en-US" sz="3200" dirty="0" err="1">
                <a:latin typeface="Times New Roman" pitchFamily="18" charset="0"/>
              </a:rPr>
              <a:t>đông</a:t>
            </a:r>
            <a:r>
              <a:rPr lang="en-US" altLang="en-US" sz="3200" dirty="0">
                <a:latin typeface="Times New Roman" pitchFamily="18" charset="0"/>
              </a:rPr>
              <a:t>, </a:t>
            </a:r>
            <a:r>
              <a:rPr lang="en-US" altLang="en-US" sz="3200" dirty="0" err="1">
                <a:latin typeface="Times New Roman" pitchFamily="18" charset="0"/>
              </a:rPr>
              <a:t>cây</a:t>
            </a:r>
            <a:r>
              <a:rPr lang="en-US" altLang="en-US" sz="3200" dirty="0">
                <a:latin typeface="Times New Roman" pitchFamily="18" charset="0"/>
              </a:rPr>
              <a:t> </a:t>
            </a:r>
            <a:r>
              <a:rPr lang="en-US" altLang="en-US" sz="3200" dirty="0" err="1">
                <a:latin typeface="Times New Roman" pitchFamily="18" charset="0"/>
              </a:rPr>
              <a:t>sồi</a:t>
            </a:r>
            <a:r>
              <a:rPr lang="en-US" altLang="en-US" sz="3200" dirty="0">
                <a:latin typeface="Times New Roman" pitchFamily="18" charset="0"/>
              </a:rPr>
              <a:t> </a:t>
            </a:r>
            <a:r>
              <a:rPr lang="en-US" altLang="en-US" sz="3200" dirty="0" err="1">
                <a:latin typeface="Times New Roman" pitchFamily="18" charset="0"/>
              </a:rPr>
              <a:t>già</a:t>
            </a:r>
            <a:r>
              <a:rPr lang="en-US" altLang="en-US" sz="3200" dirty="0">
                <a:latin typeface="Times New Roman" pitchFamily="18" charset="0"/>
              </a:rPr>
              <a:t> </a:t>
            </a:r>
            <a:r>
              <a:rPr lang="en-US" altLang="en-US" sz="3200" dirty="0" err="1">
                <a:latin typeface="Times New Roman" pitchFamily="18" charset="0"/>
              </a:rPr>
              <a:t>cau</a:t>
            </a:r>
            <a:r>
              <a:rPr lang="en-US" altLang="en-US" sz="3200" dirty="0">
                <a:latin typeface="Times New Roman" pitchFamily="18" charset="0"/>
              </a:rPr>
              <a:t> </a:t>
            </a:r>
            <a:r>
              <a:rPr lang="en-US" altLang="en-US" sz="3200" dirty="0" err="1">
                <a:latin typeface="Times New Roman" pitchFamily="18" charset="0"/>
              </a:rPr>
              <a:t>có</a:t>
            </a:r>
            <a:r>
              <a:rPr lang="en-US" altLang="en-US" sz="3200" dirty="0">
                <a:latin typeface="Times New Roman" pitchFamily="18" charset="0"/>
              </a:rPr>
              <a:t>, </a:t>
            </a:r>
            <a:r>
              <a:rPr lang="en-US" altLang="en-US" sz="3200" dirty="0" err="1">
                <a:latin typeface="Times New Roman" pitchFamily="18" charset="0"/>
              </a:rPr>
              <a:t>khinh</a:t>
            </a:r>
            <a:r>
              <a:rPr lang="en-US" altLang="en-US" sz="3200" dirty="0">
                <a:latin typeface="Times New Roman" pitchFamily="18" charset="0"/>
              </a:rPr>
              <a:t> </a:t>
            </a:r>
            <a:r>
              <a:rPr lang="en-US" altLang="en-US" sz="3200" dirty="0" err="1">
                <a:latin typeface="Times New Roman" pitchFamily="18" charset="0"/>
              </a:rPr>
              <a:t>khỉnh</a:t>
            </a:r>
            <a:r>
              <a:rPr lang="en-US" altLang="en-US" sz="3200" dirty="0">
                <a:latin typeface="Times New Roman" pitchFamily="18" charset="0"/>
              </a:rPr>
              <a:t>, </a:t>
            </a:r>
            <a:r>
              <a:rPr lang="en-US" altLang="en-US" sz="3200" dirty="0" err="1">
                <a:latin typeface="Times New Roman" pitchFamily="18" charset="0"/>
              </a:rPr>
              <a:t>vẻ</a:t>
            </a:r>
            <a:r>
              <a:rPr lang="en-US" altLang="en-US" sz="3200" dirty="0">
                <a:latin typeface="Times New Roman" pitchFamily="18" charset="0"/>
              </a:rPr>
              <a:t> </a:t>
            </a:r>
            <a:r>
              <a:rPr lang="en-US" altLang="en-US" sz="3200" dirty="0" err="1">
                <a:latin typeface="Times New Roman" pitchFamily="18" charset="0"/>
              </a:rPr>
              <a:t>ngờ</a:t>
            </a:r>
            <a:r>
              <a:rPr lang="en-US" altLang="en-US" sz="3200" dirty="0">
                <a:latin typeface="Times New Roman" pitchFamily="18" charset="0"/>
              </a:rPr>
              <a:t> </a:t>
            </a:r>
            <a:r>
              <a:rPr lang="en-US" altLang="en-US" sz="3200" dirty="0" err="1">
                <a:latin typeface="Times New Roman" pitchFamily="18" charset="0"/>
              </a:rPr>
              <a:t>vực</a:t>
            </a:r>
            <a:r>
              <a:rPr lang="en-US" altLang="en-US" sz="3200" dirty="0">
                <a:latin typeface="Times New Roman" pitchFamily="18" charset="0"/>
              </a:rPr>
              <a:t>, </a:t>
            </a:r>
            <a:r>
              <a:rPr lang="en-US" altLang="en-US" sz="3200" dirty="0" err="1">
                <a:latin typeface="Times New Roman" pitchFamily="18" charset="0"/>
              </a:rPr>
              <a:t>buồn</a:t>
            </a:r>
            <a:r>
              <a:rPr lang="en-US" altLang="en-US" sz="3200" dirty="0">
                <a:latin typeface="Times New Roman" pitchFamily="18" charset="0"/>
              </a:rPr>
              <a:t> </a:t>
            </a:r>
            <a:r>
              <a:rPr lang="en-US" altLang="en-US" sz="3200" dirty="0" err="1">
                <a:latin typeface="Times New Roman" pitchFamily="18" charset="0"/>
              </a:rPr>
              <a:t>rầu</a:t>
            </a:r>
            <a:r>
              <a:rPr lang="en-US" altLang="en-US" sz="3200" dirty="0">
                <a:latin typeface="Times New Roman" pitchFamily="18" charset="0"/>
              </a:rPr>
              <a:t>. </a:t>
            </a:r>
            <a:r>
              <a:rPr lang="en-US" altLang="en-US" sz="3200" dirty="0" err="1">
                <a:latin typeface="Times New Roman" pitchFamily="18" charset="0"/>
              </a:rPr>
              <a:t>Xuân</a:t>
            </a:r>
            <a:r>
              <a:rPr lang="en-US" altLang="en-US" sz="3200" dirty="0">
                <a:latin typeface="Times New Roman" pitchFamily="18" charset="0"/>
              </a:rPr>
              <a:t> </a:t>
            </a:r>
            <a:r>
              <a:rPr lang="en-US" altLang="en-US" sz="3200" dirty="0" err="1">
                <a:latin typeface="Times New Roman" pitchFamily="18" charset="0"/>
              </a:rPr>
              <a:t>đến</a:t>
            </a:r>
            <a:r>
              <a:rPr lang="en-US" altLang="en-US" sz="3200" dirty="0">
                <a:latin typeface="Times New Roman" pitchFamily="18" charset="0"/>
              </a:rPr>
              <a:t>, </a:t>
            </a:r>
            <a:r>
              <a:rPr lang="en-US" altLang="en-US" sz="3200" dirty="0" err="1">
                <a:latin typeface="Times New Roman" pitchFamily="18" charset="0"/>
              </a:rPr>
              <a:t>nó</a:t>
            </a:r>
            <a:r>
              <a:rPr lang="en-US" altLang="en-US" sz="3200" dirty="0">
                <a:latin typeface="Times New Roman" pitchFamily="18" charset="0"/>
              </a:rPr>
              <a:t> say </a:t>
            </a:r>
            <a:r>
              <a:rPr lang="en-US" altLang="en-US" sz="3200" dirty="0" err="1">
                <a:latin typeface="Times New Roman" pitchFamily="18" charset="0"/>
              </a:rPr>
              <a:t>sưa</a:t>
            </a:r>
            <a:r>
              <a:rPr lang="en-US" altLang="en-US" sz="3200" dirty="0">
                <a:latin typeface="Times New Roman" pitchFamily="18" charset="0"/>
              </a:rPr>
              <a:t>, </a:t>
            </a:r>
            <a:r>
              <a:rPr lang="en-US" altLang="en-US" sz="3200" dirty="0" err="1">
                <a:latin typeface="Times New Roman" pitchFamily="18" charset="0"/>
              </a:rPr>
              <a:t>ngây</a:t>
            </a:r>
            <a:r>
              <a:rPr lang="en-US" altLang="en-US" sz="3200" dirty="0">
                <a:latin typeface="Times New Roman" pitchFamily="18" charset="0"/>
              </a:rPr>
              <a:t> </a:t>
            </a:r>
            <a:r>
              <a:rPr lang="en-US" altLang="en-US" sz="3200" dirty="0" err="1">
                <a:latin typeface="Times New Roman" pitchFamily="18" charset="0"/>
              </a:rPr>
              <a:t>ngất</a:t>
            </a:r>
            <a:r>
              <a:rPr lang="en-US" altLang="en-US" sz="3200" dirty="0">
                <a:latin typeface="Times New Roman" pitchFamily="18" charset="0"/>
              </a:rPr>
              <a:t>, </a:t>
            </a:r>
            <a:r>
              <a:rPr lang="en-US" altLang="en-US" sz="3200" dirty="0" err="1">
                <a:latin typeface="Times New Roman" pitchFamily="18" charset="0"/>
              </a:rPr>
              <a:t>khẽ</a:t>
            </a:r>
            <a:r>
              <a:rPr lang="en-US" altLang="en-US" sz="3200" dirty="0">
                <a:latin typeface="Times New Roman" pitchFamily="18" charset="0"/>
              </a:rPr>
              <a:t> </a:t>
            </a:r>
            <a:r>
              <a:rPr lang="en-US" altLang="en-US" sz="3200" dirty="0" err="1">
                <a:latin typeface="Times New Roman" pitchFamily="18" charset="0"/>
              </a:rPr>
              <a:t>đung</a:t>
            </a:r>
            <a:r>
              <a:rPr lang="en-US" altLang="en-US" sz="3200" dirty="0">
                <a:latin typeface="Times New Roman" pitchFamily="18" charset="0"/>
              </a:rPr>
              <a:t> </a:t>
            </a:r>
            <a:r>
              <a:rPr lang="en-US" altLang="en-US" sz="3200" dirty="0" err="1">
                <a:latin typeface="Times New Roman" pitchFamily="18" charset="0"/>
              </a:rPr>
              <a:t>đưa</a:t>
            </a:r>
            <a:r>
              <a:rPr lang="en-US" altLang="en-US" sz="3200" dirty="0">
                <a:latin typeface="Times New Roman" pitchFamily="18" charset="0"/>
              </a:rPr>
              <a:t> </a:t>
            </a:r>
            <a:r>
              <a:rPr lang="en-US" altLang="en-US" sz="3200" dirty="0" err="1">
                <a:latin typeface="Times New Roman" pitchFamily="18" charset="0"/>
              </a:rPr>
              <a:t>trong</a:t>
            </a:r>
            <a:r>
              <a:rPr lang="en-US" altLang="en-US" sz="3200" dirty="0">
                <a:latin typeface="Times New Roman" pitchFamily="18" charset="0"/>
              </a:rPr>
              <a:t> </a:t>
            </a:r>
            <a:r>
              <a:rPr lang="en-US" altLang="en-US" sz="3200" dirty="0" err="1">
                <a:latin typeface="Times New Roman" pitchFamily="18" charset="0"/>
              </a:rPr>
              <a:t>nắng</a:t>
            </a:r>
            <a:r>
              <a:rPr lang="en-US" altLang="en-US" sz="3200" dirty="0">
                <a:latin typeface="Times New Roman" pitchFamily="18" charset="0"/>
              </a:rPr>
              <a:t> </a:t>
            </a:r>
            <a:r>
              <a:rPr lang="en-US" altLang="en-US" sz="3200" dirty="0" err="1">
                <a:latin typeface="Times New Roman" pitchFamily="18" charset="0"/>
              </a:rPr>
              <a:t>chiều</a:t>
            </a:r>
            <a:r>
              <a:rPr lang="en-US" altLang="en-US" sz="3200" dirty="0">
                <a:latin typeface="Times New Roman" pitchFamily="18" charset="0"/>
              </a:rPr>
              <a:t>.</a:t>
            </a:r>
          </a:p>
        </p:txBody>
      </p:sp>
    </p:spTree>
    <p:extLst>
      <p:ext uri="{BB962C8B-B14F-4D97-AF65-F5344CB8AC3E}">
        <p14:creationId xmlns:p14="http://schemas.microsoft.com/office/powerpoint/2010/main" val="39643365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fade">
                                      <p:cBhvr>
                                        <p:cTn id="7" dur="1000"/>
                                        <p:tgtEl>
                                          <p:spTgt spid="46094"/>
                                        </p:tgtEl>
                                      </p:cBhvr>
                                    </p:animEffect>
                                    <p:anim calcmode="lin" valueType="num">
                                      <p:cBhvr>
                                        <p:cTn id="8" dur="1000" fill="hold"/>
                                        <p:tgtEl>
                                          <p:spTgt spid="46094"/>
                                        </p:tgtEl>
                                        <p:attrNameLst>
                                          <p:attrName>ppt_x</p:attrName>
                                        </p:attrNameLst>
                                      </p:cBhvr>
                                      <p:tavLst>
                                        <p:tav tm="0">
                                          <p:val>
                                            <p:strVal val="#ppt_x"/>
                                          </p:val>
                                        </p:tav>
                                        <p:tav tm="100000">
                                          <p:val>
                                            <p:strVal val="#ppt_x"/>
                                          </p:val>
                                        </p:tav>
                                      </p:tavLst>
                                    </p:anim>
                                    <p:anim calcmode="lin" valueType="num">
                                      <p:cBhvr>
                                        <p:cTn id="9"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109"/>
                                        </p:tgtEl>
                                        <p:attrNameLst>
                                          <p:attrName>style.visibility</p:attrName>
                                        </p:attrNameLst>
                                      </p:cBhvr>
                                      <p:to>
                                        <p:strVal val="visible"/>
                                      </p:to>
                                    </p:set>
                                    <p:animEffect transition="in" filter="fade">
                                      <p:cBhvr>
                                        <p:cTn id="14" dur="1000"/>
                                        <p:tgtEl>
                                          <p:spTgt spid="46109"/>
                                        </p:tgtEl>
                                      </p:cBhvr>
                                    </p:animEffect>
                                    <p:anim calcmode="lin" valueType="num">
                                      <p:cBhvr>
                                        <p:cTn id="15" dur="1000" fill="hold"/>
                                        <p:tgtEl>
                                          <p:spTgt spid="46109"/>
                                        </p:tgtEl>
                                        <p:attrNameLst>
                                          <p:attrName>ppt_x</p:attrName>
                                        </p:attrNameLst>
                                      </p:cBhvr>
                                      <p:tavLst>
                                        <p:tav tm="0">
                                          <p:val>
                                            <p:strVal val="#ppt_x"/>
                                          </p:val>
                                        </p:tav>
                                        <p:tav tm="100000">
                                          <p:val>
                                            <p:strVal val="#ppt_x"/>
                                          </p:val>
                                        </p:tav>
                                      </p:tavLst>
                                    </p:anim>
                                    <p:anim calcmode="lin" valueType="num">
                                      <p:cBhvr>
                                        <p:cTn id="16" dur="1000" fill="hold"/>
                                        <p:tgtEl>
                                          <p:spTgt spid="4610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15D0EBBB-8E75-4F37-BCD7-EC0194229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 Box 2"/>
          <p:cNvSpPr txBox="1">
            <a:spLocks noChangeArrowheads="1"/>
          </p:cNvSpPr>
          <p:nvPr/>
        </p:nvSpPr>
        <p:spPr bwMode="auto">
          <a:xfrm>
            <a:off x="1447800" y="533401"/>
            <a:ext cx="533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200"/>
          </a:p>
        </p:txBody>
      </p:sp>
      <p:sp>
        <p:nvSpPr>
          <p:cNvPr id="11267" name="Text Box 3"/>
          <p:cNvSpPr txBox="1">
            <a:spLocks noChangeArrowheads="1"/>
          </p:cNvSpPr>
          <p:nvPr/>
        </p:nvSpPr>
        <p:spPr bwMode="auto">
          <a:xfrm>
            <a:off x="2209800" y="609601"/>
            <a:ext cx="495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200"/>
          </a:p>
        </p:txBody>
      </p:sp>
      <p:sp>
        <p:nvSpPr>
          <p:cNvPr id="11268" name="Text Box 4"/>
          <p:cNvSpPr txBox="1">
            <a:spLocks noChangeArrowheads="1"/>
          </p:cNvSpPr>
          <p:nvPr/>
        </p:nvSpPr>
        <p:spPr bwMode="auto">
          <a:xfrm>
            <a:off x="2590800" y="2514601"/>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400"/>
          </a:p>
        </p:txBody>
      </p:sp>
      <p:sp>
        <p:nvSpPr>
          <p:cNvPr id="71685" name="Text Box 5"/>
          <p:cNvSpPr txBox="1">
            <a:spLocks noChangeArrowheads="1"/>
          </p:cNvSpPr>
          <p:nvPr/>
        </p:nvSpPr>
        <p:spPr bwMode="auto">
          <a:xfrm>
            <a:off x="382657" y="1745160"/>
            <a:ext cx="7848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200" b="1" dirty="0">
                <a:solidFill>
                  <a:srgbClr val="FF0000"/>
                </a:solidFill>
                <a:latin typeface="Times New Roman" pitchFamily="18" charset="0"/>
              </a:rPr>
              <a:t>4. </a:t>
            </a:r>
            <a:r>
              <a:rPr lang="en-US" altLang="en-US" sz="3200" b="1" dirty="0" err="1">
                <a:solidFill>
                  <a:srgbClr val="FF0000"/>
                </a:solidFill>
                <a:latin typeface="Times New Roman" pitchFamily="18" charset="0"/>
              </a:rPr>
              <a:t>Những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hình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ảnh</a:t>
            </a:r>
            <a:r>
              <a:rPr lang="en-US" altLang="en-US" sz="3200" b="1" dirty="0">
                <a:solidFill>
                  <a:srgbClr val="FF0000"/>
                </a:solidFill>
                <a:latin typeface="Times New Roman" pitchFamily="18" charset="0"/>
              </a:rPr>
              <a:t> so </a:t>
            </a:r>
            <a:r>
              <a:rPr lang="en-US" altLang="en-US" sz="3200" b="1" dirty="0" err="1">
                <a:solidFill>
                  <a:srgbClr val="FF0000"/>
                </a:solidFill>
                <a:latin typeface="Times New Roman" pitchFamily="18" charset="0"/>
              </a:rPr>
              <a:t>sánh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và</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nhân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hóa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có</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tác</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dụng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gì</a:t>
            </a:r>
            <a:r>
              <a:rPr lang="en-US" altLang="en-US" sz="3200" b="1" dirty="0">
                <a:solidFill>
                  <a:srgbClr val="FF0000"/>
                </a:solidFill>
                <a:latin typeface="Times New Roman" pitchFamily="18" charset="0"/>
              </a:rPr>
              <a:t>?</a:t>
            </a:r>
          </a:p>
        </p:txBody>
      </p:sp>
      <p:sp>
        <p:nvSpPr>
          <p:cNvPr id="71689" name="Text Box 9"/>
          <p:cNvSpPr txBox="1">
            <a:spLocks noChangeArrowheads="1"/>
          </p:cNvSpPr>
          <p:nvPr/>
        </p:nvSpPr>
        <p:spPr bwMode="auto">
          <a:xfrm>
            <a:off x="382657" y="3429000"/>
            <a:ext cx="8267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3200" dirty="0">
                <a:solidFill>
                  <a:srgbClr val="663300"/>
                </a:solidFill>
                <a:latin typeface="Times New Roman" pitchFamily="18" charset="0"/>
              </a:rPr>
              <a:t> </a:t>
            </a:r>
            <a:r>
              <a:rPr lang="en-US" altLang="en-US" sz="3200" b="1" dirty="0" err="1">
                <a:solidFill>
                  <a:srgbClr val="7030A0"/>
                </a:solidFill>
                <a:latin typeface="Times New Roman" pitchFamily="18" charset="0"/>
                <a:cs typeface="Times New Roman" pitchFamily="18" charset="0"/>
              </a:rPr>
              <a:t>Những</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hình</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ảnh</a:t>
            </a:r>
            <a:r>
              <a:rPr lang="en-US" altLang="en-US" sz="3200" b="1" dirty="0">
                <a:solidFill>
                  <a:srgbClr val="7030A0"/>
                </a:solidFill>
                <a:latin typeface="Times New Roman" pitchFamily="18" charset="0"/>
                <a:cs typeface="Times New Roman" pitchFamily="18" charset="0"/>
              </a:rPr>
              <a:t> so </a:t>
            </a:r>
            <a:r>
              <a:rPr lang="en-US" altLang="en-US" sz="3200" b="1" dirty="0" err="1">
                <a:solidFill>
                  <a:srgbClr val="7030A0"/>
                </a:solidFill>
                <a:latin typeface="Times New Roman" pitchFamily="18" charset="0"/>
                <a:cs typeface="Times New Roman" pitchFamily="18" charset="0"/>
              </a:rPr>
              <a:t>sánh</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và</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nhân</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hóa</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có</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tác</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dụng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nêu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bật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vẻ</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đẹp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riêng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của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cây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khiến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chúng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trở</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gần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gũi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thân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thuộc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với</a:t>
            </a:r>
            <a:r>
              <a:rPr lang="en-US" altLang="en-US" sz="3200" dirty="0">
                <a:latin typeface="Times New Roman" pitchFamily="18" charset="0"/>
                <a:cs typeface="Times New Roman" pitchFamily="18" charset="0"/>
              </a:rPr>
              <a:t> con </a:t>
            </a:r>
            <a:r>
              <a:rPr lang="en-US" altLang="en-US" sz="3200" dirty="0" err="1">
                <a:latin typeface="Times New Roman" pitchFamily="18" charset="0"/>
                <a:cs typeface="Times New Roman" pitchFamily="18" charset="0"/>
              </a:rPr>
              <a:t>người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bài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văn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thêm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sinh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hơn</a:t>
            </a:r>
            <a:r>
              <a:rPr lang="en-US" alt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7551554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28600" y="1028701"/>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b="1">
              <a:solidFill>
                <a:srgbClr val="CC0066"/>
              </a:solidFill>
              <a:latin typeface="Times New Roman" panose="02020603050405020304" pitchFamily="18" charset="0"/>
              <a:cs typeface="Times New Roman" panose="02020603050405020304" pitchFamily="18" charset="0"/>
            </a:endParaRPr>
          </a:p>
        </p:txBody>
      </p:sp>
      <p:graphicFrame>
        <p:nvGraphicFramePr>
          <p:cNvPr id="13350" name="Group 38"/>
          <p:cNvGraphicFramePr>
            <a:graphicFrameLocks noGrp="1"/>
          </p:cNvGraphicFramePr>
          <p:nvPr>
            <p:extLst>
              <p:ext uri="{D42A27DB-BD31-4B8C-83A1-F6EECF244321}">
                <p14:modId xmlns:p14="http://schemas.microsoft.com/office/powerpoint/2010/main" val="3851802832"/>
              </p:ext>
            </p:extLst>
          </p:nvPr>
        </p:nvGraphicFramePr>
        <p:xfrm>
          <a:off x="0" y="0"/>
          <a:ext cx="9144000" cy="6617612"/>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038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954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vi-VN"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5806">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685800" y="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CÂU HỎI </a:t>
            </a:r>
          </a:p>
        </p:txBody>
      </p:sp>
      <p:sp>
        <p:nvSpPr>
          <p:cNvPr id="7" name="TextBox 6"/>
          <p:cNvSpPr txBox="1">
            <a:spLocks noChangeArrowheads="1"/>
          </p:cNvSpPr>
          <p:nvPr/>
        </p:nvSpPr>
        <p:spPr bwMode="auto">
          <a:xfrm>
            <a:off x="3162300" y="16242"/>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2400" b="1" dirty="0">
                <a:solidFill>
                  <a:srgbClr val="0000CC"/>
                </a:solidFill>
                <a:latin typeface="Times New Roman" panose="02020603050405020304" pitchFamily="18" charset="0"/>
                <a:cs typeface="Times New Roman" panose="02020603050405020304" pitchFamily="18" charset="0"/>
              </a:rPr>
              <a:t>LÁ  BÀNG</a:t>
            </a:r>
          </a:p>
        </p:txBody>
      </p:sp>
      <p:sp>
        <p:nvSpPr>
          <p:cNvPr id="8" name="TextBox 7"/>
          <p:cNvSpPr txBox="1">
            <a:spLocks noChangeArrowheads="1"/>
          </p:cNvSpPr>
          <p:nvPr/>
        </p:nvSpPr>
        <p:spPr bwMode="auto">
          <a:xfrm>
            <a:off x="6096000" y="-6351"/>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2400" b="1" dirty="0">
                <a:solidFill>
                  <a:srgbClr val="0000CC"/>
                </a:solidFill>
                <a:latin typeface="Times New Roman" panose="02020603050405020304" pitchFamily="18" charset="0"/>
                <a:cs typeface="Times New Roman" panose="02020603050405020304" pitchFamily="18" charset="0"/>
              </a:rPr>
              <a:t>CÂY  SỒI  GIÀ</a:t>
            </a:r>
          </a:p>
        </p:txBody>
      </p:sp>
      <p:sp>
        <p:nvSpPr>
          <p:cNvPr id="9" name="TextBox 8"/>
          <p:cNvSpPr txBox="1">
            <a:spLocks noChangeArrowheads="1"/>
          </p:cNvSpPr>
          <p:nvPr/>
        </p:nvSpPr>
        <p:spPr bwMode="auto">
          <a:xfrm>
            <a:off x="-39757" y="624691"/>
            <a:ext cx="31797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Times New Roman" panose="02020603050405020304" pitchFamily="18" charset="0"/>
                <a:ea typeface="Calibri" pitchFamily="34" charset="0"/>
                <a:cs typeface="Times New Roman" panose="02020603050405020304" pitchFamily="18" charset="0"/>
              </a:rPr>
              <a:t>Tác giả miêu tả bộ</a:t>
            </a:r>
            <a:r>
              <a:rPr lang="en-US" altLang="en-US" sz="2800" b="1" dirty="0">
                <a:latin typeface="Times New Roman" panose="02020603050405020304" pitchFamily="18" charset="0"/>
                <a:ea typeface="Calibri" pitchFamily="34" charset="0"/>
                <a:cs typeface="Times New Roman" panose="02020603050405020304" pitchFamily="18" charset="0"/>
              </a:rPr>
              <a:t> </a:t>
            </a:r>
            <a:r>
              <a:rPr lang="vi-VN" altLang="en-US" sz="2800" b="1" dirty="0">
                <a:latin typeface="Times New Roman" panose="02020603050405020304" pitchFamily="18" charset="0"/>
                <a:ea typeface="Calibri" pitchFamily="34" charset="0"/>
                <a:cs typeface="Times New Roman" panose="02020603050405020304" pitchFamily="18" charset="0"/>
              </a:rPr>
              <a:t>phận nào của cây</a:t>
            </a:r>
            <a:r>
              <a:rPr lang="en-US" altLang="en-US" sz="2800" b="1" dirty="0">
                <a:latin typeface="Times New Roman" panose="02020603050405020304" pitchFamily="18" charset="0"/>
                <a:ea typeface="Calibri" pitchFamily="34" charset="0"/>
                <a:cs typeface="Times New Roman" panose="02020603050405020304" pitchFamily="18" charset="0"/>
              </a:rPr>
              <a:t> ?</a:t>
            </a:r>
          </a:p>
        </p:txBody>
      </p:sp>
      <p:sp>
        <p:nvSpPr>
          <p:cNvPr id="11" name="TextBox 10"/>
          <p:cNvSpPr txBox="1">
            <a:spLocks noChangeArrowheads="1"/>
          </p:cNvSpPr>
          <p:nvPr/>
        </p:nvSpPr>
        <p:spPr bwMode="auto">
          <a:xfrm>
            <a:off x="6134100" y="767091"/>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solidFill>
                  <a:srgbClr val="FF0000"/>
                </a:solidFill>
                <a:latin typeface="Times New Roman" panose="02020603050405020304" pitchFamily="18" charset="0"/>
                <a:ea typeface="Calibri" pitchFamily="34" charset="0"/>
                <a:cs typeface="Times New Roman" panose="02020603050405020304" pitchFamily="18" charset="0"/>
              </a:rPr>
              <a:t>thân , vỏ , cành</a:t>
            </a:r>
            <a:r>
              <a:rPr lang="vi-VN" altLang="en-US" sz="2800" b="1" dirty="0">
                <a:latin typeface="Times New Roman" panose="02020603050405020304" pitchFamily="18" charset="0"/>
                <a:ea typeface="Calibri" pitchFamily="34" charset="0"/>
                <a:cs typeface="Times New Roman" panose="02020603050405020304" pitchFamily="18" charset="0"/>
              </a:rPr>
              <a:t> </a:t>
            </a:r>
            <a:endParaRPr lang="en-US" altLang="en-US" sz="2800" b="1" dirty="0">
              <a:latin typeface="Times New Roman" panose="02020603050405020304" pitchFamily="18" charset="0"/>
              <a:ea typeface="Calibri" pitchFamily="34" charset="0"/>
              <a:cs typeface="Times New Roman" panose="02020603050405020304" pitchFamily="18" charset="0"/>
            </a:endParaRPr>
          </a:p>
        </p:txBody>
      </p:sp>
      <p:sp>
        <p:nvSpPr>
          <p:cNvPr id="12" name="TextBox 11"/>
          <p:cNvSpPr txBox="1">
            <a:spLocks noChangeArrowheads="1"/>
          </p:cNvSpPr>
          <p:nvPr/>
        </p:nvSpPr>
        <p:spPr bwMode="auto">
          <a:xfrm>
            <a:off x="0" y="2423782"/>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Times New Roman" panose="02020603050405020304" pitchFamily="18" charset="0"/>
                <a:ea typeface="Calibri" pitchFamily="34" charset="0"/>
                <a:cs typeface="Times New Roman" panose="02020603050405020304" pitchFamily="18" charset="0"/>
              </a:rPr>
              <a:t>Tác giả miêu tả theo trình tự nào</a:t>
            </a:r>
            <a:r>
              <a:rPr lang="en-US" altLang="en-US" sz="2800" b="1" dirty="0">
                <a:latin typeface="Times New Roman" panose="02020603050405020304" pitchFamily="18" charset="0"/>
                <a:ea typeface="Calibri" pitchFamily="34" charset="0"/>
                <a:cs typeface="Times New Roman" panose="02020603050405020304" pitchFamily="18" charset="0"/>
              </a:rPr>
              <a:t>?</a:t>
            </a:r>
            <a:r>
              <a:rPr lang="vi-VN" altLang="en-US" sz="2800" b="1" dirty="0">
                <a:latin typeface="Times New Roman" panose="02020603050405020304" pitchFamily="18" charset="0"/>
                <a:ea typeface="Calibri" pitchFamily="34" charset="0"/>
                <a:cs typeface="Times New Roman" panose="02020603050405020304" pitchFamily="18" charset="0"/>
              </a:rPr>
              <a:t> </a:t>
            </a:r>
            <a:endParaRPr lang="en-US" altLang="en-US" sz="2800" b="1" dirty="0">
              <a:latin typeface="Times New Roman" panose="02020603050405020304" pitchFamily="18" charset="0"/>
              <a:ea typeface="Calibri" pitchFamily="34" charset="0"/>
              <a:cs typeface="Times New Roman" panose="02020603050405020304" pitchFamily="18" charset="0"/>
            </a:endParaRPr>
          </a:p>
        </p:txBody>
      </p:sp>
      <p:sp>
        <p:nvSpPr>
          <p:cNvPr id="14" name="TextBox 13"/>
          <p:cNvSpPr txBox="1">
            <a:spLocks noChangeArrowheads="1"/>
          </p:cNvSpPr>
          <p:nvPr/>
        </p:nvSpPr>
        <p:spPr bwMode="auto">
          <a:xfrm>
            <a:off x="6076950" y="1939093"/>
            <a:ext cx="3086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Tác giả miêu tả theo trình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tự</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thời gian</a:t>
            </a:r>
            <a:r>
              <a:rPr lang="vi-VN" altLang="en-US" sz="2800" dirty="0">
                <a:latin typeface="Times New Roman" panose="02020603050405020304" pitchFamily="18" charset="0"/>
                <a:ea typeface="Calibri" pitchFamily="34" charset="0"/>
                <a:cs typeface="Times New Roman" panose="02020603050405020304" pitchFamily="18" charset="0"/>
              </a:rPr>
              <a:t> </a:t>
            </a:r>
            <a:endParaRPr lang="en-US" altLang="en-US" sz="2800" dirty="0">
              <a:latin typeface="Times New Roman" panose="02020603050405020304" pitchFamily="18" charset="0"/>
              <a:ea typeface="Calibri" pitchFamily="34" charset="0"/>
              <a:cs typeface="Times New Roman" panose="02020603050405020304" pitchFamily="18" charset="0"/>
            </a:endParaRPr>
          </a:p>
          <a:p>
            <a:pPr algn="ctr" eaLnBrk="1" hangingPunct="1"/>
            <a:r>
              <a:rPr lang="vi-VN" altLang="en-US" sz="2800" dirty="0">
                <a:latin typeface="Times New Roman" panose="02020603050405020304" pitchFamily="18" charset="0"/>
                <a:ea typeface="Calibri" pitchFamily="34" charset="0"/>
                <a:cs typeface="Times New Roman" panose="02020603050405020304" pitchFamily="18" charset="0"/>
              </a:rPr>
              <a:t>(</a:t>
            </a:r>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mùa </a:t>
            </a:r>
            <a:r>
              <a:rPr lang="en-US" altLang="en-US" sz="2800" dirty="0">
                <a:solidFill>
                  <a:srgbClr val="FF0000"/>
                </a:solidFill>
                <a:latin typeface="Times New Roman" pitchFamily="18" charset="0"/>
                <a:ea typeface="Calibri" pitchFamily="34" charset="0"/>
                <a:cs typeface="Times New Roman" pitchFamily="18" charset="0"/>
              </a:rPr>
              <a:t>Đ</a:t>
            </a:r>
            <a:r>
              <a:rPr lang="vi-VN" altLang="en-US" sz="2800" dirty="0">
                <a:solidFill>
                  <a:srgbClr val="FF0000"/>
                </a:solidFill>
                <a:latin typeface="Times New Roman" pitchFamily="18" charset="0"/>
                <a:ea typeface="Calibri" pitchFamily="34" charset="0"/>
                <a:cs typeface="Times New Roman" pitchFamily="18" charset="0"/>
              </a:rPr>
              <a:t>ông </a:t>
            </a:r>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sang</a:t>
            </a:r>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 mùa </a:t>
            </a:r>
            <a:r>
              <a:rPr lang="en-US" altLang="en-US" sz="2800" dirty="0">
                <a:solidFill>
                  <a:srgbClr val="FF0000"/>
                </a:solidFill>
                <a:latin typeface="Times New Roman" panose="02020603050405020304" pitchFamily="18" charset="0"/>
                <a:ea typeface="Calibri" pitchFamily="34" charset="0"/>
                <a:cs typeface="Times New Roman" panose="02020603050405020304" pitchFamily="18" charset="0"/>
              </a:rPr>
              <a:t>X</a:t>
            </a:r>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uân</a:t>
            </a:r>
            <a:r>
              <a:rPr lang="vi-VN" altLang="en-US" sz="2800" dirty="0">
                <a:latin typeface="Times New Roman" panose="02020603050405020304" pitchFamily="18" charset="0"/>
                <a:ea typeface="Calibri" pitchFamily="34" charset="0"/>
                <a:cs typeface="Times New Roman" panose="02020603050405020304" pitchFamily="18" charset="0"/>
              </a:rPr>
              <a:t>)</a:t>
            </a:r>
            <a:endParaRPr lang="en-US" altLang="en-US" sz="2800" b="1" dirty="0">
              <a:latin typeface="Times New Roman" panose="02020603050405020304" pitchFamily="18" charset="0"/>
              <a:ea typeface="Calibri" pitchFamily="34" charset="0"/>
              <a:cs typeface="Times New Roman" panose="02020603050405020304" pitchFamily="18" charset="0"/>
            </a:endParaRPr>
          </a:p>
        </p:txBody>
      </p:sp>
      <p:sp>
        <p:nvSpPr>
          <p:cNvPr id="15" name="TextBox 14"/>
          <p:cNvSpPr txBox="1">
            <a:spLocks noChangeArrowheads="1"/>
          </p:cNvSpPr>
          <p:nvPr/>
        </p:nvSpPr>
        <p:spPr bwMode="auto">
          <a:xfrm>
            <a:off x="-3313" y="4743639"/>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Times New Roman" panose="02020603050405020304" pitchFamily="18" charset="0"/>
                <a:ea typeface="Calibri" pitchFamily="34" charset="0"/>
                <a:cs typeface="Times New Roman" panose="02020603050405020304" pitchFamily="18" charset="0"/>
              </a:rPr>
              <a:t>Tác giả đã dùng những biện pháp nào để miêu tả</a:t>
            </a:r>
            <a:r>
              <a:rPr lang="en-US" altLang="en-US" sz="2800" b="1" dirty="0">
                <a:latin typeface="Times New Roman" panose="02020603050405020304" pitchFamily="18" charset="0"/>
                <a:ea typeface="Calibri" pitchFamily="34" charset="0"/>
                <a:cs typeface="Times New Roman" panose="02020603050405020304" pitchFamily="18" charset="0"/>
              </a:rPr>
              <a:t> </a:t>
            </a:r>
            <a:r>
              <a:rPr lang="vi-VN" altLang="en-US" sz="2800" b="1" dirty="0">
                <a:latin typeface="Times New Roman" panose="02020603050405020304" pitchFamily="18" charset="0"/>
                <a:ea typeface="Calibri" pitchFamily="34" charset="0"/>
                <a:cs typeface="Times New Roman" panose="02020603050405020304" pitchFamily="18" charset="0"/>
              </a:rPr>
              <a:t>?</a:t>
            </a:r>
            <a:endParaRPr lang="en-US" altLang="en-US" sz="2800" b="1" dirty="0">
              <a:latin typeface="Times New Roman" panose="02020603050405020304" pitchFamily="18" charset="0"/>
              <a:ea typeface="Calibri" pitchFamily="34" charset="0"/>
              <a:cs typeface="Times New Roman" panose="02020603050405020304" pitchFamily="18" charset="0"/>
            </a:endParaRPr>
          </a:p>
        </p:txBody>
      </p:sp>
      <p:sp>
        <p:nvSpPr>
          <p:cNvPr id="16" name="TextBox 15"/>
          <p:cNvSpPr txBox="1">
            <a:spLocks noChangeArrowheads="1"/>
          </p:cNvSpPr>
          <p:nvPr/>
        </p:nvSpPr>
        <p:spPr bwMode="auto">
          <a:xfrm>
            <a:off x="2970972" y="4239664"/>
            <a:ext cx="3048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So sánh</a:t>
            </a:r>
            <a:r>
              <a:rPr lang="vi-VN" altLang="en-US" sz="2800" dirty="0">
                <a:latin typeface="Times New Roman" panose="02020603050405020304" pitchFamily="18" charset="0"/>
                <a:ea typeface="Calibri" pitchFamily="34" charset="0"/>
                <a:cs typeface="Times New Roman" panose="02020603050405020304" pitchFamily="18" charset="0"/>
              </a:rPr>
              <a:t> :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Mùa</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xuân</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lá</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bàng</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mới</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nảy</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trông</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như</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những</a:t>
            </a:r>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 ngọn lửa xanh</a:t>
            </a:r>
            <a:endPar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17" name="TextBox 16"/>
          <p:cNvSpPr txBox="1">
            <a:spLocks noChangeArrowheads="1"/>
          </p:cNvSpPr>
          <p:nvPr/>
        </p:nvSpPr>
        <p:spPr bwMode="auto">
          <a:xfrm>
            <a:off x="6134100" y="3954201"/>
            <a:ext cx="3124200" cy="281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115000"/>
              </a:lnSpc>
            </a:pPr>
            <a:r>
              <a:rPr lang="en-US" altLang="en-US" sz="2200" dirty="0">
                <a:latin typeface="Times New Roman" panose="02020603050405020304" pitchFamily="18" charset="0"/>
                <a:ea typeface="Calibri" pitchFamily="34" charset="0"/>
                <a:cs typeface="Times New Roman" panose="02020603050405020304" pitchFamily="18" charset="0"/>
              </a:rPr>
              <a:t>- </a:t>
            </a:r>
            <a:r>
              <a:rPr lang="vi-VN" altLang="en-US" sz="2200" dirty="0">
                <a:solidFill>
                  <a:srgbClr val="FF0000"/>
                </a:solidFill>
                <a:latin typeface="Times New Roman" panose="02020603050405020304" pitchFamily="18" charset="0"/>
                <a:ea typeface="Calibri" pitchFamily="34" charset="0"/>
                <a:cs typeface="Times New Roman" panose="02020603050405020304" pitchFamily="18" charset="0"/>
              </a:rPr>
              <a:t>So sánh</a:t>
            </a:r>
            <a:r>
              <a:rPr lang="vi-VN" altLang="en-US" sz="2200" dirty="0">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nó</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như</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một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con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quái</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vật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già</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nua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cau</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có</a:t>
            </a:r>
            <a:endParaRPr lang="en-US" altLang="en-US" sz="2200" dirty="0">
              <a:solidFill>
                <a:srgbClr val="0000CC"/>
              </a:solidFill>
              <a:latin typeface="Times New Roman" panose="02020603050405020304" pitchFamily="18" charset="0"/>
              <a:ea typeface="Calibri" pitchFamily="34" charset="0"/>
              <a:cs typeface="Times New Roman" panose="02020603050405020304" pitchFamily="18" charset="0"/>
            </a:endParaRPr>
          </a:p>
          <a:p>
            <a:pPr eaLnBrk="1" hangingPunct="1">
              <a:lnSpc>
                <a:spcPct val="115000"/>
              </a:lnSpc>
            </a:pPr>
            <a:r>
              <a:rPr lang="en-US" altLang="en-US" sz="2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vi-VN" altLang="en-US" sz="2200" dirty="0">
                <a:solidFill>
                  <a:srgbClr val="FF0000"/>
                </a:solidFill>
                <a:latin typeface="Times New Roman" panose="02020603050405020304" pitchFamily="18" charset="0"/>
                <a:ea typeface="Calibri" pitchFamily="34" charset="0"/>
                <a:cs typeface="Times New Roman" panose="02020603050405020304" pitchFamily="18" charset="0"/>
              </a:rPr>
              <a:t>Nhân hóa</a:t>
            </a:r>
            <a:r>
              <a:rPr lang="vi-VN" altLang="en-US" sz="2200" dirty="0">
                <a:latin typeface="Times New Roman" panose="02020603050405020304" pitchFamily="18" charset="0"/>
                <a:ea typeface="Calibri" pitchFamily="34" charset="0"/>
                <a:cs typeface="Times New Roman" panose="02020603050405020304" pitchFamily="18" charset="0"/>
              </a:rPr>
              <a:t>: </a:t>
            </a:r>
            <a:r>
              <a:rPr lang="vi-VN" altLang="en-US" sz="2200" b="1" dirty="0">
                <a:latin typeface="Times New Roman" panose="02020603050405020304" pitchFamily="18" charset="0"/>
                <a:ea typeface="Calibri" pitchFamily="3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mùa xuân </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say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sưa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ngây</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ngất</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khẽ</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đung</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đưa</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trong</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itchFamily="34" charset="0"/>
                <a:cs typeface="Times New Roman" panose="02020603050405020304" pitchFamily="18" charset="0"/>
              </a:rPr>
              <a:t>nắng</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chiều</a:t>
            </a:r>
            <a:r>
              <a:rPr lang="en-US"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itchFamily="34" charset="0"/>
                <a:cs typeface="Times New Roman" panose="02020603050405020304" pitchFamily="18" charset="0"/>
              </a:rPr>
              <a:t>.</a:t>
            </a:r>
            <a:endParaRPr lang="en-US" altLang="en-US" sz="2200" dirty="0">
              <a:solidFill>
                <a:srgbClr val="0000CC"/>
              </a:solidFill>
              <a:latin typeface="Times New Roman" panose="02020603050405020304" pitchFamily="18" charset="0"/>
              <a:ea typeface="Calibri" pitchFamily="34" charset="0"/>
              <a:cs typeface="Times New Roman" panose="02020603050405020304" pitchFamily="18" charset="0"/>
            </a:endParaRPr>
          </a:p>
        </p:txBody>
      </p:sp>
      <p:sp>
        <p:nvSpPr>
          <p:cNvPr id="18" name="TextBox 17"/>
          <p:cNvSpPr txBox="1">
            <a:spLocks noChangeArrowheads="1"/>
          </p:cNvSpPr>
          <p:nvPr/>
        </p:nvSpPr>
        <p:spPr bwMode="auto">
          <a:xfrm>
            <a:off x="3505200" y="760721"/>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3048000" y="1932742"/>
            <a:ext cx="3086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Tác giả miêu tả theo trình </a:t>
            </a:r>
            <a:r>
              <a:rPr lang="en-US" altLang="en-US" sz="2800" dirty="0" err="1">
                <a:solidFill>
                  <a:srgbClr val="0000CC"/>
                </a:solidFill>
                <a:latin typeface="Times New Roman" panose="02020603050405020304" pitchFamily="18" charset="0"/>
                <a:ea typeface="Calibri" pitchFamily="34" charset="0"/>
                <a:cs typeface="Times New Roman" panose="02020603050405020304" pitchFamily="18" charset="0"/>
              </a:rPr>
              <a:t>tự</a:t>
            </a:r>
            <a:r>
              <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rPr>
              <a:t> </a:t>
            </a:r>
            <a:r>
              <a:rPr lang="vi-VN" altLang="en-US" sz="2800" dirty="0">
                <a:solidFill>
                  <a:srgbClr val="0000CC"/>
                </a:solidFill>
                <a:latin typeface="Times New Roman" panose="02020603050405020304" pitchFamily="18" charset="0"/>
                <a:ea typeface="Calibri" pitchFamily="34" charset="0"/>
                <a:cs typeface="Times New Roman" panose="02020603050405020304" pitchFamily="18" charset="0"/>
              </a:rPr>
              <a:t>thời gian </a:t>
            </a:r>
            <a:endParaRPr lang="en-US" altLang="en-US" sz="2800" dirty="0">
              <a:solidFill>
                <a:srgbClr val="0000CC"/>
              </a:solidFill>
              <a:latin typeface="Times New Roman" panose="02020603050405020304" pitchFamily="18" charset="0"/>
              <a:ea typeface="Calibri" pitchFamily="34" charset="0"/>
              <a:cs typeface="Times New Roman" panose="02020603050405020304" pitchFamily="18" charset="0"/>
            </a:endParaRPr>
          </a:p>
          <a:p>
            <a:pPr eaLnBrk="1" hangingPunct="1"/>
            <a:r>
              <a:rPr lang="vi-VN" altLang="en-US" sz="2800" dirty="0">
                <a:latin typeface="Times New Roman" panose="02020603050405020304" pitchFamily="18" charset="0"/>
                <a:ea typeface="Calibri" pitchFamily="34" charset="0"/>
                <a:cs typeface="Times New Roman" panose="02020603050405020304" pitchFamily="18" charset="0"/>
              </a:rPr>
              <a:t>(</a:t>
            </a:r>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Bốn mùa : Xuân, Hạ, Thu</a:t>
            </a:r>
            <a:r>
              <a:rPr lang="vi-VN" altLang="en-US" sz="2800" dirty="0">
                <a:latin typeface="Times New Roman" panose="02020603050405020304" pitchFamily="18" charset="0"/>
                <a:ea typeface="Calibri" pitchFamily="34" charset="0"/>
                <a:cs typeface="Times New Roman" panose="02020603050405020304" pitchFamily="18" charset="0"/>
              </a:rPr>
              <a:t>, </a:t>
            </a:r>
            <a:r>
              <a:rPr lang="vi-VN" altLang="en-US" sz="2800" dirty="0">
                <a:solidFill>
                  <a:srgbClr val="FF0000"/>
                </a:solidFill>
                <a:latin typeface="Times New Roman" panose="02020603050405020304" pitchFamily="18" charset="0"/>
                <a:ea typeface="Calibri" pitchFamily="34" charset="0"/>
                <a:cs typeface="Times New Roman" panose="02020603050405020304" pitchFamily="18" charset="0"/>
              </a:rPr>
              <a:t>Đông</a:t>
            </a:r>
            <a:r>
              <a:rPr lang="vi-VN" altLang="en-US" sz="2800" dirty="0">
                <a:latin typeface="Times New Roman" panose="02020603050405020304" pitchFamily="18" charset="0"/>
                <a:ea typeface="Calibri" pitchFamily="34" charset="0"/>
                <a:cs typeface="Times New Roman" panose="02020603050405020304" pitchFamily="18" charset="0"/>
              </a:rPr>
              <a:t>)</a:t>
            </a:r>
            <a:endParaRPr lang="en-US" altLang="en-US" sz="2800" dirty="0">
              <a:latin typeface="Times New Roman" panose="02020603050405020304" pitchFamily="18" charset="0"/>
              <a:ea typeface="Calibri" pitchFamily="34" charset="0"/>
              <a:cs typeface="Times New Roman" panose="02020603050405020304" pitchFamily="18" charset="0"/>
            </a:endParaRPr>
          </a:p>
        </p:txBody>
      </p:sp>
    </p:spTree>
    <p:extLst>
      <p:ext uri="{BB962C8B-B14F-4D97-AF65-F5344CB8AC3E}">
        <p14:creationId xmlns:p14="http://schemas.microsoft.com/office/powerpoint/2010/main" val="204879693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nodeType="afterGroup">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nodeType="afterGroup">
                            <p:stCondLst>
                              <p:cond delay="500"/>
                            </p:stCondLst>
                            <p:childTnLst>
                              <p:par>
                                <p:cTn id="44" presetID="8"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5" dur="500"/>
                                        <p:tgtEl>
                                          <p:spTgt spid="17">
                                            <p:txEl>
                                              <p:pRg st="0" end="0"/>
                                            </p:txEl>
                                          </p:spTgt>
                                        </p:tgtEl>
                                      </p:cBhvr>
                                    </p:animEffect>
                                  </p:childTnLst>
                                </p:cTn>
                              </p:par>
                            </p:childTnLst>
                          </p:cTn>
                        </p:par>
                        <p:par>
                          <p:cTn id="56" fill="hold" nodeType="afterGroup">
                            <p:stCondLst>
                              <p:cond delay="1000"/>
                            </p:stCondLst>
                            <p:childTnLst>
                              <p:par>
                                <p:cTn id="57" presetID="5" presetClass="entr" presetSubtype="10" fill="hold"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63C8EDF-FE76-4EDD-94BF-F1A2BFD4E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2590800" y="2514601"/>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75781" name="Text Box 5"/>
          <p:cNvSpPr txBox="1">
            <a:spLocks noChangeArrowheads="1"/>
          </p:cNvSpPr>
          <p:nvPr/>
        </p:nvSpPr>
        <p:spPr bwMode="auto">
          <a:xfrm>
            <a:off x="357394" y="1244255"/>
            <a:ext cx="6724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Khi </a:t>
            </a:r>
            <a:r>
              <a:rPr lang="en-US" altLang="en-US" sz="2800" b="1" dirty="0" err="1">
                <a:solidFill>
                  <a:srgbClr val="FF0000"/>
                </a:solidFill>
                <a:latin typeface="Times New Roman" panose="02020603050405020304" pitchFamily="18" charset="0"/>
                <a:cs typeface="Times New Roman" panose="02020603050405020304" pitchFamily="18" charset="0"/>
              </a:rPr>
              <a:t>quan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cối</a:t>
            </a:r>
            <a:r>
              <a:rPr lang="en-US" altLang="en-US" sz="2800" b="1" dirty="0">
                <a:solidFill>
                  <a:srgbClr val="FF0000"/>
                </a:solidFill>
                <a:latin typeface="Times New Roman" panose="02020603050405020304" pitchFamily="18" charset="0"/>
                <a:cs typeface="Times New Roman" panose="02020603050405020304" pitchFamily="18" charset="0"/>
              </a:rPr>
              <a:t>, ta </a:t>
            </a:r>
            <a:r>
              <a:rPr lang="en-US" altLang="en-US" sz="2800" b="1" dirty="0" err="1">
                <a:solidFill>
                  <a:srgbClr val="FF0000"/>
                </a:solidFill>
                <a:latin typeface="Times New Roman" panose="02020603050405020304" pitchFamily="18" charset="0"/>
                <a:cs typeface="Times New Roman" panose="02020603050405020304" pitchFamily="18" charset="0"/>
              </a:rPr>
              <a:t>cần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chú</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điều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13318" name="Text Box 6"/>
          <p:cNvSpPr txBox="1">
            <a:spLocks noChangeArrowheads="1"/>
          </p:cNvSpPr>
          <p:nvPr/>
        </p:nvSpPr>
        <p:spPr bwMode="auto">
          <a:xfrm>
            <a:off x="2590800" y="3962401"/>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75783" name="Text Box 7"/>
          <p:cNvSpPr txBox="1">
            <a:spLocks noChangeArrowheads="1"/>
          </p:cNvSpPr>
          <p:nvPr/>
        </p:nvSpPr>
        <p:spPr bwMode="auto">
          <a:xfrm>
            <a:off x="334203" y="2037547"/>
            <a:ext cx="84221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2800" dirty="0" err="1">
                <a:solidFill>
                  <a:srgbClr val="3333FF"/>
                </a:solidFill>
                <a:latin typeface="Times New Roman" panose="02020603050405020304" pitchFamily="18" charset="0"/>
                <a:cs typeface="Times New Roman" panose="02020603050405020304" pitchFamily="18" charset="0"/>
              </a:rPr>
              <a:t>Quan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sát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theo</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một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trình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tự</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hợp</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lí</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sử</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dụng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các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giác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quan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khi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quan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sát</a:t>
            </a:r>
            <a:r>
              <a:rPr lang="en-US" altLang="en-US" sz="2800" dirty="0">
                <a:solidFill>
                  <a:srgbClr val="3333FF"/>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324264" y="3422257"/>
            <a:ext cx="842217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2800" dirty="0" err="1">
                <a:solidFill>
                  <a:srgbClr val="3333FF"/>
                </a:solidFill>
                <a:latin typeface="Times New Roman" panose="02020603050405020304" pitchFamily="18" charset="0"/>
                <a:cs typeface="Times New Roman" panose="02020603050405020304" pitchFamily="18" charset="0"/>
              </a:rPr>
              <a:t>Vận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dụng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pháp</a:t>
            </a:r>
            <a:r>
              <a:rPr lang="en-US" altLang="en-US" sz="2800" dirty="0">
                <a:solidFill>
                  <a:srgbClr val="3333FF"/>
                </a:solidFill>
                <a:latin typeface="Times New Roman" panose="02020603050405020304" pitchFamily="18" charset="0"/>
                <a:cs typeface="Times New Roman" panose="02020603050405020304" pitchFamily="18" charset="0"/>
              </a:rPr>
              <a:t> so </a:t>
            </a:r>
            <a:r>
              <a:rPr lang="en-US" altLang="en-US" sz="2800" dirty="0" err="1">
                <a:solidFill>
                  <a:srgbClr val="3333FF"/>
                </a:solidFill>
                <a:latin typeface="Times New Roman" panose="02020603050405020304" pitchFamily="18" charset="0"/>
                <a:cs typeface="Times New Roman" panose="02020603050405020304" pitchFamily="18" charset="0"/>
              </a:rPr>
              <a:t>sánh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nhân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hóa</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khi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viết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văn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miêu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có</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tác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dụng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làm</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cho</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sự</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vật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miêu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trở</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nên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cụ</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thể</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gần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gũi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sinh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động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hơn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như</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thế</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bài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văn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sẽ</a:t>
            </a:r>
            <a:r>
              <a:rPr lang="en-US" altLang="en-US" sz="2800" dirty="0">
                <a:solidFill>
                  <a:srgbClr val="3333FF"/>
                </a:solidFill>
                <a:latin typeface="Times New Roman" panose="02020603050405020304" pitchFamily="18" charset="0"/>
                <a:cs typeface="Times New Roman" panose="02020603050405020304" pitchFamily="18" charset="0"/>
              </a:rPr>
              <a:t> hay </a:t>
            </a:r>
            <a:r>
              <a:rPr lang="en-US" altLang="en-US" sz="2800" dirty="0" err="1">
                <a:solidFill>
                  <a:srgbClr val="3333FF"/>
                </a:solidFill>
                <a:latin typeface="Times New Roman" panose="02020603050405020304" pitchFamily="18" charset="0"/>
                <a:cs typeface="Times New Roman" panose="02020603050405020304" pitchFamily="18" charset="0"/>
              </a:rPr>
              <a:t>hơn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sinh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động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hơn</a:t>
            </a:r>
            <a:r>
              <a:rPr lang="en-US" altLang="en-US" sz="28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57704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E77D44DF-F0AF-43DE-A842-C296882A0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8"/>
          <p:cNvSpPr txBox="1">
            <a:spLocks noChangeArrowheads="1"/>
          </p:cNvSpPr>
          <p:nvPr/>
        </p:nvSpPr>
        <p:spPr bwMode="auto">
          <a:xfrm>
            <a:off x="1828800" y="59436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14339" name="Text Box 15"/>
          <p:cNvSpPr txBox="1">
            <a:spLocks noChangeArrowheads="1"/>
          </p:cNvSpPr>
          <p:nvPr/>
        </p:nvSpPr>
        <p:spPr bwMode="auto">
          <a:xfrm>
            <a:off x="304800" y="762000"/>
            <a:ext cx="74245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u="sng" dirty="0">
                <a:solidFill>
                  <a:srgbClr val="FF0066"/>
                </a:solidFill>
                <a:latin typeface="Times New Roman" pitchFamily="18" charset="0"/>
              </a:rPr>
              <a:t> </a:t>
            </a:r>
            <a:r>
              <a:rPr lang="en-US" altLang="en-US" sz="2800" b="1" u="sng" dirty="0" err="1">
                <a:solidFill>
                  <a:srgbClr val="FF0066"/>
                </a:solidFill>
                <a:latin typeface="Times New Roman" pitchFamily="18" charset="0"/>
              </a:rPr>
              <a:t>Bài</a:t>
            </a:r>
            <a:r>
              <a:rPr lang="en-US" altLang="en-US" sz="2800" b="1" u="sng" dirty="0">
                <a:solidFill>
                  <a:srgbClr val="FF0066"/>
                </a:solidFill>
                <a:latin typeface="Times New Roman" pitchFamily="18" charset="0"/>
              </a:rPr>
              <a:t> 2:</a:t>
            </a:r>
            <a:r>
              <a:rPr lang="en-US" altLang="en-US" sz="2800" b="1" dirty="0">
                <a:latin typeface="Times New Roman" pitchFamily="18" charset="0"/>
              </a:rPr>
              <a:t>   </a:t>
            </a:r>
            <a:r>
              <a:rPr lang="en-US" altLang="en-US" sz="2800" b="1" dirty="0" err="1">
                <a:latin typeface="Times New Roman" pitchFamily="18" charset="0"/>
              </a:rPr>
              <a:t>Viết</a:t>
            </a:r>
            <a:r>
              <a:rPr lang="en-US" altLang="en-US" sz="2800" b="1" dirty="0">
                <a:latin typeface="Times New Roman" pitchFamily="18" charset="0"/>
              </a:rPr>
              <a:t> </a:t>
            </a:r>
            <a:r>
              <a:rPr lang="en-US" altLang="en-US" sz="2800" b="1" dirty="0" err="1">
                <a:latin typeface="Times New Roman" pitchFamily="18" charset="0"/>
              </a:rPr>
              <a:t>một</a:t>
            </a:r>
            <a:r>
              <a:rPr lang="en-US" altLang="en-US" sz="2800" b="1" dirty="0">
                <a:latin typeface="Times New Roman" pitchFamily="18" charset="0"/>
              </a:rPr>
              <a:t> </a:t>
            </a:r>
            <a:r>
              <a:rPr lang="en-US" altLang="en-US" sz="2800" b="1" dirty="0" err="1">
                <a:latin typeface="Times New Roman" pitchFamily="18" charset="0"/>
              </a:rPr>
              <a:t>đoạn</a:t>
            </a:r>
            <a:r>
              <a:rPr lang="en-US" altLang="en-US" sz="2800" b="1" dirty="0">
                <a:latin typeface="Times New Roman" pitchFamily="18" charset="0"/>
              </a:rPr>
              <a:t> </a:t>
            </a:r>
            <a:r>
              <a:rPr lang="en-US" altLang="en-US" sz="2800" b="1" dirty="0" err="1">
                <a:latin typeface="Times New Roman" pitchFamily="18" charset="0"/>
              </a:rPr>
              <a:t>văn</a:t>
            </a:r>
            <a:r>
              <a:rPr lang="en-US" altLang="en-US" sz="2800" b="1" dirty="0">
                <a:latin typeface="Times New Roman" pitchFamily="18" charset="0"/>
              </a:rPr>
              <a:t> </a:t>
            </a:r>
            <a:r>
              <a:rPr lang="en-US" altLang="en-US" sz="2800" b="1" dirty="0" err="1">
                <a:latin typeface="Times New Roman" pitchFamily="18" charset="0"/>
              </a:rPr>
              <a:t>tả</a:t>
            </a:r>
            <a:r>
              <a:rPr lang="en-US" altLang="en-US" sz="2800" b="1" dirty="0">
                <a:latin typeface="Times New Roman" pitchFamily="18" charset="0"/>
              </a:rPr>
              <a:t> </a:t>
            </a:r>
            <a:r>
              <a:rPr lang="en-US" altLang="en-US" sz="2800" b="1" dirty="0" err="1">
                <a:latin typeface="Times New Roman" pitchFamily="18" charset="0"/>
              </a:rPr>
              <a:t>lá</a:t>
            </a:r>
            <a:r>
              <a:rPr lang="en-US" altLang="en-US" sz="2800" b="1" dirty="0">
                <a:latin typeface="Times New Roman" pitchFamily="18" charset="0"/>
              </a:rPr>
              <a:t>, </a:t>
            </a:r>
            <a:r>
              <a:rPr lang="en-US" altLang="en-US" sz="2800" b="1" dirty="0" err="1">
                <a:latin typeface="Times New Roman" pitchFamily="18" charset="0"/>
              </a:rPr>
              <a:t>thân</a:t>
            </a:r>
            <a:r>
              <a:rPr lang="en-US" altLang="en-US" sz="2800" b="1" dirty="0">
                <a:latin typeface="Times New Roman" pitchFamily="18" charset="0"/>
              </a:rPr>
              <a:t> hay </a:t>
            </a:r>
            <a:r>
              <a:rPr lang="en-US" altLang="en-US" sz="2800" b="1" dirty="0" err="1">
                <a:latin typeface="Times New Roman" pitchFamily="18" charset="0"/>
              </a:rPr>
              <a:t>gốc</a:t>
            </a:r>
            <a:r>
              <a:rPr lang="en-US" altLang="en-US" sz="2800" b="1" dirty="0">
                <a:latin typeface="Times New Roman" pitchFamily="18" charset="0"/>
              </a:rPr>
              <a:t> </a:t>
            </a:r>
            <a:r>
              <a:rPr lang="en-US" altLang="en-US" sz="2800" b="1" dirty="0" err="1">
                <a:latin typeface="Times New Roman" pitchFamily="18" charset="0"/>
              </a:rPr>
              <a:t>của</a:t>
            </a:r>
            <a:r>
              <a:rPr lang="en-US" altLang="en-US" sz="2800" b="1" dirty="0">
                <a:latin typeface="Times New Roman" pitchFamily="18" charset="0"/>
              </a:rPr>
              <a:t> </a:t>
            </a:r>
            <a:r>
              <a:rPr lang="en-US" altLang="en-US" sz="2800" b="1" dirty="0" err="1">
                <a:latin typeface="Times New Roman" pitchFamily="18" charset="0"/>
              </a:rPr>
              <a:t>một</a:t>
            </a:r>
            <a:r>
              <a:rPr lang="en-US" altLang="en-US" sz="2800" b="1" dirty="0">
                <a:latin typeface="Times New Roman" pitchFamily="18" charset="0"/>
              </a:rPr>
              <a:t> </a:t>
            </a:r>
            <a:r>
              <a:rPr lang="en-US" altLang="en-US" sz="2800" b="1" dirty="0" err="1">
                <a:latin typeface="Times New Roman" pitchFamily="18" charset="0"/>
              </a:rPr>
              <a:t>cây</a:t>
            </a:r>
            <a:r>
              <a:rPr lang="en-US" altLang="en-US" sz="2800" b="1" dirty="0">
                <a:latin typeface="Times New Roman" pitchFamily="18" charset="0"/>
              </a:rPr>
              <a:t> </a:t>
            </a:r>
            <a:r>
              <a:rPr lang="en-US" altLang="en-US" sz="2800" b="1" dirty="0" err="1">
                <a:latin typeface="Times New Roman" pitchFamily="18" charset="0"/>
              </a:rPr>
              <a:t>mà</a:t>
            </a:r>
            <a:r>
              <a:rPr lang="en-US" altLang="en-US" sz="2800" b="1" dirty="0">
                <a:latin typeface="Times New Roman" pitchFamily="18" charset="0"/>
              </a:rPr>
              <a:t> </a:t>
            </a:r>
            <a:r>
              <a:rPr lang="en-US" altLang="en-US" sz="2800" b="1" dirty="0" err="1">
                <a:latin typeface="Times New Roman" pitchFamily="18" charset="0"/>
              </a:rPr>
              <a:t>em</a:t>
            </a:r>
            <a:r>
              <a:rPr lang="en-US" altLang="en-US" sz="2800" b="1" dirty="0">
                <a:latin typeface="Times New Roman" pitchFamily="18" charset="0"/>
              </a:rPr>
              <a:t> </a:t>
            </a:r>
            <a:r>
              <a:rPr lang="en-US" altLang="en-US" sz="2800" b="1" dirty="0" err="1">
                <a:latin typeface="Times New Roman" pitchFamily="18" charset="0"/>
              </a:rPr>
              <a:t>yêu</a:t>
            </a:r>
            <a:r>
              <a:rPr lang="en-US" altLang="en-US" sz="2800" b="1" dirty="0">
                <a:latin typeface="Times New Roman" pitchFamily="18" charset="0"/>
              </a:rPr>
              <a:t> </a:t>
            </a:r>
            <a:r>
              <a:rPr lang="en-US" altLang="en-US" sz="2800" b="1" dirty="0" err="1">
                <a:latin typeface="Times New Roman" pitchFamily="18" charset="0"/>
              </a:rPr>
              <a:t>thích</a:t>
            </a:r>
            <a:r>
              <a:rPr lang="en-US" altLang="en-US" sz="2800" b="1" dirty="0">
                <a:latin typeface="Times New Roman" pitchFamily="18" charset="0"/>
              </a:rPr>
              <a:t>.</a:t>
            </a:r>
          </a:p>
        </p:txBody>
      </p:sp>
      <p:sp>
        <p:nvSpPr>
          <p:cNvPr id="4" name="Text Box 15"/>
          <p:cNvSpPr txBox="1">
            <a:spLocks noChangeArrowheads="1"/>
          </p:cNvSpPr>
          <p:nvPr/>
        </p:nvSpPr>
        <p:spPr bwMode="auto">
          <a:xfrm>
            <a:off x="609600" y="1954887"/>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dirty="0" err="1">
                <a:solidFill>
                  <a:srgbClr val="0000FF"/>
                </a:solidFill>
                <a:latin typeface="Times New Roman" pitchFamily="18" charset="0"/>
              </a:rPr>
              <a:t>Kể</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tên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một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số</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cây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mà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em</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yêu</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thích</a:t>
            </a:r>
            <a:r>
              <a:rPr lang="en-US" altLang="en-US" sz="2800" b="1" dirty="0">
                <a:solidFill>
                  <a:srgbClr val="0000FF"/>
                </a:solidFill>
                <a:latin typeface="Times New Roman" pitchFamily="18" charset="0"/>
              </a:rPr>
              <a:t> .</a:t>
            </a:r>
          </a:p>
        </p:txBody>
      </p:sp>
    </p:spTree>
    <p:extLst>
      <p:ext uri="{BB962C8B-B14F-4D97-AF65-F5344CB8AC3E}">
        <p14:creationId xmlns:p14="http://schemas.microsoft.com/office/powerpoint/2010/main" val="3770110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4579" name="Text Box 15"/>
          <p:cNvSpPr txBox="1">
            <a:spLocks noChangeArrowheads="1"/>
          </p:cNvSpPr>
          <p:nvPr/>
        </p:nvSpPr>
        <p:spPr bwMode="auto">
          <a:xfrm>
            <a:off x="0" y="76200"/>
            <a:ext cx="4572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dirty="0" err="1">
                <a:solidFill>
                  <a:srgbClr val="FF0066"/>
                </a:solidFill>
                <a:latin typeface="Times New Roman" pitchFamily="18" charset="0"/>
              </a:rPr>
              <a:t>Bài</a:t>
            </a:r>
            <a:r>
              <a:rPr lang="en-US" altLang="en-US" sz="2800" dirty="0">
                <a:solidFill>
                  <a:srgbClr val="FF0066"/>
                </a:solidFill>
                <a:latin typeface="Times New Roman" pitchFamily="18" charset="0"/>
              </a:rPr>
              <a:t> 2 : </a:t>
            </a:r>
            <a:r>
              <a:rPr lang="en-US" altLang="en-US" sz="4000" dirty="0" err="1">
                <a:solidFill>
                  <a:srgbClr val="0000CC"/>
                </a:solidFill>
                <a:latin typeface="Times New Roman" pitchFamily="18" charset="0"/>
              </a:rPr>
              <a:t>Tả</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lá</a:t>
            </a:r>
            <a:r>
              <a:rPr lang="en-US" altLang="en-US" sz="4000" dirty="0">
                <a:solidFill>
                  <a:srgbClr val="0000CC"/>
                </a:solidFill>
                <a:latin typeface="Times New Roman" pitchFamily="18" charset="0"/>
              </a:rPr>
              <a:t> </a:t>
            </a:r>
            <a:r>
              <a:rPr lang="en-US" altLang="en-US" sz="4000" dirty="0" err="1">
                <a:solidFill>
                  <a:srgbClr val="0000CC"/>
                </a:solidFill>
                <a:latin typeface="Times New Roman" pitchFamily="18" charset="0"/>
              </a:rPr>
              <a:t>chuối</a:t>
            </a:r>
            <a:endParaRPr lang="en-US" altLang="en-US" sz="4000" dirty="0">
              <a:solidFill>
                <a:srgbClr val="0000CC"/>
              </a:solidFill>
              <a:latin typeface="Times New Roman" pitchFamily="18" charset="0"/>
            </a:endParaRPr>
          </a:p>
          <a:p>
            <a:pPr algn="just" eaLnBrk="1" hangingPunct="1">
              <a:spcBef>
                <a:spcPct val="50000"/>
              </a:spcBef>
            </a:pPr>
            <a:r>
              <a:rPr lang="en-US" altLang="en-US" sz="3200" dirty="0">
                <a:solidFill>
                  <a:srgbClr val="0000CC"/>
                </a:solidFill>
                <a:latin typeface="Times New Roman" pitchFamily="18" charset="0"/>
              </a:rPr>
              <a:t>          </a:t>
            </a:r>
            <a:r>
              <a:rPr lang="en-US" altLang="en-US" sz="2800" dirty="0" err="1">
                <a:solidFill>
                  <a:srgbClr val="0000CC"/>
                </a:solidFill>
                <a:latin typeface="Times New Roman" pitchFamily="18" charset="0"/>
              </a:rPr>
              <a:t>Nhìn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từ</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ô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0000CC"/>
                </a:solidFill>
                <a:latin typeface="Times New Roman" pitchFamily="18" charset="0"/>
              </a:rPr>
              <a:t>mát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rượi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Cây</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chuối</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nhiều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đã</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khô</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bị</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đánh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rách</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ngang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và</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rũ</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xuống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gốc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Các</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tàu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lá</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còn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thì</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liền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tấm</a:t>
            </a:r>
            <a:r>
              <a:rPr lang="en-US" altLang="en-US" sz="2800" dirty="0">
                <a:solidFill>
                  <a:srgbClr val="0000CC"/>
                </a:solidFill>
                <a:latin typeface="Times New Roman" pitchFamily="18" charset="0"/>
              </a:rPr>
              <a:t>, </a:t>
            </a:r>
            <a:r>
              <a:rPr lang="en-US" altLang="en-US" sz="2800" dirty="0">
                <a:solidFill>
                  <a:srgbClr val="FF0000"/>
                </a:solidFill>
                <a:latin typeface="Times New Roman" pitchFamily="18" charset="0"/>
              </a:rPr>
              <a:t>to </a:t>
            </a:r>
            <a:r>
              <a:rPr lang="en-US" altLang="en-US" sz="2800" dirty="0" err="1">
                <a:solidFill>
                  <a:srgbClr val="FF0000"/>
                </a:solidFill>
                <a:latin typeface="Times New Roman" pitchFamily="18" charset="0"/>
              </a:rPr>
              <a:t>như</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cái</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máng</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nước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Tàu</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trên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ngọn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lá</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còn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cuộn</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chưa</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mở</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hết</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trông</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như</a:t>
            </a:r>
            <a:r>
              <a:rPr lang="en-US" altLang="en-US" sz="2800" dirty="0">
                <a:solidFill>
                  <a:srgbClr val="0000CC"/>
                </a:solidFill>
                <a:latin typeface="Times New Roman" pitchFamily="18" charset="0"/>
              </a:rPr>
              <a:t> </a:t>
            </a:r>
            <a:r>
              <a:rPr lang="en-US" altLang="en-US" sz="2800" dirty="0" err="1">
                <a:solidFill>
                  <a:srgbClr val="FF0000"/>
                </a:solidFill>
                <a:latin typeface="Times New Roman" pitchFamily="18" charset="0"/>
              </a:rPr>
              <a:t>một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chiếc</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loa</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màu</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xanh</a:t>
            </a:r>
            <a:r>
              <a:rPr lang="en-US" altLang="en-US" sz="2800" dirty="0">
                <a:solidFill>
                  <a:srgbClr val="FF0000"/>
                </a:solidFill>
                <a:latin typeface="Times New Roman" pitchFamily="18" charset="0"/>
              </a:rPr>
              <a:t> </a:t>
            </a:r>
            <a:r>
              <a:rPr lang="en-US" altLang="en-US" sz="2800" dirty="0">
                <a:solidFill>
                  <a:srgbClr val="0000CC"/>
                </a:solidFill>
                <a:latin typeface="Times New Roman" pitchFamily="18" charset="0"/>
              </a:rPr>
              <a:t>rung rung </a:t>
            </a:r>
            <a:r>
              <a:rPr lang="en-US" altLang="en-US" sz="2800" dirty="0" err="1">
                <a:solidFill>
                  <a:srgbClr val="0000CC"/>
                </a:solidFill>
                <a:latin typeface="Times New Roman" pitchFamily="18" charset="0"/>
              </a:rPr>
              <a:t>trước</a:t>
            </a:r>
            <a:r>
              <a:rPr lang="en-US" altLang="en-US" sz="2800" dirty="0">
                <a:solidFill>
                  <a:srgbClr val="0000CC"/>
                </a:solidFill>
                <a:latin typeface="Times New Roman" pitchFamily="18" charset="0"/>
              </a:rPr>
              <a:t> </a:t>
            </a:r>
            <a:r>
              <a:rPr lang="en-US" altLang="en-US" sz="2800" dirty="0" err="1">
                <a:solidFill>
                  <a:srgbClr val="0000CC"/>
                </a:solidFill>
                <a:latin typeface="Times New Roman" pitchFamily="18" charset="0"/>
              </a:rPr>
              <a:t>gió</a:t>
            </a:r>
            <a:r>
              <a:rPr lang="en-US" altLang="en-US" sz="2800" dirty="0">
                <a:solidFill>
                  <a:srgbClr val="0000CC"/>
                </a:solidFill>
                <a:latin typeface="Times New Roman" pitchFamily="18" charset="0"/>
              </a:rPr>
              <a:t>.</a:t>
            </a:r>
          </a:p>
        </p:txBody>
      </p:sp>
      <p:sp>
        <p:nvSpPr>
          <p:cNvPr id="24580"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4582" name="Picture 9"/>
          <p:cNvPicPr>
            <a:picLocks noChangeAspect="1" noChangeArrowheads="1"/>
          </p:cNvPicPr>
          <p:nvPr/>
        </p:nvPicPr>
        <p:blipFill>
          <a:blip r:embed="rId3">
            <a:extLst>
              <a:ext uri="{28A0092B-C50C-407E-A947-70E740481C1C}">
                <a14:useLocalDpi xmlns:a14="http://schemas.microsoft.com/office/drawing/2010/main" val="0"/>
              </a:ext>
            </a:extLst>
          </a:blip>
          <a:srcRect l="24756" t="29222" r="27284" b="8119"/>
          <a:stretch>
            <a:fillRect/>
          </a:stretch>
        </p:blipFill>
        <p:spPr bwMode="auto">
          <a:xfrm>
            <a:off x="4572000" y="762000"/>
            <a:ext cx="426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arn(inVertical)">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arn(inVertical)">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
            <a:ext cx="4038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a:spLocks/>
          </p:cNvSpPr>
          <p:nvPr/>
        </p:nvSpPr>
        <p:spPr bwMode="auto">
          <a:xfrm>
            <a:off x="228600" y="4572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spcBef>
                <a:spcPct val="20000"/>
              </a:spcBef>
              <a:buFont typeface="Arial" pitchFamily="34" charset="0"/>
              <a:buNone/>
            </a:pPr>
            <a:r>
              <a:rPr lang="en-US" sz="3200" b="1" dirty="0" err="1">
                <a:solidFill>
                  <a:srgbClr val="FF0000"/>
                </a:solidFill>
                <a:latin typeface="Times New Roman (Headings)"/>
              </a:rPr>
              <a:t>Bài</a:t>
            </a:r>
            <a:r>
              <a:rPr lang="en-US" sz="3200" b="1" dirty="0">
                <a:solidFill>
                  <a:srgbClr val="FF0000"/>
                </a:solidFill>
                <a:latin typeface="Times New Roman (Headings)"/>
              </a:rPr>
              <a:t> 2: </a:t>
            </a:r>
            <a:r>
              <a:rPr lang="en-US" sz="3200" b="1" dirty="0" err="1">
                <a:solidFill>
                  <a:srgbClr val="FF0000"/>
                </a:solidFill>
                <a:latin typeface="Times New Roman (Headings)"/>
              </a:rPr>
              <a:t>Tả</a:t>
            </a:r>
            <a:r>
              <a:rPr lang="en-US" sz="3200" b="1" dirty="0">
                <a:solidFill>
                  <a:srgbClr val="FF0000"/>
                </a:solidFill>
                <a:latin typeface="Times New Roman (Headings)"/>
              </a:rPr>
              <a:t> </a:t>
            </a:r>
            <a:r>
              <a:rPr lang="en-US" sz="3200" b="1" dirty="0" err="1">
                <a:solidFill>
                  <a:srgbClr val="FF0000"/>
                </a:solidFill>
                <a:latin typeface="Times New Roman (Headings)"/>
              </a:rPr>
              <a:t>thân</a:t>
            </a:r>
            <a:r>
              <a:rPr lang="en-US" sz="3200" b="1" dirty="0">
                <a:solidFill>
                  <a:srgbClr val="FF0000"/>
                </a:solidFill>
                <a:latin typeface="Times New Roman (Headings)"/>
              </a:rPr>
              <a:t>, </a:t>
            </a:r>
            <a:r>
              <a:rPr lang="en-US" sz="3200" b="1" dirty="0" err="1">
                <a:solidFill>
                  <a:srgbClr val="FF0000"/>
                </a:solidFill>
                <a:latin typeface="Times New Roman (Headings)"/>
              </a:rPr>
              <a:t>lá</a:t>
            </a:r>
            <a:r>
              <a:rPr lang="en-US" sz="3200" b="1" dirty="0">
                <a:solidFill>
                  <a:srgbClr val="FF0000"/>
                </a:solidFill>
                <a:latin typeface="Times New Roman (Headings)"/>
              </a:rPr>
              <a:t> </a:t>
            </a:r>
            <a:r>
              <a:rPr lang="en-US" sz="3200" b="1" dirty="0" err="1">
                <a:solidFill>
                  <a:srgbClr val="FF0000"/>
                </a:solidFill>
                <a:latin typeface="Times New Roman (Headings)"/>
              </a:rPr>
              <a:t>cây</a:t>
            </a:r>
            <a:r>
              <a:rPr lang="en-US" sz="3200" b="1" dirty="0">
                <a:solidFill>
                  <a:srgbClr val="FF0000"/>
                </a:solidFill>
                <a:latin typeface="Times New Roman (Headings)"/>
              </a:rPr>
              <a:t> </a:t>
            </a:r>
            <a:r>
              <a:rPr lang="en-US" sz="3200" b="1" dirty="0" err="1">
                <a:solidFill>
                  <a:srgbClr val="FF0000"/>
                </a:solidFill>
                <a:latin typeface="Times New Roman (Headings)"/>
              </a:rPr>
              <a:t>mít</a:t>
            </a:r>
            <a:r>
              <a:rPr lang="en-US" sz="3200" dirty="0">
                <a:latin typeface="Times New Roman (Headings)"/>
              </a:rPr>
              <a:t>:</a:t>
            </a:r>
          </a:p>
          <a:p>
            <a:pPr algn="just">
              <a:spcBef>
                <a:spcPct val="20000"/>
              </a:spcBef>
              <a:buFont typeface="Arial" pitchFamily="34" charset="0"/>
              <a:buNone/>
            </a:pPr>
            <a:r>
              <a:rPr lang="en-US" sz="3200" dirty="0" err="1">
                <a:latin typeface="Times New Roman (Headings)"/>
              </a:rPr>
              <a:t>Trước</a:t>
            </a:r>
            <a:r>
              <a:rPr lang="en-US" sz="3200" dirty="0">
                <a:latin typeface="Times New Roman (Headings)"/>
              </a:rPr>
              <a:t> </a:t>
            </a:r>
            <a:r>
              <a:rPr lang="en-US" sz="3200" dirty="0" err="1">
                <a:latin typeface="Times New Roman (Headings)"/>
              </a:rPr>
              <a:t>sân</a:t>
            </a:r>
            <a:r>
              <a:rPr lang="en-US" sz="3200" dirty="0">
                <a:latin typeface="Times New Roman (Headings)"/>
              </a:rPr>
              <a:t> </a:t>
            </a:r>
            <a:r>
              <a:rPr lang="en-US" sz="3200" dirty="0" err="1">
                <a:latin typeface="Times New Roman (Headings)"/>
              </a:rPr>
              <a:t>nhà</a:t>
            </a:r>
            <a:r>
              <a:rPr lang="en-US" sz="3200" dirty="0">
                <a:latin typeface="Times New Roman (Headings)"/>
              </a:rPr>
              <a:t> </a:t>
            </a:r>
            <a:r>
              <a:rPr lang="en-US" sz="3200" dirty="0" err="1">
                <a:latin typeface="Times New Roman (Headings)"/>
              </a:rPr>
              <a:t>em</a:t>
            </a:r>
            <a:r>
              <a:rPr lang="en-US" sz="3200" dirty="0">
                <a:latin typeface="Times New Roman (Headings)"/>
              </a:rPr>
              <a:t> </a:t>
            </a:r>
            <a:r>
              <a:rPr lang="en-US" sz="3200" dirty="0" err="1">
                <a:latin typeface="Times New Roman (Headings)"/>
              </a:rPr>
              <a:t>có</a:t>
            </a:r>
            <a:r>
              <a:rPr lang="en-US" sz="3200" dirty="0">
                <a:latin typeface="Times New Roman (Headings)"/>
              </a:rPr>
              <a:t> </a:t>
            </a:r>
            <a:r>
              <a:rPr lang="en-US" sz="3200" dirty="0" err="1">
                <a:latin typeface="Times New Roman (Headings)"/>
              </a:rPr>
              <a:t>trồng</a:t>
            </a:r>
            <a:r>
              <a:rPr lang="en-US" sz="3200" dirty="0">
                <a:latin typeface="Times New Roman (Headings)"/>
              </a:rPr>
              <a:t> </a:t>
            </a:r>
            <a:r>
              <a:rPr lang="en-US" sz="3200" dirty="0" err="1">
                <a:latin typeface="Times New Roman (Headings)"/>
              </a:rPr>
              <a:t>một</a:t>
            </a:r>
            <a:r>
              <a:rPr lang="en-US" sz="3200" dirty="0">
                <a:latin typeface="Times New Roman (Headings)"/>
              </a:rPr>
              <a:t> </a:t>
            </a:r>
            <a:r>
              <a:rPr lang="en-US" sz="3200" dirty="0" err="1">
                <a:latin typeface="Times New Roman (Headings)"/>
              </a:rPr>
              <a:t>cây</a:t>
            </a:r>
            <a:r>
              <a:rPr lang="en-US" sz="3200" dirty="0">
                <a:latin typeface="Times New Roman (Headings)"/>
              </a:rPr>
              <a:t> </a:t>
            </a:r>
            <a:r>
              <a:rPr lang="en-US" sz="3200" dirty="0" err="1">
                <a:latin typeface="Times New Roman (Headings)"/>
              </a:rPr>
              <a:t>mít</a:t>
            </a:r>
            <a:r>
              <a:rPr lang="en-US" sz="3200" dirty="0">
                <a:latin typeface="Times New Roman (Headings)"/>
              </a:rPr>
              <a:t>. </a:t>
            </a:r>
            <a:r>
              <a:rPr lang="vi-VN" sz="3200" dirty="0">
                <a:latin typeface="Times New Roman (Headings)"/>
              </a:rPr>
              <a:t>Thân cây </a:t>
            </a:r>
            <a:r>
              <a:rPr lang="en-US" sz="3200" dirty="0">
                <a:latin typeface="Times New Roman (Headings)"/>
              </a:rPr>
              <a:t>to</a:t>
            </a:r>
            <a:r>
              <a:rPr lang="vi-VN" sz="3200" dirty="0">
                <a:latin typeface="Times New Roman (Headings)"/>
              </a:rPr>
              <a:t> bằng một vòng tay </a:t>
            </a:r>
            <a:r>
              <a:rPr lang="en-US" sz="3200" dirty="0" err="1">
                <a:latin typeface="Times New Roman (Headings)"/>
              </a:rPr>
              <a:t>của</a:t>
            </a:r>
            <a:r>
              <a:rPr lang="en-US" sz="3200" dirty="0">
                <a:latin typeface="Times New Roman (Headings)"/>
              </a:rPr>
              <a:t> </a:t>
            </a:r>
            <a:r>
              <a:rPr lang="en-US" sz="3200" dirty="0" err="1">
                <a:latin typeface="Times New Roman (Headings)"/>
              </a:rPr>
              <a:t>em</a:t>
            </a:r>
            <a:r>
              <a:rPr lang="vi-VN" sz="3200" dirty="0">
                <a:latin typeface="Times New Roman (Headings)"/>
              </a:rPr>
              <a:t>, màu nâu sẫm. Cành lá xum xuê. Lá mít dày</a:t>
            </a:r>
            <a:r>
              <a:rPr lang="en-US" sz="3200" dirty="0">
                <a:latin typeface="Times New Roman (Headings)"/>
              </a:rPr>
              <a:t>,</a:t>
            </a:r>
            <a:r>
              <a:rPr lang="vi-VN" sz="3200" dirty="0">
                <a:latin typeface="Times New Roman (Headings)"/>
              </a:rPr>
              <a:t> xanh mướt</a:t>
            </a:r>
            <a:r>
              <a:rPr lang="en-US" sz="3200" dirty="0">
                <a:latin typeface="Times New Roman (Headings)"/>
              </a:rPr>
              <a:t>,</a:t>
            </a:r>
            <a:r>
              <a:rPr lang="vi-VN" sz="3200" dirty="0">
                <a:latin typeface="Times New Roman (Headings)"/>
              </a:rPr>
              <a:t> hình bầu dục to </a:t>
            </a:r>
            <a:r>
              <a:rPr lang="en-US" sz="3200" dirty="0" err="1">
                <a:latin typeface="Times New Roman (Headings)"/>
              </a:rPr>
              <a:t>bằng</a:t>
            </a:r>
            <a:r>
              <a:rPr lang="en-US" sz="3200" dirty="0">
                <a:latin typeface="Times New Roman (Headings)"/>
              </a:rPr>
              <a:t> </a:t>
            </a:r>
            <a:r>
              <a:rPr lang="vi-VN" sz="3200" dirty="0">
                <a:latin typeface="Times New Roman (Headings)"/>
              </a:rPr>
              <a:t>bàn tay. Lúc già, lá chuyển màu vàng rồi vàng sậm</a:t>
            </a:r>
            <a:r>
              <a:rPr lang="en-US" sz="3200" dirty="0">
                <a:latin typeface="Times New Roman (Headings)"/>
              </a:rPr>
              <a:t> </a:t>
            </a:r>
            <a:r>
              <a:rPr lang="en-US" sz="3200" dirty="0" err="1">
                <a:latin typeface="Times New Roman (Headings)"/>
              </a:rPr>
              <a:t>và</a:t>
            </a:r>
            <a:r>
              <a:rPr lang="en-US" sz="3200" dirty="0">
                <a:latin typeface="Times New Roman (Headings)"/>
              </a:rPr>
              <a:t> </a:t>
            </a:r>
            <a:r>
              <a:rPr lang="en-US" sz="3200" dirty="0" err="1">
                <a:latin typeface="Times New Roman (Headings)"/>
              </a:rPr>
              <a:t>rụng</a:t>
            </a:r>
            <a:r>
              <a:rPr lang="en-US" sz="3200" dirty="0">
                <a:latin typeface="Times New Roman (Headings)"/>
              </a:rPr>
              <a:t> </a:t>
            </a:r>
            <a:r>
              <a:rPr lang="en-US" sz="3200" dirty="0" err="1">
                <a:latin typeface="Times New Roman (Headings)"/>
              </a:rPr>
              <a:t>xuống</a:t>
            </a:r>
            <a:r>
              <a:rPr lang="en-US" sz="3200" dirty="0">
                <a:latin typeface="Times New Roman (Headings)"/>
              </a:rPr>
              <a:t>, </a:t>
            </a:r>
            <a:r>
              <a:rPr lang="en-US" sz="3200" dirty="0" err="1">
                <a:latin typeface="Times New Roman (Headings)"/>
              </a:rPr>
              <a:t>trở</a:t>
            </a:r>
            <a:r>
              <a:rPr lang="en-US" sz="3200" dirty="0">
                <a:latin typeface="Times New Roman (Headings)"/>
              </a:rPr>
              <a:t> </a:t>
            </a:r>
            <a:r>
              <a:rPr lang="en-US" sz="3200" dirty="0" err="1">
                <a:latin typeface="Times New Roman (Headings)"/>
              </a:rPr>
              <a:t>về</a:t>
            </a:r>
            <a:r>
              <a:rPr lang="en-US" sz="3200" dirty="0">
                <a:latin typeface="Times New Roman (Headings)"/>
              </a:rPr>
              <a:t> </a:t>
            </a:r>
            <a:r>
              <a:rPr lang="en-US" sz="3200" dirty="0" err="1">
                <a:latin typeface="Times New Roman (Headings)"/>
              </a:rPr>
              <a:t>với</a:t>
            </a:r>
            <a:r>
              <a:rPr lang="en-US" sz="3200" dirty="0">
                <a:latin typeface="Times New Roman (Headings)"/>
              </a:rPr>
              <a:t> </a:t>
            </a:r>
            <a:r>
              <a:rPr lang="en-US" sz="3200" dirty="0" err="1">
                <a:latin typeface="Times New Roman (Headings)"/>
              </a:rPr>
              <a:t>đất</a:t>
            </a:r>
            <a:r>
              <a:rPr lang="en-US" sz="3200" dirty="0">
                <a:latin typeface="Times New Roman (Headings)"/>
              </a:rPr>
              <a:t> </a:t>
            </a:r>
            <a:r>
              <a:rPr lang="en-US" sz="3200" dirty="0" err="1">
                <a:latin typeface="Times New Roman (Headings)"/>
              </a:rPr>
              <a:t>mẹ</a:t>
            </a:r>
            <a:r>
              <a:rPr lang="vi-VN" sz="3200" dirty="0">
                <a:latin typeface="Times New Roman (Headings)"/>
              </a:rPr>
              <a:t>. </a:t>
            </a:r>
            <a:endParaRPr lang="en-US" sz="3200" dirty="0">
              <a:latin typeface="Times New Roman (Headings)"/>
            </a:endParaRPr>
          </a:p>
        </p:txBody>
      </p:sp>
    </p:spTree>
    <p:extLst>
      <p:ext uri="{BB962C8B-B14F-4D97-AF65-F5344CB8AC3E}">
        <p14:creationId xmlns:p14="http://schemas.microsoft.com/office/powerpoint/2010/main" val="10851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3555" name="Text Box 15"/>
          <p:cNvSpPr txBox="1">
            <a:spLocks noChangeArrowheads="1"/>
          </p:cNvSpPr>
          <p:nvPr/>
        </p:nvSpPr>
        <p:spPr bwMode="auto">
          <a:xfrm>
            <a:off x="0" y="152401"/>
            <a:ext cx="4876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ts val="600"/>
              </a:spcBef>
            </a:pPr>
            <a:r>
              <a:rPr lang="en-US" altLang="en-US" sz="2400" u="sng" dirty="0" err="1">
                <a:solidFill>
                  <a:srgbClr val="FF0066"/>
                </a:solidFill>
                <a:latin typeface="Times New Roman" pitchFamily="18" charset="0"/>
              </a:rPr>
              <a:t>Bài</a:t>
            </a:r>
            <a:r>
              <a:rPr lang="en-US" altLang="en-US" sz="2400" u="sng" dirty="0">
                <a:solidFill>
                  <a:srgbClr val="FF0066"/>
                </a:solidFill>
                <a:latin typeface="Times New Roman" pitchFamily="18" charset="0"/>
              </a:rPr>
              <a:t> 2</a:t>
            </a:r>
            <a:r>
              <a:rPr lang="en-US" altLang="en-US" sz="2400" dirty="0">
                <a:solidFill>
                  <a:srgbClr val="FF0066"/>
                </a:solidFill>
                <a:latin typeface="Times New Roman" pitchFamily="18" charset="0"/>
              </a:rPr>
              <a:t>: </a:t>
            </a:r>
            <a:r>
              <a:rPr lang="en-US" altLang="en-US" sz="2800" dirty="0" err="1">
                <a:solidFill>
                  <a:srgbClr val="FF0000"/>
                </a:solidFill>
                <a:latin typeface="Times New Roman" pitchFamily="18" charset="0"/>
              </a:rPr>
              <a:t>Tả</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thân</a:t>
            </a:r>
            <a:r>
              <a:rPr lang="en-US" altLang="en-US" sz="2800" dirty="0">
                <a:solidFill>
                  <a:srgbClr val="FF0000"/>
                </a:solidFill>
                <a:latin typeface="Times New Roman" pitchFamily="18" charset="0"/>
              </a:rPr>
              <a:t> , </a:t>
            </a:r>
            <a:r>
              <a:rPr lang="en-US" altLang="en-US" sz="2800" dirty="0" err="1">
                <a:solidFill>
                  <a:srgbClr val="FF0000"/>
                </a:solidFill>
                <a:latin typeface="Times New Roman" pitchFamily="18" charset="0"/>
              </a:rPr>
              <a:t>gốc</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cây</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dừa</a:t>
            </a:r>
            <a:endParaRPr lang="en-US" altLang="en-US" sz="3200" dirty="0">
              <a:solidFill>
                <a:srgbClr val="FF0000"/>
              </a:solidFill>
              <a:latin typeface="Times New Roman" pitchFamily="18" charset="0"/>
            </a:endParaRPr>
          </a:p>
          <a:p>
            <a:pPr algn="just" eaLnBrk="1" hangingPunct="1">
              <a:spcBef>
                <a:spcPts val="600"/>
              </a:spcBef>
            </a:pPr>
            <a:r>
              <a:rPr lang="en-US" altLang="en-US" dirty="0">
                <a:solidFill>
                  <a:srgbClr val="0000CC"/>
                </a:solidFill>
                <a:latin typeface="Times New Roman" pitchFamily="18" charset="0"/>
              </a:rPr>
              <a:t>          </a:t>
            </a:r>
            <a:r>
              <a:rPr lang="en-US" altLang="en-US" sz="2400" dirty="0" err="1">
                <a:solidFill>
                  <a:srgbClr val="0000FF"/>
                </a:solidFill>
                <a:latin typeface="Times New Roman" pitchFamily="18" charset="0"/>
              </a:rPr>
              <a:t>Thoạt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nhìn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cây</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chiếc</a:t>
            </a:r>
            <a:r>
              <a:rPr lang="en-US" altLang="en-US" sz="2400" dirty="0">
                <a:solidFill>
                  <a:srgbClr val="0000FF"/>
                </a:solidFill>
                <a:latin typeface="Times New Roman" pitchFamily="18" charset="0"/>
              </a:rPr>
              <a:t> ô </a:t>
            </a:r>
            <a:r>
              <a:rPr lang="en-US" altLang="en-US" sz="2400" dirty="0" err="1">
                <a:solidFill>
                  <a:srgbClr val="0000FF"/>
                </a:solidFill>
                <a:latin typeface="Times New Roman" pitchFamily="18" charset="0"/>
              </a:rPr>
              <a:t>khổng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lồ</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phủ</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cả</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góc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vườn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Gốc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to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rễ</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tua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tủa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ăn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bám</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chắc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vào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lòng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đất.Thân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cao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không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chuối</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dáng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a:t>
            </a:r>
            <a:endParaRPr lang="en-US" altLang="en-US" dirty="0">
              <a:solidFill>
                <a:srgbClr val="0000FF"/>
              </a:solidFill>
              <a:latin typeface="Times New Roman" pitchFamily="18" charset="0"/>
            </a:endParaRP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7"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401639"/>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79791" y="3470723"/>
            <a:ext cx="4648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u="sng" dirty="0" err="1">
                <a:solidFill>
                  <a:srgbClr val="FF0000"/>
                </a:solidFill>
                <a:latin typeface="Times New Roman" panose="02020603050405020304" pitchFamily="18" charset="0"/>
                <a:cs typeface="Times New Roman" panose="02020603050405020304" pitchFamily="18" charset="0"/>
              </a:rPr>
              <a:t>Bài</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2:</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dừa</a:t>
            </a:r>
            <a:r>
              <a:rPr lang="en-US" sz="2800" dirty="0">
                <a:latin typeface="Times New Roman" panose="02020603050405020304" pitchFamily="18" charset="0"/>
                <a:cs typeface="Times New Roman" panose="02020603050405020304" pitchFamily="18" charset="0"/>
              </a:rPr>
              <a:t>:</a:t>
            </a:r>
          </a:p>
          <a:p>
            <a:pPr algn="just" eaLnBrk="1" hangingPunct="1">
              <a:spcBef>
                <a:spcPct val="50000"/>
              </a:spcBef>
            </a:pPr>
            <a:r>
              <a:rPr lang="vi-VN" sz="2400" dirty="0">
                <a:latin typeface="Times New Roman" panose="02020603050405020304" pitchFamily="18" charset="0"/>
                <a:cs typeface="Times New Roman" panose="02020603050405020304" pitchFamily="18" charset="0"/>
              </a:rPr>
              <a:t>Trên 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vi-VN" sz="2400" dirty="0">
                <a:latin typeface="Times New Roman" panose="02020603050405020304" pitchFamily="18" charset="0"/>
                <a:cs typeface="Times New Roman" panose="02020603050405020304" pitchFamily="18" charset="0"/>
              </a:rPr>
              <a:t>, lá mọc thành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xòe đều ra xung quanh. Có những tàu dài đến hai, ba mét. Lá dừa xanh bóng, mọc xuôi theo cuống. Nhìn từ xa, chúng giống như những chiếc lược khổng lồ chải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endParaRPr lang="en-US" altLang="en-US" sz="2000" dirty="0">
              <a:solidFill>
                <a:srgbClr val="0000CC"/>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66" t="18783" r="7188" b="36905"/>
          <a:stretch/>
        </p:blipFill>
        <p:spPr bwMode="auto">
          <a:xfrm>
            <a:off x="4876800" y="909512"/>
            <a:ext cx="4114800" cy="4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Vertic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6351" y="65088"/>
            <a:ext cx="4959351" cy="6032421"/>
          </a:xfrm>
          <a:prstGeom prst="rect">
            <a:avLst/>
          </a:prstGeom>
          <a:solidFill>
            <a:schemeClr val="bg1"/>
          </a:solidFill>
          <a:ln w="9525">
            <a:solidFill>
              <a:schemeClr val="bg1"/>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cúc</a:t>
            </a:r>
            <a:r>
              <a:rPr lang="en-US" sz="2800" dirty="0">
                <a:solidFill>
                  <a:srgbClr val="FF0000"/>
                </a:solidFill>
                <a:latin typeface="Times New Roman" panose="02020603050405020304" pitchFamily="18" charset="0"/>
                <a:cs typeface="Times New Roman" panose="02020603050405020304" pitchFamily="18" charset="0"/>
              </a:rPr>
              <a:t>: </a:t>
            </a:r>
          </a:p>
          <a:p>
            <a:pPr algn="just" eaLnBrk="1" hangingPunct="1">
              <a:spcBef>
                <a:spcPct val="50000"/>
              </a:spcBef>
            </a:pPr>
            <a:r>
              <a:rPr lang="vi-VN" sz="2800" dirty="0">
                <a:latin typeface="Times New Roman" panose="02020603050405020304" pitchFamily="18" charset="0"/>
                <a:cs typeface="Times New Roman" panose="02020603050405020304" pitchFamily="18" charset="0"/>
              </a:rPr>
              <a:t>Cúc mọc thành bụi, thân mềm, thanh mảnh. Lá cúc to bằng nửa bàn tay, xẻ thành những đường cong mềm mại, mọc so le trên thân. Khóm cúc chỉ cao độ năm sáu tấc, mọc loà xoà tạo nên một vẻ đẹp tự nhiên. Đầu mỗi cành là một chùm nụ với hàng chục chiếc xinh xinh giống như những cúc áo màu xanh nhạt. Dăm ba chiếc nụ hé nở với những cánh vàng e ấp</a:t>
            </a:r>
            <a:r>
              <a:rPr lang="vi-VN"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557" t="19841" r="5515" b="29564"/>
          <a:stretch/>
        </p:blipFill>
        <p:spPr bwMode="auto">
          <a:xfrm>
            <a:off x="4953000" y="914400"/>
            <a:ext cx="41910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5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5466066B-97F6-4F68-BEB0-7321F3EF0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2662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486978" y="937833"/>
            <a:ext cx="7696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b="1" dirty="0">
                <a:solidFill>
                  <a:srgbClr val="FF0000"/>
                </a:solidFill>
                <a:latin typeface="Times New Roman" pitchFamily="18" charset="0"/>
              </a:rPr>
              <a:t>                                     </a:t>
            </a:r>
            <a:r>
              <a:rPr lang="en-US" altLang="en-US" sz="2800" b="1" u="sng" dirty="0" err="1">
                <a:solidFill>
                  <a:srgbClr val="FF0000"/>
                </a:solidFill>
                <a:latin typeface="Times New Roman" pitchFamily="18" charset="0"/>
              </a:rPr>
              <a:t>Ghi</a:t>
            </a:r>
            <a:r>
              <a:rPr lang="en-US" altLang="en-US" sz="2800" b="1" u="sng" dirty="0">
                <a:solidFill>
                  <a:srgbClr val="FF0000"/>
                </a:solidFill>
                <a:latin typeface="Times New Roman" pitchFamily="18" charset="0"/>
              </a:rPr>
              <a:t> </a:t>
            </a:r>
            <a:r>
              <a:rPr lang="en-US" altLang="en-US" sz="2800" b="1" u="sng" dirty="0" err="1">
                <a:solidFill>
                  <a:srgbClr val="FF0000"/>
                </a:solidFill>
                <a:latin typeface="Times New Roman" pitchFamily="18" charset="0"/>
              </a:rPr>
              <a:t>nhớ</a:t>
            </a:r>
            <a:endParaRPr lang="en-US" altLang="en-US" sz="2800" b="1" u="sng" dirty="0">
              <a:solidFill>
                <a:srgbClr val="FF0000"/>
              </a:solidFill>
              <a:latin typeface="Times New Roman" pitchFamily="18" charset="0"/>
            </a:endParaRPr>
          </a:p>
          <a:p>
            <a:pPr eaLnBrk="1" hangingPunct="1">
              <a:spcBef>
                <a:spcPct val="50000"/>
              </a:spcBef>
            </a:pPr>
            <a:r>
              <a:rPr lang="en-US" altLang="en-US" sz="2800" b="1" dirty="0">
                <a:solidFill>
                  <a:srgbClr val="FF0000"/>
                </a:solidFill>
                <a:latin typeface="Times New Roman" pitchFamily="18" charset="0"/>
              </a:rPr>
              <a:t>Khi </a:t>
            </a:r>
            <a:r>
              <a:rPr lang="en-US" altLang="en-US" sz="2800" b="1" dirty="0" err="1">
                <a:solidFill>
                  <a:srgbClr val="FF0000"/>
                </a:solidFill>
                <a:latin typeface="Times New Roman" pitchFamily="18" charset="0"/>
              </a:rPr>
              <a:t>quan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sát</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cây</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cối</a:t>
            </a:r>
            <a:r>
              <a:rPr lang="en-US" altLang="en-US" sz="2800" b="1" dirty="0">
                <a:solidFill>
                  <a:srgbClr val="FF0000"/>
                </a:solidFill>
                <a:latin typeface="Times New Roman" pitchFamily="18" charset="0"/>
              </a:rPr>
              <a:t>, ta </a:t>
            </a:r>
            <a:r>
              <a:rPr lang="en-US" altLang="en-US" sz="2800" b="1" dirty="0" err="1">
                <a:solidFill>
                  <a:srgbClr val="FF0000"/>
                </a:solidFill>
                <a:latin typeface="Times New Roman" pitchFamily="18" charset="0"/>
              </a:rPr>
              <a:t>cần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chú</a:t>
            </a:r>
            <a:r>
              <a:rPr lang="en-US" altLang="en-US" sz="2800" b="1" dirty="0">
                <a:solidFill>
                  <a:srgbClr val="FF0000"/>
                </a:solidFill>
                <a:latin typeface="Times New Roman" pitchFamily="18" charset="0"/>
              </a:rPr>
              <a:t> ý </a:t>
            </a:r>
            <a:r>
              <a:rPr lang="en-US" altLang="en-US" sz="2800" b="1" dirty="0" err="1">
                <a:solidFill>
                  <a:srgbClr val="FF0000"/>
                </a:solidFill>
                <a:latin typeface="Times New Roman" pitchFamily="18" charset="0"/>
              </a:rPr>
              <a:t>điều</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gì</a:t>
            </a:r>
            <a:r>
              <a:rPr lang="en-US" altLang="en-US" sz="2800" b="1" dirty="0">
                <a:solidFill>
                  <a:srgbClr val="FF0000"/>
                </a:solidFill>
                <a:latin typeface="Times New Roman" pitchFamily="18" charset="0"/>
              </a:rPr>
              <a:t>?</a:t>
            </a:r>
          </a:p>
        </p:txBody>
      </p:sp>
      <p:sp>
        <p:nvSpPr>
          <p:cNvPr id="2663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450535" y="2488672"/>
            <a:ext cx="81781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2800" dirty="0">
                <a:solidFill>
                  <a:srgbClr val="002060"/>
                </a:solidFill>
                <a:latin typeface="Times New Roman" panose="02020603050405020304" pitchFamily="18" charset="0"/>
                <a:cs typeface="Times New Roman" panose="02020603050405020304" pitchFamily="18" charset="0"/>
              </a:rPr>
              <a:t>Quan </a:t>
            </a:r>
            <a:r>
              <a:rPr lang="en-US" altLang="en-US" sz="2800" dirty="0" err="1">
                <a:solidFill>
                  <a:srgbClr val="002060"/>
                </a:solidFill>
                <a:latin typeface="Times New Roman" panose="02020603050405020304" pitchFamily="18" charset="0"/>
                <a:cs typeface="Times New Roman" panose="02020603050405020304" pitchFamily="18" charset="0"/>
              </a:rPr>
              <a:t>sát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theo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một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hợp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lí</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sử</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quan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quan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sát</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
        <p:nvSpPr>
          <p:cNvPr id="75785" name="Rectangle 9"/>
          <p:cNvSpPr>
            <a:spLocks noChangeArrowheads="1"/>
          </p:cNvSpPr>
          <p:nvPr/>
        </p:nvSpPr>
        <p:spPr bwMode="auto">
          <a:xfrm>
            <a:off x="399101" y="3533867"/>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2800" dirty="0" err="1">
                <a:solidFill>
                  <a:srgbClr val="002060"/>
                </a:solidFill>
                <a:latin typeface="Times New Roman" panose="02020603050405020304" pitchFamily="18" charset="0"/>
                <a:cs typeface="Times New Roman" panose="02020603050405020304" pitchFamily="18" charset="0"/>
              </a:rPr>
              <a:t>Vận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biện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pháp</a:t>
            </a:r>
            <a:r>
              <a:rPr lang="en-US" altLang="en-US" sz="2800" dirty="0">
                <a:solidFill>
                  <a:srgbClr val="002060"/>
                </a:solidFill>
                <a:latin typeface="Times New Roman" panose="02020603050405020304" pitchFamily="18" charset="0"/>
                <a:cs typeface="Times New Roman" panose="02020603050405020304" pitchFamily="18" charset="0"/>
              </a:rPr>
              <a:t> so </a:t>
            </a:r>
            <a:r>
              <a:rPr lang="en-US" altLang="en-US" sz="2800" dirty="0" err="1">
                <a:solidFill>
                  <a:srgbClr val="002060"/>
                </a:solidFill>
                <a:latin typeface="Times New Roman" panose="02020603050405020304" pitchFamily="18" charset="0"/>
                <a:cs typeface="Times New Roman" panose="02020603050405020304" pitchFamily="18" charset="0"/>
              </a:rPr>
              <a:t>sánh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nhân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hóa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viết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miêu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tả</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có</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làm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sự</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vật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miêu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tả</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cụ</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thể</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gũi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sinh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động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như</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văn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sẽ</a:t>
            </a:r>
            <a:r>
              <a:rPr lang="en-US" altLang="en-US" sz="2800" dirty="0">
                <a:solidFill>
                  <a:srgbClr val="002060"/>
                </a:solidFill>
                <a:latin typeface="Times New Roman" panose="02020603050405020304" pitchFamily="18" charset="0"/>
                <a:cs typeface="Times New Roman" panose="02020603050405020304" pitchFamily="18" charset="0"/>
              </a:rPr>
              <a:t> hay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hấp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dẫn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hơn</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76501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443C1A5A-7995-4818-A13E-3CE0757F6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a:extLst>
              <a:ext uri="{FF2B5EF4-FFF2-40B4-BE49-F238E27FC236}">
                <a16:creationId xmlns:a16="http://schemas.microsoft.com/office/drawing/2014/main" id="{EFDF342F-C09F-4EE7-A84C-35B21FA74DBA}"/>
              </a:ext>
            </a:extLst>
          </p:cNvPr>
          <p:cNvSpPr txBox="1">
            <a:spLocks noChangeArrowheads="1"/>
          </p:cNvSpPr>
          <p:nvPr/>
        </p:nvSpPr>
        <p:spPr bwMode="auto">
          <a:xfrm>
            <a:off x="1371600" y="914400"/>
            <a:ext cx="6756400" cy="155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defTabSz="761970" eaLnBrk="0" fontAlgn="base" hangingPunct="0">
              <a:spcBef>
                <a:spcPct val="0"/>
              </a:spcBef>
              <a:spcAft>
                <a:spcPct val="0"/>
              </a:spcAft>
            </a:pPr>
            <a:r>
              <a:rPr lang="en-US" altLang="en-US" sz="1500" dirty="0">
                <a:solidFill>
                  <a:srgbClr val="000000"/>
                </a:solidFill>
                <a:latin typeface="Times New Roman" panose="02020603050405020304" pitchFamily="18" charset="0"/>
                <a:cs typeface="Times New Roman" panose="02020603050405020304" pitchFamily="18" charset="0"/>
              </a:rPr>
              <a:t>                                         </a:t>
            </a:r>
          </a:p>
          <a:p>
            <a:pPr algn="ctr" defTabSz="761970" eaLnBrk="0" fontAlgn="base" hangingPunct="0">
              <a:spcBef>
                <a:spcPct val="0"/>
              </a:spcBef>
              <a:spcAft>
                <a:spcPct val="0"/>
              </a:spcAft>
            </a:pPr>
            <a:r>
              <a:rPr lang="en-US" altLang="en-US" sz="2667" dirty="0" err="1">
                <a:solidFill>
                  <a:srgbClr val="000000"/>
                </a:solidFill>
                <a:latin typeface="Times New Roman" panose="02020603050405020304" pitchFamily="18" charset="0"/>
                <a:cs typeface="Times New Roman" panose="02020603050405020304" pitchFamily="18" charset="0"/>
              </a:rPr>
              <a:t>Thư</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ngày</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tháng</a:t>
            </a:r>
            <a:r>
              <a:rPr lang="en-US" altLang="en-US" sz="2667" dirty="0">
                <a:solidFill>
                  <a:srgbClr val="000000"/>
                </a:solidFill>
                <a:latin typeface="Times New Roman" panose="02020603050405020304" pitchFamily="18" charset="0"/>
                <a:cs typeface="Times New Roman" panose="02020603050405020304" pitchFamily="18" charset="0"/>
              </a:rPr>
              <a:t> 2 </a:t>
            </a:r>
            <a:r>
              <a:rPr lang="en-US" altLang="en-US" sz="2667" dirty="0" err="1">
                <a:solidFill>
                  <a:srgbClr val="000000"/>
                </a:solidFill>
                <a:latin typeface="Times New Roman" panose="02020603050405020304" pitchFamily="18" charset="0"/>
                <a:cs typeface="Times New Roman" panose="02020603050405020304" pitchFamily="18" charset="0"/>
              </a:rPr>
              <a:t>năm</a:t>
            </a:r>
            <a:r>
              <a:rPr lang="en-US" altLang="en-US" sz="2667" dirty="0">
                <a:solidFill>
                  <a:srgbClr val="000000"/>
                </a:solidFill>
                <a:latin typeface="Times New Roman" panose="02020603050405020304" pitchFamily="18" charset="0"/>
                <a:cs typeface="Times New Roman" panose="02020603050405020304" pitchFamily="18" charset="0"/>
              </a:rPr>
              <a:t> 2022</a:t>
            </a:r>
          </a:p>
          <a:p>
            <a:pPr algn="ctr" defTabSz="761970" eaLnBrk="0" fontAlgn="base" hangingPunct="0">
              <a:spcBef>
                <a:spcPct val="0"/>
              </a:spcBef>
              <a:spcAft>
                <a:spcPct val="0"/>
              </a:spcAft>
            </a:pPr>
            <a:r>
              <a:rPr lang="en-US" altLang="en-US" sz="2667" dirty="0" err="1">
                <a:solidFill>
                  <a:srgbClr val="000000"/>
                </a:solidFill>
                <a:latin typeface="Times New Roman" panose="02020603050405020304" pitchFamily="18" charset="0"/>
                <a:cs typeface="Times New Roman" panose="02020603050405020304" pitchFamily="18" charset="0"/>
              </a:rPr>
              <a:t>Tập</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làm</a:t>
            </a:r>
            <a:r>
              <a:rPr lang="en-US" altLang="en-US" sz="2667" dirty="0">
                <a:solidFill>
                  <a:srgbClr val="000000"/>
                </a:solidFill>
                <a:latin typeface="Times New Roman" panose="02020603050405020304" pitchFamily="18" charset="0"/>
                <a:cs typeface="Times New Roman" panose="02020603050405020304" pitchFamily="18" charset="0"/>
              </a:rPr>
              <a:t> </a:t>
            </a:r>
            <a:r>
              <a:rPr lang="en-US" altLang="en-US" sz="2667" dirty="0" err="1">
                <a:solidFill>
                  <a:srgbClr val="000000"/>
                </a:solidFill>
                <a:latin typeface="Times New Roman" panose="02020603050405020304" pitchFamily="18" charset="0"/>
                <a:cs typeface="Times New Roman" panose="02020603050405020304" pitchFamily="18" charset="0"/>
              </a:rPr>
              <a:t>văn</a:t>
            </a:r>
            <a:endParaRPr lang="en-US" altLang="en-US" sz="2667" dirty="0">
              <a:solidFill>
                <a:srgbClr val="000000"/>
              </a:solidFill>
              <a:latin typeface="Times New Roman" panose="02020603050405020304" pitchFamily="18" charset="0"/>
              <a:cs typeface="Times New Roman" panose="02020603050405020304" pitchFamily="18" charset="0"/>
            </a:endParaRPr>
          </a:p>
          <a:p>
            <a:pPr algn="ctr" defTabSz="761970" eaLnBrk="0" fontAlgn="base" hangingPunct="0">
              <a:spcBef>
                <a:spcPct val="0"/>
              </a:spcBef>
              <a:spcAft>
                <a:spcPct val="0"/>
              </a:spcAft>
            </a:pPr>
            <a:r>
              <a:rPr lang="en-US" altLang="en-US" sz="2667" b="1" dirty="0" err="1">
                <a:solidFill>
                  <a:srgbClr val="C00000"/>
                </a:solidFill>
                <a:latin typeface="Times New Roman" panose="02020603050405020304" pitchFamily="18" charset="0"/>
                <a:cs typeface="Times New Roman" panose="02020603050405020304" pitchFamily="18" charset="0"/>
              </a:rPr>
              <a:t>Luyện</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tập</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miêu</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tả</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các</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bộ</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phận</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của</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cây</a:t>
            </a:r>
            <a:r>
              <a:rPr lang="en-US" altLang="en-US" sz="2667" b="1" dirty="0">
                <a:solidFill>
                  <a:srgbClr val="C00000"/>
                </a:solidFill>
                <a:latin typeface="Times New Roman" panose="02020603050405020304" pitchFamily="18" charset="0"/>
                <a:cs typeface="Times New Roman" panose="02020603050405020304" pitchFamily="18" charset="0"/>
              </a:rPr>
              <a:t> </a:t>
            </a:r>
            <a:r>
              <a:rPr lang="en-US" altLang="en-US" sz="2667" b="1" dirty="0" err="1">
                <a:solidFill>
                  <a:srgbClr val="C00000"/>
                </a:solidFill>
                <a:latin typeface="Times New Roman" panose="02020603050405020304" pitchFamily="18" charset="0"/>
                <a:cs typeface="Times New Roman" panose="02020603050405020304" pitchFamily="18" charset="0"/>
              </a:rPr>
              <a:t>cối</a:t>
            </a:r>
            <a:endParaRPr lang="en-US" altLang="en-US" sz="2667"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1.jpg">
            <a:extLst>
              <a:ext uri="{FF2B5EF4-FFF2-40B4-BE49-F238E27FC236}">
                <a16:creationId xmlns:a16="http://schemas.microsoft.com/office/drawing/2014/main" id="{9E9C1AA5-F0D9-4F78-8E97-A72EEE58A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WordArt 8">
            <a:extLst>
              <a:ext uri="{FF2B5EF4-FFF2-40B4-BE49-F238E27FC236}">
                <a16:creationId xmlns:a16="http://schemas.microsoft.com/office/drawing/2014/main" id="{EF7E21FD-2E7B-4544-B518-7B25E5648E0C}"/>
              </a:ext>
            </a:extLst>
          </p:cNvPr>
          <p:cNvSpPr>
            <a:spLocks noChangeArrowheads="1" noChangeShapeType="1" noTextEdit="1"/>
          </p:cNvSpPr>
          <p:nvPr/>
        </p:nvSpPr>
        <p:spPr bwMode="auto">
          <a:xfrm>
            <a:off x="304271" y="5016500"/>
            <a:ext cx="7392458" cy="436563"/>
          </a:xfrm>
          <a:prstGeom prst="rect">
            <a:avLst/>
          </a:prstGeom>
        </p:spPr>
        <p:txBody>
          <a:bodyPr wrap="none" fromWordArt="1">
            <a:prstTxWarp prst="textPlain">
              <a:avLst>
                <a:gd name="adj" fmla="val 50000"/>
              </a:avLst>
            </a:prstTxWarp>
          </a:bodyPr>
          <a:lstStyle/>
          <a:p>
            <a:pPr algn="ctr" defTabSz="761970" eaLnBrk="0" fontAlgn="base" hangingPunct="0">
              <a:spcBef>
                <a:spcPct val="0"/>
              </a:spcBef>
              <a:spcAft>
                <a:spcPct val="0"/>
              </a:spcAft>
            </a:pPr>
            <a:endParaRPr lang="en-US" sz="3000" b="1" i="1" kern="10">
              <a:ln w="9525">
                <a:solidFill>
                  <a:srgbClr val="FF000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4276" name="Rectangle -1023">
            <a:extLst>
              <a:ext uri="{FF2B5EF4-FFF2-40B4-BE49-F238E27FC236}">
                <a16:creationId xmlns:a16="http://schemas.microsoft.com/office/drawing/2014/main" id="{18462781-3EF6-4FD8-B90E-C37F79F6221B}"/>
              </a:ext>
            </a:extLst>
          </p:cNvPr>
          <p:cNvSpPr>
            <a:spLocks noChangeArrowheads="1"/>
          </p:cNvSpPr>
          <p:nvPr/>
        </p:nvSpPr>
        <p:spPr bwMode="auto">
          <a:xfrm>
            <a:off x="0" y="56403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defTabSz="761970" fontAlgn="base">
              <a:spcBef>
                <a:spcPct val="0"/>
              </a:spcBef>
              <a:spcAft>
                <a:spcPct val="0"/>
              </a:spcAft>
              <a:buClrTx/>
              <a:buNone/>
            </a:pPr>
            <a:endParaRPr lang="vi-VN" altLang="vi-VN" sz="1500">
              <a:solidFill>
                <a:srgbClr val="FFFFFF"/>
              </a:solidFill>
              <a:cs typeface="Arial" panose="020B0604020202020204" pitchFamily="34" charset="0"/>
            </a:endParaRPr>
          </a:p>
        </p:txBody>
      </p:sp>
      <p:pic>
        <p:nvPicPr>
          <p:cNvPr id="54277" name="Picture 6" descr="buom hoa dong">
            <a:extLst>
              <a:ext uri="{FF2B5EF4-FFF2-40B4-BE49-F238E27FC236}">
                <a16:creationId xmlns:a16="http://schemas.microsoft.com/office/drawing/2014/main" id="{F5875FAC-220D-4B11-BD79-AB59E3331E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730" y="3556000"/>
            <a:ext cx="259027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FLOWER">
            <a:extLst>
              <a:ext uri="{FF2B5EF4-FFF2-40B4-BE49-F238E27FC236}">
                <a16:creationId xmlns:a16="http://schemas.microsoft.com/office/drawing/2014/main" id="{12BAF54A-F8F3-4399-9E52-7CA067778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2500"/>
            <a:ext cx="137186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DOVE">
            <a:extLst>
              <a:ext uri="{FF2B5EF4-FFF2-40B4-BE49-F238E27FC236}">
                <a16:creationId xmlns:a16="http://schemas.microsoft.com/office/drawing/2014/main" id="{A7619D05-B78A-4983-9D6B-713FDD34D88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64164">
            <a:off x="2286000" y="1079500"/>
            <a:ext cx="127661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descr="DOVE">
            <a:extLst>
              <a:ext uri="{FF2B5EF4-FFF2-40B4-BE49-F238E27FC236}">
                <a16:creationId xmlns:a16="http://schemas.microsoft.com/office/drawing/2014/main" id="{BD94C9FE-4847-419A-A24E-D2F7630EFA8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31889">
            <a:off x="4800866" y="1460500"/>
            <a:ext cx="1276614"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 descr="DOVE">
            <a:extLst>
              <a:ext uri="{FF2B5EF4-FFF2-40B4-BE49-F238E27FC236}">
                <a16:creationId xmlns:a16="http://schemas.microsoft.com/office/drawing/2014/main" id="{9683D963-8AE2-40EB-A79C-58F462291B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084476">
            <a:off x="8169011" y="660136"/>
            <a:ext cx="1063625" cy="88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0" descr="DOVE">
            <a:extLst>
              <a:ext uri="{FF2B5EF4-FFF2-40B4-BE49-F238E27FC236}">
                <a16:creationId xmlns:a16="http://schemas.microsoft.com/office/drawing/2014/main" id="{5C457C9E-A790-4B5A-A213-F0AF4D4E1FB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83394">
            <a:off x="6934729" y="1079500"/>
            <a:ext cx="127529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 descr="DOVE">
            <a:extLst>
              <a:ext uri="{FF2B5EF4-FFF2-40B4-BE49-F238E27FC236}">
                <a16:creationId xmlns:a16="http://schemas.microsoft.com/office/drawing/2014/main" id="{54D4D309-00D4-40C8-9403-CA251BDDFF7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7749">
            <a:off x="0" y="952500"/>
            <a:ext cx="127661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WordArt 12">
            <a:extLst>
              <a:ext uri="{FF2B5EF4-FFF2-40B4-BE49-F238E27FC236}">
                <a16:creationId xmlns:a16="http://schemas.microsoft.com/office/drawing/2014/main" id="{AB5D5A1E-E703-4E79-9D39-B39E5FFE697E}"/>
              </a:ext>
            </a:extLst>
          </p:cNvPr>
          <p:cNvSpPr>
            <a:spLocks noChangeArrowheads="1" noChangeShapeType="1" noTextEdit="1"/>
          </p:cNvSpPr>
          <p:nvPr/>
        </p:nvSpPr>
        <p:spPr bwMode="auto">
          <a:xfrm>
            <a:off x="1447271" y="2095500"/>
            <a:ext cx="5868458" cy="2349500"/>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contourClr>
                <a:srgbClr val="FFE701"/>
              </a:contourClr>
            </a:sp3d>
          </a:bodyPr>
          <a:lstStyle/>
          <a:p>
            <a:pPr algn="ctr" defTabSz="761970" eaLnBrk="0" fontAlgn="base" hangingPunct="0">
              <a:spcBef>
                <a:spcPct val="0"/>
              </a:spcBef>
              <a:spcAft>
                <a:spcPct val="0"/>
              </a:spcAft>
            </a:pPr>
            <a:r>
              <a:rPr lang="en-US" sz="3000" b="1" kern="10">
                <a:ln w="9525">
                  <a:round/>
                  <a:headEnd/>
                  <a:tailEnd/>
                </a:ln>
                <a:gradFill rotWithShape="1">
                  <a:gsLst>
                    <a:gs pos="0">
                      <a:srgbClr val="FFE701"/>
                    </a:gs>
                    <a:gs pos="100000">
                      <a:srgbClr val="FE3E02"/>
                    </a:gs>
                  </a:gsLst>
                  <a:lin ang="5400000" scaled="1"/>
                </a:gradFill>
                <a:latin typeface="Comic Sans MS" panose="030F0702030302020204" pitchFamily="66" charset="0"/>
              </a:rPr>
              <a:t>CHÀO TẠM BiỆT</a:t>
            </a:r>
          </a:p>
          <a:p>
            <a:pPr algn="ctr" defTabSz="761970" eaLnBrk="0" fontAlgn="base" hangingPunct="0">
              <a:spcBef>
                <a:spcPct val="0"/>
              </a:spcBef>
              <a:spcAft>
                <a:spcPct val="0"/>
              </a:spcAft>
            </a:pPr>
            <a:r>
              <a:rPr lang="en-US" sz="3000" b="1" kern="10">
                <a:ln w="9525">
                  <a:round/>
                  <a:headEnd/>
                  <a:tailEnd/>
                </a:ln>
                <a:gradFill rotWithShape="1">
                  <a:gsLst>
                    <a:gs pos="0">
                      <a:srgbClr val="FFE701"/>
                    </a:gs>
                    <a:gs pos="100000">
                      <a:srgbClr val="FE3E02"/>
                    </a:gs>
                  </a:gsLst>
                  <a:lin ang="5400000" scaled="1"/>
                </a:gradFill>
                <a:latin typeface="Comic Sans MS" panose="030F0702030302020204" pitchFamily="66" charset="0"/>
              </a:rPr>
              <a:t>CÁC EM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80907"/>
                                        </p:tgtEl>
                                        <p:attrNameLst>
                                          <p:attrName>style.visibility</p:attrName>
                                        </p:attrNameLst>
                                      </p:cBhvr>
                                      <p:to>
                                        <p:strVal val="visible"/>
                                      </p:to>
                                    </p:set>
                                    <p:anim calcmode="lin" valueType="num">
                                      <p:cBhvr>
                                        <p:cTn id="7" dur="1000" fill="hold"/>
                                        <p:tgtEl>
                                          <p:spTgt spid="8090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090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0907"/>
                                        </p:tgtEl>
                                        <p:attrNameLst>
                                          <p:attrName>ppt_y</p:attrName>
                                        </p:attrNameLst>
                                      </p:cBhvr>
                                      <p:tavLst>
                                        <p:tav tm="0">
                                          <p:val>
                                            <p:strVal val="#ppt_y"/>
                                          </p:val>
                                        </p:tav>
                                        <p:tav tm="100000">
                                          <p:val>
                                            <p:strVal val="#ppt_y"/>
                                          </p:val>
                                        </p:tav>
                                      </p:tavLst>
                                    </p:anim>
                                    <p:animEffect transition="in" filter="fade">
                                      <p:cBhvr>
                                        <p:cTn id="10" dur="1000"/>
                                        <p:tgtEl>
                                          <p:spTgt spid="80907"/>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80903"/>
                                        </p:tgtEl>
                                        <p:attrNameLst>
                                          <p:attrName>style.visibility</p:attrName>
                                        </p:attrNameLst>
                                      </p:cBhvr>
                                      <p:to>
                                        <p:strVal val="visible"/>
                                      </p:to>
                                    </p:set>
                                    <p:anim calcmode="lin" valueType="num">
                                      <p:cBhvr>
                                        <p:cTn id="13" dur="1000" fill="hold"/>
                                        <p:tgtEl>
                                          <p:spTgt spid="8090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80903"/>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80903"/>
                                        </p:tgtEl>
                                        <p:attrNameLst>
                                          <p:attrName>ppt_y</p:attrName>
                                        </p:attrNameLst>
                                      </p:cBhvr>
                                      <p:tavLst>
                                        <p:tav tm="0">
                                          <p:val>
                                            <p:strVal val="#ppt_y"/>
                                          </p:val>
                                        </p:tav>
                                        <p:tav tm="100000">
                                          <p:val>
                                            <p:strVal val="#ppt_y"/>
                                          </p:val>
                                        </p:tav>
                                      </p:tavLst>
                                    </p:anim>
                                    <p:animEffect transition="in" filter="fade">
                                      <p:cBhvr>
                                        <p:cTn id="16" dur="1000"/>
                                        <p:tgtEl>
                                          <p:spTgt spid="80903"/>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80904"/>
                                        </p:tgtEl>
                                        <p:attrNameLst>
                                          <p:attrName>style.visibility</p:attrName>
                                        </p:attrNameLst>
                                      </p:cBhvr>
                                      <p:to>
                                        <p:strVal val="visible"/>
                                      </p:to>
                                    </p:set>
                                    <p:anim calcmode="lin" valueType="num">
                                      <p:cBhvr>
                                        <p:cTn id="19" dur="1000" fill="hold"/>
                                        <p:tgtEl>
                                          <p:spTgt spid="809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80904"/>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80904"/>
                                        </p:tgtEl>
                                        <p:attrNameLst>
                                          <p:attrName>ppt_y</p:attrName>
                                        </p:attrNameLst>
                                      </p:cBhvr>
                                      <p:tavLst>
                                        <p:tav tm="0">
                                          <p:val>
                                            <p:strVal val="#ppt_y"/>
                                          </p:val>
                                        </p:tav>
                                        <p:tav tm="100000">
                                          <p:val>
                                            <p:strVal val="#ppt_y"/>
                                          </p:val>
                                        </p:tav>
                                      </p:tavLst>
                                    </p:anim>
                                    <p:animEffect transition="in" filter="fade">
                                      <p:cBhvr>
                                        <p:cTn id="22" dur="1000"/>
                                        <p:tgtEl>
                                          <p:spTgt spid="80904"/>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80906"/>
                                        </p:tgtEl>
                                        <p:attrNameLst>
                                          <p:attrName>style.visibility</p:attrName>
                                        </p:attrNameLst>
                                      </p:cBhvr>
                                      <p:to>
                                        <p:strVal val="visible"/>
                                      </p:to>
                                    </p:set>
                                    <p:anim calcmode="lin" valueType="num">
                                      <p:cBhvr>
                                        <p:cTn id="25" dur="1000" fill="hold"/>
                                        <p:tgtEl>
                                          <p:spTgt spid="809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8090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80906"/>
                                        </p:tgtEl>
                                        <p:attrNameLst>
                                          <p:attrName>ppt_y</p:attrName>
                                        </p:attrNameLst>
                                      </p:cBhvr>
                                      <p:tavLst>
                                        <p:tav tm="0">
                                          <p:val>
                                            <p:strVal val="#ppt_y"/>
                                          </p:val>
                                        </p:tav>
                                        <p:tav tm="100000">
                                          <p:val>
                                            <p:strVal val="#ppt_y"/>
                                          </p:val>
                                        </p:tav>
                                      </p:tavLst>
                                    </p:anim>
                                    <p:animEffect transition="in" filter="fade">
                                      <p:cBhvr>
                                        <p:cTn id="28" dur="1000"/>
                                        <p:tgtEl>
                                          <p:spTgt spid="80906"/>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80905"/>
                                        </p:tgtEl>
                                        <p:attrNameLst>
                                          <p:attrName>style.visibility</p:attrName>
                                        </p:attrNameLst>
                                      </p:cBhvr>
                                      <p:to>
                                        <p:strVal val="visible"/>
                                      </p:to>
                                    </p:set>
                                    <p:anim calcmode="lin" valueType="num">
                                      <p:cBhvr>
                                        <p:cTn id="31" dur="1000" fill="hold"/>
                                        <p:tgtEl>
                                          <p:spTgt spid="809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80905"/>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80905"/>
                                        </p:tgtEl>
                                        <p:attrNameLst>
                                          <p:attrName>ppt_y</p:attrName>
                                        </p:attrNameLst>
                                      </p:cBhvr>
                                      <p:tavLst>
                                        <p:tav tm="0">
                                          <p:val>
                                            <p:strVal val="#ppt_y"/>
                                          </p:val>
                                        </p:tav>
                                        <p:tav tm="100000">
                                          <p:val>
                                            <p:strVal val="#ppt_y"/>
                                          </p:val>
                                        </p:tav>
                                      </p:tavLst>
                                    </p:anim>
                                    <p:animEffect transition="in" filter="fade">
                                      <p:cBhvr>
                                        <p:cTn id="34" dur="10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FF2B5EF4-FFF2-40B4-BE49-F238E27FC236}">
                <a16:creationId xmlns:a16="http://schemas.microsoft.com/office/drawing/2014/main" id="{FE80E024-B270-406B-87C4-28FA9B520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4">
            <a:extLst>
              <a:ext uri="{FF2B5EF4-FFF2-40B4-BE49-F238E27FC236}">
                <a16:creationId xmlns:a16="http://schemas.microsoft.com/office/drawing/2014/main" id="{12E951DE-75DB-473F-B184-7A9B4B3C5945}"/>
              </a:ext>
            </a:extLst>
          </p:cNvPr>
          <p:cNvSpPr txBox="1">
            <a:spLocks noChangeArrowheads="1"/>
          </p:cNvSpPr>
          <p:nvPr/>
        </p:nvSpPr>
        <p:spPr bwMode="auto">
          <a:xfrm>
            <a:off x="2667000" y="3048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Comic Sans MS" panose="030F0702030302020204" pitchFamily="66" charset="0"/>
            </a:endParaRPr>
          </a:p>
        </p:txBody>
      </p:sp>
      <p:sp>
        <p:nvSpPr>
          <p:cNvPr id="48133" name="Text Box 5">
            <a:extLst>
              <a:ext uri="{FF2B5EF4-FFF2-40B4-BE49-F238E27FC236}">
                <a16:creationId xmlns:a16="http://schemas.microsoft.com/office/drawing/2014/main" id="{A23EFAE2-9A35-4952-AFCF-2025F563A7B8}"/>
              </a:ext>
            </a:extLst>
          </p:cNvPr>
          <p:cNvSpPr txBox="1">
            <a:spLocks noChangeArrowheads="1"/>
          </p:cNvSpPr>
          <p:nvPr/>
        </p:nvSpPr>
        <p:spPr bwMode="auto">
          <a:xfrm>
            <a:off x="385689" y="5525079"/>
            <a:ext cx="844435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chemeClr val="tx2"/>
                </a:solidFill>
                <a:latin typeface="Times New Roman" panose="02020603050405020304" pitchFamily="18" charset="0"/>
              </a:rPr>
              <a:t>*Tả một cây cụ thể chú ý đặc điểm riêng biệt của loài cây đó.</a:t>
            </a:r>
          </a:p>
        </p:txBody>
      </p:sp>
      <p:sp>
        <p:nvSpPr>
          <p:cNvPr id="48135" name="Text Box 7">
            <a:extLst>
              <a:ext uri="{FF2B5EF4-FFF2-40B4-BE49-F238E27FC236}">
                <a16:creationId xmlns:a16="http://schemas.microsoft.com/office/drawing/2014/main" id="{B024F9AF-E888-4903-859D-792ECB328F34}"/>
              </a:ext>
            </a:extLst>
          </p:cNvPr>
          <p:cNvSpPr txBox="1">
            <a:spLocks noChangeArrowheads="1"/>
          </p:cNvSpPr>
          <p:nvPr/>
        </p:nvSpPr>
        <p:spPr bwMode="auto">
          <a:xfrm>
            <a:off x="404446" y="795482"/>
            <a:ext cx="8788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Times New Roman" panose="02020603050405020304" pitchFamily="18" charset="0"/>
              </a:rPr>
              <a:t>Khi </a:t>
            </a:r>
            <a:r>
              <a:rPr lang="en-US" altLang="en-US" sz="2800" b="1" dirty="0" err="1">
                <a:solidFill>
                  <a:srgbClr val="FF0000"/>
                </a:solidFill>
                <a:latin typeface="Times New Roman" panose="02020603050405020304" pitchFamily="18" charset="0"/>
              </a:rPr>
              <a:t>quan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sát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một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để</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chú</a:t>
            </a:r>
            <a:r>
              <a:rPr lang="en-US" altLang="en-US" sz="2800" b="1" dirty="0">
                <a:solidFill>
                  <a:srgbClr val="FF0000"/>
                </a:solidFill>
                <a:latin typeface="Times New Roman" panose="02020603050405020304" pitchFamily="18" charset="0"/>
              </a:rPr>
              <a:t> ý </a:t>
            </a:r>
            <a:r>
              <a:rPr lang="en-US" altLang="en-US" sz="2800" b="1" dirty="0" err="1">
                <a:solidFill>
                  <a:srgbClr val="FF0000"/>
                </a:solidFill>
                <a:latin typeface="Times New Roman" panose="02020603050405020304" pitchFamily="18" charset="0"/>
              </a:rPr>
              <a:t>những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gì</a:t>
            </a:r>
            <a:r>
              <a:rPr lang="en-US" altLang="en-US" sz="2800" b="1" dirty="0">
                <a:solidFill>
                  <a:srgbClr val="FF0000"/>
                </a:solidFill>
                <a:latin typeface="Times New Roman" panose="02020603050405020304" pitchFamily="18" charset="0"/>
              </a:rPr>
              <a:t> ?</a:t>
            </a:r>
          </a:p>
        </p:txBody>
      </p:sp>
      <p:sp>
        <p:nvSpPr>
          <p:cNvPr id="48136" name="Text Box 8">
            <a:extLst>
              <a:ext uri="{FF2B5EF4-FFF2-40B4-BE49-F238E27FC236}">
                <a16:creationId xmlns:a16="http://schemas.microsoft.com/office/drawing/2014/main" id="{61E16D46-55AA-4B5F-B022-6B6B728CCE8D}"/>
              </a:ext>
            </a:extLst>
          </p:cNvPr>
          <p:cNvSpPr txBox="1">
            <a:spLocks noChangeArrowheads="1"/>
          </p:cNvSpPr>
          <p:nvPr/>
        </p:nvSpPr>
        <p:spPr bwMode="auto">
          <a:xfrm>
            <a:off x="385689" y="1282065"/>
            <a:ext cx="858509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solidFill>
                  <a:schemeClr val="tx2"/>
                </a:solidFill>
                <a:latin typeface="Times New Roman" panose="02020603050405020304" pitchFamily="18" charset="0"/>
              </a:rPr>
              <a:t>* Khi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một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cây</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để</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tả</a:t>
            </a:r>
            <a:r>
              <a:rPr lang="en-US" altLang="en-US" sz="2800" b="1" dirty="0">
                <a:solidFill>
                  <a:schemeClr val="tx2"/>
                </a:solidFill>
                <a:latin typeface="Times New Roman" panose="02020603050405020304" pitchFamily="18" charset="0"/>
              </a:rPr>
              <a:t>, ta </a:t>
            </a:r>
            <a:r>
              <a:rPr lang="en-US" altLang="en-US" sz="2800" b="1" dirty="0" err="1">
                <a:solidFill>
                  <a:schemeClr val="tx2"/>
                </a:solidFill>
                <a:latin typeface="Times New Roman" panose="02020603050405020304" pitchFamily="18" charset="0"/>
              </a:rPr>
              <a:t>có</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thể</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từng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bộ</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phận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của</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cây</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hoặc</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từng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thời</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kì</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phát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triển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của</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cây</a:t>
            </a:r>
            <a:r>
              <a:rPr lang="en-US" altLang="en-US" sz="2800" b="1" dirty="0">
                <a:solidFill>
                  <a:schemeClr val="tx2"/>
                </a:solidFill>
                <a:latin typeface="Times New Roman" panose="02020603050405020304" pitchFamily="18" charset="0"/>
              </a:rPr>
              <a:t>.</a:t>
            </a:r>
          </a:p>
        </p:txBody>
      </p:sp>
      <p:sp>
        <p:nvSpPr>
          <p:cNvPr id="48137" name="Rectangle 9">
            <a:extLst>
              <a:ext uri="{FF2B5EF4-FFF2-40B4-BE49-F238E27FC236}">
                <a16:creationId xmlns:a16="http://schemas.microsoft.com/office/drawing/2014/main" id="{38842A24-730E-495D-86E2-82741C6E9CC1}"/>
              </a:ext>
            </a:extLst>
          </p:cNvPr>
          <p:cNvSpPr>
            <a:spLocks noChangeArrowheads="1"/>
          </p:cNvSpPr>
          <p:nvPr/>
        </p:nvSpPr>
        <p:spPr bwMode="auto">
          <a:xfrm>
            <a:off x="383344" y="2667060"/>
            <a:ext cx="844435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solidFill>
                  <a:schemeClr val="tx2"/>
                </a:solidFill>
                <a:latin typeface="Times New Roman" panose="02020603050405020304" pitchFamily="18" charset="0"/>
              </a:rPr>
              <a:t>*Khi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một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cây</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để</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tả</a:t>
            </a:r>
            <a:r>
              <a:rPr lang="en-US" altLang="en-US" sz="2800" b="1" dirty="0">
                <a:solidFill>
                  <a:schemeClr val="tx2"/>
                </a:solidFill>
                <a:latin typeface="Times New Roman" panose="02020603050405020304" pitchFamily="18" charset="0"/>
              </a:rPr>
              <a:t>, ta </a:t>
            </a:r>
            <a:r>
              <a:rPr lang="en-US" altLang="en-US" sz="2800" b="1" dirty="0" err="1">
                <a:solidFill>
                  <a:schemeClr val="tx2"/>
                </a:solidFill>
                <a:latin typeface="Times New Roman" panose="02020603050405020304" pitchFamily="18" charset="0"/>
              </a:rPr>
              <a:t>có</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thể</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kết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hợp</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các</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giác</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để</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quan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sát</a:t>
            </a:r>
            <a:r>
              <a:rPr lang="en-US" altLang="en-US" sz="2800" b="1" dirty="0">
                <a:solidFill>
                  <a:schemeClr val="tx2"/>
                </a:solidFill>
                <a:latin typeface="Times New Roman" panose="02020603050405020304" pitchFamily="18" charset="0"/>
              </a:rPr>
              <a:t>.</a:t>
            </a:r>
          </a:p>
        </p:txBody>
      </p:sp>
      <p:sp>
        <p:nvSpPr>
          <p:cNvPr id="48138" name="Rectangle 10">
            <a:extLst>
              <a:ext uri="{FF2B5EF4-FFF2-40B4-BE49-F238E27FC236}">
                <a16:creationId xmlns:a16="http://schemas.microsoft.com/office/drawing/2014/main" id="{FF384DB5-0E76-44C5-AB6F-EA4EA8FFC2A1}"/>
              </a:ext>
            </a:extLst>
          </p:cNvPr>
          <p:cNvSpPr>
            <a:spLocks noChangeArrowheads="1"/>
          </p:cNvSpPr>
          <p:nvPr/>
        </p:nvSpPr>
        <p:spPr bwMode="auto">
          <a:xfrm>
            <a:off x="385690" y="3651829"/>
            <a:ext cx="854844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chemeClr val="tx2"/>
                </a:solidFill>
                <a:latin typeface="Times New Roman" panose="02020603050405020304" pitchFamily="18" charset="0"/>
              </a:rPr>
              <a:t>*Khi quan sát ta kết hợp sử dụng các hình ảnh so sánh, nhân hóa.</a:t>
            </a:r>
          </a:p>
        </p:txBody>
      </p:sp>
      <p:sp>
        <p:nvSpPr>
          <p:cNvPr id="48139" name="Rectangle 11">
            <a:extLst>
              <a:ext uri="{FF2B5EF4-FFF2-40B4-BE49-F238E27FC236}">
                <a16:creationId xmlns:a16="http://schemas.microsoft.com/office/drawing/2014/main" id="{92833051-797C-4CF8-BB48-BCAA40EBE178}"/>
              </a:ext>
            </a:extLst>
          </p:cNvPr>
          <p:cNvSpPr>
            <a:spLocks noChangeArrowheads="1"/>
          </p:cNvSpPr>
          <p:nvPr/>
        </p:nvSpPr>
        <p:spPr bwMode="auto">
          <a:xfrm>
            <a:off x="385689" y="4566229"/>
            <a:ext cx="844435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chemeClr val="tx2"/>
                </a:solidFill>
                <a:latin typeface="Comic Sans MS" panose="030F0702030302020204" pitchFamily="66" charset="0"/>
              </a:rPr>
              <a:t>*</a:t>
            </a:r>
            <a:r>
              <a:rPr lang="en-US" altLang="en-US" sz="2800" b="1">
                <a:solidFill>
                  <a:schemeClr val="tx2"/>
                </a:solidFill>
                <a:latin typeface="Times New Roman" panose="02020603050405020304" pitchFamily="18" charset="0"/>
              </a:rPr>
              <a:t>Tả một loài cây chú</a:t>
            </a:r>
            <a:r>
              <a:rPr lang="en-US" altLang="en-US" sz="1800" b="1">
                <a:solidFill>
                  <a:schemeClr val="tx2"/>
                </a:solidFill>
                <a:latin typeface="Comic Sans MS" panose="030F0702030302020204" pitchFamily="66" charset="0"/>
              </a:rPr>
              <a:t> </a:t>
            </a:r>
            <a:r>
              <a:rPr lang="en-US" altLang="en-US" sz="2800" b="1">
                <a:solidFill>
                  <a:schemeClr val="tx2"/>
                </a:solidFill>
                <a:latin typeface="Times New Roman" panose="02020603050405020304" pitchFamily="18" charset="0"/>
              </a:rPr>
              <a:t>ý đặc điểm phân biệt giữa loài cây này và loài cây khác.</a:t>
            </a:r>
          </a:p>
        </p:txBody>
      </p:sp>
      <p:sp>
        <p:nvSpPr>
          <p:cNvPr id="12" name="Rectangle 8">
            <a:extLst>
              <a:ext uri="{FF2B5EF4-FFF2-40B4-BE49-F238E27FC236}">
                <a16:creationId xmlns:a16="http://schemas.microsoft.com/office/drawing/2014/main" id="{671C08DB-986E-40D5-AED8-8F445F4EAE58}"/>
              </a:ext>
            </a:extLst>
          </p:cNvPr>
          <p:cNvSpPr>
            <a:spLocks noChangeArrowheads="1"/>
          </p:cNvSpPr>
          <p:nvPr/>
        </p:nvSpPr>
        <p:spPr bwMode="auto">
          <a:xfrm>
            <a:off x="3200400" y="167439"/>
            <a:ext cx="3575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B050"/>
                </a:solidFill>
                <a:latin typeface="Times New Roman" panose="02020603050405020304" pitchFamily="18" charset="0"/>
                <a:cs typeface="Times New Roman" panose="02020603050405020304" pitchFamily="18" charset="0"/>
              </a:rPr>
              <a:t>KHỞI ĐỘNG</a:t>
            </a:r>
            <a:endParaRPr lang="en-US" alt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75208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ppt_x"/>
                                          </p:val>
                                        </p:tav>
                                        <p:tav tm="100000">
                                          <p:val>
                                            <p:strVal val="#ppt_x"/>
                                          </p:val>
                                        </p:tav>
                                      </p:tavLst>
                                    </p:anim>
                                    <p:anim calcmode="lin" valueType="num">
                                      <p:cBhvr additive="base">
                                        <p:cTn id="8"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8136"/>
                                        </p:tgtEl>
                                        <p:attrNameLst>
                                          <p:attrName>style.visibility</p:attrName>
                                        </p:attrNameLst>
                                      </p:cBhvr>
                                      <p:to>
                                        <p:strVal val="visible"/>
                                      </p:to>
                                    </p:set>
                                    <p:animEffect transition="in" filter="checkerboard(across)">
                                      <p:cBhvr>
                                        <p:cTn id="13" dur="500"/>
                                        <p:tgtEl>
                                          <p:spTgt spid="481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checkerboard(across)">
                                      <p:cBhvr>
                                        <p:cTn id="18" dur="500"/>
                                        <p:tgtEl>
                                          <p:spTgt spid="481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Effect transition="in" filter="checkerboard(across)">
                                      <p:cBhvr>
                                        <p:cTn id="23" dur="500"/>
                                        <p:tgtEl>
                                          <p:spTgt spid="481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48139">
                                            <p:txEl>
                                              <p:pRg st="0" end="0"/>
                                            </p:txEl>
                                          </p:spTgt>
                                        </p:tgtEl>
                                        <p:attrNameLst>
                                          <p:attrName>style.visibility</p:attrName>
                                        </p:attrNameLst>
                                      </p:cBhvr>
                                      <p:to>
                                        <p:strVal val="visible"/>
                                      </p:to>
                                    </p:set>
                                    <p:animEffect transition="in" filter="checkerboard(across)">
                                      <p:cBhvr>
                                        <p:cTn id="28" dur="500"/>
                                        <p:tgtEl>
                                          <p:spTgt spid="4813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8133"/>
                                        </p:tgtEl>
                                        <p:attrNameLst>
                                          <p:attrName>style.visibility</p:attrName>
                                        </p:attrNameLst>
                                      </p:cBhvr>
                                      <p:to>
                                        <p:strVal val="visible"/>
                                      </p:to>
                                    </p:set>
                                    <p:animEffect transition="in" filter="checkerboard(across)">
                                      <p:cBhvr>
                                        <p:cTn id="33"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P spid="48136" grpId="0"/>
      <p:bldP spid="48137" grpId="0"/>
      <p:bldP spid="481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640080" y="38099"/>
            <a:ext cx="83597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200" b="1" u="sng" dirty="0" err="1">
                <a:latin typeface="Times New Roman" pitchFamily="18" charset="0"/>
              </a:rPr>
              <a:t>Bài</a:t>
            </a:r>
            <a:r>
              <a:rPr lang="en-US" altLang="en-US" sz="2200" b="1" u="sng" dirty="0">
                <a:latin typeface="Times New Roman" pitchFamily="18" charset="0"/>
              </a:rPr>
              <a:t> 1:</a:t>
            </a:r>
            <a:r>
              <a:rPr lang="en-US" altLang="en-US" sz="2200" b="1" dirty="0">
                <a:latin typeface="Times New Roman" pitchFamily="18" charset="0"/>
              </a:rPr>
              <a:t> </a:t>
            </a:r>
            <a:r>
              <a:rPr lang="en-US" altLang="en-US" sz="2200" b="1" dirty="0" err="1">
                <a:latin typeface="Times New Roman" pitchFamily="18" charset="0"/>
              </a:rPr>
              <a:t>Dưới</a:t>
            </a:r>
            <a:r>
              <a:rPr lang="en-US" altLang="en-US" sz="2200" b="1" dirty="0">
                <a:latin typeface="Times New Roman" pitchFamily="18" charset="0"/>
              </a:rPr>
              <a:t> </a:t>
            </a:r>
            <a:r>
              <a:rPr lang="en-US" altLang="en-US" sz="2200" b="1" dirty="0" err="1">
                <a:latin typeface="Times New Roman" pitchFamily="18" charset="0"/>
              </a:rPr>
              <a:t>đây</a:t>
            </a:r>
            <a:r>
              <a:rPr lang="en-US" altLang="en-US" sz="2200" b="1" dirty="0">
                <a:latin typeface="Times New Roman" pitchFamily="18" charset="0"/>
              </a:rPr>
              <a:t> </a:t>
            </a:r>
            <a:r>
              <a:rPr lang="en-US" altLang="en-US" sz="2200" b="1" dirty="0" err="1">
                <a:latin typeface="Times New Roman" pitchFamily="18" charset="0"/>
              </a:rPr>
              <a:t>là</a:t>
            </a:r>
            <a:r>
              <a:rPr lang="en-US" altLang="en-US" sz="2200" b="1" dirty="0">
                <a:latin typeface="Times New Roman" pitchFamily="18" charset="0"/>
              </a:rPr>
              <a:t> </a:t>
            </a:r>
            <a:r>
              <a:rPr lang="en-US" altLang="en-US" sz="2200" b="1" dirty="0" err="1">
                <a:latin typeface="Times New Roman" pitchFamily="18" charset="0"/>
              </a:rPr>
              <a:t>một</a:t>
            </a:r>
            <a:r>
              <a:rPr lang="en-US" altLang="en-US" sz="2200" b="1" dirty="0">
                <a:latin typeface="Times New Roman" pitchFamily="18" charset="0"/>
              </a:rPr>
              <a:t> </a:t>
            </a:r>
            <a:r>
              <a:rPr lang="en-US" altLang="en-US" sz="2200" b="1" dirty="0" err="1">
                <a:latin typeface="Times New Roman" pitchFamily="18" charset="0"/>
              </a:rPr>
              <a:t>số</a:t>
            </a:r>
            <a:r>
              <a:rPr lang="en-US" altLang="en-US" sz="2200" b="1" dirty="0">
                <a:latin typeface="Times New Roman" pitchFamily="18" charset="0"/>
              </a:rPr>
              <a:t> </a:t>
            </a:r>
            <a:r>
              <a:rPr lang="en-US" altLang="en-US" sz="2200" b="1" dirty="0" err="1">
                <a:latin typeface="Times New Roman" pitchFamily="18" charset="0"/>
              </a:rPr>
              <a:t>đoạn</a:t>
            </a:r>
            <a:r>
              <a:rPr lang="en-US" altLang="en-US" sz="2200" b="1" dirty="0">
                <a:latin typeface="Times New Roman" pitchFamily="18" charset="0"/>
              </a:rPr>
              <a:t> </a:t>
            </a:r>
            <a:r>
              <a:rPr lang="en-US" altLang="en-US" sz="2200" b="1" dirty="0" err="1">
                <a:latin typeface="Times New Roman" pitchFamily="18" charset="0"/>
              </a:rPr>
              <a:t>văn</a:t>
            </a:r>
            <a:r>
              <a:rPr lang="en-US" altLang="en-US" sz="2200" b="1" dirty="0">
                <a:latin typeface="Times New Roman" pitchFamily="18" charset="0"/>
              </a:rPr>
              <a:t> </a:t>
            </a:r>
            <a:r>
              <a:rPr lang="en-US" altLang="en-US" sz="2200" b="1" dirty="0" err="1">
                <a:latin typeface="Times New Roman" pitchFamily="18" charset="0"/>
              </a:rPr>
              <a:t>tả</a:t>
            </a:r>
            <a:r>
              <a:rPr lang="en-US" altLang="en-US" sz="2200" b="1" dirty="0">
                <a:latin typeface="Times New Roman" pitchFamily="18" charset="0"/>
              </a:rPr>
              <a:t> </a:t>
            </a:r>
            <a:r>
              <a:rPr lang="en-US" altLang="en-US" sz="2200" b="1" dirty="0" err="1">
                <a:latin typeface="Times New Roman" pitchFamily="18" charset="0"/>
              </a:rPr>
              <a:t>lá</a:t>
            </a:r>
            <a:r>
              <a:rPr lang="en-US" altLang="en-US" sz="2200" b="1" dirty="0">
                <a:latin typeface="Times New Roman" pitchFamily="18" charset="0"/>
              </a:rPr>
              <a:t>, </a:t>
            </a:r>
            <a:r>
              <a:rPr lang="en-US" altLang="en-US" sz="2200" b="1" dirty="0" err="1">
                <a:latin typeface="Times New Roman" pitchFamily="18" charset="0"/>
              </a:rPr>
              <a:t>thân</a:t>
            </a:r>
            <a:r>
              <a:rPr lang="en-US" altLang="en-US" sz="2200" b="1" dirty="0">
                <a:latin typeface="Times New Roman" pitchFamily="18" charset="0"/>
              </a:rPr>
              <a:t> </a:t>
            </a:r>
            <a:r>
              <a:rPr lang="en-US" altLang="en-US" sz="2200" b="1" dirty="0" err="1">
                <a:latin typeface="Times New Roman" pitchFamily="18" charset="0"/>
              </a:rPr>
              <a:t>và</a:t>
            </a:r>
            <a:r>
              <a:rPr lang="en-US" altLang="en-US" sz="2200" b="1" dirty="0">
                <a:latin typeface="Times New Roman" pitchFamily="18" charset="0"/>
              </a:rPr>
              <a:t> </a:t>
            </a:r>
            <a:r>
              <a:rPr lang="en-US" altLang="en-US" sz="2200" b="1" dirty="0" err="1">
                <a:latin typeface="Times New Roman" pitchFamily="18" charset="0"/>
              </a:rPr>
              <a:t>gốc</a:t>
            </a:r>
            <a:r>
              <a:rPr lang="en-US" altLang="en-US" sz="2200" b="1" dirty="0">
                <a:latin typeface="Times New Roman" pitchFamily="18" charset="0"/>
              </a:rPr>
              <a:t> </a:t>
            </a:r>
            <a:r>
              <a:rPr lang="en-US" altLang="en-US" sz="2200" b="1" dirty="0" err="1">
                <a:latin typeface="Times New Roman" pitchFamily="18" charset="0"/>
              </a:rPr>
              <a:t>một</a:t>
            </a:r>
            <a:r>
              <a:rPr lang="en-US" altLang="en-US" sz="2200" b="1" dirty="0">
                <a:latin typeface="Times New Roman" pitchFamily="18" charset="0"/>
              </a:rPr>
              <a:t> </a:t>
            </a:r>
            <a:r>
              <a:rPr lang="en-US" altLang="en-US" sz="2200" b="1" dirty="0" err="1">
                <a:latin typeface="Times New Roman" pitchFamily="18" charset="0"/>
              </a:rPr>
              <a:t>số</a:t>
            </a:r>
            <a:r>
              <a:rPr lang="en-US" altLang="en-US" sz="2200" b="1" dirty="0">
                <a:latin typeface="Times New Roman" pitchFamily="18" charset="0"/>
              </a:rPr>
              <a:t> </a:t>
            </a:r>
            <a:r>
              <a:rPr lang="en-US" altLang="en-US" sz="2200" b="1" dirty="0" err="1">
                <a:latin typeface="Times New Roman" pitchFamily="18" charset="0"/>
              </a:rPr>
              <a:t>loài</a:t>
            </a:r>
            <a:r>
              <a:rPr lang="en-US" altLang="en-US" sz="2200" b="1" dirty="0">
                <a:latin typeface="Times New Roman" pitchFamily="18" charset="0"/>
              </a:rPr>
              <a:t> </a:t>
            </a:r>
            <a:r>
              <a:rPr lang="en-US" altLang="en-US" sz="2200" b="1" dirty="0" err="1">
                <a:latin typeface="Times New Roman" pitchFamily="18" charset="0"/>
              </a:rPr>
              <a:t>cây</a:t>
            </a:r>
            <a:r>
              <a:rPr lang="en-US" altLang="en-US" sz="2200" b="1" dirty="0">
                <a:latin typeface="Times New Roman" pitchFamily="18" charset="0"/>
              </a:rPr>
              <a:t>. Theo </a:t>
            </a:r>
            <a:r>
              <a:rPr lang="en-US" altLang="en-US" sz="2200" b="1" dirty="0" err="1">
                <a:latin typeface="Times New Roman" pitchFamily="18" charset="0"/>
              </a:rPr>
              <a:t>em</a:t>
            </a:r>
            <a:r>
              <a:rPr lang="en-US" altLang="en-US" sz="2200" b="1" dirty="0">
                <a:latin typeface="Times New Roman" pitchFamily="18" charset="0"/>
              </a:rPr>
              <a:t>, </a:t>
            </a:r>
            <a:r>
              <a:rPr lang="en-US" altLang="en-US" sz="2200" b="1" dirty="0" err="1">
                <a:latin typeface="Times New Roman" pitchFamily="18" charset="0"/>
              </a:rPr>
              <a:t>cách</a:t>
            </a:r>
            <a:r>
              <a:rPr lang="en-US" altLang="en-US" sz="2200" b="1" dirty="0">
                <a:latin typeface="Times New Roman" pitchFamily="18" charset="0"/>
              </a:rPr>
              <a:t> </a:t>
            </a:r>
            <a:r>
              <a:rPr lang="en-US" altLang="en-US" sz="2200" b="1" dirty="0" err="1">
                <a:latin typeface="Times New Roman" pitchFamily="18" charset="0"/>
              </a:rPr>
              <a:t>tả</a:t>
            </a:r>
            <a:r>
              <a:rPr lang="en-US" altLang="en-US" sz="2200" b="1" dirty="0">
                <a:latin typeface="Times New Roman" pitchFamily="18" charset="0"/>
              </a:rPr>
              <a:t> </a:t>
            </a:r>
            <a:r>
              <a:rPr lang="en-US" altLang="en-US" sz="2200" b="1" dirty="0" err="1">
                <a:latin typeface="Times New Roman" pitchFamily="18" charset="0"/>
              </a:rPr>
              <a:t>của</a:t>
            </a:r>
            <a:r>
              <a:rPr lang="en-US" altLang="en-US" sz="2200" b="1" dirty="0">
                <a:latin typeface="Times New Roman" pitchFamily="18" charset="0"/>
              </a:rPr>
              <a:t> </a:t>
            </a:r>
            <a:r>
              <a:rPr lang="en-US" altLang="en-US" sz="2200" b="1" dirty="0" err="1">
                <a:latin typeface="Times New Roman" pitchFamily="18" charset="0"/>
              </a:rPr>
              <a:t>tác</a:t>
            </a:r>
            <a:r>
              <a:rPr lang="en-US" altLang="en-US" sz="2200" b="1" dirty="0">
                <a:latin typeface="Times New Roman" pitchFamily="18" charset="0"/>
              </a:rPr>
              <a:t> </a:t>
            </a:r>
            <a:r>
              <a:rPr lang="en-US" altLang="en-US" sz="2200" b="1" dirty="0" err="1">
                <a:latin typeface="Times New Roman" pitchFamily="18" charset="0"/>
              </a:rPr>
              <a:t>giả</a:t>
            </a:r>
            <a:r>
              <a:rPr lang="en-US" altLang="en-US" sz="2200" b="1" dirty="0">
                <a:latin typeface="Times New Roman" pitchFamily="18" charset="0"/>
              </a:rPr>
              <a:t> </a:t>
            </a:r>
            <a:r>
              <a:rPr lang="en-US" altLang="en-US" sz="2200" b="1" dirty="0" err="1">
                <a:latin typeface="Times New Roman" pitchFamily="18" charset="0"/>
              </a:rPr>
              <a:t>trong</a:t>
            </a:r>
            <a:r>
              <a:rPr lang="en-US" altLang="en-US" sz="2200" b="1" dirty="0">
                <a:latin typeface="Times New Roman" pitchFamily="18" charset="0"/>
              </a:rPr>
              <a:t> </a:t>
            </a:r>
            <a:r>
              <a:rPr lang="en-US" altLang="en-US" sz="2200" b="1" dirty="0" err="1">
                <a:latin typeface="Times New Roman" pitchFamily="18" charset="0"/>
              </a:rPr>
              <a:t>mỗi</a:t>
            </a:r>
            <a:r>
              <a:rPr lang="en-US" altLang="en-US" sz="2200" b="1" dirty="0">
                <a:latin typeface="Times New Roman" pitchFamily="18" charset="0"/>
              </a:rPr>
              <a:t> </a:t>
            </a:r>
            <a:r>
              <a:rPr lang="en-US" altLang="en-US" sz="2200" b="1" dirty="0" err="1">
                <a:latin typeface="Times New Roman" pitchFamily="18" charset="0"/>
              </a:rPr>
              <a:t>đoạn</a:t>
            </a:r>
            <a:r>
              <a:rPr lang="en-US" altLang="en-US" sz="2200" b="1" dirty="0">
                <a:latin typeface="Times New Roman" pitchFamily="18" charset="0"/>
              </a:rPr>
              <a:t> </a:t>
            </a:r>
            <a:r>
              <a:rPr lang="en-US" altLang="en-US" sz="2200" b="1" dirty="0" err="1">
                <a:latin typeface="Times New Roman" pitchFamily="18" charset="0"/>
              </a:rPr>
              <a:t>văn</a:t>
            </a:r>
            <a:r>
              <a:rPr lang="en-US" altLang="en-US" sz="2200" b="1" dirty="0">
                <a:latin typeface="Times New Roman" pitchFamily="18" charset="0"/>
              </a:rPr>
              <a:t> </a:t>
            </a:r>
            <a:r>
              <a:rPr lang="en-US" altLang="en-US" sz="2200" b="1" dirty="0" err="1">
                <a:latin typeface="Times New Roman" pitchFamily="18" charset="0"/>
              </a:rPr>
              <a:t>có</a:t>
            </a:r>
            <a:r>
              <a:rPr lang="en-US" altLang="en-US" sz="2200" b="1" dirty="0">
                <a:latin typeface="Times New Roman" pitchFamily="18" charset="0"/>
              </a:rPr>
              <a:t> </a:t>
            </a:r>
            <a:r>
              <a:rPr lang="en-US" altLang="en-US" sz="2200" b="1" dirty="0" err="1">
                <a:latin typeface="Times New Roman" pitchFamily="18" charset="0"/>
              </a:rPr>
              <a:t>gì</a:t>
            </a:r>
            <a:r>
              <a:rPr lang="en-US" altLang="en-US" sz="2200" b="1" dirty="0">
                <a:latin typeface="Times New Roman" pitchFamily="18" charset="0"/>
              </a:rPr>
              <a:t> </a:t>
            </a:r>
            <a:r>
              <a:rPr lang="en-US" altLang="en-US" sz="2200" b="1" dirty="0" err="1">
                <a:latin typeface="Times New Roman" pitchFamily="18" charset="0"/>
              </a:rPr>
              <a:t>đáng</a:t>
            </a:r>
            <a:r>
              <a:rPr lang="en-US" altLang="en-US" sz="2200" b="1" dirty="0">
                <a:latin typeface="Times New Roman" pitchFamily="18" charset="0"/>
              </a:rPr>
              <a:t> </a:t>
            </a:r>
            <a:r>
              <a:rPr lang="en-US" altLang="en-US" sz="2200" b="1" dirty="0" err="1">
                <a:latin typeface="Times New Roman" pitchFamily="18" charset="0"/>
              </a:rPr>
              <a:t>chú</a:t>
            </a:r>
            <a:r>
              <a:rPr lang="en-US" altLang="en-US" sz="2200" b="1" dirty="0">
                <a:latin typeface="Times New Roman" pitchFamily="18" charset="0"/>
              </a:rPr>
              <a:t> ý?</a:t>
            </a:r>
            <a:endParaRPr lang="en-US" altLang="en-US" sz="2200" dirty="0">
              <a:latin typeface="Times New Roman" pitchFamily="18" charset="0"/>
            </a:endParaRPr>
          </a:p>
        </p:txBody>
      </p:sp>
      <p:sp>
        <p:nvSpPr>
          <p:cNvPr id="12296" name="Text Box 8"/>
          <p:cNvSpPr txBox="1">
            <a:spLocks noChangeArrowheads="1"/>
          </p:cNvSpPr>
          <p:nvPr/>
        </p:nvSpPr>
        <p:spPr bwMode="auto">
          <a:xfrm>
            <a:off x="22274" y="867339"/>
            <a:ext cx="5148262"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r>
              <a:rPr lang="en-US" altLang="en-US" sz="2300" b="1" dirty="0">
                <a:solidFill>
                  <a:srgbClr val="009900"/>
                </a:solidFill>
                <a:latin typeface="Times New Roman" pitchFamily="18" charset="0"/>
              </a:rPr>
              <a:t>a/ </a:t>
            </a:r>
            <a:r>
              <a:rPr lang="en-US" altLang="en-US" sz="2300" b="1" dirty="0" err="1">
                <a:solidFill>
                  <a:srgbClr val="009900"/>
                </a:solidFill>
                <a:latin typeface="Times New Roman" pitchFamily="18" charset="0"/>
              </a:rPr>
              <a:t>Tả</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lá</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cây</a:t>
            </a:r>
            <a:r>
              <a:rPr lang="en-US" altLang="en-US" sz="2300" b="1" dirty="0">
                <a:solidFill>
                  <a:srgbClr val="009900"/>
                </a:solidFill>
                <a:latin typeface="Times New Roman" pitchFamily="18" charset="0"/>
              </a:rPr>
              <a:t> :           </a:t>
            </a:r>
          </a:p>
          <a:p>
            <a:pPr algn="ctr" eaLnBrk="1" hangingPunct="1"/>
            <a:r>
              <a:rPr lang="en-US" altLang="en-US" sz="2300" b="1" dirty="0" err="1">
                <a:solidFill>
                  <a:srgbClr val="3333FF"/>
                </a:solidFill>
                <a:latin typeface="Times New Roman" pitchFamily="18" charset="0"/>
              </a:rPr>
              <a:t>Lá</a:t>
            </a:r>
            <a:r>
              <a:rPr lang="en-US" altLang="en-US" sz="2300" b="1" dirty="0">
                <a:solidFill>
                  <a:srgbClr val="3333FF"/>
                </a:solidFill>
                <a:latin typeface="Times New Roman" pitchFamily="18" charset="0"/>
              </a:rPr>
              <a:t> </a:t>
            </a:r>
            <a:r>
              <a:rPr lang="en-US" altLang="en-US" sz="2300" b="1" dirty="0" err="1">
                <a:solidFill>
                  <a:srgbClr val="3333FF"/>
                </a:solidFill>
                <a:latin typeface="Times New Roman" pitchFamily="18" charset="0"/>
              </a:rPr>
              <a:t>bàng</a:t>
            </a:r>
            <a:endParaRPr lang="en-US" altLang="en-US" sz="2300" b="1" dirty="0">
              <a:solidFill>
                <a:srgbClr val="3333FF"/>
              </a:solidFill>
              <a:latin typeface="Times New Roman" pitchFamily="18" charset="0"/>
            </a:endParaRPr>
          </a:p>
          <a:p>
            <a:pPr algn="just" eaLnBrk="1" hangingPunct="1"/>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xuân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mới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nảy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trông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lửa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xanh</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hè</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ánh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sáng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xuyên</a:t>
            </a:r>
            <a:r>
              <a:rPr lang="en-US" altLang="en-US" sz="2300" b="1" dirty="0">
                <a:solidFill>
                  <a:srgbClr val="663300"/>
                </a:solidFill>
                <a:latin typeface="Times New Roman" pitchFamily="18" charset="0"/>
              </a:rPr>
              <a:t> qua </a:t>
            </a:r>
            <a:r>
              <a:rPr lang="en-US" altLang="en-US" sz="2300" b="1" dirty="0" err="1">
                <a:solidFill>
                  <a:srgbClr val="663300"/>
                </a:solidFill>
                <a:latin typeface="Times New Roman" pitchFamily="18" charset="0"/>
              </a:rPr>
              <a:t>chỉ</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còn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bích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ngả</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lục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thu</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đến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cuối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của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rụng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lại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vẻ</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riêng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đỏ</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đồng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thể</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nhìn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cả</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Năm</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về</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phủ</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một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lớp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dầu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mỏng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gợi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liệu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gì</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mài</a:t>
            </a:r>
            <a:r>
              <a:rPr lang="en-US" altLang="en-US" sz="2300" b="1" dirty="0">
                <a:solidFill>
                  <a:srgbClr val="663300"/>
                </a:solidFill>
                <a:latin typeface="Times New Roman" pitchFamily="18" charset="0"/>
              </a:rPr>
              <a:t>.</a:t>
            </a:r>
          </a:p>
          <a:p>
            <a:pPr algn="just" eaLnBrk="1" hangingPunct="1"/>
            <a:r>
              <a:rPr lang="en-US" altLang="en-US" b="1" i="1" dirty="0" err="1">
                <a:solidFill>
                  <a:srgbClr val="7030A0"/>
                </a:solidFill>
                <a:latin typeface="Times New Roman" pitchFamily="18" charset="0"/>
              </a:rPr>
              <a:t>Màu</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lục</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Màu</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xanh</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sẫm</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pha</a:t>
            </a:r>
            <a:r>
              <a:rPr lang="en-US" altLang="en-US" b="1" i="1" dirty="0">
                <a:solidFill>
                  <a:srgbClr val="7030A0"/>
                </a:solidFill>
                <a:latin typeface="Times New Roman" pitchFamily="18" charset="0"/>
              </a:rPr>
              <a:t> </a:t>
            </a:r>
            <a:r>
              <a:rPr lang="en-US" altLang="en-US" b="1" i="1" dirty="0" err="1">
                <a:solidFill>
                  <a:srgbClr val="7030A0"/>
                </a:solidFill>
                <a:latin typeface="Times New Roman" pitchFamily="18" charset="0"/>
              </a:rPr>
              <a:t>vàng</a:t>
            </a:r>
            <a:endParaRPr lang="en-US" altLang="en-US" dirty="0">
              <a:solidFill>
                <a:srgbClr val="7030A0"/>
              </a:solidFill>
              <a:latin typeface="Times New Roman" pitchFamily="18" charset="0"/>
            </a:endParaRPr>
          </a:p>
        </p:txBody>
      </p:sp>
      <p:sp>
        <p:nvSpPr>
          <p:cNvPr id="4100" name="Text Box 9"/>
          <p:cNvSpPr txBox="1">
            <a:spLocks noChangeArrowheads="1"/>
          </p:cNvSpPr>
          <p:nvPr/>
        </p:nvSpPr>
        <p:spPr bwMode="auto">
          <a:xfrm>
            <a:off x="6477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pic>
        <p:nvPicPr>
          <p:cNvPr id="12300" name="Picture 12"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522414"/>
            <a:ext cx="3652839"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13" descr="Hình ảnh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2414"/>
            <a:ext cx="3641725"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Hình ảnh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9" y="1560514"/>
            <a:ext cx="3663951"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4" name="Picture 16" descr="2360411312_311b425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2" y="1522414"/>
            <a:ext cx="3675063" cy="52451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29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2301"/>
                                        </p:tgtEl>
                                        <p:attrNameLst>
                                          <p:attrName>style.visibility</p:attrName>
                                        </p:attrNameLst>
                                      </p:cBhvr>
                                      <p:to>
                                        <p:strVal val="visible"/>
                                      </p:to>
                                    </p:set>
                                    <p:animEffect transition="in" filter="box(in)">
                                      <p:cBhvr>
                                        <p:cTn id="18" dur="500"/>
                                        <p:tgtEl>
                                          <p:spTgt spid="1230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2301"/>
                                        </p:tgtEl>
                                      </p:cBhvr>
                                    </p:animEffect>
                                    <p:set>
                                      <p:cBhvr>
                                        <p:cTn id="23" dur="1" fill="hold">
                                          <p:stCondLst>
                                            <p:cond delay="499"/>
                                          </p:stCondLst>
                                        </p:cTn>
                                        <p:tgtEl>
                                          <p:spTgt spid="1230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303"/>
                                        </p:tgtEl>
                                        <p:attrNameLst>
                                          <p:attrName>style.visibility</p:attrName>
                                        </p:attrNameLst>
                                      </p:cBhvr>
                                      <p:to>
                                        <p:strVal val="visible"/>
                                      </p:to>
                                    </p:set>
                                    <p:animEffect transition="in" filter="box(in)">
                                      <p:cBhvr>
                                        <p:cTn id="28" dur="500"/>
                                        <p:tgtEl>
                                          <p:spTgt spid="12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12303"/>
                                        </p:tgtEl>
                                      </p:cBhvr>
                                    </p:animEffect>
                                    <p:set>
                                      <p:cBhvr>
                                        <p:cTn id="33" dur="1" fill="hold">
                                          <p:stCondLst>
                                            <p:cond delay="499"/>
                                          </p:stCondLst>
                                        </p:cTn>
                                        <p:tgtEl>
                                          <p:spTgt spid="1230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304"/>
                                        </p:tgtEl>
                                        <p:attrNameLst>
                                          <p:attrName>style.visibility</p:attrName>
                                        </p:attrNameLst>
                                      </p:cBhvr>
                                      <p:to>
                                        <p:strVal val="visible"/>
                                      </p:to>
                                    </p:set>
                                    <p:animEffect transition="in" filter="box(in)">
                                      <p:cBhvr>
                                        <p:cTn id="38" dur="500"/>
                                        <p:tgtEl>
                                          <p:spTgt spid="123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12304"/>
                                        </p:tgtEl>
                                      </p:cBhvr>
                                    </p:animEffect>
                                    <p:set>
                                      <p:cBhvr>
                                        <p:cTn id="43" dur="1" fill="hold">
                                          <p:stCondLst>
                                            <p:cond delay="499"/>
                                          </p:stCondLst>
                                        </p:cTn>
                                        <p:tgtEl>
                                          <p:spTgt spid="1230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box(in)">
                                      <p:cBhvr>
                                        <p:cTn id="48" dur="500"/>
                                        <p:tgtEl>
                                          <p:spTgt spid="123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2300"/>
                                        </p:tgtEl>
                                      </p:cBhvr>
                                    </p:animEffect>
                                    <p:set>
                                      <p:cBhvr>
                                        <p:cTn id="53" dur="1" fill="hold">
                                          <p:stCondLst>
                                            <p:cond delay="4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486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14344" name="Text Box 8" descr="Parchment"/>
          <p:cNvSpPr txBox="1">
            <a:spLocks noChangeArrowheads="1"/>
          </p:cNvSpPr>
          <p:nvPr/>
        </p:nvSpPr>
        <p:spPr bwMode="auto">
          <a:xfrm>
            <a:off x="0" y="30162"/>
            <a:ext cx="4845844" cy="6863417"/>
          </a:xfrm>
          <a:prstGeom prst="rect">
            <a:avLst/>
          </a:prstGeom>
          <a:blipFill dpi="0" rotWithShape="1">
            <a:blip r:embed="rId3"/>
            <a:srcRect/>
            <a:tile tx="0" ty="0" sx="100000" sy="100000" flip="none" algn="tl"/>
          </a:blipFill>
          <a:ln w="57150">
            <a:solidFill>
              <a:srgbClr val="3333FF"/>
            </a:solidFill>
            <a:miter lim="800000"/>
            <a:headEnd/>
            <a:tailEnd/>
          </a:ln>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b="1" dirty="0">
                <a:solidFill>
                  <a:srgbClr val="663300"/>
                </a:solidFill>
                <a:latin typeface="Times New Roman" pitchFamily="18" charset="0"/>
              </a:rPr>
              <a:t>b/ </a:t>
            </a:r>
            <a:r>
              <a:rPr lang="en-US" altLang="en-US" b="1" dirty="0" err="1">
                <a:solidFill>
                  <a:srgbClr val="663300"/>
                </a:solidFill>
                <a:latin typeface="Times New Roman" pitchFamily="18" charset="0"/>
              </a:rPr>
              <a:t>Tả</a:t>
            </a:r>
            <a:r>
              <a:rPr lang="en-US" altLang="en-US" b="1" dirty="0">
                <a:solidFill>
                  <a:srgbClr val="663300"/>
                </a:solidFill>
                <a:latin typeface="Times New Roman" pitchFamily="18" charset="0"/>
              </a:rPr>
              <a:t> </a:t>
            </a:r>
            <a:r>
              <a:rPr lang="en-US" altLang="en-US" b="1" dirty="0" err="1">
                <a:solidFill>
                  <a:srgbClr val="663300"/>
                </a:solidFill>
                <a:latin typeface="Times New Roman" pitchFamily="18" charset="0"/>
              </a:rPr>
              <a:t>thân</a:t>
            </a:r>
            <a:r>
              <a:rPr lang="en-US" altLang="en-US" b="1" dirty="0">
                <a:solidFill>
                  <a:srgbClr val="663300"/>
                </a:solidFill>
                <a:latin typeface="Times New Roman" pitchFamily="18" charset="0"/>
              </a:rPr>
              <a:t> </a:t>
            </a:r>
            <a:r>
              <a:rPr lang="en-US" altLang="en-US" b="1" dirty="0" err="1">
                <a:solidFill>
                  <a:srgbClr val="663300"/>
                </a:solidFill>
                <a:latin typeface="Times New Roman" pitchFamily="18" charset="0"/>
              </a:rPr>
              <a:t>cây</a:t>
            </a:r>
            <a:r>
              <a:rPr lang="en-US" altLang="en-US" b="1" dirty="0">
                <a:solidFill>
                  <a:srgbClr val="663300"/>
                </a:solidFill>
                <a:latin typeface="Times New Roman" pitchFamily="18" charset="0"/>
              </a:rPr>
              <a:t> </a:t>
            </a:r>
            <a:r>
              <a:rPr lang="en-US" altLang="en-US" b="1" dirty="0" err="1">
                <a:solidFill>
                  <a:srgbClr val="663300"/>
                </a:solidFill>
                <a:latin typeface="Times New Roman" pitchFamily="18" charset="0"/>
              </a:rPr>
              <a:t>và</a:t>
            </a:r>
            <a:r>
              <a:rPr lang="en-US" altLang="en-US" b="1" dirty="0">
                <a:solidFill>
                  <a:srgbClr val="663300"/>
                </a:solidFill>
                <a:latin typeface="Times New Roman" pitchFamily="18" charset="0"/>
              </a:rPr>
              <a:t> </a:t>
            </a:r>
            <a:r>
              <a:rPr lang="en-US" altLang="en-US" b="1" dirty="0" err="1">
                <a:solidFill>
                  <a:srgbClr val="663300"/>
                </a:solidFill>
                <a:latin typeface="Times New Roman" pitchFamily="18" charset="0"/>
              </a:rPr>
              <a:t>gốc</a:t>
            </a:r>
            <a:r>
              <a:rPr lang="en-US" altLang="en-US" b="1" dirty="0">
                <a:solidFill>
                  <a:srgbClr val="663300"/>
                </a:solidFill>
                <a:latin typeface="Times New Roman" pitchFamily="18" charset="0"/>
              </a:rPr>
              <a:t> </a:t>
            </a:r>
            <a:r>
              <a:rPr lang="en-US" altLang="en-US" b="1" dirty="0" err="1">
                <a:solidFill>
                  <a:srgbClr val="663300"/>
                </a:solidFill>
                <a:latin typeface="Times New Roman" pitchFamily="18" charset="0"/>
              </a:rPr>
              <a:t>cây</a:t>
            </a:r>
            <a:endParaRPr lang="en-US" altLang="en-US" b="1" dirty="0">
              <a:solidFill>
                <a:srgbClr val="663300"/>
              </a:solidFill>
              <a:latin typeface="Times New Roman" pitchFamily="18" charset="0"/>
            </a:endParaRPr>
          </a:p>
          <a:p>
            <a:pPr algn="ctr" eaLnBrk="1" hangingPunct="1"/>
            <a:r>
              <a:rPr lang="en-US" altLang="en-US" b="1" dirty="0" err="1">
                <a:solidFill>
                  <a:srgbClr val="FF0000"/>
                </a:solidFill>
                <a:latin typeface="Times New Roman" pitchFamily="18" charset="0"/>
              </a:rPr>
              <a:t>Cây</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sồi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già</a:t>
            </a:r>
            <a:endParaRPr lang="en-US" altLang="en-US" b="1" dirty="0">
              <a:solidFill>
                <a:srgbClr val="FF0000"/>
              </a:solidFill>
              <a:latin typeface="Times New Roman" pitchFamily="18" charset="0"/>
            </a:endParaRPr>
          </a:p>
          <a:p>
            <a:pPr algn="just" eaLnBrk="1" hangingPunct="1"/>
            <a:r>
              <a:rPr lang="en-US" altLang="en-US" dirty="0">
                <a:latin typeface="Times New Roman" pitchFamily="18" charset="0"/>
              </a:rPr>
              <a:t>     </a:t>
            </a:r>
            <a:r>
              <a:rPr lang="en-US" altLang="en-US" b="1" dirty="0" err="1">
                <a:latin typeface="Times New Roman" pitchFamily="18" charset="0"/>
              </a:rPr>
              <a:t>Bên</a:t>
            </a:r>
            <a:r>
              <a:rPr lang="en-US" altLang="en-US" b="1" dirty="0">
                <a:latin typeface="Times New Roman" pitchFamily="18" charset="0"/>
              </a:rPr>
              <a:t> </a:t>
            </a:r>
            <a:r>
              <a:rPr lang="en-US" altLang="en-US" b="1" dirty="0" err="1">
                <a:latin typeface="Times New Roman" pitchFamily="18" charset="0"/>
              </a:rPr>
              <a:t>vệ</a:t>
            </a:r>
            <a:r>
              <a:rPr lang="en-US" altLang="en-US" b="1" dirty="0">
                <a:latin typeface="Times New Roman" pitchFamily="18" charset="0"/>
              </a:rPr>
              <a:t> </a:t>
            </a:r>
            <a:r>
              <a:rPr lang="en-US" altLang="en-US" b="1" dirty="0" err="1">
                <a:latin typeface="Times New Roman" pitchFamily="18" charset="0"/>
              </a:rPr>
              <a:t>đường</a:t>
            </a:r>
            <a:r>
              <a:rPr lang="en-US" altLang="en-US" b="1" dirty="0">
                <a:latin typeface="Times New Roman" pitchFamily="18" charset="0"/>
              </a:rPr>
              <a:t>, </a:t>
            </a:r>
            <a:r>
              <a:rPr lang="en-US" altLang="en-US" b="1" dirty="0" err="1">
                <a:latin typeface="Times New Roman" pitchFamily="18" charset="0"/>
              </a:rPr>
              <a:t>sừng</a:t>
            </a:r>
            <a:r>
              <a:rPr lang="en-US" altLang="en-US" b="1" dirty="0">
                <a:latin typeface="Times New Roman" pitchFamily="18" charset="0"/>
              </a:rPr>
              <a:t> </a:t>
            </a:r>
            <a:r>
              <a:rPr lang="en-US" altLang="en-US" b="1" dirty="0" err="1">
                <a:latin typeface="Times New Roman" pitchFamily="18" charset="0"/>
              </a:rPr>
              <a:t>sững</a:t>
            </a:r>
            <a:r>
              <a:rPr lang="en-US" altLang="en-US" b="1" dirty="0">
                <a:latin typeface="Times New Roman" pitchFamily="18" charset="0"/>
              </a:rPr>
              <a:t> </a:t>
            </a:r>
            <a:r>
              <a:rPr lang="en-US" altLang="en-US" b="1" dirty="0" err="1">
                <a:latin typeface="Times New Roman" pitchFamily="18" charset="0"/>
              </a:rPr>
              <a:t>một</a:t>
            </a:r>
            <a:r>
              <a:rPr lang="en-US" altLang="en-US" b="1" dirty="0">
                <a:latin typeface="Times New Roman" pitchFamily="18" charset="0"/>
              </a:rPr>
              <a:t> </a:t>
            </a:r>
            <a:r>
              <a:rPr lang="en-US" altLang="en-US" b="1" dirty="0" err="1">
                <a:latin typeface="Times New Roman" pitchFamily="18" charset="0"/>
              </a:rPr>
              <a:t>cây</a:t>
            </a:r>
            <a:r>
              <a:rPr lang="en-US" altLang="en-US" b="1" dirty="0">
                <a:latin typeface="Times New Roman" pitchFamily="18" charset="0"/>
              </a:rPr>
              <a:t> </a:t>
            </a:r>
            <a:r>
              <a:rPr lang="en-US" altLang="en-US" b="1" dirty="0" err="1">
                <a:latin typeface="Times New Roman" pitchFamily="18" charset="0"/>
              </a:rPr>
              <a:t>sồi</a:t>
            </a:r>
            <a:r>
              <a:rPr lang="en-US" altLang="en-US" b="1" dirty="0">
                <a:latin typeface="Times New Roman" pitchFamily="18" charset="0"/>
              </a:rPr>
              <a:t>. </a:t>
            </a:r>
            <a:r>
              <a:rPr lang="en-US" altLang="en-US" b="1" dirty="0" err="1">
                <a:latin typeface="Times New Roman" pitchFamily="18" charset="0"/>
              </a:rPr>
              <a:t>Đó</a:t>
            </a:r>
            <a:r>
              <a:rPr lang="en-US" altLang="en-US" b="1" dirty="0">
                <a:latin typeface="Times New Roman" pitchFamily="18" charset="0"/>
              </a:rPr>
              <a:t> </a:t>
            </a:r>
            <a:r>
              <a:rPr lang="en-US" altLang="en-US" b="1" dirty="0" err="1">
                <a:latin typeface="Times New Roman" pitchFamily="18" charset="0"/>
              </a:rPr>
              <a:t>là</a:t>
            </a:r>
            <a:r>
              <a:rPr lang="en-US" altLang="en-US" b="1" dirty="0">
                <a:latin typeface="Times New Roman" pitchFamily="18" charset="0"/>
              </a:rPr>
              <a:t> </a:t>
            </a:r>
            <a:r>
              <a:rPr lang="en-US" altLang="en-US" b="1" dirty="0" err="1">
                <a:latin typeface="Times New Roman" pitchFamily="18" charset="0"/>
              </a:rPr>
              <a:t>một</a:t>
            </a:r>
            <a:r>
              <a:rPr lang="en-US" altLang="en-US" b="1" dirty="0">
                <a:latin typeface="Times New Roman" pitchFamily="18" charset="0"/>
              </a:rPr>
              <a:t> </a:t>
            </a:r>
            <a:r>
              <a:rPr lang="en-US" altLang="en-US" b="1" dirty="0" err="1">
                <a:latin typeface="Times New Roman" pitchFamily="18" charset="0"/>
              </a:rPr>
              <a:t>cây</a:t>
            </a:r>
            <a:r>
              <a:rPr lang="en-US" altLang="en-US" b="1" dirty="0">
                <a:latin typeface="Times New Roman" pitchFamily="18" charset="0"/>
              </a:rPr>
              <a:t> </a:t>
            </a:r>
            <a:r>
              <a:rPr lang="en-US" altLang="en-US" b="1" dirty="0" err="1">
                <a:latin typeface="Times New Roman" pitchFamily="18" charset="0"/>
              </a:rPr>
              <a:t>sồi</a:t>
            </a:r>
            <a:r>
              <a:rPr lang="en-US" altLang="en-US" b="1" dirty="0">
                <a:latin typeface="Times New Roman" pitchFamily="18" charset="0"/>
              </a:rPr>
              <a:t> </a:t>
            </a:r>
            <a:r>
              <a:rPr lang="en-US" altLang="en-US" b="1" dirty="0" err="1">
                <a:latin typeface="Times New Roman" pitchFamily="18" charset="0"/>
              </a:rPr>
              <a:t>lớn</a:t>
            </a:r>
            <a:r>
              <a:rPr lang="en-US" altLang="en-US" b="1" dirty="0">
                <a:latin typeface="Times New Roman" pitchFamily="18" charset="0"/>
              </a:rPr>
              <a:t>, </a:t>
            </a:r>
            <a:r>
              <a:rPr lang="en-US" altLang="en-US" b="1" dirty="0" err="1">
                <a:latin typeface="Times New Roman" pitchFamily="18" charset="0"/>
              </a:rPr>
              <a:t>hai</a:t>
            </a:r>
            <a:r>
              <a:rPr lang="en-US" altLang="en-US" b="1" dirty="0">
                <a:latin typeface="Times New Roman" pitchFamily="18" charset="0"/>
              </a:rPr>
              <a:t> </a:t>
            </a:r>
            <a:r>
              <a:rPr lang="en-US" altLang="en-US" b="1" dirty="0" err="1">
                <a:latin typeface="Times New Roman" pitchFamily="18" charset="0"/>
              </a:rPr>
              <a:t>người</a:t>
            </a:r>
            <a:r>
              <a:rPr lang="en-US" altLang="en-US" b="1" dirty="0">
                <a:latin typeface="Times New Roman" pitchFamily="18" charset="0"/>
              </a:rPr>
              <a:t> </a:t>
            </a:r>
            <a:r>
              <a:rPr lang="en-US" altLang="en-US" b="1" dirty="0" err="1">
                <a:latin typeface="Times New Roman" pitchFamily="18" charset="0"/>
              </a:rPr>
              <a:t>ôm</a:t>
            </a:r>
            <a:r>
              <a:rPr lang="en-US" altLang="en-US" b="1" dirty="0">
                <a:latin typeface="Times New Roman" pitchFamily="18" charset="0"/>
              </a:rPr>
              <a:t> </a:t>
            </a:r>
            <a:r>
              <a:rPr lang="en-US" altLang="en-US" b="1" dirty="0" err="1">
                <a:latin typeface="Times New Roman" pitchFamily="18" charset="0"/>
              </a:rPr>
              <a:t>không</a:t>
            </a:r>
            <a:r>
              <a:rPr lang="en-US" altLang="en-US" b="1" dirty="0">
                <a:latin typeface="Times New Roman" pitchFamily="18" charset="0"/>
              </a:rPr>
              <a:t> </a:t>
            </a:r>
            <a:r>
              <a:rPr lang="en-US" altLang="en-US" b="1" dirty="0" err="1">
                <a:latin typeface="Times New Roman" pitchFamily="18" charset="0"/>
              </a:rPr>
              <a:t>xuể</a:t>
            </a:r>
            <a:r>
              <a:rPr lang="en-US" altLang="en-US" b="1" dirty="0">
                <a:latin typeface="Times New Roman" pitchFamily="18" charset="0"/>
              </a:rPr>
              <a:t>, </a:t>
            </a:r>
            <a:r>
              <a:rPr lang="en-US" altLang="en-US" b="1" dirty="0" err="1">
                <a:latin typeface="Times New Roman" pitchFamily="18" charset="0"/>
              </a:rPr>
              <a:t>có</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cành</a:t>
            </a:r>
            <a:r>
              <a:rPr lang="en-US" altLang="en-US" b="1" dirty="0">
                <a:latin typeface="Times New Roman" pitchFamily="18" charset="0"/>
              </a:rPr>
              <a:t> </a:t>
            </a:r>
            <a:r>
              <a:rPr lang="en-US" altLang="en-US" b="1" dirty="0" err="1">
                <a:latin typeface="Times New Roman" pitchFamily="18" charset="0"/>
              </a:rPr>
              <a:t>có</a:t>
            </a:r>
            <a:r>
              <a:rPr lang="en-US" altLang="en-US" b="1" dirty="0">
                <a:latin typeface="Times New Roman" pitchFamily="18" charset="0"/>
              </a:rPr>
              <a:t> </a:t>
            </a:r>
            <a:r>
              <a:rPr lang="en-US" altLang="en-US" b="1" dirty="0" err="1">
                <a:latin typeface="Times New Roman" pitchFamily="18" charset="0"/>
              </a:rPr>
              <a:t>lẽ</a:t>
            </a:r>
            <a:r>
              <a:rPr lang="en-US" altLang="en-US" b="1" dirty="0">
                <a:latin typeface="Times New Roman" pitchFamily="18" charset="0"/>
              </a:rPr>
              <a:t> </a:t>
            </a:r>
            <a:r>
              <a:rPr lang="en-US" altLang="en-US" b="1" dirty="0" err="1">
                <a:latin typeface="Times New Roman" pitchFamily="18" charset="0"/>
              </a:rPr>
              <a:t>phải</a:t>
            </a:r>
            <a:r>
              <a:rPr lang="en-US" altLang="en-US" b="1" dirty="0">
                <a:latin typeface="Times New Roman" pitchFamily="18" charset="0"/>
              </a:rPr>
              <a:t> </a:t>
            </a:r>
            <a:r>
              <a:rPr lang="en-US" altLang="en-US" b="1" dirty="0" err="1">
                <a:latin typeface="Times New Roman" pitchFamily="18" charset="0"/>
              </a:rPr>
              <a:t>gãy</a:t>
            </a:r>
            <a:r>
              <a:rPr lang="en-US" altLang="en-US" b="1" dirty="0">
                <a:latin typeface="Times New Roman" pitchFamily="18" charset="0"/>
              </a:rPr>
              <a:t> </a:t>
            </a:r>
            <a:r>
              <a:rPr lang="en-US" altLang="en-US" b="1" dirty="0" err="1">
                <a:latin typeface="Times New Roman" pitchFamily="18" charset="0"/>
              </a:rPr>
              <a:t>từ</a:t>
            </a:r>
            <a:r>
              <a:rPr lang="en-US" altLang="en-US" b="1" dirty="0">
                <a:latin typeface="Times New Roman" pitchFamily="18" charset="0"/>
              </a:rPr>
              <a:t> </a:t>
            </a:r>
            <a:r>
              <a:rPr lang="en-US" altLang="en-US" b="1" dirty="0" err="1">
                <a:latin typeface="Times New Roman" pitchFamily="18" charset="0"/>
              </a:rPr>
              <a:t>lâu</a:t>
            </a:r>
            <a:r>
              <a:rPr lang="en-US" altLang="en-US" b="1" dirty="0">
                <a:latin typeface="Times New Roman" pitchFamily="18" charset="0"/>
              </a:rPr>
              <a:t>, </a:t>
            </a:r>
            <a:r>
              <a:rPr lang="en-US" altLang="en-US" b="1" dirty="0" err="1">
                <a:latin typeface="Times New Roman" pitchFamily="18" charset="0"/>
              </a:rPr>
              <a:t>vỏ</a:t>
            </a:r>
            <a:r>
              <a:rPr lang="en-US" altLang="en-US" b="1" dirty="0">
                <a:latin typeface="Times New Roman" pitchFamily="18" charset="0"/>
              </a:rPr>
              <a:t> </a:t>
            </a:r>
            <a:r>
              <a:rPr lang="en-US" altLang="en-US" b="1" dirty="0" err="1">
                <a:latin typeface="Times New Roman" pitchFamily="18" charset="0"/>
              </a:rPr>
              <a:t>cây</a:t>
            </a:r>
            <a:r>
              <a:rPr lang="en-US" altLang="en-US" b="1" dirty="0">
                <a:latin typeface="Times New Roman" pitchFamily="18" charset="0"/>
              </a:rPr>
              <a:t> </a:t>
            </a:r>
            <a:r>
              <a:rPr lang="en-US" altLang="en-US" b="1" dirty="0" err="1">
                <a:latin typeface="Times New Roman" pitchFamily="18" charset="0"/>
              </a:rPr>
              <a:t>nứt</a:t>
            </a:r>
            <a:r>
              <a:rPr lang="en-US" altLang="en-US" b="1" dirty="0">
                <a:latin typeface="Times New Roman" pitchFamily="18" charset="0"/>
              </a:rPr>
              <a:t> </a:t>
            </a:r>
            <a:r>
              <a:rPr lang="en-US" altLang="en-US" b="1" dirty="0" err="1">
                <a:latin typeface="Times New Roman" pitchFamily="18" charset="0"/>
              </a:rPr>
              <a:t>nẻ</a:t>
            </a:r>
            <a:r>
              <a:rPr lang="en-US" altLang="en-US" b="1" dirty="0">
                <a:latin typeface="Times New Roman" pitchFamily="18" charset="0"/>
              </a:rPr>
              <a:t> </a:t>
            </a:r>
            <a:r>
              <a:rPr lang="en-US" altLang="en-US" b="1" dirty="0" err="1">
                <a:latin typeface="Times New Roman" pitchFamily="18" charset="0"/>
              </a:rPr>
              <a:t>đầy</a:t>
            </a:r>
            <a:r>
              <a:rPr lang="en-US" altLang="en-US" b="1" dirty="0">
                <a:latin typeface="Times New Roman" pitchFamily="18" charset="0"/>
              </a:rPr>
              <a:t> </a:t>
            </a:r>
            <a:r>
              <a:rPr lang="en-US" altLang="en-US" b="1" dirty="0" err="1">
                <a:latin typeface="Times New Roman" pitchFamily="18" charset="0"/>
              </a:rPr>
              <a:t>vết</a:t>
            </a:r>
            <a:r>
              <a:rPr lang="en-US" altLang="en-US" b="1" dirty="0">
                <a:latin typeface="Times New Roman" pitchFamily="18" charset="0"/>
              </a:rPr>
              <a:t> </a:t>
            </a:r>
            <a:r>
              <a:rPr lang="en-US" altLang="en-US" b="1" dirty="0" err="1">
                <a:latin typeface="Times New Roman" pitchFamily="18" charset="0"/>
              </a:rPr>
              <a:t>sẹo</a:t>
            </a:r>
            <a:r>
              <a:rPr lang="en-US" altLang="en-US" b="1" dirty="0">
                <a:latin typeface="Times New Roman" pitchFamily="18" charset="0"/>
              </a:rPr>
              <a:t>. </a:t>
            </a:r>
            <a:r>
              <a:rPr lang="en-US" altLang="en-US" b="1" dirty="0" err="1">
                <a:latin typeface="Times New Roman" pitchFamily="18" charset="0"/>
              </a:rPr>
              <a:t>Với</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cánh</a:t>
            </a:r>
            <a:r>
              <a:rPr lang="en-US" altLang="en-US" b="1" dirty="0">
                <a:latin typeface="Times New Roman" pitchFamily="18" charset="0"/>
              </a:rPr>
              <a:t> </a:t>
            </a:r>
            <a:r>
              <a:rPr lang="en-US" altLang="en-US" b="1" dirty="0" err="1">
                <a:latin typeface="Times New Roman" pitchFamily="18" charset="0"/>
              </a:rPr>
              <a:t>tay</a:t>
            </a:r>
            <a:r>
              <a:rPr lang="en-US" altLang="en-US" b="1" dirty="0">
                <a:latin typeface="Times New Roman" pitchFamily="18" charset="0"/>
              </a:rPr>
              <a:t> to </a:t>
            </a:r>
            <a:r>
              <a:rPr lang="en-US" altLang="en-US" b="1" dirty="0" err="1">
                <a:latin typeface="Times New Roman" pitchFamily="18" charset="0"/>
              </a:rPr>
              <a:t>xù</a:t>
            </a:r>
            <a:r>
              <a:rPr lang="en-US" altLang="en-US" b="1" dirty="0">
                <a:latin typeface="Times New Roman" pitchFamily="18" charset="0"/>
              </a:rPr>
              <a:t> </a:t>
            </a:r>
            <a:r>
              <a:rPr lang="en-US" altLang="en-US" b="1" dirty="0" err="1">
                <a:latin typeface="Times New Roman" pitchFamily="18" charset="0"/>
              </a:rPr>
              <a:t>xì</a:t>
            </a:r>
            <a:r>
              <a:rPr lang="en-US" altLang="en-US" b="1" dirty="0">
                <a:latin typeface="Times New Roman" pitchFamily="18" charset="0"/>
              </a:rPr>
              <a:t> </a:t>
            </a:r>
            <a:r>
              <a:rPr lang="en-US" altLang="en-US" b="1" dirty="0" err="1">
                <a:latin typeface="Times New Roman" pitchFamily="18" charset="0"/>
              </a:rPr>
              <a:t>không</a:t>
            </a:r>
            <a:r>
              <a:rPr lang="en-US" altLang="en-US" b="1" dirty="0">
                <a:latin typeface="Times New Roman" pitchFamily="18" charset="0"/>
              </a:rPr>
              <a:t> </a:t>
            </a:r>
            <a:r>
              <a:rPr lang="en-US" altLang="en-US" b="1" dirty="0" err="1">
                <a:latin typeface="Times New Roman" pitchFamily="18" charset="0"/>
              </a:rPr>
              <a:t>cân</a:t>
            </a:r>
            <a:r>
              <a:rPr lang="en-US" altLang="en-US" b="1" dirty="0">
                <a:latin typeface="Times New Roman" pitchFamily="18" charset="0"/>
              </a:rPr>
              <a:t> </a:t>
            </a:r>
            <a:r>
              <a:rPr lang="en-US" altLang="en-US" b="1" dirty="0" err="1">
                <a:latin typeface="Times New Roman" pitchFamily="18" charset="0"/>
              </a:rPr>
              <a:t>đối</a:t>
            </a:r>
            <a:r>
              <a:rPr lang="en-US" altLang="en-US" b="1" dirty="0">
                <a:latin typeface="Times New Roman" pitchFamily="18" charset="0"/>
              </a:rPr>
              <a:t>, </a:t>
            </a:r>
            <a:r>
              <a:rPr lang="en-US" altLang="en-US" b="1" dirty="0" err="1">
                <a:latin typeface="Times New Roman" pitchFamily="18" charset="0"/>
              </a:rPr>
              <a:t>với</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ngón</a:t>
            </a:r>
            <a:r>
              <a:rPr lang="en-US" altLang="en-US" b="1" dirty="0">
                <a:latin typeface="Times New Roman" pitchFamily="18" charset="0"/>
              </a:rPr>
              <a:t> </a:t>
            </a:r>
            <a:r>
              <a:rPr lang="en-US" altLang="en-US" b="1" dirty="0" err="1">
                <a:latin typeface="Times New Roman" pitchFamily="18" charset="0"/>
              </a:rPr>
              <a:t>tay</a:t>
            </a:r>
            <a:r>
              <a:rPr lang="en-US" altLang="en-US" b="1" dirty="0">
                <a:latin typeface="Times New Roman" pitchFamily="18" charset="0"/>
              </a:rPr>
              <a:t> </a:t>
            </a:r>
            <a:r>
              <a:rPr lang="en-US" altLang="en-US" b="1" dirty="0" err="1">
                <a:latin typeface="Times New Roman" pitchFamily="18" charset="0"/>
              </a:rPr>
              <a:t>quều</a:t>
            </a:r>
            <a:r>
              <a:rPr lang="en-US" altLang="en-US" b="1" dirty="0">
                <a:latin typeface="Times New Roman" pitchFamily="18" charset="0"/>
              </a:rPr>
              <a:t> </a:t>
            </a:r>
            <a:r>
              <a:rPr lang="en-US" altLang="en-US" b="1" dirty="0" err="1">
                <a:latin typeface="Times New Roman" pitchFamily="18" charset="0"/>
              </a:rPr>
              <a:t>quào</a:t>
            </a:r>
            <a:r>
              <a:rPr lang="en-US" altLang="en-US" b="1" dirty="0">
                <a:latin typeface="Times New Roman" pitchFamily="18" charset="0"/>
              </a:rPr>
              <a:t> </a:t>
            </a:r>
            <a:r>
              <a:rPr lang="en-US" altLang="en-US" b="1" dirty="0" err="1">
                <a:latin typeface="Times New Roman" pitchFamily="18" charset="0"/>
              </a:rPr>
              <a:t>xoè</a:t>
            </a:r>
            <a:r>
              <a:rPr lang="en-US" altLang="en-US" b="1" dirty="0">
                <a:latin typeface="Times New Roman" pitchFamily="18" charset="0"/>
              </a:rPr>
              <a:t> </a:t>
            </a:r>
            <a:r>
              <a:rPr lang="en-US" altLang="en-US" b="1" dirty="0" err="1">
                <a:latin typeface="Times New Roman" pitchFamily="18" charset="0"/>
              </a:rPr>
              <a:t>rộng</a:t>
            </a:r>
            <a:r>
              <a:rPr lang="en-US" altLang="en-US" b="1" dirty="0">
                <a:latin typeface="Times New Roman" pitchFamily="18" charset="0"/>
              </a:rPr>
              <a:t>, </a:t>
            </a:r>
            <a:r>
              <a:rPr lang="en-US" altLang="en-US" b="1" dirty="0" err="1">
                <a:latin typeface="Times New Roman" pitchFamily="18" charset="0"/>
              </a:rPr>
              <a:t>nó</a:t>
            </a:r>
            <a:r>
              <a:rPr lang="en-US" altLang="en-US" b="1" dirty="0">
                <a:latin typeface="Times New Roman" pitchFamily="18" charset="0"/>
              </a:rPr>
              <a:t> </a:t>
            </a:r>
            <a:r>
              <a:rPr lang="en-US" altLang="en-US" b="1" dirty="0" err="1">
                <a:latin typeface="Times New Roman" pitchFamily="18" charset="0"/>
              </a:rPr>
              <a:t>như</a:t>
            </a:r>
            <a:r>
              <a:rPr lang="en-US" altLang="en-US" b="1" dirty="0">
                <a:latin typeface="Times New Roman" pitchFamily="18" charset="0"/>
              </a:rPr>
              <a:t> </a:t>
            </a:r>
            <a:r>
              <a:rPr lang="en-US" altLang="en-US" b="1" dirty="0" err="1">
                <a:latin typeface="Times New Roman" pitchFamily="18" charset="0"/>
              </a:rPr>
              <a:t>một</a:t>
            </a:r>
            <a:r>
              <a:rPr lang="en-US" altLang="en-US" b="1" dirty="0">
                <a:latin typeface="Times New Roman" pitchFamily="18" charset="0"/>
              </a:rPr>
              <a:t> con </a:t>
            </a:r>
            <a:r>
              <a:rPr lang="en-US" altLang="en-US" b="1" dirty="0" err="1">
                <a:latin typeface="Times New Roman" pitchFamily="18" charset="0"/>
              </a:rPr>
              <a:t>quái</a:t>
            </a:r>
            <a:r>
              <a:rPr lang="en-US" altLang="en-US" b="1" dirty="0">
                <a:latin typeface="Times New Roman" pitchFamily="18" charset="0"/>
              </a:rPr>
              <a:t> </a:t>
            </a:r>
            <a:r>
              <a:rPr lang="en-US" altLang="en-US" b="1" dirty="0" err="1">
                <a:latin typeface="Times New Roman" pitchFamily="18" charset="0"/>
              </a:rPr>
              <a:t>vật</a:t>
            </a:r>
            <a:r>
              <a:rPr lang="en-US" altLang="en-US" b="1" dirty="0">
                <a:latin typeface="Times New Roman" pitchFamily="18" charset="0"/>
              </a:rPr>
              <a:t> </a:t>
            </a:r>
            <a:r>
              <a:rPr lang="en-US" altLang="en-US" b="1" dirty="0" err="1">
                <a:latin typeface="Times New Roman" pitchFamily="18" charset="0"/>
              </a:rPr>
              <a:t>già</a:t>
            </a:r>
            <a:r>
              <a:rPr lang="en-US" altLang="en-US" b="1" dirty="0">
                <a:latin typeface="Times New Roman" pitchFamily="18" charset="0"/>
              </a:rPr>
              <a:t> </a:t>
            </a:r>
            <a:r>
              <a:rPr lang="en-US" altLang="en-US" b="1" dirty="0" err="1">
                <a:latin typeface="Times New Roman" pitchFamily="18" charset="0"/>
              </a:rPr>
              <a:t>nua</a:t>
            </a:r>
            <a:r>
              <a:rPr lang="en-US" altLang="en-US" b="1" dirty="0">
                <a:latin typeface="Times New Roman" pitchFamily="18" charset="0"/>
              </a:rPr>
              <a:t> </a:t>
            </a:r>
            <a:r>
              <a:rPr lang="en-US" altLang="en-US" b="1" dirty="0" err="1">
                <a:latin typeface="Times New Roman" pitchFamily="18" charset="0"/>
              </a:rPr>
              <a:t>cau</a:t>
            </a:r>
            <a:r>
              <a:rPr lang="en-US" altLang="en-US" b="1" dirty="0">
                <a:latin typeface="Times New Roman" pitchFamily="18" charset="0"/>
              </a:rPr>
              <a:t> </a:t>
            </a:r>
            <a:r>
              <a:rPr lang="en-US" altLang="en-US" b="1" dirty="0" err="1">
                <a:latin typeface="Times New Roman" pitchFamily="18" charset="0"/>
              </a:rPr>
              <a:t>có</a:t>
            </a:r>
            <a:r>
              <a:rPr lang="en-US" altLang="en-US" b="1" dirty="0">
                <a:latin typeface="Times New Roman" pitchFamily="18" charset="0"/>
              </a:rPr>
              <a:t> </a:t>
            </a:r>
            <a:r>
              <a:rPr lang="en-US" altLang="en-US" b="1" dirty="0" err="1">
                <a:latin typeface="Times New Roman" pitchFamily="18" charset="0"/>
              </a:rPr>
              <a:t>và</a:t>
            </a:r>
            <a:r>
              <a:rPr lang="en-US" altLang="en-US" b="1" dirty="0">
                <a:latin typeface="Times New Roman" pitchFamily="18" charset="0"/>
              </a:rPr>
              <a:t> </a:t>
            </a:r>
            <a:r>
              <a:rPr lang="en-US" altLang="en-US" b="1" dirty="0" err="1">
                <a:latin typeface="Times New Roman" pitchFamily="18" charset="0"/>
              </a:rPr>
              <a:t>khinh</a:t>
            </a:r>
            <a:r>
              <a:rPr lang="en-US" altLang="en-US" b="1" dirty="0">
                <a:latin typeface="Times New Roman" pitchFamily="18" charset="0"/>
              </a:rPr>
              <a:t> </a:t>
            </a:r>
            <a:r>
              <a:rPr lang="en-US" altLang="en-US" b="1" dirty="0" err="1">
                <a:latin typeface="Times New Roman" pitchFamily="18" charset="0"/>
              </a:rPr>
              <a:t>khỉnh</a:t>
            </a:r>
            <a:r>
              <a:rPr lang="en-US" altLang="en-US" b="1" dirty="0">
                <a:latin typeface="Times New Roman" pitchFamily="18" charset="0"/>
              </a:rPr>
              <a:t> </a:t>
            </a:r>
            <a:r>
              <a:rPr lang="en-US" altLang="en-US" b="1" dirty="0" err="1">
                <a:latin typeface="Times New Roman" pitchFamily="18" charset="0"/>
              </a:rPr>
              <a:t>đứng</a:t>
            </a:r>
            <a:r>
              <a:rPr lang="en-US" altLang="en-US" b="1" dirty="0">
                <a:latin typeface="Times New Roman" pitchFamily="18" charset="0"/>
              </a:rPr>
              <a:t> </a:t>
            </a:r>
            <a:r>
              <a:rPr lang="en-US" altLang="en-US" b="1" dirty="0" err="1">
                <a:latin typeface="Times New Roman" pitchFamily="18" charset="0"/>
              </a:rPr>
              <a:t>giữa</a:t>
            </a:r>
            <a:r>
              <a:rPr lang="en-US" altLang="en-US" b="1" dirty="0">
                <a:latin typeface="Times New Roman" pitchFamily="18" charset="0"/>
              </a:rPr>
              <a:t> </a:t>
            </a:r>
            <a:r>
              <a:rPr lang="en-US" altLang="en-US" b="1" dirty="0" err="1">
                <a:latin typeface="Times New Roman" pitchFamily="18" charset="0"/>
              </a:rPr>
              <a:t>đám</a:t>
            </a:r>
            <a:r>
              <a:rPr lang="en-US" altLang="en-US" b="1" dirty="0">
                <a:latin typeface="Times New Roman" pitchFamily="18" charset="0"/>
              </a:rPr>
              <a:t> </a:t>
            </a:r>
            <a:r>
              <a:rPr lang="en-US" altLang="en-US" b="1" dirty="0" err="1">
                <a:latin typeface="Times New Roman" pitchFamily="18" charset="0"/>
              </a:rPr>
              <a:t>bạch</a:t>
            </a:r>
            <a:r>
              <a:rPr lang="en-US" altLang="en-US" b="1" dirty="0">
                <a:latin typeface="Times New Roman" pitchFamily="18" charset="0"/>
              </a:rPr>
              <a:t> </a:t>
            </a:r>
            <a:r>
              <a:rPr lang="en-US" altLang="en-US" b="1" dirty="0" err="1">
                <a:latin typeface="Times New Roman" pitchFamily="18" charset="0"/>
              </a:rPr>
              <a:t>dương</a:t>
            </a:r>
            <a:r>
              <a:rPr lang="en-US" altLang="en-US" b="1" dirty="0">
                <a:latin typeface="Times New Roman" pitchFamily="18" charset="0"/>
              </a:rPr>
              <a:t> </a:t>
            </a:r>
            <a:r>
              <a:rPr lang="en-US" altLang="en-US" b="1" dirty="0" err="1">
                <a:latin typeface="Times New Roman" pitchFamily="18" charset="0"/>
              </a:rPr>
              <a:t>tươi</a:t>
            </a:r>
            <a:r>
              <a:rPr lang="en-US" altLang="en-US" b="1" dirty="0">
                <a:latin typeface="Times New Roman" pitchFamily="18" charset="0"/>
              </a:rPr>
              <a:t> </a:t>
            </a:r>
            <a:r>
              <a:rPr lang="en-US" altLang="en-US" b="1" dirty="0" err="1">
                <a:latin typeface="Times New Roman" pitchFamily="18" charset="0"/>
              </a:rPr>
              <a:t>cười</a:t>
            </a:r>
            <a:r>
              <a:rPr lang="en-US" altLang="en-US" b="1" dirty="0">
                <a:latin typeface="Times New Roman" pitchFamily="18" charset="0"/>
              </a:rPr>
              <a:t>.</a:t>
            </a:r>
          </a:p>
          <a:p>
            <a:pPr algn="just" eaLnBrk="1" hangingPunct="1"/>
            <a:r>
              <a:rPr lang="en-US" altLang="en-US" b="1" dirty="0">
                <a:latin typeface="Times New Roman" pitchFamily="18" charset="0"/>
              </a:rPr>
              <a:t>     </a:t>
            </a:r>
            <a:r>
              <a:rPr lang="en-US" altLang="en-US" b="1" dirty="0" err="1">
                <a:latin typeface="Times New Roman" pitchFamily="18" charset="0"/>
              </a:rPr>
              <a:t>Bấy</a:t>
            </a:r>
            <a:r>
              <a:rPr lang="en-US" altLang="en-US" b="1" dirty="0">
                <a:latin typeface="Times New Roman" pitchFamily="18" charset="0"/>
              </a:rPr>
              <a:t> </a:t>
            </a:r>
            <a:r>
              <a:rPr lang="en-US" altLang="en-US" b="1" dirty="0" err="1">
                <a:latin typeface="Times New Roman" pitchFamily="18" charset="0"/>
              </a:rPr>
              <a:t>giờ</a:t>
            </a:r>
            <a:r>
              <a:rPr lang="en-US" altLang="en-US" b="1" dirty="0">
                <a:latin typeface="Times New Roman" pitchFamily="18" charset="0"/>
              </a:rPr>
              <a:t> </a:t>
            </a:r>
            <a:r>
              <a:rPr lang="en-US" altLang="en-US" b="1" dirty="0" err="1">
                <a:latin typeface="Times New Roman" pitchFamily="18" charset="0"/>
              </a:rPr>
              <a:t>đã</a:t>
            </a:r>
            <a:r>
              <a:rPr lang="en-US" altLang="en-US" b="1" dirty="0">
                <a:latin typeface="Times New Roman" pitchFamily="18" charset="0"/>
              </a:rPr>
              <a:t> </a:t>
            </a:r>
            <a:r>
              <a:rPr lang="en-US" altLang="en-US" b="1" dirty="0" err="1">
                <a:latin typeface="Times New Roman" pitchFamily="18" charset="0"/>
              </a:rPr>
              <a:t>là</a:t>
            </a:r>
            <a:r>
              <a:rPr lang="en-US" altLang="en-US" b="1" dirty="0">
                <a:latin typeface="Times New Roman" pitchFamily="18" charset="0"/>
              </a:rPr>
              <a:t> </a:t>
            </a:r>
            <a:r>
              <a:rPr lang="en-US" altLang="en-US" b="1" dirty="0" err="1">
                <a:latin typeface="Times New Roman" pitchFamily="18" charset="0"/>
              </a:rPr>
              <a:t>đầu</a:t>
            </a:r>
            <a:r>
              <a:rPr lang="en-US" altLang="en-US" b="1" dirty="0">
                <a:latin typeface="Times New Roman" pitchFamily="18" charset="0"/>
              </a:rPr>
              <a:t> </a:t>
            </a:r>
            <a:r>
              <a:rPr lang="en-US" altLang="en-US" b="1" dirty="0" err="1">
                <a:latin typeface="Times New Roman" pitchFamily="18" charset="0"/>
              </a:rPr>
              <a:t>tháng</a:t>
            </a:r>
            <a:r>
              <a:rPr lang="en-US" altLang="en-US" b="1" dirty="0">
                <a:latin typeface="Times New Roman" pitchFamily="18" charset="0"/>
              </a:rPr>
              <a:t> </a:t>
            </a:r>
            <a:r>
              <a:rPr lang="en-US" altLang="en-US" b="1" dirty="0" err="1">
                <a:latin typeface="Times New Roman" pitchFamily="18" charset="0"/>
              </a:rPr>
              <a:t>sáu</a:t>
            </a:r>
            <a:r>
              <a:rPr lang="en-US" altLang="en-US" b="1" dirty="0">
                <a:latin typeface="Times New Roman" pitchFamily="18" charset="0"/>
              </a:rPr>
              <a:t>. </a:t>
            </a:r>
            <a:r>
              <a:rPr lang="en-US" altLang="en-US" b="1" dirty="0" err="1">
                <a:latin typeface="Times New Roman" pitchFamily="18" charset="0"/>
              </a:rPr>
              <a:t>Mới</a:t>
            </a:r>
            <a:r>
              <a:rPr lang="en-US" altLang="en-US" b="1" dirty="0">
                <a:latin typeface="Times New Roman" pitchFamily="18" charset="0"/>
              </a:rPr>
              <a:t> </a:t>
            </a:r>
            <a:r>
              <a:rPr lang="en-US" altLang="en-US" b="1" dirty="0" err="1">
                <a:latin typeface="Times New Roman" pitchFamily="18" charset="0"/>
              </a:rPr>
              <a:t>sau</a:t>
            </a:r>
            <a:r>
              <a:rPr lang="en-US" altLang="en-US" b="1" dirty="0">
                <a:latin typeface="Times New Roman" pitchFamily="18" charset="0"/>
              </a:rPr>
              <a:t> </a:t>
            </a:r>
            <a:r>
              <a:rPr lang="en-US" altLang="en-US" b="1" dirty="0" err="1">
                <a:latin typeface="Times New Roman" pitchFamily="18" charset="0"/>
              </a:rPr>
              <a:t>có</a:t>
            </a:r>
            <a:r>
              <a:rPr lang="en-US" altLang="en-US" b="1" dirty="0">
                <a:latin typeface="Times New Roman" pitchFamily="18" charset="0"/>
              </a:rPr>
              <a:t> </a:t>
            </a:r>
            <a:r>
              <a:rPr lang="en-US" altLang="en-US" b="1" dirty="0" err="1">
                <a:latin typeface="Times New Roman" pitchFamily="18" charset="0"/>
              </a:rPr>
              <a:t>một</a:t>
            </a:r>
            <a:r>
              <a:rPr lang="en-US" altLang="en-US" b="1" dirty="0">
                <a:latin typeface="Times New Roman" pitchFamily="18" charset="0"/>
              </a:rPr>
              <a:t> </a:t>
            </a:r>
            <a:r>
              <a:rPr lang="en-US" altLang="en-US" b="1" dirty="0" err="1">
                <a:latin typeface="Times New Roman" pitchFamily="18" charset="0"/>
              </a:rPr>
              <a:t>tháng</a:t>
            </a:r>
            <a:r>
              <a:rPr lang="en-US" altLang="en-US" b="1" dirty="0">
                <a:latin typeface="Times New Roman" pitchFamily="18" charset="0"/>
              </a:rPr>
              <a:t>, </a:t>
            </a:r>
            <a:r>
              <a:rPr lang="en-US" altLang="en-US" b="1" dirty="0" err="1">
                <a:latin typeface="Times New Roman" pitchFamily="18" charset="0"/>
              </a:rPr>
              <a:t>cây</a:t>
            </a:r>
            <a:r>
              <a:rPr lang="en-US" altLang="en-US" b="1" dirty="0">
                <a:latin typeface="Times New Roman" pitchFamily="18" charset="0"/>
              </a:rPr>
              <a:t> </a:t>
            </a:r>
            <a:r>
              <a:rPr lang="en-US" altLang="en-US" b="1" dirty="0" err="1">
                <a:latin typeface="Times New Roman" pitchFamily="18" charset="0"/>
              </a:rPr>
              <a:t>sồi</a:t>
            </a:r>
            <a:r>
              <a:rPr lang="en-US" altLang="en-US" b="1" dirty="0">
                <a:latin typeface="Times New Roman" pitchFamily="18" charset="0"/>
              </a:rPr>
              <a:t> </a:t>
            </a:r>
            <a:r>
              <a:rPr lang="en-US" altLang="en-US" b="1" dirty="0" err="1">
                <a:latin typeface="Times New Roman" pitchFamily="18" charset="0"/>
              </a:rPr>
              <a:t>già</a:t>
            </a:r>
            <a:r>
              <a:rPr lang="en-US" altLang="en-US" b="1" dirty="0">
                <a:latin typeface="Times New Roman" pitchFamily="18" charset="0"/>
              </a:rPr>
              <a:t> </a:t>
            </a:r>
            <a:r>
              <a:rPr lang="en-US" altLang="en-US" b="1" dirty="0" err="1">
                <a:latin typeface="Times New Roman" pitchFamily="18" charset="0"/>
              </a:rPr>
              <a:t>đã</a:t>
            </a:r>
            <a:r>
              <a:rPr lang="en-US" altLang="en-US" b="1" dirty="0">
                <a:latin typeface="Times New Roman" pitchFamily="18" charset="0"/>
              </a:rPr>
              <a:t> </a:t>
            </a:r>
            <a:r>
              <a:rPr lang="en-US" altLang="en-US" b="1" dirty="0" err="1">
                <a:latin typeface="Times New Roman" pitchFamily="18" charset="0"/>
              </a:rPr>
              <a:t>thay</a:t>
            </a:r>
            <a:r>
              <a:rPr lang="en-US" altLang="en-US" b="1" dirty="0">
                <a:latin typeface="Times New Roman" pitchFamily="18" charset="0"/>
              </a:rPr>
              <a:t> </a:t>
            </a:r>
            <a:r>
              <a:rPr lang="en-US" altLang="en-US" b="1" dirty="0" err="1">
                <a:latin typeface="Times New Roman" pitchFamily="18" charset="0"/>
              </a:rPr>
              <a:t>đổi</a:t>
            </a:r>
            <a:r>
              <a:rPr lang="en-US" altLang="en-US" b="1" dirty="0">
                <a:latin typeface="Times New Roman" pitchFamily="18" charset="0"/>
              </a:rPr>
              <a:t> </a:t>
            </a:r>
            <a:r>
              <a:rPr lang="en-US" altLang="en-US" b="1" dirty="0" err="1">
                <a:latin typeface="Times New Roman" pitchFamily="18" charset="0"/>
              </a:rPr>
              <a:t>hẳn</a:t>
            </a:r>
            <a:r>
              <a:rPr lang="en-US" altLang="en-US" b="1" dirty="0">
                <a:latin typeface="Times New Roman" pitchFamily="18" charset="0"/>
              </a:rPr>
              <a:t>, </a:t>
            </a:r>
            <a:r>
              <a:rPr lang="en-US" altLang="en-US" b="1" dirty="0" err="1">
                <a:latin typeface="Times New Roman" pitchFamily="18" charset="0"/>
              </a:rPr>
              <a:t>toả</a:t>
            </a:r>
            <a:r>
              <a:rPr lang="en-US" altLang="en-US" b="1" dirty="0">
                <a:latin typeface="Times New Roman" pitchFamily="18" charset="0"/>
              </a:rPr>
              <a:t> </a:t>
            </a:r>
            <a:r>
              <a:rPr lang="en-US" altLang="en-US" b="1" dirty="0" err="1">
                <a:latin typeface="Times New Roman" pitchFamily="18" charset="0"/>
              </a:rPr>
              <a:t>rộng</a:t>
            </a:r>
            <a:r>
              <a:rPr lang="en-US" altLang="en-US" b="1" dirty="0">
                <a:latin typeface="Times New Roman" pitchFamily="18" charset="0"/>
              </a:rPr>
              <a:t> </a:t>
            </a:r>
            <a:r>
              <a:rPr lang="en-US" altLang="en-US" b="1" dirty="0" err="1">
                <a:latin typeface="Times New Roman" pitchFamily="18" charset="0"/>
              </a:rPr>
              <a:t>thành</a:t>
            </a:r>
            <a:r>
              <a:rPr lang="en-US" altLang="en-US" b="1" dirty="0">
                <a:latin typeface="Times New Roman" pitchFamily="18" charset="0"/>
              </a:rPr>
              <a:t> </a:t>
            </a:r>
            <a:r>
              <a:rPr lang="en-US" altLang="en-US" b="1" dirty="0" err="1">
                <a:latin typeface="Times New Roman" pitchFamily="18" charset="0"/>
              </a:rPr>
              <a:t>vòm</a:t>
            </a:r>
            <a:r>
              <a:rPr lang="en-US" altLang="en-US" b="1" dirty="0">
                <a:latin typeface="Times New Roman" pitchFamily="18" charset="0"/>
              </a:rPr>
              <a:t> </a:t>
            </a:r>
            <a:r>
              <a:rPr lang="en-US" altLang="en-US" b="1" dirty="0" err="1">
                <a:latin typeface="Times New Roman" pitchFamily="18" charset="0"/>
              </a:rPr>
              <a:t>lá</a:t>
            </a:r>
            <a:r>
              <a:rPr lang="en-US" altLang="en-US" b="1" dirty="0">
                <a:latin typeface="Times New Roman" pitchFamily="18" charset="0"/>
              </a:rPr>
              <a:t> </a:t>
            </a:r>
            <a:r>
              <a:rPr lang="en-US" altLang="en-US" b="1" dirty="0" err="1">
                <a:latin typeface="Times New Roman" pitchFamily="18" charset="0"/>
              </a:rPr>
              <a:t>xum</a:t>
            </a:r>
            <a:r>
              <a:rPr lang="en-US" altLang="en-US" b="1" dirty="0">
                <a:latin typeface="Times New Roman" pitchFamily="18" charset="0"/>
              </a:rPr>
              <a:t> </a:t>
            </a:r>
            <a:r>
              <a:rPr lang="en-US" altLang="en-US" b="1" dirty="0" err="1">
                <a:latin typeface="Times New Roman" pitchFamily="18" charset="0"/>
              </a:rPr>
              <a:t>xuê</a:t>
            </a:r>
            <a:r>
              <a:rPr lang="en-US" altLang="en-US" b="1" dirty="0">
                <a:latin typeface="Times New Roman" pitchFamily="18" charset="0"/>
              </a:rPr>
              <a:t> </a:t>
            </a:r>
            <a:r>
              <a:rPr lang="en-US" altLang="en-US" b="1" dirty="0" err="1">
                <a:latin typeface="Times New Roman" pitchFamily="18" charset="0"/>
              </a:rPr>
              <a:t>xanh</a:t>
            </a:r>
            <a:r>
              <a:rPr lang="en-US" altLang="en-US" b="1" dirty="0">
                <a:latin typeface="Times New Roman" pitchFamily="18" charset="0"/>
              </a:rPr>
              <a:t> </a:t>
            </a:r>
            <a:r>
              <a:rPr lang="en-US" altLang="en-US" b="1" dirty="0" err="1">
                <a:latin typeface="Times New Roman" pitchFamily="18" charset="0"/>
              </a:rPr>
              <a:t>tốt</a:t>
            </a:r>
            <a:r>
              <a:rPr lang="en-US" altLang="en-US" b="1" dirty="0">
                <a:latin typeface="Times New Roman" pitchFamily="18" charset="0"/>
              </a:rPr>
              <a:t> </a:t>
            </a:r>
            <a:r>
              <a:rPr lang="en-US" altLang="en-US" b="1" dirty="0" err="1">
                <a:latin typeface="Times New Roman" pitchFamily="18" charset="0"/>
              </a:rPr>
              <a:t>thẫm</a:t>
            </a:r>
            <a:r>
              <a:rPr lang="en-US" altLang="en-US" b="1" dirty="0">
                <a:latin typeface="Times New Roman" pitchFamily="18" charset="0"/>
              </a:rPr>
              <a:t> </a:t>
            </a:r>
            <a:r>
              <a:rPr lang="en-US" altLang="en-US" b="1" dirty="0" err="1">
                <a:latin typeface="Times New Roman" pitchFamily="18" charset="0"/>
              </a:rPr>
              <a:t>màu</a:t>
            </a:r>
            <a:r>
              <a:rPr lang="en-US" altLang="en-US" b="1" dirty="0">
                <a:latin typeface="Times New Roman" pitchFamily="18" charset="0"/>
              </a:rPr>
              <a:t>, </a:t>
            </a:r>
            <a:r>
              <a:rPr lang="en-US" altLang="en-US" b="1" dirty="0" err="1">
                <a:latin typeface="Times New Roman" pitchFamily="18" charset="0"/>
              </a:rPr>
              <a:t>đang</a:t>
            </a:r>
            <a:r>
              <a:rPr lang="en-US" altLang="en-US" b="1" dirty="0">
                <a:latin typeface="Times New Roman" pitchFamily="18" charset="0"/>
              </a:rPr>
              <a:t> say </a:t>
            </a:r>
            <a:r>
              <a:rPr lang="en-US" altLang="en-US" b="1" dirty="0" err="1">
                <a:latin typeface="Times New Roman" pitchFamily="18" charset="0"/>
              </a:rPr>
              <a:t>sưa</a:t>
            </a:r>
            <a:r>
              <a:rPr lang="en-US" altLang="en-US" b="1" dirty="0">
                <a:latin typeface="Times New Roman" pitchFamily="18" charset="0"/>
              </a:rPr>
              <a:t> </a:t>
            </a:r>
            <a:r>
              <a:rPr lang="en-US" altLang="en-US" b="1" dirty="0" err="1">
                <a:latin typeface="Times New Roman" pitchFamily="18" charset="0"/>
              </a:rPr>
              <a:t>ngây</a:t>
            </a:r>
            <a:r>
              <a:rPr lang="en-US" altLang="en-US" b="1" dirty="0">
                <a:latin typeface="Times New Roman" pitchFamily="18" charset="0"/>
              </a:rPr>
              <a:t> </a:t>
            </a:r>
            <a:r>
              <a:rPr lang="en-US" altLang="en-US" b="1" dirty="0" err="1">
                <a:latin typeface="Times New Roman" pitchFamily="18" charset="0"/>
              </a:rPr>
              <a:t>ngất</a:t>
            </a:r>
            <a:r>
              <a:rPr lang="en-US" altLang="en-US" b="1" dirty="0">
                <a:latin typeface="Times New Roman" pitchFamily="18" charset="0"/>
              </a:rPr>
              <a:t>, </a:t>
            </a:r>
            <a:r>
              <a:rPr lang="en-US" altLang="en-US" b="1" dirty="0" err="1">
                <a:latin typeface="Times New Roman" pitchFamily="18" charset="0"/>
              </a:rPr>
              <a:t>khẽ</a:t>
            </a:r>
            <a:r>
              <a:rPr lang="en-US" altLang="en-US" b="1" dirty="0">
                <a:latin typeface="Times New Roman" pitchFamily="18" charset="0"/>
              </a:rPr>
              <a:t> </a:t>
            </a:r>
            <a:r>
              <a:rPr lang="en-US" altLang="en-US" b="1" dirty="0" err="1">
                <a:latin typeface="Times New Roman" pitchFamily="18" charset="0"/>
              </a:rPr>
              <a:t>đung</a:t>
            </a:r>
            <a:r>
              <a:rPr lang="en-US" altLang="en-US" b="1" dirty="0">
                <a:latin typeface="Times New Roman" pitchFamily="18" charset="0"/>
              </a:rPr>
              <a:t> </a:t>
            </a:r>
            <a:r>
              <a:rPr lang="en-US" altLang="en-US" b="1" dirty="0" err="1">
                <a:latin typeface="Times New Roman" pitchFamily="18" charset="0"/>
              </a:rPr>
              <a:t>đưa</a:t>
            </a:r>
            <a:r>
              <a:rPr lang="en-US" altLang="en-US" b="1" dirty="0">
                <a:latin typeface="Times New Roman" pitchFamily="18" charset="0"/>
              </a:rPr>
              <a:t> </a:t>
            </a:r>
            <a:r>
              <a:rPr lang="en-US" altLang="en-US" b="1" dirty="0" err="1">
                <a:latin typeface="Times New Roman" pitchFamily="18" charset="0"/>
              </a:rPr>
              <a:t>trong</a:t>
            </a:r>
            <a:r>
              <a:rPr lang="en-US" altLang="en-US" b="1" dirty="0">
                <a:latin typeface="Times New Roman" pitchFamily="18" charset="0"/>
              </a:rPr>
              <a:t> </a:t>
            </a:r>
            <a:r>
              <a:rPr lang="en-US" altLang="en-US" b="1" dirty="0" err="1">
                <a:latin typeface="Times New Roman" pitchFamily="18" charset="0"/>
              </a:rPr>
              <a:t>nắng</a:t>
            </a:r>
            <a:r>
              <a:rPr lang="en-US" altLang="en-US" b="1" dirty="0">
                <a:latin typeface="Times New Roman" pitchFamily="18" charset="0"/>
              </a:rPr>
              <a:t> </a:t>
            </a:r>
            <a:r>
              <a:rPr lang="en-US" altLang="en-US" b="1" dirty="0" err="1">
                <a:latin typeface="Times New Roman" pitchFamily="18" charset="0"/>
              </a:rPr>
              <a:t>chiều</a:t>
            </a:r>
            <a:r>
              <a:rPr lang="en-US" altLang="en-US" b="1" dirty="0">
                <a:latin typeface="Times New Roman" pitchFamily="18" charset="0"/>
              </a:rPr>
              <a:t>. </a:t>
            </a:r>
            <a:r>
              <a:rPr lang="en-US" altLang="en-US" b="1" dirty="0" err="1">
                <a:latin typeface="Times New Roman" pitchFamily="18" charset="0"/>
              </a:rPr>
              <a:t>Không</a:t>
            </a:r>
            <a:r>
              <a:rPr lang="en-US" altLang="en-US" b="1" dirty="0">
                <a:latin typeface="Times New Roman" pitchFamily="18" charset="0"/>
              </a:rPr>
              <a:t> </a:t>
            </a:r>
            <a:r>
              <a:rPr lang="en-US" altLang="en-US" b="1" dirty="0" err="1">
                <a:latin typeface="Times New Roman" pitchFamily="18" charset="0"/>
              </a:rPr>
              <a:t>còn</a:t>
            </a:r>
            <a:r>
              <a:rPr lang="en-US" altLang="en-US" b="1" dirty="0">
                <a:latin typeface="Times New Roman" pitchFamily="18" charset="0"/>
              </a:rPr>
              <a:t> </a:t>
            </a:r>
            <a:r>
              <a:rPr lang="en-US" altLang="en-US" b="1" dirty="0" err="1">
                <a:latin typeface="Times New Roman" pitchFamily="18" charset="0"/>
              </a:rPr>
              <a:t>thấy</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ngón</a:t>
            </a:r>
            <a:r>
              <a:rPr lang="en-US" altLang="en-US" b="1" dirty="0">
                <a:latin typeface="Times New Roman" pitchFamily="18" charset="0"/>
              </a:rPr>
              <a:t> </a:t>
            </a:r>
            <a:r>
              <a:rPr lang="en-US" altLang="en-US" b="1" dirty="0" err="1">
                <a:latin typeface="Times New Roman" pitchFamily="18" charset="0"/>
              </a:rPr>
              <a:t>tay</a:t>
            </a:r>
            <a:r>
              <a:rPr lang="en-US" altLang="en-US" b="1" dirty="0">
                <a:latin typeface="Times New Roman" pitchFamily="18" charset="0"/>
              </a:rPr>
              <a:t> co </a:t>
            </a:r>
            <a:r>
              <a:rPr lang="en-US" altLang="en-US" b="1" dirty="0" err="1">
                <a:latin typeface="Times New Roman" pitchFamily="18" charset="0"/>
              </a:rPr>
              <a:t>quắp</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vết</a:t>
            </a:r>
            <a:r>
              <a:rPr lang="en-US" altLang="en-US" b="1" dirty="0">
                <a:latin typeface="Times New Roman" pitchFamily="18" charset="0"/>
              </a:rPr>
              <a:t> </a:t>
            </a:r>
            <a:r>
              <a:rPr lang="en-US" altLang="en-US" b="1" dirty="0" err="1">
                <a:latin typeface="Times New Roman" pitchFamily="18" charset="0"/>
              </a:rPr>
              <a:t>sẹo</a:t>
            </a:r>
            <a:r>
              <a:rPr lang="en-US" altLang="en-US" b="1" dirty="0">
                <a:latin typeface="Times New Roman" pitchFamily="18" charset="0"/>
              </a:rPr>
              <a:t> </a:t>
            </a:r>
            <a:r>
              <a:rPr lang="en-US" altLang="en-US" b="1" dirty="0" err="1">
                <a:latin typeface="Times New Roman" pitchFamily="18" charset="0"/>
              </a:rPr>
              <a:t>và</a:t>
            </a:r>
            <a:r>
              <a:rPr lang="en-US" altLang="en-US" b="1" dirty="0">
                <a:latin typeface="Times New Roman" pitchFamily="18" charset="0"/>
              </a:rPr>
              <a:t> </a:t>
            </a:r>
            <a:r>
              <a:rPr lang="en-US" altLang="en-US" b="1" dirty="0" err="1">
                <a:latin typeface="Times New Roman" pitchFamily="18" charset="0"/>
              </a:rPr>
              <a:t>vẻ</a:t>
            </a:r>
            <a:r>
              <a:rPr lang="en-US" altLang="en-US" b="1" dirty="0">
                <a:latin typeface="Times New Roman" pitchFamily="18" charset="0"/>
              </a:rPr>
              <a:t> </a:t>
            </a:r>
            <a:r>
              <a:rPr lang="en-US" altLang="en-US" b="1" dirty="0" err="1">
                <a:latin typeface="Times New Roman" pitchFamily="18" charset="0"/>
              </a:rPr>
              <a:t>ngờ</a:t>
            </a:r>
            <a:r>
              <a:rPr lang="en-US" altLang="en-US" b="1" dirty="0">
                <a:latin typeface="Times New Roman" pitchFamily="18" charset="0"/>
              </a:rPr>
              <a:t> </a:t>
            </a:r>
            <a:r>
              <a:rPr lang="en-US" altLang="en-US" b="1" dirty="0" err="1">
                <a:latin typeface="Times New Roman" pitchFamily="18" charset="0"/>
              </a:rPr>
              <a:t>vực</a:t>
            </a:r>
            <a:r>
              <a:rPr lang="en-US" altLang="en-US" b="1" dirty="0">
                <a:latin typeface="Times New Roman" pitchFamily="18" charset="0"/>
              </a:rPr>
              <a:t>, </a:t>
            </a:r>
            <a:r>
              <a:rPr lang="en-US" altLang="en-US" b="1" dirty="0" err="1">
                <a:latin typeface="Times New Roman" pitchFamily="18" charset="0"/>
              </a:rPr>
              <a:t>buồn</a:t>
            </a:r>
            <a:r>
              <a:rPr lang="en-US" altLang="en-US" b="1" dirty="0">
                <a:latin typeface="Times New Roman" pitchFamily="18" charset="0"/>
              </a:rPr>
              <a:t> </a:t>
            </a:r>
            <a:r>
              <a:rPr lang="en-US" altLang="en-US" b="1" dirty="0" err="1">
                <a:latin typeface="Times New Roman" pitchFamily="18" charset="0"/>
              </a:rPr>
              <a:t>rầu</a:t>
            </a:r>
            <a:r>
              <a:rPr lang="en-US" altLang="en-US" b="1" dirty="0">
                <a:latin typeface="Times New Roman" pitchFamily="18" charset="0"/>
              </a:rPr>
              <a:t> </a:t>
            </a:r>
            <a:r>
              <a:rPr lang="en-US" altLang="en-US" b="1" dirty="0" err="1">
                <a:latin typeface="Times New Roman" pitchFamily="18" charset="0"/>
              </a:rPr>
              <a:t>trước</a:t>
            </a:r>
            <a:r>
              <a:rPr lang="en-US" altLang="en-US" b="1" dirty="0">
                <a:latin typeface="Times New Roman" pitchFamily="18" charset="0"/>
              </a:rPr>
              <a:t> kia. </a:t>
            </a:r>
            <a:r>
              <a:rPr lang="en-US" altLang="en-US" b="1" dirty="0" err="1">
                <a:latin typeface="Times New Roman" pitchFamily="18" charset="0"/>
              </a:rPr>
              <a:t>Xuyên</a:t>
            </a:r>
            <a:r>
              <a:rPr lang="en-US" altLang="en-US" b="1" dirty="0">
                <a:latin typeface="Times New Roman" pitchFamily="18" charset="0"/>
              </a:rPr>
              <a:t> qua </a:t>
            </a:r>
            <a:r>
              <a:rPr lang="en-US" altLang="en-US" b="1" dirty="0" err="1">
                <a:latin typeface="Times New Roman" pitchFamily="18" charset="0"/>
              </a:rPr>
              <a:t>lớp</a:t>
            </a:r>
            <a:r>
              <a:rPr lang="en-US" altLang="en-US" b="1" dirty="0">
                <a:latin typeface="Times New Roman" pitchFamily="18" charset="0"/>
              </a:rPr>
              <a:t> </a:t>
            </a:r>
            <a:r>
              <a:rPr lang="en-US" altLang="en-US" b="1" dirty="0" err="1">
                <a:latin typeface="Times New Roman" pitchFamily="18" charset="0"/>
              </a:rPr>
              <a:t>vỏ</a:t>
            </a:r>
            <a:r>
              <a:rPr lang="en-US" altLang="en-US" b="1" dirty="0">
                <a:latin typeface="Times New Roman" pitchFamily="18" charset="0"/>
              </a:rPr>
              <a:t> </a:t>
            </a:r>
            <a:r>
              <a:rPr lang="en-US" altLang="en-US" b="1" dirty="0" err="1">
                <a:latin typeface="Times New Roman" pitchFamily="18" charset="0"/>
              </a:rPr>
              <a:t>cứng</a:t>
            </a:r>
            <a:r>
              <a:rPr lang="en-US" altLang="en-US" b="1" dirty="0">
                <a:latin typeface="Times New Roman" pitchFamily="18" charset="0"/>
              </a:rPr>
              <a:t> </a:t>
            </a:r>
            <a:r>
              <a:rPr lang="en-US" altLang="en-US" b="1" dirty="0" err="1">
                <a:latin typeface="Times New Roman" pitchFamily="18" charset="0"/>
              </a:rPr>
              <a:t>già</a:t>
            </a:r>
            <a:r>
              <a:rPr lang="en-US" altLang="en-US" b="1" dirty="0">
                <a:latin typeface="Times New Roman" pitchFamily="18" charset="0"/>
              </a:rPr>
              <a:t> </a:t>
            </a:r>
            <a:r>
              <a:rPr lang="en-US" altLang="en-US" b="1" dirty="0" err="1">
                <a:latin typeface="Times New Roman" pitchFamily="18" charset="0"/>
              </a:rPr>
              <a:t>hàng</a:t>
            </a:r>
            <a:r>
              <a:rPr lang="en-US" altLang="en-US" b="1" dirty="0">
                <a:latin typeface="Times New Roman" pitchFamily="18" charset="0"/>
              </a:rPr>
              <a:t> </a:t>
            </a:r>
            <a:r>
              <a:rPr lang="en-US" altLang="en-US" b="1" dirty="0" err="1">
                <a:latin typeface="Times New Roman" pitchFamily="18" charset="0"/>
              </a:rPr>
              <a:t>thế</a:t>
            </a:r>
            <a:r>
              <a:rPr lang="en-US" altLang="en-US" b="1" dirty="0">
                <a:latin typeface="Times New Roman" pitchFamily="18" charset="0"/>
              </a:rPr>
              <a:t> </a:t>
            </a:r>
            <a:r>
              <a:rPr lang="en-US" altLang="en-US" b="1" dirty="0" err="1">
                <a:latin typeface="Times New Roman" pitchFamily="18" charset="0"/>
              </a:rPr>
              <a:t>kỉ</a:t>
            </a:r>
            <a:r>
              <a:rPr lang="en-US" altLang="en-US" b="1" dirty="0">
                <a:latin typeface="Times New Roman" pitchFamily="18" charset="0"/>
              </a:rPr>
              <a:t>, </a:t>
            </a:r>
            <a:r>
              <a:rPr lang="en-US" altLang="en-US" b="1" dirty="0" err="1">
                <a:latin typeface="Times New Roman" pitchFamily="18" charset="0"/>
              </a:rPr>
              <a:t>những</a:t>
            </a:r>
            <a:r>
              <a:rPr lang="en-US" altLang="en-US" b="1" dirty="0">
                <a:latin typeface="Times New Roman" pitchFamily="18" charset="0"/>
              </a:rPr>
              <a:t> </a:t>
            </a:r>
            <a:r>
              <a:rPr lang="en-US" altLang="en-US" b="1" dirty="0" err="1">
                <a:latin typeface="Times New Roman" pitchFamily="18" charset="0"/>
              </a:rPr>
              <a:t>khóm</a:t>
            </a:r>
            <a:r>
              <a:rPr lang="en-US" altLang="en-US" b="1" dirty="0">
                <a:latin typeface="Times New Roman" pitchFamily="18" charset="0"/>
              </a:rPr>
              <a:t> </a:t>
            </a:r>
            <a:r>
              <a:rPr lang="en-US" altLang="en-US" b="1" dirty="0" err="1">
                <a:latin typeface="Times New Roman" pitchFamily="18" charset="0"/>
              </a:rPr>
              <a:t>lá</a:t>
            </a:r>
            <a:r>
              <a:rPr lang="en-US" altLang="en-US" b="1" dirty="0">
                <a:latin typeface="Times New Roman" pitchFamily="18" charset="0"/>
              </a:rPr>
              <a:t> non </a:t>
            </a:r>
            <a:r>
              <a:rPr lang="en-US" altLang="en-US" b="1" dirty="0" err="1">
                <a:latin typeface="Times New Roman" pitchFamily="18" charset="0"/>
              </a:rPr>
              <a:t>xanh</a:t>
            </a:r>
            <a:r>
              <a:rPr lang="en-US" altLang="en-US" b="1" dirty="0">
                <a:latin typeface="Times New Roman" pitchFamily="18" charset="0"/>
              </a:rPr>
              <a:t> </a:t>
            </a:r>
            <a:r>
              <a:rPr lang="en-US" altLang="en-US" b="1" dirty="0" err="1">
                <a:latin typeface="Times New Roman" pitchFamily="18" charset="0"/>
              </a:rPr>
              <a:t>tươi</a:t>
            </a:r>
            <a:r>
              <a:rPr lang="en-US" altLang="en-US" b="1" dirty="0">
                <a:latin typeface="Times New Roman" pitchFamily="18" charset="0"/>
              </a:rPr>
              <a:t> </a:t>
            </a:r>
            <a:r>
              <a:rPr lang="en-US" altLang="en-US" b="1" dirty="0" err="1">
                <a:latin typeface="Times New Roman" pitchFamily="18" charset="0"/>
              </a:rPr>
              <a:t>đã</a:t>
            </a:r>
            <a:r>
              <a:rPr lang="en-US" altLang="en-US" b="1" dirty="0">
                <a:latin typeface="Times New Roman" pitchFamily="18" charset="0"/>
              </a:rPr>
              <a:t> </a:t>
            </a:r>
            <a:r>
              <a:rPr lang="en-US" altLang="en-US" b="1" dirty="0" err="1">
                <a:latin typeface="Times New Roman" pitchFamily="18" charset="0"/>
              </a:rPr>
              <a:t>đâm</a:t>
            </a:r>
            <a:r>
              <a:rPr lang="en-US" altLang="en-US" b="1" dirty="0">
                <a:latin typeface="Times New Roman" pitchFamily="18" charset="0"/>
              </a:rPr>
              <a:t> </a:t>
            </a:r>
            <a:r>
              <a:rPr lang="en-US" altLang="en-US" b="1" dirty="0" err="1">
                <a:latin typeface="Times New Roman" pitchFamily="18" charset="0"/>
              </a:rPr>
              <a:t>thẳng</a:t>
            </a:r>
            <a:r>
              <a:rPr lang="en-US" altLang="en-US" b="1" dirty="0">
                <a:latin typeface="Times New Roman" pitchFamily="18" charset="0"/>
              </a:rPr>
              <a:t> ra </a:t>
            </a:r>
            <a:r>
              <a:rPr lang="en-US" altLang="en-US" b="1" dirty="0" err="1">
                <a:latin typeface="Times New Roman" pitchFamily="18" charset="0"/>
              </a:rPr>
              <a:t>ngoài</a:t>
            </a:r>
            <a:r>
              <a:rPr lang="en-US" altLang="en-US" b="1" dirty="0">
                <a:latin typeface="Times New Roman" pitchFamily="18" charset="0"/>
              </a:rPr>
              <a:t>. </a:t>
            </a:r>
            <a:r>
              <a:rPr lang="en-US" altLang="en-US" b="1" dirty="0" err="1">
                <a:latin typeface="Times New Roman" pitchFamily="18" charset="0"/>
              </a:rPr>
              <a:t>Thật</a:t>
            </a:r>
            <a:r>
              <a:rPr lang="en-US" altLang="en-US" b="1" dirty="0">
                <a:latin typeface="Times New Roman" pitchFamily="18" charset="0"/>
              </a:rPr>
              <a:t> </a:t>
            </a:r>
            <a:r>
              <a:rPr lang="en-US" altLang="en-US" b="1" dirty="0" err="1">
                <a:latin typeface="Times New Roman" pitchFamily="18" charset="0"/>
              </a:rPr>
              <a:t>khó</a:t>
            </a:r>
            <a:r>
              <a:rPr lang="en-US" altLang="en-US" b="1" dirty="0">
                <a:latin typeface="Times New Roman" pitchFamily="18" charset="0"/>
              </a:rPr>
              <a:t> </a:t>
            </a:r>
            <a:r>
              <a:rPr lang="en-US" altLang="en-US" b="1" dirty="0" err="1">
                <a:latin typeface="Times New Roman" pitchFamily="18" charset="0"/>
              </a:rPr>
              <a:t>lòng</a:t>
            </a:r>
            <a:r>
              <a:rPr lang="en-US" altLang="en-US" b="1" dirty="0">
                <a:latin typeface="Times New Roman" pitchFamily="18" charset="0"/>
              </a:rPr>
              <a:t> tin </a:t>
            </a:r>
            <a:r>
              <a:rPr lang="en-US" altLang="en-US" b="1" dirty="0" err="1">
                <a:latin typeface="Times New Roman" pitchFamily="18" charset="0"/>
              </a:rPr>
              <a:t>được</a:t>
            </a:r>
            <a:r>
              <a:rPr lang="en-US" altLang="en-US" b="1" dirty="0">
                <a:latin typeface="Times New Roman" pitchFamily="18" charset="0"/>
              </a:rPr>
              <a:t> </a:t>
            </a:r>
            <a:r>
              <a:rPr lang="en-US" altLang="en-US" b="1" dirty="0" err="1">
                <a:latin typeface="Times New Roman" pitchFamily="18" charset="0"/>
              </a:rPr>
              <a:t>chính</a:t>
            </a:r>
            <a:r>
              <a:rPr lang="en-US" altLang="en-US" b="1" dirty="0">
                <a:latin typeface="Times New Roman" pitchFamily="18" charset="0"/>
              </a:rPr>
              <a:t> </a:t>
            </a:r>
            <a:r>
              <a:rPr lang="en-US" altLang="en-US" b="1" dirty="0" err="1">
                <a:latin typeface="Times New Roman" pitchFamily="18" charset="0"/>
              </a:rPr>
              <a:t>cây</a:t>
            </a:r>
            <a:r>
              <a:rPr lang="en-US" altLang="en-US" b="1" dirty="0">
                <a:latin typeface="Times New Roman" pitchFamily="18" charset="0"/>
              </a:rPr>
              <a:t> </a:t>
            </a:r>
            <a:r>
              <a:rPr lang="en-US" altLang="en-US" b="1" dirty="0" err="1">
                <a:latin typeface="Times New Roman" pitchFamily="18" charset="0"/>
              </a:rPr>
              <a:t>sồi</a:t>
            </a:r>
            <a:r>
              <a:rPr lang="en-US" altLang="en-US" b="1" dirty="0">
                <a:latin typeface="Times New Roman" pitchFamily="18" charset="0"/>
              </a:rPr>
              <a:t> </a:t>
            </a:r>
            <a:r>
              <a:rPr lang="en-US" altLang="en-US" b="1" dirty="0" err="1">
                <a:latin typeface="Times New Roman" pitchFamily="18" charset="0"/>
              </a:rPr>
              <a:t>già</a:t>
            </a:r>
            <a:r>
              <a:rPr lang="en-US" altLang="en-US" b="1" dirty="0">
                <a:latin typeface="Times New Roman" pitchFamily="18" charset="0"/>
              </a:rPr>
              <a:t> </a:t>
            </a:r>
            <a:r>
              <a:rPr lang="en-US" altLang="en-US" b="1" dirty="0" err="1">
                <a:latin typeface="Times New Roman" pitchFamily="18" charset="0"/>
              </a:rPr>
              <a:t>cằn</a:t>
            </a:r>
            <a:r>
              <a:rPr lang="en-US" altLang="en-US" b="1" dirty="0">
                <a:latin typeface="Times New Roman" pitchFamily="18" charset="0"/>
              </a:rPr>
              <a:t> </a:t>
            </a:r>
            <a:r>
              <a:rPr lang="en-US" altLang="en-US" b="1" dirty="0" err="1">
                <a:latin typeface="Times New Roman" pitchFamily="18" charset="0"/>
              </a:rPr>
              <a:t>cỗi</a:t>
            </a:r>
            <a:r>
              <a:rPr lang="en-US" altLang="en-US" b="1" dirty="0">
                <a:latin typeface="Times New Roman" pitchFamily="18" charset="0"/>
              </a:rPr>
              <a:t> kia </a:t>
            </a:r>
            <a:r>
              <a:rPr lang="en-US" altLang="en-US" b="1" dirty="0" err="1">
                <a:latin typeface="Times New Roman" pitchFamily="18" charset="0"/>
              </a:rPr>
              <a:t>đã</a:t>
            </a:r>
            <a:r>
              <a:rPr lang="en-US" altLang="en-US" b="1" dirty="0">
                <a:latin typeface="Times New Roman" pitchFamily="18" charset="0"/>
              </a:rPr>
              <a:t> </a:t>
            </a:r>
            <a:r>
              <a:rPr lang="en-US" altLang="en-US" b="1" dirty="0" err="1">
                <a:latin typeface="Times New Roman" pitchFamily="18" charset="0"/>
              </a:rPr>
              <a:t>sinh</a:t>
            </a:r>
            <a:r>
              <a:rPr lang="en-US" altLang="en-US" b="1" dirty="0">
                <a:latin typeface="Times New Roman" pitchFamily="18" charset="0"/>
              </a:rPr>
              <a:t> ra </a:t>
            </a:r>
            <a:r>
              <a:rPr lang="en-US" altLang="en-US" b="1" dirty="0" err="1">
                <a:latin typeface="Times New Roman" pitchFamily="18" charset="0"/>
              </a:rPr>
              <a:t>chùm</a:t>
            </a:r>
            <a:r>
              <a:rPr lang="en-US" altLang="en-US" b="1" dirty="0">
                <a:latin typeface="Times New Roman" pitchFamily="18" charset="0"/>
              </a:rPr>
              <a:t> </a:t>
            </a:r>
            <a:r>
              <a:rPr lang="en-US" altLang="en-US" b="1" dirty="0" err="1">
                <a:latin typeface="Times New Roman" pitchFamily="18" charset="0"/>
              </a:rPr>
              <a:t>lá</a:t>
            </a:r>
            <a:r>
              <a:rPr lang="en-US" altLang="en-US" b="1" dirty="0">
                <a:latin typeface="Times New Roman" pitchFamily="18" charset="0"/>
              </a:rPr>
              <a:t> non </a:t>
            </a:r>
            <a:r>
              <a:rPr lang="en-US" altLang="en-US" b="1" dirty="0" err="1">
                <a:latin typeface="Times New Roman" pitchFamily="18" charset="0"/>
              </a:rPr>
              <a:t>xanh</a:t>
            </a:r>
            <a:r>
              <a:rPr lang="en-US" altLang="en-US" b="1" dirty="0">
                <a:latin typeface="Times New Roman" pitchFamily="18" charset="0"/>
              </a:rPr>
              <a:t> </a:t>
            </a:r>
            <a:r>
              <a:rPr lang="en-US" altLang="en-US" b="1" dirty="0" err="1">
                <a:latin typeface="Times New Roman" pitchFamily="18" charset="0"/>
              </a:rPr>
              <a:t>mơn</a:t>
            </a:r>
            <a:r>
              <a:rPr lang="en-US" altLang="en-US" b="1" dirty="0">
                <a:latin typeface="Times New Roman" pitchFamily="18" charset="0"/>
              </a:rPr>
              <a:t> </a:t>
            </a:r>
            <a:r>
              <a:rPr lang="en-US" altLang="en-US" b="1" dirty="0" err="1">
                <a:latin typeface="Times New Roman" pitchFamily="18" charset="0"/>
              </a:rPr>
              <a:t>mởn</a:t>
            </a:r>
            <a:r>
              <a:rPr lang="en-US" altLang="en-US" b="1" dirty="0">
                <a:latin typeface="Times New Roman" pitchFamily="18" charset="0"/>
              </a:rPr>
              <a:t> </a:t>
            </a:r>
            <a:r>
              <a:rPr lang="en-US" altLang="en-US" b="1" dirty="0" err="1">
                <a:latin typeface="Times New Roman" pitchFamily="18" charset="0"/>
              </a:rPr>
              <a:t>ấy</a:t>
            </a:r>
            <a:r>
              <a:rPr lang="en-US" altLang="en-US" b="1" dirty="0">
                <a:latin typeface="Times New Roman" pitchFamily="18" charset="0"/>
              </a:rPr>
              <a:t>.</a:t>
            </a:r>
          </a:p>
        </p:txBody>
      </p:sp>
      <p:pic>
        <p:nvPicPr>
          <p:cNvPr id="7" name="Picture 3" descr="http://www.khoahoc.com.vn/photos/image/122011/08/caysoi.jpg"/>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a:stretch>
            <a:fillRect/>
          </a:stretch>
        </p:blipFill>
        <p:spPr bwMode="auto">
          <a:xfrm>
            <a:off x="4953000" y="-20637"/>
            <a:ext cx="418513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http://t1.gstatic.com/images?q=tbn:ANd9GcQvoISxVrqfPRT7YCbDRBllGKNSdenjjm3gUAMYoFv3bEDNBk_IeQ"/>
          <p:cNvPicPr>
            <a:picLocks noChangeAspect="1" noChangeArrowheads="1"/>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4953000" y="0"/>
            <a:ext cx="4185138" cy="684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333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6147" name="Rectangle 6"/>
          <p:cNvSpPr>
            <a:spLocks noChangeArrowheads="1"/>
          </p:cNvSpPr>
          <p:nvPr/>
        </p:nvSpPr>
        <p:spPr bwMode="auto">
          <a:xfrm>
            <a:off x="0" y="0"/>
            <a:ext cx="9144000"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000" b="1" u="sng" dirty="0" err="1">
                <a:solidFill>
                  <a:srgbClr val="FF0066"/>
                </a:solidFill>
                <a:latin typeface="Times New Roman" pitchFamily="18" charset="0"/>
              </a:rPr>
              <a:t>Bài</a:t>
            </a:r>
            <a:r>
              <a:rPr lang="en-US" altLang="en-US" sz="2000" b="1" u="sng" dirty="0">
                <a:solidFill>
                  <a:srgbClr val="FF0066"/>
                </a:solidFill>
                <a:latin typeface="Times New Roman" pitchFamily="18" charset="0"/>
              </a:rPr>
              <a:t> 1</a:t>
            </a:r>
            <a:r>
              <a:rPr lang="en-US" altLang="en-US" sz="2000" b="1" dirty="0">
                <a:solidFill>
                  <a:srgbClr val="FF0066"/>
                </a:solidFill>
                <a:latin typeface="Times New Roman" pitchFamily="18" charset="0"/>
              </a:rPr>
              <a:t> </a:t>
            </a:r>
            <a:r>
              <a:rPr lang="en-US" altLang="en-US" sz="2200" b="1" dirty="0">
                <a:solidFill>
                  <a:srgbClr val="FF0066"/>
                </a:solidFill>
                <a:latin typeface="Times New Roman" pitchFamily="18" charset="0"/>
              </a:rPr>
              <a:t>: </a:t>
            </a:r>
            <a:r>
              <a:rPr lang="en-US" altLang="en-US" sz="2200" b="1" dirty="0" err="1">
                <a:solidFill>
                  <a:srgbClr val="FF0066"/>
                </a:solidFill>
                <a:latin typeface="Times New Roman" pitchFamily="18" charset="0"/>
              </a:rPr>
              <a:t>C</a:t>
            </a:r>
            <a:r>
              <a:rPr lang="en-US" altLang="en-US" sz="2200" b="1" dirty="0" err="1">
                <a:solidFill>
                  <a:srgbClr val="CC0066"/>
                </a:solidFill>
                <a:latin typeface="Times New Roman" pitchFamily="18" charset="0"/>
              </a:rPr>
              <a:t>ách</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tả</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của</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tác</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giả</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trong</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mỗi</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đoạn</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văn</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có</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gì</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đáng</a:t>
            </a:r>
            <a:r>
              <a:rPr lang="en-US" altLang="en-US" sz="2200" b="1" dirty="0">
                <a:solidFill>
                  <a:srgbClr val="CC0066"/>
                </a:solidFill>
                <a:latin typeface="Times New Roman" pitchFamily="18" charset="0"/>
              </a:rPr>
              <a:t> </a:t>
            </a:r>
            <a:r>
              <a:rPr lang="en-US" altLang="en-US" sz="2200" b="1" dirty="0" err="1">
                <a:solidFill>
                  <a:srgbClr val="CC0066"/>
                </a:solidFill>
                <a:latin typeface="Times New Roman" pitchFamily="18" charset="0"/>
              </a:rPr>
              <a:t>chú</a:t>
            </a:r>
            <a:r>
              <a:rPr lang="en-US" altLang="en-US" sz="2200" b="1" dirty="0">
                <a:solidFill>
                  <a:srgbClr val="CC0066"/>
                </a:solidFill>
                <a:latin typeface="Times New Roman" pitchFamily="18" charset="0"/>
              </a:rPr>
              <a:t> ý? (</a:t>
            </a:r>
            <a:r>
              <a:rPr lang="en-US" altLang="en-US" b="1" i="1" dirty="0" err="1">
                <a:solidFill>
                  <a:srgbClr val="0000FF"/>
                </a:solidFill>
                <a:latin typeface="Times New Roman" pitchFamily="18" charset="0"/>
              </a:rPr>
              <a:t>tác</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giả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bộ</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phận</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nào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của</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cây</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tả</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theo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trình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tự</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nào</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tìm</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hình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ảnh</a:t>
            </a:r>
            <a:r>
              <a:rPr lang="en-US" altLang="en-US" b="1" i="1" dirty="0">
                <a:solidFill>
                  <a:srgbClr val="0000FF"/>
                </a:solidFill>
                <a:latin typeface="Times New Roman" pitchFamily="18" charset="0"/>
              </a:rPr>
              <a:t> so </a:t>
            </a:r>
            <a:r>
              <a:rPr lang="en-US" altLang="en-US" b="1" i="1" dirty="0" err="1">
                <a:solidFill>
                  <a:srgbClr val="0000FF"/>
                </a:solidFill>
                <a:latin typeface="Times New Roman" pitchFamily="18" charset="0"/>
              </a:rPr>
              <a:t>sánh</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và</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nhân</a:t>
            </a:r>
            <a:r>
              <a:rPr lang="en-US" altLang="en-US" b="1" i="1" dirty="0">
                <a:solidFill>
                  <a:srgbClr val="0000FF"/>
                </a:solidFill>
                <a:latin typeface="Times New Roman" pitchFamily="18" charset="0"/>
              </a:rPr>
              <a:t> </a:t>
            </a:r>
            <a:r>
              <a:rPr lang="en-US" altLang="en-US" b="1" i="1" dirty="0" err="1">
                <a:solidFill>
                  <a:srgbClr val="0000FF"/>
                </a:solidFill>
                <a:latin typeface="Times New Roman" pitchFamily="18" charset="0"/>
              </a:rPr>
              <a:t>hóa</a:t>
            </a:r>
            <a:r>
              <a:rPr lang="en-US" altLang="en-US" sz="2200" b="1" dirty="0">
                <a:solidFill>
                  <a:srgbClr val="0000FF"/>
                </a:solidFill>
                <a:latin typeface="Times New Roman" pitchFamily="18" charset="0"/>
              </a:rPr>
              <a:t>?)</a:t>
            </a:r>
          </a:p>
          <a:p>
            <a:pPr eaLnBrk="1" hangingPunct="1">
              <a:spcBef>
                <a:spcPct val="50000"/>
              </a:spcBef>
            </a:pPr>
            <a:endParaRPr lang="en-US" altLang="en-US" sz="2200" b="1" dirty="0">
              <a:solidFill>
                <a:srgbClr val="0000FF"/>
              </a:solidFill>
              <a:latin typeface="Times New Roman" pitchFamily="18" charset="0"/>
            </a:endParaRPr>
          </a:p>
        </p:txBody>
      </p:sp>
      <p:sp>
        <p:nvSpPr>
          <p:cNvPr id="6148" name="Rectangle 7"/>
          <p:cNvSpPr>
            <a:spLocks noChangeArrowheads="1"/>
          </p:cNvSpPr>
          <p:nvPr/>
        </p:nvSpPr>
        <p:spPr bwMode="auto">
          <a:xfrm>
            <a:off x="0" y="762001"/>
            <a:ext cx="3733799"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100" b="1" dirty="0" err="1">
                <a:solidFill>
                  <a:srgbClr val="FF0000"/>
                </a:solidFill>
                <a:latin typeface="Times New Roman" pitchFamily="18" charset="0"/>
              </a:rPr>
              <a:t>Lá</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bàng</a:t>
            </a:r>
            <a:endParaRPr lang="en-US" altLang="en-US" sz="2100" b="1" dirty="0">
              <a:solidFill>
                <a:srgbClr val="FF0000"/>
              </a:solidFill>
              <a:latin typeface="Times New Roman" pitchFamily="18" charset="0"/>
            </a:endParaRPr>
          </a:p>
          <a:p>
            <a:pPr algn="just" eaLnBrk="1" hangingPunct="1"/>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xuân</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nảy</a:t>
            </a:r>
            <a:r>
              <a:rPr lang="en-US" altLang="en-US" sz="2100" b="1" dirty="0">
                <a:latin typeface="Times New Roman" pitchFamily="18" charset="0"/>
              </a:rPr>
              <a:t> </a:t>
            </a:r>
            <a:r>
              <a:rPr lang="en-US" altLang="en-US" sz="2100" b="1" dirty="0" err="1">
                <a:latin typeface="Times New Roman" pitchFamily="18" charset="0"/>
              </a:rPr>
              <a:t>trông</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ngọn</a:t>
            </a:r>
            <a:r>
              <a:rPr lang="en-US" altLang="en-US" sz="2100" b="1" dirty="0">
                <a:latin typeface="Times New Roman" pitchFamily="18" charset="0"/>
              </a:rPr>
              <a:t> </a:t>
            </a:r>
            <a:r>
              <a:rPr lang="en-US" altLang="en-US" sz="2100" b="1" dirty="0" err="1">
                <a:latin typeface="Times New Roman" pitchFamily="18" charset="0"/>
              </a:rPr>
              <a:t>lửa</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Sang </a:t>
            </a:r>
            <a:r>
              <a:rPr lang="en-US" altLang="en-US" sz="2100" b="1" dirty="0" err="1">
                <a:latin typeface="Times New Roman" pitchFamily="18" charset="0"/>
              </a:rPr>
              <a:t>hè</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dày</a:t>
            </a:r>
            <a:r>
              <a:rPr lang="en-US" altLang="en-US" sz="2100" b="1" dirty="0">
                <a:latin typeface="Times New Roman" pitchFamily="18" charset="0"/>
              </a:rPr>
              <a:t>, </a:t>
            </a:r>
            <a:r>
              <a:rPr lang="en-US" altLang="en-US" sz="2100" b="1" dirty="0" err="1">
                <a:latin typeface="Times New Roman" pitchFamily="18" charset="0"/>
              </a:rPr>
              <a:t>ánh</a:t>
            </a:r>
            <a:r>
              <a:rPr lang="en-US" altLang="en-US" sz="2100" b="1" dirty="0">
                <a:latin typeface="Times New Roman" pitchFamily="18" charset="0"/>
              </a:rPr>
              <a:t> </a:t>
            </a:r>
            <a:r>
              <a:rPr lang="en-US" altLang="en-US" sz="2100" b="1" dirty="0" err="1">
                <a:latin typeface="Times New Roman" pitchFamily="18" charset="0"/>
              </a:rPr>
              <a:t>sáng</a:t>
            </a:r>
            <a:r>
              <a:rPr lang="en-US" altLang="en-US" sz="2100" b="1" dirty="0">
                <a:latin typeface="Times New Roman" pitchFamily="18" charset="0"/>
              </a:rPr>
              <a:t>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chỉ</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ngọc</a:t>
            </a:r>
            <a:r>
              <a:rPr lang="en-US" altLang="en-US" sz="2100" b="1" dirty="0">
                <a:latin typeface="Times New Roman" pitchFamily="18" charset="0"/>
              </a:rPr>
              <a:t> </a:t>
            </a:r>
            <a:r>
              <a:rPr lang="en-US" altLang="en-US" sz="2100" b="1" dirty="0" err="1">
                <a:latin typeface="Times New Roman" pitchFamily="18" charset="0"/>
              </a:rPr>
              <a:t>bích</a:t>
            </a:r>
            <a:r>
              <a:rPr lang="en-US" altLang="en-US" sz="2100" b="1" dirty="0">
                <a:latin typeface="Times New Roman" pitchFamily="18" charset="0"/>
              </a:rPr>
              <a:t>. Khi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ngả</a:t>
            </a:r>
            <a:r>
              <a:rPr lang="en-US" altLang="en-US" sz="2100" b="1" dirty="0">
                <a:latin typeface="Times New Roman" pitchFamily="18" charset="0"/>
              </a:rPr>
              <a:t> sang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lục</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thu</a:t>
            </a:r>
            <a:r>
              <a:rPr lang="en-US" altLang="en-US" sz="2100" b="1" dirty="0">
                <a:latin typeface="Times New Roman" pitchFamily="18" charset="0"/>
              </a:rPr>
              <a:t>. Sang </a:t>
            </a:r>
            <a:r>
              <a:rPr lang="en-US" altLang="en-US" sz="2100" b="1" dirty="0" err="1">
                <a:latin typeface="Times New Roman" pitchFamily="18" charset="0"/>
              </a:rPr>
              <a:t>đến</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cuối</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của</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rụng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riêng</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đồng</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thể</a:t>
            </a:r>
            <a:r>
              <a:rPr lang="en-US" altLang="en-US" sz="2100" b="1" dirty="0">
                <a:latin typeface="Times New Roman" pitchFamily="18" charset="0"/>
              </a:rPr>
              <a:t> </a:t>
            </a:r>
            <a:r>
              <a:rPr lang="en-US" altLang="en-US" sz="2100" b="1" dirty="0" err="1">
                <a:latin typeface="Times New Roman" pitchFamily="18" charset="0"/>
              </a:rPr>
              <a:t>nhìn</a:t>
            </a:r>
            <a:r>
              <a:rPr lang="en-US" altLang="en-US" sz="2100" b="1" dirty="0">
                <a:latin typeface="Times New Roman" pitchFamily="18" charset="0"/>
              </a:rPr>
              <a:t> </a:t>
            </a:r>
            <a:r>
              <a:rPr lang="en-US" altLang="en-US" sz="2100" b="1" dirty="0" err="1">
                <a:latin typeface="Times New Roman" pitchFamily="18" charset="0"/>
              </a:rPr>
              <a:t>cả</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chán</a:t>
            </a:r>
            <a:r>
              <a:rPr lang="en-US" altLang="en-US" sz="2100" b="1" dirty="0">
                <a:latin typeface="Times New Roman" pitchFamily="18" charset="0"/>
              </a:rPr>
              <a:t>.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chọn</a:t>
            </a:r>
            <a:r>
              <a:rPr lang="en-US" altLang="en-US" sz="2100" b="1" dirty="0">
                <a:latin typeface="Times New Roman" pitchFamily="18" charset="0"/>
              </a:rPr>
              <a:t> </a:t>
            </a:r>
            <a:r>
              <a:rPr lang="en-US" altLang="en-US" sz="2100" b="1" dirty="0" err="1">
                <a:latin typeface="Times New Roman" pitchFamily="18" charset="0"/>
              </a:rPr>
              <a:t>lấy</a:t>
            </a:r>
            <a:r>
              <a:rPr lang="en-US" altLang="en-US" sz="2100" b="1" dirty="0">
                <a:latin typeface="Times New Roman" pitchFamily="18" charset="0"/>
              </a:rPr>
              <a:t> </a:t>
            </a:r>
            <a:r>
              <a:rPr lang="en-US" altLang="en-US" sz="2100" b="1" dirty="0" err="1">
                <a:latin typeface="Times New Roman" pitchFamily="18" charset="0"/>
              </a:rPr>
              <a:t>mấy</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về</a:t>
            </a:r>
            <a:r>
              <a:rPr lang="en-US" altLang="en-US" sz="2100" b="1" dirty="0">
                <a:latin typeface="Times New Roman" pitchFamily="18" charset="0"/>
              </a:rPr>
              <a:t> </a:t>
            </a:r>
            <a:r>
              <a:rPr lang="en-US" altLang="en-US" sz="2100" b="1" dirty="0" err="1">
                <a:latin typeface="Times New Roman" pitchFamily="18" charset="0"/>
              </a:rPr>
              <a:t>phủ</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dầu</a:t>
            </a:r>
            <a:r>
              <a:rPr lang="en-US" altLang="en-US" sz="2100" b="1" dirty="0">
                <a:latin typeface="Times New Roman" pitchFamily="18" charset="0"/>
              </a:rPr>
              <a:t> </a:t>
            </a:r>
            <a:r>
              <a:rPr lang="en-US" altLang="en-US" sz="2100" b="1" dirty="0" err="1">
                <a:latin typeface="Times New Roman" pitchFamily="18" charset="0"/>
              </a:rPr>
              <a:t>mỏng</a:t>
            </a:r>
            <a:r>
              <a:rPr lang="en-US" altLang="en-US" sz="2100" b="1" dirty="0">
                <a:latin typeface="Times New Roman" pitchFamily="18" charset="0"/>
              </a:rPr>
              <a:t>, </a:t>
            </a:r>
            <a:r>
              <a:rPr lang="en-US" altLang="en-US" sz="2100" b="1" dirty="0" err="1">
                <a:latin typeface="Times New Roman" pitchFamily="18" charset="0"/>
              </a:rPr>
              <a:t>bày</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bàn</a:t>
            </a:r>
            <a:r>
              <a:rPr lang="en-US" altLang="en-US" sz="2100" b="1" dirty="0">
                <a:latin typeface="Times New Roman" pitchFamily="18" charset="0"/>
              </a:rPr>
              <a:t> </a:t>
            </a:r>
            <a:r>
              <a:rPr lang="en-US" altLang="en-US" sz="2100" b="1" dirty="0" err="1">
                <a:latin typeface="Times New Roman" pitchFamily="18" charset="0"/>
              </a:rPr>
              <a:t>viết</a:t>
            </a:r>
            <a:r>
              <a:rPr lang="en-US" altLang="en-US" sz="2100" b="1" dirty="0">
                <a:latin typeface="Times New Roman" pitchFamily="18" charset="0"/>
              </a:rPr>
              <a:t>. </a:t>
            </a:r>
            <a:r>
              <a:rPr lang="en-US" altLang="en-US" sz="2100" b="1" dirty="0" err="1">
                <a:latin typeface="Times New Roman" pitchFamily="18" charset="0"/>
              </a:rPr>
              <a:t>Bạn</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gợi</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liệu</a:t>
            </a:r>
            <a:r>
              <a:rPr lang="en-US" altLang="en-US" sz="2100" b="1" dirty="0">
                <a:latin typeface="Times New Roman" pitchFamily="18" charset="0"/>
              </a:rPr>
              <a:t> </a:t>
            </a:r>
            <a:r>
              <a:rPr lang="en-US" altLang="en-US" sz="2100" b="1" dirty="0" err="1">
                <a:latin typeface="Times New Roman" pitchFamily="18" charset="0"/>
              </a:rPr>
              <a:t>gì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sơn</a:t>
            </a:r>
            <a:r>
              <a:rPr lang="en-US" altLang="en-US" sz="2100" b="1" dirty="0">
                <a:latin typeface="Times New Roman" pitchFamily="18" charset="0"/>
              </a:rPr>
              <a:t> </a:t>
            </a:r>
            <a:r>
              <a:rPr lang="en-US" altLang="en-US" sz="2100" b="1" dirty="0" err="1">
                <a:latin typeface="Times New Roman" pitchFamily="18" charset="0"/>
              </a:rPr>
              <a:t>mài</a:t>
            </a:r>
            <a:r>
              <a:rPr lang="en-US" altLang="en-US" sz="2100" b="1" dirty="0">
                <a:latin typeface="Times New Roman" pitchFamily="18" charset="0"/>
              </a:rPr>
              <a:t>.</a:t>
            </a:r>
          </a:p>
          <a:p>
            <a:pPr eaLnBrk="1" hangingPunct="1"/>
            <a:endParaRPr lang="en-US" altLang="en-US" sz="2100" b="1" dirty="0">
              <a:latin typeface="Times New Roman" pitchFamily="18" charset="0"/>
            </a:endParaRPr>
          </a:p>
          <a:p>
            <a:pPr eaLnBrk="1" hangingPunct="1"/>
            <a:r>
              <a:rPr lang="en-US" altLang="en-US" sz="2100" b="1" dirty="0">
                <a:latin typeface="Times New Roman" pitchFamily="18" charset="0"/>
              </a:rPr>
              <a:t>    </a:t>
            </a:r>
          </a:p>
        </p:txBody>
      </p:sp>
      <p:sp>
        <p:nvSpPr>
          <p:cNvPr id="6149" name="Rectangle 8"/>
          <p:cNvSpPr>
            <a:spLocks noChangeArrowheads="1"/>
          </p:cNvSpPr>
          <p:nvPr/>
        </p:nvSpPr>
        <p:spPr bwMode="auto">
          <a:xfrm>
            <a:off x="3806483" y="762001"/>
            <a:ext cx="52578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100" b="1" dirty="0" err="1">
                <a:solidFill>
                  <a:srgbClr val="FF0000"/>
                </a:solidFill>
                <a:latin typeface="Times New Roman" pitchFamily="18" charset="0"/>
              </a:rPr>
              <a:t>Cây</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sồi</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già</a:t>
            </a:r>
            <a:endParaRPr lang="en-US" altLang="en-US" sz="2100" b="1" dirty="0">
              <a:solidFill>
                <a:srgbClr val="FF0000"/>
              </a:solidFill>
              <a:latin typeface="Times New Roman" pitchFamily="18" charset="0"/>
            </a:endParaRPr>
          </a:p>
          <a:p>
            <a:pPr algn="just" eaLnBrk="1" hangingPunct="1"/>
            <a:r>
              <a:rPr lang="en-US" altLang="en-US" sz="2000" dirty="0">
                <a:solidFill>
                  <a:srgbClr val="00B050"/>
                </a:solidFill>
                <a:latin typeface="Times New Roman" pitchFamily="18" charset="0"/>
              </a:rPr>
              <a:t>    </a:t>
            </a:r>
            <a:r>
              <a:rPr lang="en-US" altLang="en-US" sz="2000" dirty="0">
                <a:solidFill>
                  <a:srgbClr val="7030A0"/>
                </a:solidFill>
                <a:latin typeface="Times New Roman" pitchFamily="18" charset="0"/>
              </a:rPr>
              <a:t> </a:t>
            </a:r>
            <a:r>
              <a:rPr lang="en-US" altLang="en-US" sz="2000" b="1" dirty="0" err="1">
                <a:solidFill>
                  <a:schemeClr val="tx2"/>
                </a:solidFill>
                <a:latin typeface="Times New Roman" pitchFamily="18" charset="0"/>
              </a:rPr>
              <a:t>Bên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vệ</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đường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sừng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một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sồi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một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sồi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lớn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hai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người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ôm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không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xuể</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cành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lẽ</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phải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gãy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từ</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lâu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vỏ</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nứt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nẻ</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đầy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vết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sẹo</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Với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cánh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tay</a:t>
            </a:r>
            <a:r>
              <a:rPr lang="en-US" altLang="en-US" sz="2000" b="1" dirty="0">
                <a:solidFill>
                  <a:schemeClr val="tx2"/>
                </a:solidFill>
                <a:latin typeface="Times New Roman" pitchFamily="18" charset="0"/>
              </a:rPr>
              <a:t> to </a:t>
            </a:r>
            <a:r>
              <a:rPr lang="en-US" altLang="en-US" sz="2000" b="1" dirty="0" err="1">
                <a:solidFill>
                  <a:schemeClr val="tx2"/>
                </a:solidFill>
                <a:latin typeface="Times New Roman" pitchFamily="18" charset="0"/>
              </a:rPr>
              <a:t>xù</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xì</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không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đối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với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ngón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tay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quều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quào</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xoè</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rộng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như</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một</a:t>
            </a:r>
            <a:r>
              <a:rPr lang="en-US" altLang="en-US" sz="2000" b="1" dirty="0">
                <a:solidFill>
                  <a:schemeClr val="tx2"/>
                </a:solidFill>
                <a:latin typeface="Times New Roman" pitchFamily="18" charset="0"/>
              </a:rPr>
              <a:t> con </a:t>
            </a:r>
            <a:r>
              <a:rPr lang="en-US" altLang="en-US" sz="2000" b="1" dirty="0" err="1">
                <a:solidFill>
                  <a:schemeClr val="tx2"/>
                </a:solidFill>
                <a:latin typeface="Times New Roman" pitchFamily="18" charset="0"/>
              </a:rPr>
              <a:t>quái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vật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nua</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cau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khinh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khỉnh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đứng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giữa</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đám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bạch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dương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tươi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cười</a:t>
            </a:r>
            <a:r>
              <a:rPr lang="en-US" altLang="en-US" sz="2000" b="1" dirty="0">
                <a:solidFill>
                  <a:schemeClr val="tx2"/>
                </a:solidFill>
                <a:latin typeface="Times New Roman" pitchFamily="18" charset="0"/>
              </a:rPr>
              <a:t>.</a:t>
            </a:r>
          </a:p>
          <a:p>
            <a:pPr algn="just" eaLnBrk="1" hangingPunct="1"/>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Bấy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giờ</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đã</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đầu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tháng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sáu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Mới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sau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một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tháng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sồi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đã</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thay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đổi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hẳn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toả</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rộng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thành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vòm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lá</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xum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xuê</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xanh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tốt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thẫm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màu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đang</a:t>
            </a:r>
            <a:r>
              <a:rPr lang="en-US" altLang="en-US" sz="2000" b="1" dirty="0">
                <a:solidFill>
                  <a:schemeClr val="tx2"/>
                </a:solidFill>
                <a:latin typeface="Times New Roman" pitchFamily="18" charset="0"/>
              </a:rPr>
              <a:t> say </a:t>
            </a:r>
            <a:r>
              <a:rPr lang="en-US" altLang="en-US" sz="2000" b="1" dirty="0" err="1">
                <a:solidFill>
                  <a:schemeClr val="tx2"/>
                </a:solidFill>
                <a:latin typeface="Times New Roman" pitchFamily="18" charset="0"/>
              </a:rPr>
              <a:t>sưa</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ngất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khẽ</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đung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đưa</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trong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chiều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Không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còn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thấy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ngón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tay</a:t>
            </a:r>
            <a:r>
              <a:rPr lang="en-US" altLang="en-US" sz="2000" b="1" dirty="0">
                <a:solidFill>
                  <a:schemeClr val="tx2"/>
                </a:solidFill>
                <a:latin typeface="Times New Roman" pitchFamily="18" charset="0"/>
              </a:rPr>
              <a:t> co </a:t>
            </a:r>
            <a:r>
              <a:rPr lang="en-US" altLang="en-US" sz="2000" b="1" dirty="0" err="1">
                <a:solidFill>
                  <a:schemeClr val="tx2"/>
                </a:solidFill>
                <a:latin typeface="Times New Roman" pitchFamily="18" charset="0"/>
              </a:rPr>
              <a:t>quắp</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vết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sẹo</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vẻ</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ngờ</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vực</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buồn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rầu</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trước</a:t>
            </a:r>
            <a:r>
              <a:rPr lang="en-US" altLang="en-US" sz="2000" b="1" dirty="0">
                <a:solidFill>
                  <a:schemeClr val="tx2"/>
                </a:solidFill>
                <a:latin typeface="Times New Roman" pitchFamily="18" charset="0"/>
              </a:rPr>
              <a:t> kia. </a:t>
            </a:r>
            <a:r>
              <a:rPr lang="en-US" altLang="en-US" sz="2000" b="1" dirty="0" err="1">
                <a:solidFill>
                  <a:schemeClr val="tx2"/>
                </a:solidFill>
                <a:latin typeface="Times New Roman" pitchFamily="18" charset="0"/>
              </a:rPr>
              <a:t>Xuyên</a:t>
            </a:r>
            <a:r>
              <a:rPr lang="en-US" altLang="en-US" sz="2000" b="1" dirty="0">
                <a:solidFill>
                  <a:schemeClr val="tx2"/>
                </a:solidFill>
                <a:latin typeface="Times New Roman" pitchFamily="18" charset="0"/>
              </a:rPr>
              <a:t> qua </a:t>
            </a:r>
            <a:r>
              <a:rPr lang="en-US" altLang="en-US" sz="2000" b="1" dirty="0" err="1">
                <a:solidFill>
                  <a:schemeClr val="tx2"/>
                </a:solidFill>
                <a:latin typeface="Times New Roman" pitchFamily="18" charset="0"/>
              </a:rPr>
              <a:t>lớp</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vỏ</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cứng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hàng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thế</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kỉ</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những</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khóm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lá</a:t>
            </a:r>
            <a:r>
              <a:rPr lang="en-US" altLang="en-US" sz="2000" b="1" dirty="0">
                <a:solidFill>
                  <a:schemeClr val="tx2"/>
                </a:solidFill>
                <a:latin typeface="Times New Roman" pitchFamily="18" charset="0"/>
              </a:rPr>
              <a:t> non </a:t>
            </a:r>
            <a:r>
              <a:rPr lang="en-US" altLang="en-US" sz="2000" b="1" dirty="0" err="1">
                <a:solidFill>
                  <a:schemeClr val="tx2"/>
                </a:solidFill>
                <a:latin typeface="Times New Roman" pitchFamily="18" charset="0"/>
              </a:rPr>
              <a:t>xanh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tươi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đã</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đâm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thẳng</a:t>
            </a:r>
            <a:r>
              <a:rPr lang="en-US" altLang="en-US" sz="2000" b="1" dirty="0">
                <a:solidFill>
                  <a:schemeClr val="tx2"/>
                </a:solidFill>
                <a:latin typeface="Times New Roman" pitchFamily="18" charset="0"/>
              </a:rPr>
              <a:t> ra </a:t>
            </a:r>
            <a:r>
              <a:rPr lang="en-US" altLang="en-US" sz="2000" b="1" dirty="0" err="1">
                <a:solidFill>
                  <a:schemeClr val="tx2"/>
                </a:solidFill>
                <a:latin typeface="Times New Roman" pitchFamily="18" charset="0"/>
              </a:rPr>
              <a:t>ngoài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Thật</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khó</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lòng</a:t>
            </a:r>
            <a:r>
              <a:rPr lang="en-US" altLang="en-US" sz="2000" b="1" dirty="0">
                <a:solidFill>
                  <a:schemeClr val="tx2"/>
                </a:solidFill>
                <a:latin typeface="Times New Roman" pitchFamily="18" charset="0"/>
              </a:rPr>
              <a:t> tin </a:t>
            </a:r>
            <a:r>
              <a:rPr lang="en-US" altLang="en-US" sz="2000" b="1" dirty="0" err="1">
                <a:solidFill>
                  <a:schemeClr val="tx2"/>
                </a:solidFill>
                <a:latin typeface="Times New Roman" pitchFamily="18" charset="0"/>
              </a:rPr>
              <a:t>được</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chính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cây</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sồi</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già</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cằn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cỗi</a:t>
            </a:r>
            <a:r>
              <a:rPr lang="en-US" altLang="en-US" sz="2000" b="1" dirty="0">
                <a:solidFill>
                  <a:schemeClr val="tx2"/>
                </a:solidFill>
                <a:latin typeface="Times New Roman" pitchFamily="18" charset="0"/>
              </a:rPr>
              <a:t> kia </a:t>
            </a:r>
            <a:r>
              <a:rPr lang="en-US" altLang="en-US" sz="2000" b="1" dirty="0" err="1">
                <a:solidFill>
                  <a:schemeClr val="tx2"/>
                </a:solidFill>
                <a:latin typeface="Times New Roman" pitchFamily="18" charset="0"/>
              </a:rPr>
              <a:t>đã</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sinh</a:t>
            </a:r>
            <a:r>
              <a:rPr lang="en-US" altLang="en-US" sz="2000" b="1" dirty="0">
                <a:solidFill>
                  <a:schemeClr val="tx2"/>
                </a:solidFill>
                <a:latin typeface="Times New Roman" pitchFamily="18" charset="0"/>
              </a:rPr>
              <a:t> ra </a:t>
            </a:r>
            <a:r>
              <a:rPr lang="en-US" altLang="en-US" sz="2000" b="1" dirty="0" err="1">
                <a:solidFill>
                  <a:schemeClr val="tx2"/>
                </a:solidFill>
                <a:latin typeface="Times New Roman" pitchFamily="18" charset="0"/>
              </a:rPr>
              <a:t>chùm</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lá</a:t>
            </a:r>
            <a:r>
              <a:rPr lang="en-US" altLang="en-US" sz="2000" b="1" dirty="0">
                <a:solidFill>
                  <a:schemeClr val="tx2"/>
                </a:solidFill>
                <a:latin typeface="Times New Roman" pitchFamily="18" charset="0"/>
              </a:rPr>
              <a:t> non </a:t>
            </a:r>
            <a:r>
              <a:rPr lang="en-US" altLang="en-US" sz="2000" b="1" dirty="0" err="1">
                <a:solidFill>
                  <a:schemeClr val="tx2"/>
                </a:solidFill>
                <a:latin typeface="Times New Roman" pitchFamily="18" charset="0"/>
              </a:rPr>
              <a:t>xanh</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mơn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mởn</a:t>
            </a:r>
            <a:r>
              <a:rPr lang="en-US" altLang="en-US" sz="2000" b="1" dirty="0">
                <a:solidFill>
                  <a:schemeClr val="tx2"/>
                </a:solidFill>
                <a:latin typeface="Times New Roman" pitchFamily="18" charset="0"/>
              </a:rPr>
              <a:t> </a:t>
            </a:r>
            <a:r>
              <a:rPr lang="en-US" altLang="en-US" sz="2000" b="1" dirty="0" err="1">
                <a:solidFill>
                  <a:schemeClr val="tx2"/>
                </a:solidFill>
                <a:latin typeface="Times New Roman" pitchFamily="18" charset="0"/>
              </a:rPr>
              <a:t>ấy</a:t>
            </a:r>
            <a:r>
              <a:rPr lang="en-US" altLang="en-US" sz="2000" b="1" dirty="0">
                <a:solidFill>
                  <a:schemeClr val="tx2"/>
                </a:solidFill>
                <a:latin typeface="Times New Roman" pitchFamily="18" charset="0"/>
              </a:rPr>
              <a:t>.</a:t>
            </a:r>
          </a:p>
        </p:txBody>
      </p:sp>
      <p:sp>
        <p:nvSpPr>
          <p:cNvPr id="6150" name="Line 20"/>
          <p:cNvSpPr>
            <a:spLocks noChangeShapeType="1"/>
          </p:cNvSpPr>
          <p:nvPr/>
        </p:nvSpPr>
        <p:spPr bwMode="auto">
          <a:xfrm>
            <a:off x="3786554" y="990333"/>
            <a:ext cx="0" cy="5791200"/>
          </a:xfrm>
          <a:prstGeom prst="line">
            <a:avLst/>
          </a:prstGeom>
          <a:ln>
            <a:headEnd/>
            <a:tailEnd/>
          </a:ln>
          <a:extLst>
            <a:ext uri="{909E8E84-426E-40DD-AFC4-6F175D3DCCD1}">
              <a14:hiddenFill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txBody>
          <a:bodyPr/>
          <a:lstStyle/>
          <a:p>
            <a:endParaRPr lang="en-US"/>
          </a:p>
        </p:txBody>
      </p:sp>
      <p:sp>
        <p:nvSpPr>
          <p:cNvPr id="43029" name="Line 21"/>
          <p:cNvSpPr>
            <a:spLocks noChangeShapeType="1"/>
          </p:cNvSpPr>
          <p:nvPr/>
        </p:nvSpPr>
        <p:spPr bwMode="auto">
          <a:xfrm>
            <a:off x="1066800" y="381000"/>
            <a:ext cx="2133600" cy="0"/>
          </a:xfrm>
          <a:prstGeom prst="line">
            <a:avLst/>
          </a:prstGeom>
          <a:ln>
            <a:headEnd/>
            <a:tailEn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3030" name="Line 22"/>
          <p:cNvSpPr>
            <a:spLocks noChangeShapeType="1"/>
          </p:cNvSpPr>
          <p:nvPr/>
        </p:nvSpPr>
        <p:spPr bwMode="auto">
          <a:xfrm>
            <a:off x="5715000" y="381000"/>
            <a:ext cx="1981200" cy="0"/>
          </a:xfrm>
          <a:prstGeom prst="line">
            <a:avLst/>
          </a:prstGeom>
          <a:ln>
            <a:headEnd/>
            <a:tailEn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23319670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plus(in)">
                                      <p:cBhvr>
                                        <p:cTn id="10" dur="20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2C3E88A7-5972-4B41-A0E4-61D4D5977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a:spLocks noGrp="1" noChangeArrowheads="1"/>
          </p:cNvSpPr>
          <p:nvPr>
            <p:ph type="ctrTitle"/>
          </p:nvPr>
        </p:nvSpPr>
        <p:spPr>
          <a:xfrm>
            <a:off x="381000" y="1203780"/>
            <a:ext cx="6537325" cy="914400"/>
          </a:xfrm>
          <a:noFill/>
        </p:spPr>
        <p:txBody>
          <a:bodyPr/>
          <a:lstStyle/>
          <a:p>
            <a:pPr algn="l" eaLnBrk="1" hangingPunct="1">
              <a:spcBef>
                <a:spcPct val="50000"/>
              </a:spcBef>
            </a:pPr>
            <a:r>
              <a:rPr lang="en-US" altLang="en-US" sz="2800" b="1" dirty="0">
                <a:solidFill>
                  <a:srgbClr val="002060"/>
                </a:solidFill>
                <a:latin typeface="Times New Roman" pitchFamily="18" charset="0"/>
              </a:rPr>
              <a:t>1.Tác </a:t>
            </a:r>
            <a:r>
              <a:rPr lang="en-US" altLang="en-US" sz="2800" b="1" dirty="0" err="1">
                <a:solidFill>
                  <a:srgbClr val="002060"/>
                </a:solidFill>
                <a:latin typeface="Times New Roman" pitchFamily="18" charset="0"/>
              </a:rPr>
              <a:t>giả</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miêu</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tả</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bộ</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phận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nào</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của</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cây</a:t>
            </a:r>
            <a:r>
              <a:rPr lang="en-US" altLang="en-US" sz="2800" b="1" dirty="0">
                <a:solidFill>
                  <a:srgbClr val="002060"/>
                </a:solidFill>
                <a:latin typeface="Times New Roman" pitchFamily="18" charset="0"/>
              </a:rPr>
              <a:t>?</a:t>
            </a:r>
          </a:p>
        </p:txBody>
      </p:sp>
      <p:sp>
        <p:nvSpPr>
          <p:cNvPr id="5" name="Text Box 16"/>
          <p:cNvSpPr txBox="1">
            <a:spLocks noChangeArrowheads="1"/>
          </p:cNvSpPr>
          <p:nvPr/>
        </p:nvSpPr>
        <p:spPr bwMode="auto">
          <a:xfrm>
            <a:off x="381000" y="2177136"/>
            <a:ext cx="6013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a:solidFill>
                  <a:srgbClr val="002060"/>
                </a:solidFill>
                <a:latin typeface="Times New Roman" pitchFamily="18" charset="0"/>
              </a:rPr>
              <a:t>2.Tác giả miêu tả theo trình tự nào?</a:t>
            </a:r>
          </a:p>
        </p:txBody>
      </p:sp>
      <p:sp>
        <p:nvSpPr>
          <p:cNvPr id="6" name="Text Box 14"/>
          <p:cNvSpPr txBox="1">
            <a:spLocks noChangeArrowheads="1"/>
          </p:cNvSpPr>
          <p:nvPr/>
        </p:nvSpPr>
        <p:spPr bwMode="auto">
          <a:xfrm>
            <a:off x="381000" y="2896167"/>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dirty="0">
                <a:solidFill>
                  <a:srgbClr val="002060"/>
                </a:solidFill>
                <a:latin typeface="Times New Roman" pitchFamily="18" charset="0"/>
              </a:rPr>
              <a:t>3. </a:t>
            </a:r>
            <a:r>
              <a:rPr lang="en-US" altLang="en-US" sz="2800" b="1" dirty="0" err="1">
                <a:solidFill>
                  <a:srgbClr val="002060"/>
                </a:solidFill>
                <a:latin typeface="Times New Roman" pitchFamily="18" charset="0"/>
              </a:rPr>
              <a:t>Tìm</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những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hình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ảnh</a:t>
            </a:r>
            <a:r>
              <a:rPr lang="en-US" altLang="en-US" sz="2800" b="1" dirty="0">
                <a:solidFill>
                  <a:srgbClr val="002060"/>
                </a:solidFill>
                <a:latin typeface="Times New Roman" pitchFamily="18" charset="0"/>
              </a:rPr>
              <a:t> so </a:t>
            </a:r>
            <a:r>
              <a:rPr lang="en-US" altLang="en-US" sz="2800" b="1" dirty="0" err="1">
                <a:solidFill>
                  <a:srgbClr val="002060"/>
                </a:solidFill>
                <a:latin typeface="Times New Roman" pitchFamily="18" charset="0"/>
              </a:rPr>
              <a:t>sánh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và</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nhân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hóa</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trong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các</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đoạn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văn</a:t>
            </a:r>
            <a:r>
              <a:rPr lang="en-US" altLang="en-US" sz="2800" b="1" dirty="0">
                <a:solidFill>
                  <a:srgbClr val="002060"/>
                </a:solidFill>
                <a:latin typeface="Times New Roman" pitchFamily="18" charset="0"/>
              </a:rPr>
              <a:t>.</a:t>
            </a:r>
          </a:p>
        </p:txBody>
      </p:sp>
      <p:sp>
        <p:nvSpPr>
          <p:cNvPr id="7" name="Text Box 5"/>
          <p:cNvSpPr txBox="1">
            <a:spLocks noChangeArrowheads="1"/>
          </p:cNvSpPr>
          <p:nvPr/>
        </p:nvSpPr>
        <p:spPr bwMode="auto">
          <a:xfrm>
            <a:off x="381000" y="4046085"/>
            <a:ext cx="8289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2800" b="1" dirty="0">
                <a:solidFill>
                  <a:srgbClr val="002060"/>
                </a:solidFill>
                <a:latin typeface="Times New Roman" pitchFamily="18" charset="0"/>
              </a:rPr>
              <a:t>4. </a:t>
            </a:r>
            <a:r>
              <a:rPr lang="en-US" altLang="en-US" sz="2800" b="1" dirty="0" err="1">
                <a:solidFill>
                  <a:srgbClr val="002060"/>
                </a:solidFill>
                <a:latin typeface="Times New Roman" pitchFamily="18" charset="0"/>
              </a:rPr>
              <a:t>Những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hình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ảnh</a:t>
            </a:r>
            <a:r>
              <a:rPr lang="en-US" altLang="en-US" sz="2800" b="1" dirty="0">
                <a:solidFill>
                  <a:srgbClr val="002060"/>
                </a:solidFill>
                <a:latin typeface="Times New Roman" pitchFamily="18" charset="0"/>
              </a:rPr>
              <a:t> so </a:t>
            </a:r>
            <a:r>
              <a:rPr lang="en-US" altLang="en-US" sz="2800" b="1" dirty="0" err="1">
                <a:solidFill>
                  <a:srgbClr val="002060"/>
                </a:solidFill>
                <a:latin typeface="Times New Roman" pitchFamily="18" charset="0"/>
              </a:rPr>
              <a:t>sánh</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và</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nhân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hóa</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có</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tác</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dụng</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gì</a:t>
            </a:r>
            <a:r>
              <a:rPr lang="en-US" altLang="en-US" sz="2800" b="1" dirty="0">
                <a:solidFill>
                  <a:srgbClr val="002060"/>
                </a:solidFill>
                <a:latin typeface="Times New Roman" pitchFamily="18" charset="0"/>
              </a:rPr>
              <a:t>?</a:t>
            </a:r>
          </a:p>
        </p:txBody>
      </p:sp>
      <p:sp>
        <p:nvSpPr>
          <p:cNvPr id="7174" name="Rectangle 6"/>
          <p:cNvSpPr>
            <a:spLocks noChangeArrowheads="1"/>
          </p:cNvSpPr>
          <p:nvPr/>
        </p:nvSpPr>
        <p:spPr bwMode="auto">
          <a:xfrm>
            <a:off x="152400" y="148028"/>
            <a:ext cx="79248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u="sng" dirty="0" err="1">
                <a:latin typeface="Times New Roman" pitchFamily="18" charset="0"/>
              </a:rPr>
              <a:t>Bài</a:t>
            </a:r>
            <a:r>
              <a:rPr lang="en-US" altLang="en-US" sz="2800" b="1" u="sng" dirty="0">
                <a:latin typeface="Times New Roman" pitchFamily="18" charset="0"/>
              </a:rPr>
              <a:t> 1</a:t>
            </a:r>
            <a:r>
              <a:rPr lang="en-US" altLang="en-US" sz="2800" b="1" dirty="0">
                <a:latin typeface="Times New Roman" pitchFamily="18" charset="0"/>
              </a:rPr>
              <a:t> : </a:t>
            </a:r>
            <a:r>
              <a:rPr lang="en-US" altLang="en-US" sz="2800" b="1" dirty="0" err="1">
                <a:latin typeface="Times New Roman" pitchFamily="18" charset="0"/>
              </a:rPr>
              <a:t>Cách</a:t>
            </a:r>
            <a:r>
              <a:rPr lang="en-US" altLang="en-US" sz="2800" b="1" dirty="0">
                <a:latin typeface="Times New Roman" pitchFamily="18" charset="0"/>
              </a:rPr>
              <a:t> </a:t>
            </a:r>
            <a:r>
              <a:rPr lang="en-US" altLang="en-US" sz="2800" b="1" dirty="0" err="1">
                <a:latin typeface="Times New Roman" pitchFamily="18" charset="0"/>
              </a:rPr>
              <a:t>tả</a:t>
            </a:r>
            <a:r>
              <a:rPr lang="en-US" altLang="en-US" sz="2800" b="1" dirty="0">
                <a:latin typeface="Times New Roman" pitchFamily="18" charset="0"/>
              </a:rPr>
              <a:t> </a:t>
            </a:r>
            <a:r>
              <a:rPr lang="en-US" altLang="en-US" sz="2800" b="1" dirty="0" err="1">
                <a:latin typeface="Times New Roman" pitchFamily="18" charset="0"/>
              </a:rPr>
              <a:t>của</a:t>
            </a:r>
            <a:r>
              <a:rPr lang="en-US" altLang="en-US" sz="2800" b="1" dirty="0">
                <a:latin typeface="Times New Roman" pitchFamily="18" charset="0"/>
              </a:rPr>
              <a:t> </a:t>
            </a:r>
            <a:r>
              <a:rPr lang="en-US" altLang="en-US" sz="2800" b="1" dirty="0" err="1">
                <a:latin typeface="Times New Roman" pitchFamily="18" charset="0"/>
              </a:rPr>
              <a:t>tác</a:t>
            </a:r>
            <a:r>
              <a:rPr lang="en-US" altLang="en-US" sz="2800" b="1" dirty="0">
                <a:latin typeface="Times New Roman" pitchFamily="18" charset="0"/>
              </a:rPr>
              <a:t> </a:t>
            </a:r>
            <a:r>
              <a:rPr lang="en-US" altLang="en-US" sz="2800" b="1" dirty="0" err="1">
                <a:latin typeface="Times New Roman" pitchFamily="18" charset="0"/>
              </a:rPr>
              <a:t>giả</a:t>
            </a:r>
            <a:r>
              <a:rPr lang="en-US" altLang="en-US" sz="2800" b="1" dirty="0">
                <a:latin typeface="Times New Roman" pitchFamily="18" charset="0"/>
              </a:rPr>
              <a:t> </a:t>
            </a:r>
            <a:r>
              <a:rPr lang="en-US" altLang="en-US" sz="2800" b="1" dirty="0" err="1">
                <a:latin typeface="Times New Roman" pitchFamily="18" charset="0"/>
              </a:rPr>
              <a:t>trong</a:t>
            </a:r>
            <a:r>
              <a:rPr lang="en-US" altLang="en-US" sz="2800" b="1" dirty="0">
                <a:latin typeface="Times New Roman" pitchFamily="18" charset="0"/>
              </a:rPr>
              <a:t> </a:t>
            </a:r>
            <a:r>
              <a:rPr lang="en-US" altLang="en-US" sz="2800" b="1" dirty="0" err="1">
                <a:latin typeface="Times New Roman" pitchFamily="18" charset="0"/>
              </a:rPr>
              <a:t>mỗi</a:t>
            </a:r>
            <a:r>
              <a:rPr lang="en-US" altLang="en-US" sz="2800" b="1" dirty="0">
                <a:latin typeface="Times New Roman" pitchFamily="18" charset="0"/>
              </a:rPr>
              <a:t> </a:t>
            </a:r>
            <a:r>
              <a:rPr lang="en-US" altLang="en-US" sz="2800" b="1" dirty="0" err="1">
                <a:latin typeface="Times New Roman" pitchFamily="18" charset="0"/>
              </a:rPr>
              <a:t>đoạn</a:t>
            </a:r>
            <a:r>
              <a:rPr lang="en-US" altLang="en-US" sz="2800" b="1" dirty="0">
                <a:latin typeface="Times New Roman" pitchFamily="18" charset="0"/>
              </a:rPr>
              <a:t> </a:t>
            </a:r>
            <a:r>
              <a:rPr lang="en-US" altLang="en-US" sz="2800" b="1" dirty="0" err="1">
                <a:latin typeface="Times New Roman" pitchFamily="18" charset="0"/>
              </a:rPr>
              <a:t>văn</a:t>
            </a:r>
            <a:r>
              <a:rPr lang="en-US" altLang="en-US" sz="2800" b="1" dirty="0">
                <a:latin typeface="Times New Roman" pitchFamily="18" charset="0"/>
              </a:rPr>
              <a:t> </a:t>
            </a:r>
            <a:r>
              <a:rPr lang="en-US" altLang="en-US" sz="2800" b="1" dirty="0" err="1">
                <a:latin typeface="Times New Roman" pitchFamily="18" charset="0"/>
              </a:rPr>
              <a:t>có</a:t>
            </a:r>
            <a:r>
              <a:rPr lang="en-US" altLang="en-US" sz="2800" b="1" dirty="0">
                <a:latin typeface="Times New Roman" pitchFamily="18" charset="0"/>
              </a:rPr>
              <a:t> </a:t>
            </a:r>
            <a:r>
              <a:rPr lang="en-US" altLang="en-US" sz="2800" b="1" dirty="0" err="1">
                <a:latin typeface="Times New Roman" pitchFamily="18" charset="0"/>
              </a:rPr>
              <a:t>gì</a:t>
            </a:r>
            <a:r>
              <a:rPr lang="en-US" altLang="en-US" sz="2800" b="1" dirty="0">
                <a:latin typeface="Times New Roman" pitchFamily="18" charset="0"/>
              </a:rPr>
              <a:t> </a:t>
            </a:r>
            <a:r>
              <a:rPr lang="en-US" altLang="en-US" sz="2800" b="1" dirty="0" err="1">
                <a:latin typeface="Times New Roman" pitchFamily="18" charset="0"/>
              </a:rPr>
              <a:t>đáng</a:t>
            </a:r>
            <a:r>
              <a:rPr lang="en-US" altLang="en-US" sz="2800" b="1" dirty="0">
                <a:latin typeface="Times New Roman" pitchFamily="18" charset="0"/>
              </a:rPr>
              <a:t> </a:t>
            </a:r>
            <a:r>
              <a:rPr lang="en-US" altLang="en-US" sz="2800" b="1" dirty="0" err="1">
                <a:latin typeface="Times New Roman" pitchFamily="18" charset="0"/>
              </a:rPr>
              <a:t>chú</a:t>
            </a:r>
            <a:r>
              <a:rPr lang="en-US" altLang="en-US" sz="2800" b="1" dirty="0">
                <a:latin typeface="Times New Roman" pitchFamily="18" charset="0"/>
              </a:rPr>
              <a:t> ý? </a:t>
            </a:r>
          </a:p>
        </p:txBody>
      </p:sp>
    </p:spTree>
    <p:extLst>
      <p:ext uri="{BB962C8B-B14F-4D97-AF65-F5344CB8AC3E}">
        <p14:creationId xmlns:p14="http://schemas.microsoft.com/office/powerpoint/2010/main" val="174713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604FF4ED-31AE-41FD-93CC-C99B98286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a:spLocks noGrp="1" noChangeArrowheads="1"/>
          </p:cNvSpPr>
          <p:nvPr>
            <p:ph type="ctrTitle"/>
          </p:nvPr>
        </p:nvSpPr>
        <p:spPr>
          <a:xfrm>
            <a:off x="399222" y="1525245"/>
            <a:ext cx="7315200" cy="784226"/>
          </a:xfrm>
          <a:noFill/>
        </p:spPr>
        <p:txBody>
          <a:bodyPr/>
          <a:lstStyle/>
          <a:p>
            <a:pPr algn="l" eaLnBrk="1" hangingPunct="1">
              <a:spcBef>
                <a:spcPct val="50000"/>
              </a:spcBef>
            </a:pPr>
            <a:r>
              <a:rPr lang="en-US" altLang="en-US" sz="3200" b="1" dirty="0">
                <a:solidFill>
                  <a:srgbClr val="FF0000"/>
                </a:solidFill>
                <a:latin typeface="Times New Roman" pitchFamily="18" charset="0"/>
              </a:rPr>
              <a:t>1.Tác </a:t>
            </a:r>
            <a:r>
              <a:rPr lang="en-US" altLang="en-US" sz="3200" b="1" dirty="0" err="1">
                <a:solidFill>
                  <a:srgbClr val="FF0000"/>
                </a:solidFill>
                <a:latin typeface="Times New Roman" pitchFamily="18" charset="0"/>
              </a:rPr>
              <a:t>giả</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miêu</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tả</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bộ</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phận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nào</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của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cây</a:t>
            </a:r>
            <a:r>
              <a:rPr lang="en-US" altLang="en-US" sz="3200" b="1" dirty="0">
                <a:solidFill>
                  <a:srgbClr val="FF0000"/>
                </a:solidFill>
                <a:latin typeface="Times New Roman" pitchFamily="18" charset="0"/>
              </a:rPr>
              <a:t>?</a:t>
            </a:r>
          </a:p>
        </p:txBody>
      </p:sp>
      <p:sp>
        <p:nvSpPr>
          <p:cNvPr id="70658" name="Rectangle 2"/>
          <p:cNvSpPr>
            <a:spLocks noGrp="1" noChangeArrowheads="1"/>
          </p:cNvSpPr>
          <p:nvPr>
            <p:ph type="subTitle" idx="1"/>
          </p:nvPr>
        </p:nvSpPr>
        <p:spPr>
          <a:xfrm>
            <a:off x="2628900" y="2686344"/>
            <a:ext cx="3581400" cy="914400"/>
          </a:xfrm>
        </p:spPr>
        <p:txBody>
          <a:bodyPr>
            <a:normAutofit/>
          </a:bodyPr>
          <a:lstStyle/>
          <a:p>
            <a:pPr algn="l" eaLnBrk="1" hangingPunct="1"/>
            <a:r>
              <a:rPr lang="en-US" altLang="en-US" b="1" dirty="0" err="1">
                <a:solidFill>
                  <a:schemeClr val="tx1"/>
                </a:solidFill>
                <a:latin typeface="Times New Roman" pitchFamily="18" charset="0"/>
              </a:rPr>
              <a:t>Tả</a:t>
            </a:r>
            <a:r>
              <a:rPr lang="en-US" altLang="en-US" b="1" dirty="0">
                <a:solidFill>
                  <a:schemeClr val="tx1"/>
                </a:solidFill>
                <a:latin typeface="Times New Roman" pitchFamily="18" charset="0"/>
              </a:rPr>
              <a:t> </a:t>
            </a:r>
            <a:r>
              <a:rPr lang="en-US" altLang="en-US" b="1" dirty="0" err="1">
                <a:solidFill>
                  <a:schemeClr val="tx1"/>
                </a:solidFill>
                <a:latin typeface="Times New Roman" pitchFamily="18" charset="0"/>
              </a:rPr>
              <a:t>lá</a:t>
            </a:r>
            <a:r>
              <a:rPr lang="en-US" altLang="en-US" b="1" dirty="0">
                <a:solidFill>
                  <a:schemeClr val="tx1"/>
                </a:solidFill>
                <a:latin typeface="Times New Roman" pitchFamily="18" charset="0"/>
              </a:rPr>
              <a:t> </a:t>
            </a:r>
            <a:r>
              <a:rPr lang="en-US" altLang="en-US" b="1" dirty="0" err="1">
                <a:solidFill>
                  <a:schemeClr val="tx1"/>
                </a:solidFill>
                <a:latin typeface="Times New Roman" pitchFamily="18" charset="0"/>
              </a:rPr>
              <a:t>bàng</a:t>
            </a:r>
            <a:r>
              <a:rPr lang="en-US" altLang="en-US" b="1" dirty="0">
                <a:solidFill>
                  <a:schemeClr val="tx1"/>
                </a:solidFill>
                <a:latin typeface="Times New Roman" pitchFamily="18" charset="0"/>
              </a:rPr>
              <a:t> </a:t>
            </a:r>
          </a:p>
        </p:txBody>
      </p:sp>
      <p:sp>
        <p:nvSpPr>
          <p:cNvPr id="4" name="Rectangle 2"/>
          <p:cNvSpPr txBox="1">
            <a:spLocks noChangeArrowheads="1"/>
          </p:cNvSpPr>
          <p:nvPr/>
        </p:nvSpPr>
        <p:spPr bwMode="auto">
          <a:xfrm>
            <a:off x="371061" y="3657577"/>
            <a:ext cx="278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Đoạn</a:t>
            </a:r>
            <a:r>
              <a:rPr lang="en-US" altLang="en-US" sz="3200" b="1" dirty="0">
                <a:solidFill>
                  <a:srgbClr val="0000FF"/>
                </a:solidFill>
                <a:latin typeface="Times New Roman" pitchFamily="18" charset="0"/>
              </a:rPr>
              <a:t> b :  </a:t>
            </a:r>
          </a:p>
        </p:txBody>
      </p:sp>
      <p:sp>
        <p:nvSpPr>
          <p:cNvPr id="5" name="Rectangle 2"/>
          <p:cNvSpPr txBox="1">
            <a:spLocks noChangeArrowheads="1"/>
          </p:cNvSpPr>
          <p:nvPr/>
        </p:nvSpPr>
        <p:spPr bwMode="auto">
          <a:xfrm>
            <a:off x="381000" y="2716824"/>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Đoạn</a:t>
            </a:r>
            <a:r>
              <a:rPr lang="en-US" altLang="en-US" sz="3200" b="1" dirty="0">
                <a:solidFill>
                  <a:srgbClr val="0000FF"/>
                </a:solidFill>
                <a:latin typeface="Times New Roman" pitchFamily="18" charset="0"/>
              </a:rPr>
              <a:t> a : </a:t>
            </a:r>
          </a:p>
        </p:txBody>
      </p:sp>
      <p:sp>
        <p:nvSpPr>
          <p:cNvPr id="6" name="Rectangle 2"/>
          <p:cNvSpPr txBox="1">
            <a:spLocks noChangeArrowheads="1"/>
          </p:cNvSpPr>
          <p:nvPr/>
        </p:nvSpPr>
        <p:spPr bwMode="auto">
          <a:xfrm>
            <a:off x="2223881" y="3631224"/>
            <a:ext cx="7848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None/>
            </a:pPr>
            <a:r>
              <a:rPr lang="en-US" altLang="en-US" sz="3200" b="1" dirty="0">
                <a:latin typeface="Times New Roman" pitchFamily="18" charset="0"/>
              </a:rPr>
              <a:t>  </a:t>
            </a:r>
            <a:r>
              <a:rPr lang="en-US" altLang="en-US" sz="3200" b="1" dirty="0" err="1">
                <a:latin typeface="Times New Roman" pitchFamily="18" charset="0"/>
              </a:rPr>
              <a:t>Cây</a:t>
            </a:r>
            <a:r>
              <a:rPr lang="en-US" altLang="en-US" sz="3200" b="1" dirty="0">
                <a:latin typeface="Times New Roman" pitchFamily="18" charset="0"/>
              </a:rPr>
              <a:t> </a:t>
            </a:r>
            <a:r>
              <a:rPr lang="en-US" altLang="en-US" sz="3200" b="1" dirty="0" err="1">
                <a:latin typeface="Times New Roman" pitchFamily="18" charset="0"/>
              </a:rPr>
              <a:t>sồi</a:t>
            </a:r>
            <a:r>
              <a:rPr lang="en-US" altLang="en-US" sz="3200" b="1" dirty="0">
                <a:latin typeface="Times New Roman" pitchFamily="18" charset="0"/>
              </a:rPr>
              <a:t> </a:t>
            </a:r>
            <a:r>
              <a:rPr lang="en-US" altLang="en-US" sz="3200" b="1" dirty="0" err="1">
                <a:latin typeface="Times New Roman" pitchFamily="18" charset="0"/>
              </a:rPr>
              <a:t>già</a:t>
            </a:r>
            <a:r>
              <a:rPr lang="en-US" altLang="en-US" sz="3200" b="1" dirty="0">
                <a:latin typeface="Times New Roman" pitchFamily="18" charset="0"/>
              </a:rPr>
              <a:t> (</a:t>
            </a:r>
            <a:r>
              <a:rPr lang="en-US" altLang="en-US" sz="3200" b="1" dirty="0" err="1">
                <a:latin typeface="Times New Roman" pitchFamily="18" charset="0"/>
              </a:rPr>
              <a:t>thân</a:t>
            </a:r>
            <a:r>
              <a:rPr lang="en-US" altLang="en-US" sz="3200" b="1" dirty="0">
                <a:latin typeface="Times New Roman" pitchFamily="18" charset="0"/>
              </a:rPr>
              <a:t>, </a:t>
            </a:r>
            <a:r>
              <a:rPr lang="en-US" altLang="en-US" sz="3200" b="1" dirty="0" err="1">
                <a:latin typeface="Times New Roman" pitchFamily="18" charset="0"/>
              </a:rPr>
              <a:t>cành</a:t>
            </a:r>
            <a:r>
              <a:rPr lang="en-US" altLang="en-US" sz="3200" b="1" dirty="0">
                <a:latin typeface="Times New Roman" pitchFamily="18" charset="0"/>
              </a:rPr>
              <a:t>, </a:t>
            </a:r>
            <a:r>
              <a:rPr lang="en-US" altLang="en-US" sz="3200" b="1" dirty="0" err="1">
                <a:latin typeface="Times New Roman" pitchFamily="18" charset="0"/>
              </a:rPr>
              <a:t>lá</a:t>
            </a:r>
            <a:r>
              <a:rPr lang="en-US" altLang="en-US" sz="3200" b="1" dirty="0">
                <a:latin typeface="Times New Roman" pitchFamily="18" charset="0"/>
              </a:rPr>
              <a:t> )</a:t>
            </a:r>
          </a:p>
        </p:txBody>
      </p:sp>
    </p:spTree>
    <p:extLst>
      <p:ext uri="{BB962C8B-B14F-4D97-AF65-F5344CB8AC3E}">
        <p14:creationId xmlns:p14="http://schemas.microsoft.com/office/powerpoint/2010/main" val="2745887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0658">
                                            <p:txEl>
                                              <p:pRg st="0" end="0"/>
                                            </p:txEl>
                                          </p:spTgt>
                                        </p:tgtEl>
                                        <p:attrNameLst>
                                          <p:attrName>style.visibility</p:attrName>
                                        </p:attrNameLst>
                                      </p:cBhvr>
                                      <p:to>
                                        <p:strVal val="visible"/>
                                      </p:to>
                                    </p:set>
                                    <p:anim calcmode="lin" valueType="num">
                                      <p:cBhvr>
                                        <p:cTn id="26"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065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6811C1A5-F6DE-4E0D-9C11-C9647EBD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 Box 2"/>
          <p:cNvSpPr txBox="1">
            <a:spLocks noChangeArrowheads="1"/>
          </p:cNvSpPr>
          <p:nvPr/>
        </p:nvSpPr>
        <p:spPr bwMode="auto">
          <a:xfrm>
            <a:off x="1447800" y="533400"/>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a:solidFill>
                <a:srgbClr val="FF0000"/>
              </a:solidFill>
            </a:endParaRPr>
          </a:p>
        </p:txBody>
      </p:sp>
      <p:sp>
        <p:nvSpPr>
          <p:cNvPr id="9219" name="Text Box 3"/>
          <p:cNvSpPr txBox="1">
            <a:spLocks noChangeArrowheads="1"/>
          </p:cNvSpPr>
          <p:nvPr/>
        </p:nvSpPr>
        <p:spPr bwMode="auto">
          <a:xfrm>
            <a:off x="2209800" y="609600"/>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a:solidFill>
                <a:srgbClr val="FF0000"/>
              </a:solidFill>
            </a:endParaRPr>
          </a:p>
        </p:txBody>
      </p:sp>
      <p:sp>
        <p:nvSpPr>
          <p:cNvPr id="9220" name="Text Box 12"/>
          <p:cNvSpPr txBox="1">
            <a:spLocks noChangeArrowheads="1"/>
          </p:cNvSpPr>
          <p:nvPr/>
        </p:nvSpPr>
        <p:spPr bwMode="auto">
          <a:xfrm>
            <a:off x="2590800" y="25146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a:solidFill>
                <a:srgbClr val="FF0000"/>
              </a:solidFill>
            </a:endParaRPr>
          </a:p>
        </p:txBody>
      </p:sp>
      <p:sp>
        <p:nvSpPr>
          <p:cNvPr id="9221" name="Text Box 15"/>
          <p:cNvSpPr txBox="1">
            <a:spLocks noChangeArrowheads="1"/>
          </p:cNvSpPr>
          <p:nvPr/>
        </p:nvSpPr>
        <p:spPr bwMode="auto">
          <a:xfrm>
            <a:off x="2590800" y="3962400"/>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a:solidFill>
                <a:srgbClr val="FF0000"/>
              </a:solidFill>
            </a:endParaRPr>
          </a:p>
        </p:txBody>
      </p:sp>
      <p:sp>
        <p:nvSpPr>
          <p:cNvPr id="9222" name="Text Box 16"/>
          <p:cNvSpPr txBox="1">
            <a:spLocks noChangeArrowheads="1"/>
          </p:cNvSpPr>
          <p:nvPr/>
        </p:nvSpPr>
        <p:spPr bwMode="auto">
          <a:xfrm>
            <a:off x="304800" y="286614"/>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3200" b="1" dirty="0">
                <a:solidFill>
                  <a:srgbClr val="FF0000"/>
                </a:solidFill>
                <a:latin typeface="Times New Roman" pitchFamily="18" charset="0"/>
              </a:rPr>
              <a:t>2.Tác </a:t>
            </a:r>
            <a:r>
              <a:rPr lang="en-US" altLang="en-US" sz="3200" b="1" dirty="0" err="1">
                <a:solidFill>
                  <a:srgbClr val="FF0000"/>
                </a:solidFill>
                <a:latin typeface="Times New Roman" pitchFamily="18" charset="0"/>
              </a:rPr>
              <a:t>giả</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miêu</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tả</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theo</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trình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tự</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nào</a:t>
            </a:r>
            <a:r>
              <a:rPr lang="en-US" altLang="en-US" sz="3200" b="1" dirty="0">
                <a:solidFill>
                  <a:srgbClr val="FF0000"/>
                </a:solidFill>
                <a:latin typeface="Times New Roman" pitchFamily="18" charset="0"/>
              </a:rPr>
              <a:t>?</a:t>
            </a:r>
          </a:p>
        </p:txBody>
      </p:sp>
      <p:sp>
        <p:nvSpPr>
          <p:cNvPr id="46103" name="Rectangle 23"/>
          <p:cNvSpPr>
            <a:spLocks noChangeArrowheads="1"/>
          </p:cNvSpPr>
          <p:nvPr/>
        </p:nvSpPr>
        <p:spPr bwMode="auto">
          <a:xfrm>
            <a:off x="348175" y="102554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dirty="0">
                <a:solidFill>
                  <a:srgbClr val="0000FF"/>
                </a:solidFill>
                <a:latin typeface="Times New Roman" pitchFamily="18" charset="0"/>
                <a:cs typeface="Times New Roman" pitchFamily="18" charset="0"/>
              </a:rPr>
              <a:t>a/</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sự</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thay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đổi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màu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sắc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bàng</a:t>
            </a:r>
            <a:r>
              <a:rPr lang="en-US" altLang="en-US" sz="3200" b="1" dirty="0">
                <a:solidFill>
                  <a:srgbClr val="0000FF"/>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theo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thời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gian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bốn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mùa</a:t>
            </a:r>
            <a:r>
              <a:rPr lang="en-US" altLang="en-US" sz="3200" b="1" dirty="0">
                <a:solidFill>
                  <a:srgbClr val="0000FF"/>
                </a:solidFill>
                <a:latin typeface="Times New Roman" pitchFamily="18" charset="0"/>
                <a:cs typeface="Times New Roman" pitchFamily="18" charset="0"/>
              </a:rPr>
              <a: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Xuân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Hạ</a:t>
            </a:r>
            <a:r>
              <a:rPr lang="en-US" altLang="en-US" sz="3200" dirty="0">
                <a:solidFill>
                  <a:srgbClr val="0000FF"/>
                </a:solidFill>
                <a:latin typeface="Times New Roman" pitchFamily="18" charset="0"/>
                <a:cs typeface="Times New Roman" pitchFamily="18" charset="0"/>
              </a:rPr>
              <a:t>- Thu- </a:t>
            </a:r>
            <a:r>
              <a:rPr lang="en-US" altLang="en-US" sz="3200" dirty="0" err="1">
                <a:solidFill>
                  <a:srgbClr val="0000FF"/>
                </a:solidFill>
                <a:latin typeface="Times New Roman" pitchFamily="18" charset="0"/>
                <a:cs typeface="Times New Roman" pitchFamily="18" charset="0"/>
              </a:rPr>
              <a:t>Đông</a:t>
            </a:r>
            <a:r>
              <a:rPr lang="en-US" altLang="en-US" sz="3200" dirty="0">
                <a:solidFill>
                  <a:srgbClr val="0000FF"/>
                </a:solidFill>
                <a:latin typeface="Times New Roman" pitchFamily="18" charset="0"/>
                <a:cs typeface="Times New Roman" pitchFamily="18" charset="0"/>
              </a:rPr>
              <a:t>.</a:t>
            </a:r>
          </a:p>
        </p:txBody>
      </p:sp>
      <p:sp>
        <p:nvSpPr>
          <p:cNvPr id="8" name="Rectangle 23"/>
          <p:cNvSpPr>
            <a:spLocks noChangeArrowheads="1"/>
          </p:cNvSpPr>
          <p:nvPr/>
        </p:nvSpPr>
        <p:spPr bwMode="auto">
          <a:xfrm>
            <a:off x="435512" y="2272149"/>
            <a:ext cx="82729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dirty="0">
                <a:solidFill>
                  <a:srgbClr val="0000FF"/>
                </a:solidFill>
                <a:latin typeface="Times New Roman" pitchFamily="18" charset="0"/>
                <a:cs typeface="Times New Roman" pitchFamily="18" charset="0"/>
              </a:rPr>
              <a:t>b/</a:t>
            </a:r>
            <a:r>
              <a:rPr lang="en-US" altLang="en-US" sz="3200" b="1" dirty="0" err="1">
                <a:solidFill>
                  <a:srgbClr val="0000FF"/>
                </a:solidFill>
                <a:latin typeface="Times New Roman" pitchFamily="18" charset="0"/>
                <a:cs typeface="Times New Roman" pitchFamily="18" charset="0"/>
              </a:rPr>
              <a:t>Tả</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sự</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thay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đổi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cây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sồi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già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từ</a:t>
            </a:r>
            <a:r>
              <a:rPr lang="en-US" altLang="en-US" sz="3200" b="1" dirty="0">
                <a:solidFill>
                  <a:srgbClr val="0000FF"/>
                </a:solidFill>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mùa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đông</a:t>
            </a:r>
            <a:r>
              <a:rPr lang="en-US" altLang="en-US" sz="3200" b="1" dirty="0">
                <a:latin typeface="Times New Roman" pitchFamily="18" charset="0"/>
                <a:cs typeface="Times New Roman" pitchFamily="18" charset="0"/>
              </a:rPr>
              <a:t> sang </a:t>
            </a:r>
            <a:r>
              <a:rPr lang="en-US" altLang="en-US" sz="3200" b="1" dirty="0" err="1">
                <a:latin typeface="Times New Roman" pitchFamily="18" charset="0"/>
                <a:cs typeface="Times New Roman" pitchFamily="18" charset="0"/>
              </a:rPr>
              <a:t>mùa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xuân</a:t>
            </a:r>
            <a:r>
              <a:rPr lang="en-US" altLang="en-US" sz="3200" b="1" dirty="0">
                <a:solidFill>
                  <a:srgbClr val="0000FF"/>
                </a:solidFill>
                <a:latin typeface="Times New Roman" pitchFamily="18" charset="0"/>
                <a:cs typeface="Times New Roman" pitchFamily="18" charset="0"/>
              </a:rPr>
              <a:t>:</a:t>
            </a:r>
            <a:r>
              <a:rPr lang="en-US" altLang="en-US" sz="3200" dirty="0">
                <a:solidFill>
                  <a:srgbClr val="0000FF"/>
                </a:solidFill>
                <a:latin typeface="Times New Roman" pitchFamily="18" charset="0"/>
                <a:cs typeface="Times New Roman" pitchFamily="18" charset="0"/>
              </a:rPr>
              <a:t>     </a:t>
            </a:r>
          </a:p>
          <a:p>
            <a:pPr eaLnBrk="1" hangingPunct="1"/>
            <a:r>
              <a:rPr lang="en-US" altLang="en-US" sz="3200" dirty="0" err="1">
                <a:solidFill>
                  <a:srgbClr val="FF0000"/>
                </a:solidFill>
                <a:latin typeface="Times New Roman" pitchFamily="18" charset="0"/>
                <a:cs typeface="Times New Roman" pitchFamily="18" charset="0"/>
              </a:rPr>
              <a:t>Mùa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đông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cây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sồi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nứt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nẻ</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đầy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sẹo</a:t>
            </a:r>
            <a:r>
              <a:rPr lang="en-US" altLang="en-US" sz="3200" dirty="0">
                <a:solidFill>
                  <a:srgbClr val="0000FF"/>
                </a:solidFill>
                <a:latin typeface="Times New Roman" pitchFamily="18" charset="0"/>
                <a:cs typeface="Times New Roman" pitchFamily="18" charset="0"/>
              </a:rPr>
              <a:t>. </a:t>
            </a:r>
            <a:r>
              <a:rPr lang="en-US" altLang="en-US" sz="3200" dirty="0">
                <a:solidFill>
                  <a:srgbClr val="FF0000"/>
                </a:solidFill>
                <a:latin typeface="Times New Roman" pitchFamily="18" charset="0"/>
                <a:cs typeface="Times New Roman" pitchFamily="18" charset="0"/>
              </a:rPr>
              <a:t>Sang </a:t>
            </a:r>
            <a:r>
              <a:rPr lang="en-US" altLang="en-US" sz="3200" dirty="0" err="1">
                <a:solidFill>
                  <a:srgbClr val="FF0000"/>
                </a:solidFill>
                <a:latin typeface="Times New Roman" pitchFamily="18" charset="0"/>
                <a:cs typeface="Times New Roman" pitchFamily="18" charset="0"/>
              </a:rPr>
              <a:t>mùa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xuân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cây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sồi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toả</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rộng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thành</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vòm</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lá</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xum</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xuê</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bừng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dậy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một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sức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sống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bất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ngờ</a:t>
            </a:r>
            <a:r>
              <a:rPr lang="en-US" alt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5230633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fade">
                                      <p:cBhvr>
                                        <p:cTn id="7" dur="1000"/>
                                        <p:tgtEl>
                                          <p:spTgt spid="46103"/>
                                        </p:tgtEl>
                                      </p:cBhvr>
                                    </p:animEffect>
                                    <p:anim calcmode="lin" valueType="num">
                                      <p:cBhvr>
                                        <p:cTn id="8" dur="1000" fill="hold"/>
                                        <p:tgtEl>
                                          <p:spTgt spid="46103"/>
                                        </p:tgtEl>
                                        <p:attrNameLst>
                                          <p:attrName>ppt_x</p:attrName>
                                        </p:attrNameLst>
                                      </p:cBhvr>
                                      <p:tavLst>
                                        <p:tav tm="0">
                                          <p:val>
                                            <p:strVal val="#ppt_x"/>
                                          </p:val>
                                        </p:tav>
                                        <p:tav tm="100000">
                                          <p:val>
                                            <p:strVal val="#ppt_x"/>
                                          </p:val>
                                        </p:tav>
                                      </p:tavLst>
                                    </p:anim>
                                    <p:anim calcmode="lin" valueType="num">
                                      <p:cBhvr>
                                        <p:cTn id="9" dur="1000" fill="hold"/>
                                        <p:tgtEl>
                                          <p:spTgt spid="461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cfsh3or">
      <a:majorFont>
        <a:latin typeface="Arial"/>
        <a:ea typeface="阿里巴巴普惠体 2.0 55 Regular"/>
        <a:cs typeface=""/>
      </a:majorFont>
      <a:minorFont>
        <a:latin typeface="Arial"/>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2019</Words>
  <Application>Microsoft Office PowerPoint</Application>
  <PresentationFormat>On-screen Show (4:3)</PresentationFormat>
  <Paragraphs>113</Paragraphs>
  <Slides>20</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等线</vt:lpstr>
      <vt:lpstr>.VnArial</vt:lpstr>
      <vt:lpstr>.VnExoticH</vt:lpstr>
      <vt:lpstr>Arial</vt:lpstr>
      <vt:lpstr>Arial-Rounded</vt:lpstr>
      <vt:lpstr>Calibri</vt:lpstr>
      <vt:lpstr>Comic Sans MS</vt:lpstr>
      <vt:lpstr>Times New Roman</vt:lpstr>
      <vt:lpstr>Times New Roman (Headings)</vt:lpstr>
      <vt:lpstr>阿里巴巴普惠体 2.0 55 Regular</vt:lpstr>
      <vt:lpstr>Office Theme</vt:lpstr>
      <vt:lpstr>1_Office Theme</vt:lpstr>
      <vt:lpstr>Office 主题</vt:lpstr>
      <vt:lpstr>Mountain Top</vt:lpstr>
      <vt:lpstr>PowerPoint Presentation</vt:lpstr>
      <vt:lpstr>PowerPoint Presentation</vt:lpstr>
      <vt:lpstr>PowerPoint Presentation</vt:lpstr>
      <vt:lpstr>PowerPoint Presentation</vt:lpstr>
      <vt:lpstr>PowerPoint Presentation</vt:lpstr>
      <vt:lpstr>PowerPoint Presentation</vt:lpstr>
      <vt:lpstr>1.Tác giả miêu tả bộ phận nào của cây?</vt:lpstr>
      <vt:lpstr>1.Tác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Tran Thi Huong</cp:lastModifiedBy>
  <cp:revision>26</cp:revision>
  <dcterms:created xsi:type="dcterms:W3CDTF">2020-04-17T03:29:33Z</dcterms:created>
  <dcterms:modified xsi:type="dcterms:W3CDTF">2022-02-12T15:46:40Z</dcterms:modified>
</cp:coreProperties>
</file>