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61" r:id="rId4"/>
    <p:sldId id="262" r:id="rId5"/>
    <p:sldId id="260" r:id="rId6"/>
    <p:sldId id="267" r:id="rId7"/>
    <p:sldId id="268" r:id="rId8"/>
    <p:sldId id="269" r:id="rId9"/>
    <p:sldId id="285" r:id="rId10"/>
    <p:sldId id="286" r:id="rId11"/>
    <p:sldId id="295" r:id="rId12"/>
    <p:sldId id="315" r:id="rId13"/>
    <p:sldId id="314" r:id="rId14"/>
    <p:sldId id="316" r:id="rId15"/>
    <p:sldId id="312" r:id="rId16"/>
    <p:sldId id="313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A23B4-CE79-421C-B2CD-AB076A51B02B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6405-EB67-4D63-84BF-B9D736FD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3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26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1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24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3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8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4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74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CA31-E37E-473E-BEF1-FB8C2B97D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244DA-5646-4030-B87B-4F96FCD84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8D25-F885-4C43-9BEA-51E4E55D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786B-C7D1-4E20-A276-247923EB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F927-E019-42D2-B559-D682515C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9D02-23AD-45D5-841A-B1CFA05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22306-299A-40E8-BB85-2D3F77783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1C9A-F948-483E-8F10-B76EEB79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24C4-299D-4F27-BB73-9EC316E0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37F3-268F-4AB2-91FC-E88677B3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94032-1790-4DA3-887D-478FBAA78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37A1C-AED1-45B3-AD68-F1DE8D3D4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E237-7A87-419D-B945-A8E213B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9B7A-F2A0-4352-BC22-7F72003B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FC6A-16FD-4089-B82A-38C46630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8E88192-258F-47FC-AA3A-5E8126E37E03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021B935-A89E-4F69-A67C-82908899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C20B237-7836-4A45-A188-12E09D972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53903B52-B820-4C62-8C2B-8E79A7C565DE}"/>
              </a:ext>
            </a:extLst>
          </p:cNvPr>
          <p:cNvSpPr/>
          <p:nvPr userDrawn="1"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6848D6-913D-4BE2-8D46-3210A1CBD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8E28-9CDE-43F7-A31F-23EB1EF80A12}" type="datetimeFigureOut">
              <a:rPr lang="en-US"/>
              <a:pPr>
                <a:defRPr/>
              </a:pPr>
              <a:t>2/5/2022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7698F7-C281-4A0F-888C-6F9A8DD54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2D659F-4920-43B7-BD54-A9C010905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9B6C9-7217-436D-99BA-52DB5483C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5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5A41-1A9B-4D19-852E-DBD20B1A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077F-DDBD-4264-BAC0-8947943C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3BE0-D4AD-4649-90BA-B309CC12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D55D-0582-401F-BE91-93B73BCA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28C9F-E61E-4E46-94D5-7311EDAF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88AB-C655-45E4-A9E3-B6025566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3AC3-3001-4950-A25D-49D0F0964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F225-7FC2-4882-8C82-3C0D2712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EE41-9FBE-47AE-844E-C735B25A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05C7-D6B3-44A3-80EB-85FA3DFD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D10-FBAE-4785-AEDE-5B98D19B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7FC3-3427-49DB-873E-69C6CDE50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85470-F9BD-4C72-8B70-38D7875E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488C0-6E6D-439E-9750-B11B369C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87873-6CF5-4DB7-82A0-88302B39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DFBC-EC4C-4B9A-8A0E-8FAC9CF2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46E6-D3D8-4F32-B255-6D749E70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8F8B1-2280-46AC-A8A1-21AACB5F5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C1437-0EB8-4A2E-858B-5DD615FDA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1E59E-CD4B-4DEF-AD44-99834D9EA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47744-E397-4DDF-B0C0-F9976D8C8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EC5E4-F84A-4C70-ABE1-B97D9FB0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6FE22-5154-4A56-AD87-3F281447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0EF9E-24AF-469F-8484-357F8725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D917-634D-42CC-AFB9-C45676C0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8BF32-3A79-443C-BD4F-66FED234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5DE0C-250A-4B5D-94A2-56B439B4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1CAA6-2215-4B80-B08E-FCF7FE8A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0A681-EBA1-44A1-BC7D-22E9784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6A72D-EB8D-4F3D-AE77-7774F21A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DA92-5ABD-43E5-9594-7823F85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8426-E66C-4442-9E26-4CE1709C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87A7-4834-4BDE-90D4-35DD1E47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FEE62-0E33-4C1C-B757-C04EC4741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0C0D9-F15A-4690-9C70-12CCAEF3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C8FAA-D129-4FDD-B876-6D5A826E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FE1AE-C742-44C3-B09C-BB498069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57DB-4EB2-494C-97CB-BA0D0542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B12CD-8205-4F2D-AEC0-640BABFED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AD0DF-3065-44DB-9CBA-3C7C16F26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27972-CAC8-4B66-AD3D-A4DEC8A9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613DE-F151-472C-B64F-772FC680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12E8-2D04-403D-B09E-9016E752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E2947-0AE8-40E5-9971-38CA2430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20F9A-C66D-4CE1-96B6-CF925513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40DCB-A7C5-4CC3-B68D-67121AF0C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4274-190D-4212-B8B8-D4720448300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859C2-1584-4827-A303-FAF88DA5F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F578-CC43-4FD2-8CAF-B687FCCEB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2307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169D88-FB7E-4B7D-8C59-D2E920DF6778}"/>
              </a:ext>
            </a:extLst>
          </p:cNvPr>
          <p:cNvSpPr txBox="1"/>
          <p:nvPr/>
        </p:nvSpPr>
        <p:spPr>
          <a:xfrm>
            <a:off x="952229" y="1912840"/>
            <a:ext cx="1154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Chào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mừng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đến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srgbClr val="00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133444" y="4949294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305279" y="254072"/>
            <a:ext cx="4238242" cy="19389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745283" y="392723"/>
            <a:ext cx="4293567" cy="1242448"/>
          </a:xfrm>
          <a:prstGeom prst="rect">
            <a:avLst/>
          </a:prstGeom>
        </p:spPr>
      </p:pic>
      <p:pic>
        <p:nvPicPr>
          <p:cNvPr id="27" name="七公主 - 토마토">
            <a:hlinkClick r:id="" action="ppaction://media"/>
            <a:extLst>
              <a:ext uri="{FF2B5EF4-FFF2-40B4-BE49-F238E27FC236}">
                <a16:creationId xmlns:a16="http://schemas.microsoft.com/office/drawing/2014/main" id="{F566DBFB-0BBB-476F-B4DF-00766608E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7209" y="7494673"/>
            <a:ext cx="609600" cy="609600"/>
          </a:xfrm>
          <a:prstGeom prst="rect">
            <a:avLst/>
          </a:prstGeom>
        </p:spPr>
      </p:pic>
      <p:sp>
        <p:nvSpPr>
          <p:cNvPr id="15" name="WordArt 20">
            <a:extLst>
              <a:ext uri="{FF2B5EF4-FFF2-40B4-BE49-F238E27FC236}">
                <a16:creationId xmlns:a16="http://schemas.microsoft.com/office/drawing/2014/main" id="{D709037F-3E90-4820-BD6D-37F3D7827C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4916" y="3158917"/>
            <a:ext cx="4798141" cy="15207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5" name="Text Box 59">
            <a:extLst>
              <a:ext uri="{FF2B5EF4-FFF2-40B4-BE49-F238E27FC236}">
                <a16:creationId xmlns:a16="http://schemas.microsoft.com/office/drawing/2014/main" id="{981D2E13-954F-4520-B263-ED9D44FB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9" y="1088918"/>
            <a:ext cx="11562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3" name="Text Box 14">
            <a:extLst>
              <a:ext uri="{FF2B5EF4-FFF2-40B4-BE49-F238E27FC236}">
                <a16:creationId xmlns:a16="http://schemas.microsoft.com/office/drawing/2014/main" id="{771093B7-D16F-44D9-AA7E-3511C64ED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9" y="229480"/>
            <a:ext cx="3563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60" name="Picture 12" descr="Hoa_phong_lan">
            <a:extLst>
              <a:ext uri="{FF2B5EF4-FFF2-40B4-BE49-F238E27FC236}">
                <a16:creationId xmlns:a16="http://schemas.microsoft.com/office/drawing/2014/main" id="{56426E91-D9F7-45D1-972D-11FE6328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9" y="4849126"/>
            <a:ext cx="32766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hoamai2">
            <a:extLst>
              <a:ext uri="{FF2B5EF4-FFF2-40B4-BE49-F238E27FC236}">
                <a16:creationId xmlns:a16="http://schemas.microsoft.com/office/drawing/2014/main" id="{BCF6B5A5-260C-4BA5-897F-F25BAF6C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87" y="2040732"/>
            <a:ext cx="2895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hoasenvietnam">
            <a:extLst>
              <a:ext uri="{FF2B5EF4-FFF2-40B4-BE49-F238E27FC236}">
                <a16:creationId xmlns:a16="http://schemas.microsoft.com/office/drawing/2014/main" id="{9169DEE3-2123-405B-ABE4-A806FE9C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73" y="2086770"/>
            <a:ext cx="3048000" cy="19843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3" name="Picture 15" descr="64909139">
            <a:extLst>
              <a:ext uri="{FF2B5EF4-FFF2-40B4-BE49-F238E27FC236}">
                <a16:creationId xmlns:a16="http://schemas.microsoft.com/office/drawing/2014/main" id="{A41FFDF3-2AA9-47A6-9936-5F4FEA17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73" y="4853888"/>
            <a:ext cx="3048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 descr="hoa_hong">
            <a:extLst>
              <a:ext uri="{FF2B5EF4-FFF2-40B4-BE49-F238E27FC236}">
                <a16:creationId xmlns:a16="http://schemas.microsoft.com/office/drawing/2014/main" id="{B7982B49-4ECA-45DB-8036-3585DC3A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208677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 descr="ecoblader-hoa-đào">
            <a:extLst>
              <a:ext uri="{FF2B5EF4-FFF2-40B4-BE49-F238E27FC236}">
                <a16:creationId xmlns:a16="http://schemas.microsoft.com/office/drawing/2014/main" id="{2A601370-36EF-4FA4-A3F7-CDD70798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39" y="4827081"/>
            <a:ext cx="2819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wnloads\Các loại lớp 4B\BÀI GIẢNG POI\Tuần 21\26231559_550743715304488_5134811132489219765_n.jpg">
            <a:extLst>
              <a:ext uri="{FF2B5EF4-FFF2-40B4-BE49-F238E27FC236}">
                <a16:creationId xmlns:a16="http://schemas.microsoft.com/office/drawing/2014/main" id="{84E3F0BC-946F-409F-B2ED-E8387E6D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0"/>
            <a:ext cx="8623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ownloads\Các loại lớp 4B\BÀI GIẢNG POI\Tuần 21\images.jpg">
            <a:extLst>
              <a:ext uri="{FF2B5EF4-FFF2-40B4-BE49-F238E27FC236}">
                <a16:creationId xmlns:a16="http://schemas.microsoft.com/office/drawing/2014/main" id="{DBD193A0-F029-47DF-92B4-A399AF42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0988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wnloads\Các loại lớp 4B\BÀI GIẢNG POI\Tuần 21\10917400_1532409277013459_4523351303562142465_n.jpg">
            <a:extLst>
              <a:ext uri="{FF2B5EF4-FFF2-40B4-BE49-F238E27FC236}">
                <a16:creationId xmlns:a16="http://schemas.microsoft.com/office/drawing/2014/main" id="{38A1EB41-A7C0-4528-B299-F09D3BC0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1"/>
            <a:ext cx="9786938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ownloads\Các loại lớp 4B\BÀI GIẢNG POI\Tuần 21\images1439970_T5.jpg">
            <a:extLst>
              <a:ext uri="{FF2B5EF4-FFF2-40B4-BE49-F238E27FC236}">
                <a16:creationId xmlns:a16="http://schemas.microsoft.com/office/drawing/2014/main" id="{9CD31FB5-EE33-4426-803F-06AE96A6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wnloads\Các loại lớp 4B\BÀI GIẢNG POI\Tuần 21\8a1-ds493.gif">
            <a:extLst>
              <a:ext uri="{FF2B5EF4-FFF2-40B4-BE49-F238E27FC236}">
                <a16:creationId xmlns:a16="http://schemas.microsoft.com/office/drawing/2014/main" id="{899EA35A-3EF7-44DB-A8F2-320DB60B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9">
            <a:extLst>
              <a:ext uri="{FF2B5EF4-FFF2-40B4-BE49-F238E27FC236}">
                <a16:creationId xmlns:a16="http://schemas.microsoft.com/office/drawing/2014/main" id="{3CBB68EC-7684-4F0E-B366-89AF2D0F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13" y="225427"/>
            <a:ext cx="11573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1DF19589-436C-4CC5-AD9A-A7C0AE33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105" y="3429000"/>
            <a:ext cx="105179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tròn,dày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A7046661-11F6-4968-96C1-5D345144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87366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hồng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tỏa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ngát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rực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hiền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3083487" y="4727906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36103" y="4934804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30976" y="311512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338827" y="-253575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338827" y="4435719"/>
            <a:ext cx="4238242" cy="2188148"/>
          </a:xfrm>
          <a:prstGeom prst="rect">
            <a:avLst/>
          </a:prstGeom>
        </p:spPr>
      </p:pic>
      <p:pic>
        <p:nvPicPr>
          <p:cNvPr id="31" name="Picture 64" descr="2b">
            <a:extLst>
              <a:ext uri="{FF2B5EF4-FFF2-40B4-BE49-F238E27FC236}">
                <a16:creationId xmlns:a16="http://schemas.microsoft.com/office/drawing/2014/main" id="{FC0FBB2C-6013-47B3-8C74-28B566E34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7" y="656525"/>
            <a:ext cx="1941382" cy="16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10">
            <a:extLst>
              <a:ext uri="{FF2B5EF4-FFF2-40B4-BE49-F238E27FC236}">
                <a16:creationId xmlns:a16="http://schemas.microsoft.com/office/drawing/2014/main" id="{FD562C81-7DC0-4219-A640-0B3126EE2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216" y="2159311"/>
            <a:ext cx="91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">
            <a:extLst>
              <a:ext uri="{FF2B5EF4-FFF2-40B4-BE49-F238E27FC236}">
                <a16:creationId xmlns:a16="http://schemas.microsoft.com/office/drawing/2014/main" id="{43C14C8D-2627-4171-B2CB-42377C57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05" y="2250505"/>
            <a:ext cx="971619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800" b="1" i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9481" y="904331"/>
            <a:ext cx="4780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0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71153" y="4475712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49751" y="5333256"/>
            <a:ext cx="4293567" cy="1242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4219" y="949885"/>
            <a:ext cx="8583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HP001 5 hàng" panose="020B0603050302020204" pitchFamily="34" charset="0"/>
              </a:rPr>
              <a:t>Thứ</a:t>
            </a:r>
            <a:r>
              <a:rPr lang="en-US" sz="4000" b="1" dirty="0" smtClean="0">
                <a:latin typeface="HP001 5 hàng" panose="020B0603050302020204" pitchFamily="34" charset="0"/>
              </a:rPr>
              <a:t>  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ngày</a:t>
            </a:r>
            <a:r>
              <a:rPr lang="en-US" sz="4000" b="1" dirty="0" smtClean="0">
                <a:latin typeface="HP001 5 hàng" panose="020B0603050302020204" pitchFamily="34" charset="0"/>
              </a:rPr>
              <a:t>   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tháng</a:t>
            </a:r>
            <a:r>
              <a:rPr lang="en-US" sz="4000" b="1" dirty="0" smtClean="0">
                <a:latin typeface="HP001 5 hàng" panose="020B0603050302020204" pitchFamily="34" charset="0"/>
              </a:rPr>
              <a:t> 2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năm</a:t>
            </a:r>
            <a:r>
              <a:rPr lang="en-US" sz="4000" b="1" dirty="0" smtClean="0">
                <a:latin typeface="HP001 5 hàng" panose="020B0603050302020204" pitchFamily="34" charset="0"/>
              </a:rPr>
              <a:t> 2022</a:t>
            </a:r>
          </a:p>
          <a:p>
            <a:pPr algn="ctr"/>
            <a:r>
              <a:rPr lang="en-US" sz="4000" b="1" dirty="0" err="1" smtClean="0">
                <a:latin typeface="HP001 5 hàng" panose="020B0603050302020204" pitchFamily="34" charset="0"/>
              </a:rPr>
              <a:t>Luyện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từ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và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câu</a:t>
            </a:r>
            <a:endParaRPr lang="en-US" sz="4000" b="1" dirty="0" smtClean="0">
              <a:latin typeface="HP001 5 hàng" panose="020B0603050302020204" pitchFamily="34" charset="0"/>
            </a:endParaRPr>
          </a:p>
          <a:p>
            <a:pPr algn="ctr"/>
            <a:r>
              <a:rPr lang="en-US" sz="4000" b="1" dirty="0" err="1" smtClean="0">
                <a:latin typeface="HP001 5 hàng" panose="020B0603050302020204" pitchFamily="34" charset="0"/>
              </a:rPr>
              <a:t>Vị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ngữ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trong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câu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kể</a:t>
            </a:r>
            <a:r>
              <a:rPr lang="en-US" sz="4000" b="1" dirty="0" smtClean="0">
                <a:latin typeface="HP001 5 hàng" panose="020B0603050302020204" pitchFamily="34" charset="0"/>
              </a:rPr>
              <a:t> Ai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thế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nào</a:t>
            </a:r>
            <a:r>
              <a:rPr lang="en-US" sz="4000" b="1" dirty="0" smtClean="0">
                <a:latin typeface="HP001 5 hàng" panose="020B0603050302020204" pitchFamily="34" charset="0"/>
              </a:rPr>
              <a:t>?</a:t>
            </a:r>
            <a:endParaRPr lang="en-US" sz="4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0">
            <a:extLst>
              <a:ext uri="{FF2B5EF4-FFF2-40B4-BE49-F238E27FC236}">
                <a16:creationId xmlns:a16="http://schemas.microsoft.com/office/drawing/2014/main" id="{F7CE5F0E-3E01-453B-9536-994E7DE3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771" y="813596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Ai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311C2C7A-36DD-4A83-BFC8-EA9EEC16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" y="1316831"/>
            <a:ext cx="3348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endParaRPr lang="en-US" altLang="en-US" sz="28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AB11AB3-B07B-491A-9849-12D07F155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233" y="2944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807E1C2-BD5F-468F-B7D0-D47592C6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" y="1872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5B1D3CF7-5E95-4DEF-8096-1A7B531C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45" y="2441850"/>
            <a:ext cx="115530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E8A0BD67-7AD3-4BE1-B75A-6F472873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63" y="4470216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C7FBD3A6-11DB-4A72-B736-7734F80F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859" y="4440266"/>
            <a:ext cx="4929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DF18950C-6399-4A15-A8DE-35BF1B95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09" y="526171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66B4342A-DDA3-45BB-A687-3D6D5F994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6336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 2, 4, 6, 7.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B0B8D0B0-F8DB-4DCD-AA53-4931F1D22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09" y="2347318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1F2602BC-5B4A-489E-81E6-3693F8A7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89" y="2815678"/>
            <a:ext cx="4356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40C7765-7E6E-4F09-9623-897F44E2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110" y="2786065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3C3C8082-25C9-4C86-A5C0-D5885E1D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8034" y="2786065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BD39A52E-410E-4714-874F-FF28221A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820" y="3243237"/>
            <a:ext cx="49020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BC639D89-787A-4BB4-8E90-2FCF6BDD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26" y="3629819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8D55B3F-70A7-4F48-8D34-C8AC6CFA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817" y="2361163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3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D6DB2F-5414-4FAC-8B9D-149B322F6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10260833" y="4866800"/>
            <a:ext cx="4238242" cy="2188148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BDB6B80D-DADF-4306-9094-179F2A0C2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10" y="35258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34D1657-10EC-427D-8101-AB3FCF7F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89" y="89884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9F3CCCA-4E62-47ED-8063-D56B62A8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32249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656EDEA-53B9-4D8F-8A2D-DEC7D51E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899" y="3006945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425C3396-3BED-4A90-A250-5D01851B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80" y="4049331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10B52B1E-E902-4235-9F4B-0F7838F17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80" y="5163331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3C8975-D589-403A-B966-E60FC66CB302}"/>
              </a:ext>
            </a:extLst>
          </p:cNvPr>
          <p:cNvCxnSpPr>
            <a:cxnSpLocks/>
          </p:cNvCxnSpPr>
          <p:nvPr/>
        </p:nvCxnSpPr>
        <p:spPr>
          <a:xfrm flipH="1">
            <a:off x="4624604" y="887914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8FE756-2CB6-4784-A25A-17CA90E04228}"/>
              </a:ext>
            </a:extLst>
          </p:cNvPr>
          <p:cNvCxnSpPr/>
          <p:nvPr/>
        </p:nvCxnSpPr>
        <p:spPr>
          <a:xfrm>
            <a:off x="3400468" y="1330892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7A2F8D-640D-4199-A3D6-C4D1A14A2FEE}"/>
              </a:ext>
            </a:extLst>
          </p:cNvPr>
          <p:cNvCxnSpPr>
            <a:cxnSpLocks/>
          </p:cNvCxnSpPr>
          <p:nvPr/>
        </p:nvCxnSpPr>
        <p:spPr>
          <a:xfrm>
            <a:off x="4840628" y="133089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33E9A2-AEE9-4D57-A101-715F1618CC85}"/>
              </a:ext>
            </a:extLst>
          </p:cNvPr>
          <p:cNvCxnSpPr>
            <a:cxnSpLocks/>
          </p:cNvCxnSpPr>
          <p:nvPr/>
        </p:nvCxnSpPr>
        <p:spPr>
          <a:xfrm>
            <a:off x="4840628" y="1417956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0">
            <a:extLst>
              <a:ext uri="{FF2B5EF4-FFF2-40B4-BE49-F238E27FC236}">
                <a16:creationId xmlns:a16="http://schemas.microsoft.com/office/drawing/2014/main" id="{FCA39C5F-D335-4994-AE08-AFAA61AC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177" y="1443765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03CD8863-9BF2-496D-A371-3CB1A1AD4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39" y="1455744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1EDEB3-01CB-404A-BE40-D0DBE13B7C06}"/>
              </a:ext>
            </a:extLst>
          </p:cNvPr>
          <p:cNvCxnSpPr>
            <a:cxnSpLocks/>
          </p:cNvCxnSpPr>
          <p:nvPr/>
        </p:nvCxnSpPr>
        <p:spPr>
          <a:xfrm flipH="1">
            <a:off x="2752396" y="1930232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9CC7EE-735A-4ECA-9751-9BE6B1D712CE}"/>
              </a:ext>
            </a:extLst>
          </p:cNvPr>
          <p:cNvCxnSpPr>
            <a:cxnSpLocks/>
          </p:cNvCxnSpPr>
          <p:nvPr/>
        </p:nvCxnSpPr>
        <p:spPr>
          <a:xfrm>
            <a:off x="1960308" y="2451361"/>
            <a:ext cx="763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30E432-2FDB-491C-A53F-0A220784E7C8}"/>
              </a:ext>
            </a:extLst>
          </p:cNvPr>
          <p:cNvCxnSpPr>
            <a:cxnSpLocks/>
          </p:cNvCxnSpPr>
          <p:nvPr/>
        </p:nvCxnSpPr>
        <p:spPr>
          <a:xfrm>
            <a:off x="2842930" y="2552924"/>
            <a:ext cx="630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80030B-9CA7-4C31-B130-25B0FCADDEF8}"/>
              </a:ext>
            </a:extLst>
          </p:cNvPr>
          <p:cNvCxnSpPr>
            <a:cxnSpLocks/>
          </p:cNvCxnSpPr>
          <p:nvPr/>
        </p:nvCxnSpPr>
        <p:spPr>
          <a:xfrm>
            <a:off x="2842930" y="2474944"/>
            <a:ext cx="630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0">
            <a:extLst>
              <a:ext uri="{FF2B5EF4-FFF2-40B4-BE49-F238E27FC236}">
                <a16:creationId xmlns:a16="http://schemas.microsoft.com/office/drawing/2014/main" id="{626B184E-3269-4440-87A4-FD7FA46F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356" y="2474944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CAD3D278-EE90-4EFB-88D3-529CC897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704" y="2535698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CF7E85-8ACD-4765-B986-8CBE9669DE89}"/>
              </a:ext>
            </a:extLst>
          </p:cNvPr>
          <p:cNvCxnSpPr>
            <a:cxnSpLocks/>
          </p:cNvCxnSpPr>
          <p:nvPr/>
        </p:nvCxnSpPr>
        <p:spPr>
          <a:xfrm flipH="1">
            <a:off x="3158852" y="2991546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33BA8F59-8951-4B8D-8247-67FDED21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819" y="3561310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3A581C01-C41B-40A5-9420-F7899207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177" y="3553862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B63566-86C4-4FCC-B6A1-77E795A42F1F}"/>
              </a:ext>
            </a:extLst>
          </p:cNvPr>
          <p:cNvCxnSpPr>
            <a:cxnSpLocks/>
          </p:cNvCxnSpPr>
          <p:nvPr/>
        </p:nvCxnSpPr>
        <p:spPr>
          <a:xfrm flipH="1">
            <a:off x="4407785" y="4023742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AC3F00-0512-4B6F-A131-E46E207104C7}"/>
              </a:ext>
            </a:extLst>
          </p:cNvPr>
          <p:cNvCxnSpPr>
            <a:cxnSpLocks/>
          </p:cNvCxnSpPr>
          <p:nvPr/>
        </p:nvCxnSpPr>
        <p:spPr>
          <a:xfrm>
            <a:off x="2097191" y="3515085"/>
            <a:ext cx="984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7A80AA-C041-4FB0-9436-AA8999011C89}"/>
              </a:ext>
            </a:extLst>
          </p:cNvPr>
          <p:cNvCxnSpPr>
            <a:cxnSpLocks/>
          </p:cNvCxnSpPr>
          <p:nvPr/>
        </p:nvCxnSpPr>
        <p:spPr>
          <a:xfrm>
            <a:off x="3266864" y="3502363"/>
            <a:ext cx="1717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912FC8-9E46-420B-A375-5A1B13F0830E}"/>
              </a:ext>
            </a:extLst>
          </p:cNvPr>
          <p:cNvCxnSpPr>
            <a:cxnSpLocks/>
          </p:cNvCxnSpPr>
          <p:nvPr/>
        </p:nvCxnSpPr>
        <p:spPr>
          <a:xfrm>
            <a:off x="3266864" y="3581562"/>
            <a:ext cx="1717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C531FF-9185-46E0-9779-B9ABF39FD561}"/>
              </a:ext>
            </a:extLst>
          </p:cNvPr>
          <p:cNvCxnSpPr>
            <a:cxnSpLocks/>
          </p:cNvCxnSpPr>
          <p:nvPr/>
        </p:nvCxnSpPr>
        <p:spPr>
          <a:xfrm>
            <a:off x="3231384" y="4566437"/>
            <a:ext cx="1069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94AAA1-66E1-4D5D-9DB2-DDE8D5DB382D}"/>
              </a:ext>
            </a:extLst>
          </p:cNvPr>
          <p:cNvCxnSpPr>
            <a:cxnSpLocks/>
          </p:cNvCxnSpPr>
          <p:nvPr/>
        </p:nvCxnSpPr>
        <p:spPr>
          <a:xfrm>
            <a:off x="4551495" y="4591694"/>
            <a:ext cx="1509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0636B3-05CB-46DA-9DC3-52637B42613A}"/>
              </a:ext>
            </a:extLst>
          </p:cNvPr>
          <p:cNvCxnSpPr>
            <a:cxnSpLocks/>
          </p:cNvCxnSpPr>
          <p:nvPr/>
        </p:nvCxnSpPr>
        <p:spPr>
          <a:xfrm>
            <a:off x="4526884" y="4514464"/>
            <a:ext cx="1509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0">
            <a:extLst>
              <a:ext uri="{FF2B5EF4-FFF2-40B4-BE49-F238E27FC236}">
                <a16:creationId xmlns:a16="http://schemas.microsoft.com/office/drawing/2014/main" id="{F8E95861-D183-4D3D-8417-C897F3B6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790" y="4627646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8D02B1FA-7DC8-4149-9C5C-3584EF86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148" y="4620198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1BE22C-0566-40B4-A06E-0C58537A8254}"/>
              </a:ext>
            </a:extLst>
          </p:cNvPr>
          <p:cNvCxnSpPr>
            <a:cxnSpLocks/>
          </p:cNvCxnSpPr>
          <p:nvPr/>
        </p:nvCxnSpPr>
        <p:spPr>
          <a:xfrm flipH="1">
            <a:off x="2541051" y="5177494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D8127D-762B-48F6-B038-27C1F6C3C760}"/>
              </a:ext>
            </a:extLst>
          </p:cNvPr>
          <p:cNvCxnSpPr>
            <a:cxnSpLocks/>
          </p:cNvCxnSpPr>
          <p:nvPr/>
        </p:nvCxnSpPr>
        <p:spPr>
          <a:xfrm>
            <a:off x="1949810" y="5708383"/>
            <a:ext cx="534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8267F6-7D4C-4915-A721-F74868F736C8}"/>
              </a:ext>
            </a:extLst>
          </p:cNvPr>
          <p:cNvCxnSpPr>
            <a:cxnSpLocks/>
          </p:cNvCxnSpPr>
          <p:nvPr/>
        </p:nvCxnSpPr>
        <p:spPr>
          <a:xfrm>
            <a:off x="2678071" y="5710184"/>
            <a:ext cx="5543568" cy="32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A59143-C7E6-42A8-BFEC-55F981F4AE9D}"/>
              </a:ext>
            </a:extLst>
          </p:cNvPr>
          <p:cNvCxnSpPr>
            <a:cxnSpLocks/>
          </p:cNvCxnSpPr>
          <p:nvPr/>
        </p:nvCxnSpPr>
        <p:spPr>
          <a:xfrm>
            <a:off x="2685863" y="5773999"/>
            <a:ext cx="5543568" cy="32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>
            <a:extLst>
              <a:ext uri="{FF2B5EF4-FFF2-40B4-BE49-F238E27FC236}">
                <a16:creationId xmlns:a16="http://schemas.microsoft.com/office/drawing/2014/main" id="{17F66C47-6B48-4484-AFEC-5EF5A84A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056" y="5784480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C3D490D9-BA29-4786-AE38-0683E3DB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811" y="5844203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2881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/>
      <p:bldP spid="21" grpId="0"/>
      <p:bldP spid="26" grpId="0"/>
      <p:bldP spid="27" grpId="0"/>
      <p:bldP spid="29" grpId="0"/>
      <p:bldP spid="30" grpId="0"/>
      <p:bldP spid="38" grpId="0"/>
      <p:bldP spid="39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66A6FF-6F6C-401D-AEE5-B386E2D3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9744402" y="222710"/>
            <a:ext cx="2888758" cy="1526331"/>
          </a:xfrm>
          <a:prstGeom prst="rect">
            <a:avLst/>
          </a:prstGeom>
        </p:spPr>
      </p:pic>
      <p:graphicFrame>
        <p:nvGraphicFramePr>
          <p:cNvPr id="42" name="Group 241">
            <a:extLst>
              <a:ext uri="{FF2B5EF4-FFF2-40B4-BE49-F238E27FC236}">
                <a16:creationId xmlns:a16="http://schemas.microsoft.com/office/drawing/2014/main" id="{1F31058C-9008-40DE-BDB6-1AEF98FB7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21934"/>
              </p:ext>
            </p:extLst>
          </p:nvPr>
        </p:nvGraphicFramePr>
        <p:xfrm>
          <a:off x="430552" y="1265273"/>
          <a:ext cx="9144000" cy="5157788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" name="Text Box 31">
            <a:extLst>
              <a:ext uri="{FF2B5EF4-FFF2-40B4-BE49-F238E27FC236}">
                <a16:creationId xmlns:a16="http://schemas.microsoft.com/office/drawing/2014/main" id="{32E96C2E-34C9-47BF-A0D2-562CE7C6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63" y="342831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</a:t>
            </a:r>
            <a:r>
              <a:rPr lang="en-US" altLang="en-US"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endParaRPr lang="en-US" altLang="en-US" sz="2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4" name="Text Box 204">
            <a:extLst>
              <a:ext uri="{FF2B5EF4-FFF2-40B4-BE49-F238E27FC236}">
                <a16:creationId xmlns:a16="http://schemas.microsoft.com/office/drawing/2014/main" id="{3C2A04FD-E24F-497C-A288-79853725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125178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Ai thế nào?</a:t>
            </a:r>
          </a:p>
        </p:txBody>
      </p:sp>
      <p:sp>
        <p:nvSpPr>
          <p:cNvPr id="45" name="Text Box 205">
            <a:extLst>
              <a:ext uri="{FF2B5EF4-FFF2-40B4-BE49-F238E27FC236}">
                <a16:creationId xmlns:a16="http://schemas.microsoft.com/office/drawing/2014/main" id="{C0761F16-9B88-4C95-B9F1-5E536D3D9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478" y="1324805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</a:t>
            </a:r>
          </a:p>
        </p:txBody>
      </p:sp>
      <p:sp>
        <p:nvSpPr>
          <p:cNvPr id="46" name="Text Box 206">
            <a:extLst>
              <a:ext uri="{FF2B5EF4-FFF2-40B4-BE49-F238E27FC236}">
                <a16:creationId xmlns:a16="http://schemas.microsoft.com/office/drawing/2014/main" id="{CE49E721-37A5-4757-A1BB-4817FDD6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1324805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ngữ</a:t>
            </a:r>
          </a:p>
        </p:txBody>
      </p:sp>
      <p:sp>
        <p:nvSpPr>
          <p:cNvPr id="47" name="Text Box 207">
            <a:extLst>
              <a:ext uri="{FF2B5EF4-FFF2-40B4-BE49-F238E27FC236}">
                <a16:creationId xmlns:a16="http://schemas.microsoft.com/office/drawing/2014/main" id="{7656A908-7EA8-4888-BEC1-8A3AD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1251780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08">
            <a:extLst>
              <a:ext uri="{FF2B5EF4-FFF2-40B4-BE49-F238E27FC236}">
                <a16:creationId xmlns:a16="http://schemas.microsoft.com/office/drawing/2014/main" id="{823695C3-090F-494D-B4FF-67712E6E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453" y="1251780"/>
            <a:ext cx="1979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tạo thành vị ngữ</a:t>
            </a:r>
          </a:p>
        </p:txBody>
      </p:sp>
      <p:sp>
        <p:nvSpPr>
          <p:cNvPr id="49" name="Text Box 209">
            <a:extLst>
              <a:ext uri="{FF2B5EF4-FFF2-40B4-BE49-F238E27FC236}">
                <a16:creationId xmlns:a16="http://schemas.microsoft.com/office/drawing/2014/main" id="{F34A2569-4B03-4413-A896-B83EAE81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1974092"/>
            <a:ext cx="2124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Cảnh vật thật im lìm.</a:t>
            </a:r>
          </a:p>
        </p:txBody>
      </p:sp>
      <p:sp>
        <p:nvSpPr>
          <p:cNvPr id="50" name="Text Box 210">
            <a:extLst>
              <a:ext uri="{FF2B5EF4-FFF2-40B4-BE49-F238E27FC236}">
                <a16:creationId xmlns:a16="http://schemas.microsoft.com/office/drawing/2014/main" id="{96FE067A-0B78-46D6-BBA9-CB685772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2693230"/>
            <a:ext cx="2268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thôi vỗ sóng dồn dập vô bờ như hồi chiều.</a:t>
            </a:r>
          </a:p>
        </p:txBody>
      </p:sp>
      <p:sp>
        <p:nvSpPr>
          <p:cNvPr id="51" name="Text Box 211">
            <a:extLst>
              <a:ext uri="{FF2B5EF4-FFF2-40B4-BE49-F238E27FC236}">
                <a16:creationId xmlns:a16="http://schemas.microsoft.com/office/drawing/2014/main" id="{37EA400E-6314-496F-ABBA-43E1CEC1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3772730"/>
            <a:ext cx="2268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Ba  trầm ngâm.</a:t>
            </a:r>
          </a:p>
        </p:txBody>
      </p:sp>
      <p:sp>
        <p:nvSpPr>
          <p:cNvPr id="52" name="Text Box 212">
            <a:extLst>
              <a:ext uri="{FF2B5EF4-FFF2-40B4-BE49-F238E27FC236}">
                <a16:creationId xmlns:a16="http://schemas.microsoft.com/office/drawing/2014/main" id="{AA3F93EF-BC8A-4669-B74D-6ACD1AD8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4564892"/>
            <a:ext cx="2195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Sáu rất sôi nổi.</a:t>
            </a:r>
          </a:p>
        </p:txBody>
      </p:sp>
      <p:sp>
        <p:nvSpPr>
          <p:cNvPr id="53" name="Text Box 213">
            <a:extLst>
              <a:ext uri="{FF2B5EF4-FFF2-40B4-BE49-F238E27FC236}">
                <a16:creationId xmlns:a16="http://schemas.microsoft.com/office/drawing/2014/main" id="{A3C254D0-1162-404E-A29F-E8D20083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603" y="2045530"/>
            <a:ext cx="13668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</a:t>
            </a:r>
          </a:p>
        </p:txBody>
      </p:sp>
      <p:sp>
        <p:nvSpPr>
          <p:cNvPr id="54" name="Text Box 214">
            <a:extLst>
              <a:ext uri="{FF2B5EF4-FFF2-40B4-BE49-F238E27FC236}">
                <a16:creationId xmlns:a16="http://schemas.microsoft.com/office/drawing/2014/main" id="{79AA2DCC-45AE-459A-B93D-6010F4EC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40" y="290913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5" name="Text Box 215">
            <a:extLst>
              <a:ext uri="{FF2B5EF4-FFF2-40B4-BE49-F238E27FC236}">
                <a16:creationId xmlns:a16="http://schemas.microsoft.com/office/drawing/2014/main" id="{28B4863E-A10F-49FF-824A-C590EFB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40" y="3917192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Ba</a:t>
            </a:r>
          </a:p>
        </p:txBody>
      </p:sp>
      <p:sp>
        <p:nvSpPr>
          <p:cNvPr id="56" name="Text Box 216">
            <a:extLst>
              <a:ext uri="{FF2B5EF4-FFF2-40B4-BE49-F238E27FC236}">
                <a16:creationId xmlns:a16="http://schemas.microsoft.com/office/drawing/2014/main" id="{9D09DBB4-F91A-4F2D-B48E-F0C0BE2D0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603" y="4709355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Sáu</a:t>
            </a:r>
          </a:p>
        </p:txBody>
      </p:sp>
      <p:sp>
        <p:nvSpPr>
          <p:cNvPr id="57" name="Text Box 217">
            <a:extLst>
              <a:ext uri="{FF2B5EF4-FFF2-40B4-BE49-F238E27FC236}">
                <a16:creationId xmlns:a16="http://schemas.microsoft.com/office/drawing/2014/main" id="{26C584C5-7952-412E-880E-8DFE1C96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2043942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im lìm</a:t>
            </a:r>
          </a:p>
        </p:txBody>
      </p:sp>
      <p:sp>
        <p:nvSpPr>
          <p:cNvPr id="58" name="Text Box 218">
            <a:extLst>
              <a:ext uri="{FF2B5EF4-FFF2-40B4-BE49-F238E27FC236}">
                <a16:creationId xmlns:a16="http://schemas.microsoft.com/office/drawing/2014/main" id="{B2DD32AA-E28F-402D-B108-7C91D9A8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465" y="470935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sôi nổi</a:t>
            </a:r>
          </a:p>
        </p:txBody>
      </p:sp>
      <p:sp>
        <p:nvSpPr>
          <p:cNvPr id="59" name="Text Box 219">
            <a:extLst>
              <a:ext uri="{FF2B5EF4-FFF2-40B4-BE49-F238E27FC236}">
                <a16:creationId xmlns:a16="http://schemas.microsoft.com/office/drawing/2014/main" id="{7AB83D80-BE47-4F2C-8508-EB8F9F22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3917192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 ngâm</a:t>
            </a:r>
          </a:p>
        </p:txBody>
      </p:sp>
      <p:sp>
        <p:nvSpPr>
          <p:cNvPr id="60" name="Text Box 220">
            <a:extLst>
              <a:ext uri="{FF2B5EF4-FFF2-40B4-BE49-F238E27FC236}">
                <a16:creationId xmlns:a16="http://schemas.microsoft.com/office/drawing/2014/main" id="{B78CC145-7172-44F1-939C-1430A65D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2693230"/>
            <a:ext cx="1873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 vỗ sóng dồn dập vô bờ như hồi chiều.</a:t>
            </a:r>
          </a:p>
        </p:txBody>
      </p:sp>
      <p:sp>
        <p:nvSpPr>
          <p:cNvPr id="61" name="Text Box 221">
            <a:extLst>
              <a:ext uri="{FF2B5EF4-FFF2-40B4-BE49-F238E27FC236}">
                <a16:creationId xmlns:a16="http://schemas.microsoft.com/office/drawing/2014/main" id="{739A165C-E70F-49A8-A226-DF7CF414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2043942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cảnh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altLang="en-US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22">
            <a:extLst>
              <a:ext uri="{FF2B5EF4-FFF2-40B4-BE49-F238E27FC236}">
                <a16:creationId xmlns:a16="http://schemas.microsoft.com/office/drawing/2014/main" id="{5D7554A4-C8A1-41CC-9962-9E924817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128" y="4564892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 thái của người</a:t>
            </a:r>
          </a:p>
        </p:txBody>
      </p:sp>
      <p:sp>
        <p:nvSpPr>
          <p:cNvPr id="63" name="Text Box 223">
            <a:extLst>
              <a:ext uri="{FF2B5EF4-FFF2-40B4-BE49-F238E27FC236}">
                <a16:creationId xmlns:a16="http://schemas.microsoft.com/office/drawing/2014/main" id="{1A33346A-3B0A-426C-A646-BCACCBCEB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3844167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 thái của người</a:t>
            </a:r>
          </a:p>
        </p:txBody>
      </p:sp>
      <p:sp>
        <p:nvSpPr>
          <p:cNvPr id="64" name="Text Box 224">
            <a:extLst>
              <a:ext uri="{FF2B5EF4-FFF2-40B4-BE49-F238E27FC236}">
                <a16:creationId xmlns:a16="http://schemas.microsoft.com/office/drawing/2014/main" id="{97512B07-753C-4406-B7C7-740BA465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665" y="2909130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 thái của sông</a:t>
            </a:r>
          </a:p>
        </p:txBody>
      </p:sp>
      <p:sp>
        <p:nvSpPr>
          <p:cNvPr id="65" name="Text Box 225">
            <a:extLst>
              <a:ext uri="{FF2B5EF4-FFF2-40B4-BE49-F238E27FC236}">
                <a16:creationId xmlns:a16="http://schemas.microsoft.com/office/drawing/2014/main" id="{0DE08E58-A414-4E91-9671-5F5460C4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2116967"/>
            <a:ext cx="183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66" name="Text Box 226">
            <a:extLst>
              <a:ext uri="{FF2B5EF4-FFF2-40B4-BE49-F238E27FC236}">
                <a16:creationId xmlns:a16="http://schemas.microsoft.com/office/drawing/2014/main" id="{37E9C30F-8739-4F7F-9CEA-EEF372073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2836105"/>
            <a:ext cx="183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 động từ ( thôi )</a:t>
            </a:r>
          </a:p>
        </p:txBody>
      </p:sp>
      <p:sp>
        <p:nvSpPr>
          <p:cNvPr id="67" name="Text Box 227">
            <a:extLst>
              <a:ext uri="{FF2B5EF4-FFF2-40B4-BE49-F238E27FC236}">
                <a16:creationId xmlns:a16="http://schemas.microsoft.com/office/drawing/2014/main" id="{42818904-6482-41EF-8216-87245D33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3917192"/>
            <a:ext cx="183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 từ</a:t>
            </a:r>
          </a:p>
        </p:txBody>
      </p:sp>
      <p:sp>
        <p:nvSpPr>
          <p:cNvPr id="68" name="Text Box 228">
            <a:extLst>
              <a:ext uri="{FF2B5EF4-FFF2-40B4-BE49-F238E27FC236}">
                <a16:creationId xmlns:a16="http://schemas.microsoft.com/office/drawing/2014/main" id="{80D3B312-9B09-41DD-9996-3C1B160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4636330"/>
            <a:ext cx="1835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 động từ</a:t>
            </a:r>
          </a:p>
        </p:txBody>
      </p:sp>
      <p:sp>
        <p:nvSpPr>
          <p:cNvPr id="69" name="Text Box 229">
            <a:extLst>
              <a:ext uri="{FF2B5EF4-FFF2-40B4-BE49-F238E27FC236}">
                <a16:creationId xmlns:a16="http://schemas.microsoft.com/office/drawing/2014/main" id="{5929D4BA-E101-4191-9510-E7C109654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5403092"/>
            <a:ext cx="2339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 hệt như Thần Thổ Địa của vùng này.</a:t>
            </a:r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30">
            <a:extLst>
              <a:ext uri="{FF2B5EF4-FFF2-40B4-BE49-F238E27FC236}">
                <a16:creationId xmlns:a16="http://schemas.microsoft.com/office/drawing/2014/main" id="{7CB27C7B-F7AF-4BC4-8D81-613911C4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603" y="5717417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71" name="Text Box 231">
            <a:extLst>
              <a:ext uri="{FF2B5EF4-FFF2-40B4-BE49-F238E27FC236}">
                <a16:creationId xmlns:a16="http://schemas.microsoft.com/office/drawing/2014/main" id="{6B346FD5-2264-4B45-890A-33558ADCB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5403092"/>
            <a:ext cx="1800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hệt như Thần Thổ Địa của vùng này.</a:t>
            </a:r>
          </a:p>
        </p:txBody>
      </p:sp>
      <p:sp>
        <p:nvSpPr>
          <p:cNvPr id="72" name="Text Box 232">
            <a:extLst>
              <a:ext uri="{FF2B5EF4-FFF2-40B4-BE49-F238E27FC236}">
                <a16:creationId xmlns:a16="http://schemas.microsoft.com/office/drawing/2014/main" id="{80EEFA28-D6BA-43C1-B983-7862A3D8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5501517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của người</a:t>
            </a:r>
            <a:endParaRPr lang="en-US" altLang="en-US" sz="20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233">
            <a:extLst>
              <a:ext uri="{FF2B5EF4-FFF2-40B4-BE49-F238E27FC236}">
                <a16:creationId xmlns:a16="http://schemas.microsoft.com/office/drawing/2014/main" id="{B688C289-E9C9-4CD6-8CD9-44B1204F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5572955"/>
            <a:ext cx="183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</a:p>
          <a:p>
            <a:pPr eaLnBrk="1" hangingPunct="1"/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hệt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1433CA-6995-46DF-B59C-8465EA14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7702522" y="4545682"/>
            <a:ext cx="4238242" cy="1938993"/>
          </a:xfrm>
          <a:prstGeom prst="rect">
            <a:avLst/>
          </a:prstGeom>
        </p:spPr>
      </p:pic>
      <p:sp>
        <p:nvSpPr>
          <p:cNvPr id="11" name="Text Box 188">
            <a:extLst>
              <a:ext uri="{FF2B5EF4-FFF2-40B4-BE49-F238E27FC236}">
                <a16:creationId xmlns:a16="http://schemas.microsoft.com/office/drawing/2014/main" id="{084B8602-855D-449C-8192-086990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43" y="3425972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Text Box 215">
            <a:extLst>
              <a:ext uri="{FF2B5EF4-FFF2-40B4-BE49-F238E27FC236}">
                <a16:creationId xmlns:a16="http://schemas.microsoft.com/office/drawing/2014/main" id="{38606432-ECDB-4F08-B682-A44D63A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500460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" name="Text Box 217">
            <a:extLst>
              <a:ext uri="{FF2B5EF4-FFF2-40B4-BE49-F238E27FC236}">
                <a16:creationId xmlns:a16="http://schemas.microsoft.com/office/drawing/2014/main" id="{498AA1DB-8A38-430C-8E19-E791663E1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069354"/>
            <a:ext cx="103307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218">
            <a:extLst>
              <a:ext uri="{FF2B5EF4-FFF2-40B4-BE49-F238E27FC236}">
                <a16:creationId xmlns:a16="http://schemas.microsoft.com/office/drawing/2014/main" id="{18024997-FC47-4FC4-B4D1-EC4F4319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3837444"/>
            <a:ext cx="100161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2.Vị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F79D21A-E97E-4601-8F12-7652157B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996" y="772094"/>
            <a:ext cx="2785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1433CA-6995-46DF-B59C-8465EA14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7702522" y="4545682"/>
            <a:ext cx="4238242" cy="1938993"/>
          </a:xfrm>
          <a:prstGeom prst="rect">
            <a:avLst/>
          </a:prstGeom>
        </p:spPr>
      </p:pic>
      <p:sp>
        <p:nvSpPr>
          <p:cNvPr id="11" name="Text Box 188">
            <a:extLst>
              <a:ext uri="{FF2B5EF4-FFF2-40B4-BE49-F238E27FC236}">
                <a16:creationId xmlns:a16="http://schemas.microsoft.com/office/drawing/2014/main" id="{084B8602-855D-449C-8192-086990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43" y="3425972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Text Box 215">
            <a:extLst>
              <a:ext uri="{FF2B5EF4-FFF2-40B4-BE49-F238E27FC236}">
                <a16:creationId xmlns:a16="http://schemas.microsoft.com/office/drawing/2014/main" id="{38606432-ECDB-4F08-B682-A44D63A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500460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16713246-E777-4935-BE17-4EF11570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1048311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F447D072-3E37-421B-B8C9-EAF2F479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94" y="373325"/>
            <a:ext cx="3563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962B824-5247-4029-8401-949A2CA8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1944950"/>
            <a:ext cx="113104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Khi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C868B976-2C40-4746-A6E0-6A02B52C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4167450"/>
            <a:ext cx="882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a, Tìm các câu kể </a:t>
            </a: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Ai thế nào?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trong đoạn văn .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A2659142-E068-45C0-B0A4-FBCB0EF2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5550132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78701EBB-1FE6-4A0A-B601-2D2013C2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485879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0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8">
            <a:extLst>
              <a:ext uri="{FF2B5EF4-FFF2-40B4-BE49-F238E27FC236}">
                <a16:creationId xmlns:a16="http://schemas.microsoft.com/office/drawing/2014/main" id="{084B8602-855D-449C-8192-086990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843" y="3176586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Text Box 215">
            <a:extLst>
              <a:ext uri="{FF2B5EF4-FFF2-40B4-BE49-F238E27FC236}">
                <a16:creationId xmlns:a16="http://schemas.microsoft.com/office/drawing/2014/main" id="{38606432-ECDB-4F08-B682-A44D63A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500460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3" name="Group 157">
            <a:extLst>
              <a:ext uri="{FF2B5EF4-FFF2-40B4-BE49-F238E27FC236}">
                <a16:creationId xmlns:a16="http://schemas.microsoft.com/office/drawing/2014/main" id="{3AFBF190-5080-4CCB-9A8A-AED7F9048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242118"/>
              </p:ext>
            </p:extLst>
          </p:nvPr>
        </p:nvGraphicFramePr>
        <p:xfrm>
          <a:off x="424679" y="452642"/>
          <a:ext cx="11268222" cy="5777884"/>
        </p:xfrm>
        <a:graphic>
          <a:graphicData uri="http://schemas.openxmlformats.org/drawingml/2006/table">
            <a:tbl>
              <a:tblPr/>
              <a:tblGrid>
                <a:gridCol w="742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FEEE7658-445F-46BD-9568-73008EC3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022" y="491455"/>
            <a:ext cx="305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122">
            <a:extLst>
              <a:ext uri="{FF2B5EF4-FFF2-40B4-BE49-F238E27FC236}">
                <a16:creationId xmlns:a16="http://schemas.microsoft.com/office/drawing/2014/main" id="{B3C0DEB3-C332-45CE-8FDD-22656BFE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488" y="477668"/>
            <a:ext cx="380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4">
            <a:extLst>
              <a:ext uri="{FF2B5EF4-FFF2-40B4-BE49-F238E27FC236}">
                <a16:creationId xmlns:a16="http://schemas.microsoft.com/office/drawing/2014/main" id="{B82CF8C2-62A2-4A77-ABA8-66EB4BC1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13" y="1436871"/>
            <a:ext cx="5720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125">
            <a:extLst>
              <a:ext uri="{FF2B5EF4-FFF2-40B4-BE49-F238E27FC236}">
                <a16:creationId xmlns:a16="http://schemas.microsoft.com/office/drawing/2014/main" id="{5301EEC7-B236-4DED-BA04-20434DB5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13" y="2294080"/>
            <a:ext cx="5909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129">
            <a:extLst>
              <a:ext uri="{FF2B5EF4-FFF2-40B4-BE49-F238E27FC236}">
                <a16:creationId xmlns:a16="http://schemas.microsoft.com/office/drawing/2014/main" id="{D4C35DC0-CB95-4B1F-A685-B5B9F069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85" y="2867172"/>
            <a:ext cx="729340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130">
            <a:extLst>
              <a:ext uri="{FF2B5EF4-FFF2-40B4-BE49-F238E27FC236}">
                <a16:creationId xmlns:a16="http://schemas.microsoft.com/office/drawing/2014/main" id="{721B6BDD-E0E0-48F5-95C4-FF1E7569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13" y="4316872"/>
            <a:ext cx="5720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</p:txBody>
      </p:sp>
      <p:sp>
        <p:nvSpPr>
          <p:cNvPr id="25" name="Text Box 131">
            <a:extLst>
              <a:ext uri="{FF2B5EF4-FFF2-40B4-BE49-F238E27FC236}">
                <a16:creationId xmlns:a16="http://schemas.microsoft.com/office/drawing/2014/main" id="{98C6EEC0-E992-4AB2-9B06-8994212D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94" y="4915042"/>
            <a:ext cx="729340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36">
            <a:extLst>
              <a:ext uri="{FF2B5EF4-FFF2-40B4-BE49-F238E27FC236}">
                <a16:creationId xmlns:a16="http://schemas.microsoft.com/office/drawing/2014/main" id="{560A4DCB-3F2C-4C72-86DE-CCD51703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367" y="2208161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51">
            <a:extLst>
              <a:ext uri="{FF2B5EF4-FFF2-40B4-BE49-F238E27FC236}">
                <a16:creationId xmlns:a16="http://schemas.microsoft.com/office/drawing/2014/main" id="{2F2CE14A-5F26-461A-893B-53E691A5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560" y="1443304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52">
            <a:extLst>
              <a:ext uri="{FF2B5EF4-FFF2-40B4-BE49-F238E27FC236}">
                <a16:creationId xmlns:a16="http://schemas.microsoft.com/office/drawing/2014/main" id="{EEB4F79A-693D-447A-A03B-C7E1B527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069" y="3273877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3">
            <a:extLst>
              <a:ext uri="{FF2B5EF4-FFF2-40B4-BE49-F238E27FC236}">
                <a16:creationId xmlns:a16="http://schemas.microsoft.com/office/drawing/2014/main" id="{73F7F921-FEDD-46EB-9599-C71DB620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648" y="4328259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54">
            <a:extLst>
              <a:ext uri="{FF2B5EF4-FFF2-40B4-BE49-F238E27FC236}">
                <a16:creationId xmlns:a16="http://schemas.microsoft.com/office/drawing/2014/main" id="{472C9387-91A1-4FCC-B616-EC592674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836" y="5294927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815AC5-BA87-4C63-808A-E1C0122EAA2A}"/>
              </a:ext>
            </a:extLst>
          </p:cNvPr>
          <p:cNvCxnSpPr>
            <a:cxnSpLocks/>
          </p:cNvCxnSpPr>
          <p:nvPr/>
        </p:nvCxnSpPr>
        <p:spPr>
          <a:xfrm flipH="1">
            <a:off x="2972784" y="1406421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158A85-1739-442B-A818-E226EF694334}"/>
              </a:ext>
            </a:extLst>
          </p:cNvPr>
          <p:cNvCxnSpPr>
            <a:cxnSpLocks/>
          </p:cNvCxnSpPr>
          <p:nvPr/>
        </p:nvCxnSpPr>
        <p:spPr>
          <a:xfrm flipH="1">
            <a:off x="2633571" y="2274959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679E47-B191-434F-927B-C9998A7CF608}"/>
              </a:ext>
            </a:extLst>
          </p:cNvPr>
          <p:cNvCxnSpPr>
            <a:cxnSpLocks/>
          </p:cNvCxnSpPr>
          <p:nvPr/>
        </p:nvCxnSpPr>
        <p:spPr>
          <a:xfrm flipH="1">
            <a:off x="3162440" y="2996473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E70F9F-C93F-4510-AECC-F421CE8E1FEA}"/>
              </a:ext>
            </a:extLst>
          </p:cNvPr>
          <p:cNvCxnSpPr>
            <a:cxnSpLocks/>
          </p:cNvCxnSpPr>
          <p:nvPr/>
        </p:nvCxnSpPr>
        <p:spPr>
          <a:xfrm flipH="1">
            <a:off x="2085808" y="4274959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2B67B9-A4B7-428B-8FEA-5B1E9DEA5D5E}"/>
              </a:ext>
            </a:extLst>
          </p:cNvPr>
          <p:cNvCxnSpPr>
            <a:cxnSpLocks/>
          </p:cNvCxnSpPr>
          <p:nvPr/>
        </p:nvCxnSpPr>
        <p:spPr>
          <a:xfrm flipH="1">
            <a:off x="1082918" y="5081790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764EEF-7A4C-4AC9-8BB0-41B1C9F6BA86}"/>
              </a:ext>
            </a:extLst>
          </p:cNvPr>
          <p:cNvCxnSpPr>
            <a:cxnSpLocks/>
          </p:cNvCxnSpPr>
          <p:nvPr/>
        </p:nvCxnSpPr>
        <p:spPr>
          <a:xfrm>
            <a:off x="3162440" y="1900504"/>
            <a:ext cx="1325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73574B-5D68-4B30-868E-B7C36C93F87C}"/>
              </a:ext>
            </a:extLst>
          </p:cNvPr>
          <p:cNvCxnSpPr>
            <a:cxnSpLocks/>
          </p:cNvCxnSpPr>
          <p:nvPr/>
        </p:nvCxnSpPr>
        <p:spPr>
          <a:xfrm>
            <a:off x="2849595" y="2708930"/>
            <a:ext cx="2313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468D42-FA5B-4C10-AED6-7A404DB49617}"/>
              </a:ext>
            </a:extLst>
          </p:cNvPr>
          <p:cNvCxnSpPr>
            <a:cxnSpLocks/>
          </p:cNvCxnSpPr>
          <p:nvPr/>
        </p:nvCxnSpPr>
        <p:spPr>
          <a:xfrm>
            <a:off x="3330970" y="3479136"/>
            <a:ext cx="4181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C6D6127-2D81-4F11-B243-98A9A092AD4B}"/>
              </a:ext>
            </a:extLst>
          </p:cNvPr>
          <p:cNvCxnSpPr>
            <a:cxnSpLocks/>
          </p:cNvCxnSpPr>
          <p:nvPr/>
        </p:nvCxnSpPr>
        <p:spPr>
          <a:xfrm>
            <a:off x="2277174" y="4757323"/>
            <a:ext cx="1450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060FF8-F1FC-4940-B77C-F4D7B08862F7}"/>
              </a:ext>
            </a:extLst>
          </p:cNvPr>
          <p:cNvCxnSpPr>
            <a:cxnSpLocks/>
          </p:cNvCxnSpPr>
          <p:nvPr/>
        </p:nvCxnSpPr>
        <p:spPr>
          <a:xfrm>
            <a:off x="1252741" y="5547086"/>
            <a:ext cx="64844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723BC2-2A48-4E52-95E9-DBE0E834172C}"/>
              </a:ext>
            </a:extLst>
          </p:cNvPr>
          <p:cNvCxnSpPr>
            <a:cxnSpLocks/>
          </p:cNvCxnSpPr>
          <p:nvPr/>
        </p:nvCxnSpPr>
        <p:spPr>
          <a:xfrm>
            <a:off x="693313" y="6121889"/>
            <a:ext cx="2637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809</Words>
  <Application>Microsoft Office PowerPoint</Application>
  <PresentationFormat>Widescreen</PresentationFormat>
  <Paragraphs>108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.VnTime</vt:lpstr>
      <vt:lpstr>Arial</vt:lpstr>
      <vt:lpstr>Calibri</vt:lpstr>
      <vt:lpstr>Calibri Light</vt:lpstr>
      <vt:lpstr>等线</vt:lpstr>
      <vt:lpstr>HP001 5 hàng</vt:lpstr>
      <vt:lpstr>Times New Roman</vt:lpstr>
      <vt:lpstr>幼圆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Văn Tĩnh</dc:creator>
  <cp:lastModifiedBy>ADMIN</cp:lastModifiedBy>
  <cp:revision>12</cp:revision>
  <dcterms:created xsi:type="dcterms:W3CDTF">2020-05-07T02:27:54Z</dcterms:created>
  <dcterms:modified xsi:type="dcterms:W3CDTF">2022-02-05T15:58:38Z</dcterms:modified>
</cp:coreProperties>
</file>