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5" r:id="rId2"/>
    <p:sldMasterId id="2147483719" r:id="rId3"/>
    <p:sldMasterId id="2147483735" r:id="rId4"/>
    <p:sldMasterId id="2147483747" r:id="rId5"/>
    <p:sldMasterId id="2147483759" r:id="rId6"/>
    <p:sldMasterId id="2147483767" r:id="rId7"/>
    <p:sldMasterId id="2147483779" r:id="rId8"/>
  </p:sldMasterIdLst>
  <p:notesMasterIdLst>
    <p:notesMasterId r:id="rId16"/>
  </p:notesMasterIdLst>
  <p:sldIdLst>
    <p:sldId id="305" r:id="rId9"/>
    <p:sldId id="313" r:id="rId10"/>
    <p:sldId id="308" r:id="rId11"/>
    <p:sldId id="314" r:id="rId12"/>
    <p:sldId id="310" r:id="rId13"/>
    <p:sldId id="315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7AFFE1-660F-4486-89D1-D00D6803DC42}">
          <p14:sldIdLst>
            <p14:sldId id="305"/>
            <p14:sldId id="313"/>
            <p14:sldId id="308"/>
            <p14:sldId id="314"/>
            <p14:sldId id="310"/>
          </p14:sldIdLst>
        </p14:section>
        <p14:section name="Untitled Section" id="{3662E347-EC4E-41A1-A204-E39CB5D16EC2}">
          <p14:sldIdLst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90090-21C4-457F-BB7D-A759DE255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0AB25-EDD9-4523-978D-AD5B617B53C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0">
              <a:latin typeface="#9Slide03 AllRoundGothic" panose="020B0703020202020104" pitchFamily="34" charset="0"/>
            </a:rPr>
            <a:t>- Về kiến thức kĩ năng</a:t>
          </a:r>
        </a:p>
      </dgm:t>
    </dgm:pt>
    <dgm:pt modelId="{1B1F38ED-A97A-4213-8C3B-4AC7018EB394}" type="parTrans" cxnId="{8AA08F94-365C-4FCE-9BCC-B5DB9FDB8B89}">
      <dgm:prSet/>
      <dgm:spPr/>
      <dgm:t>
        <a:bodyPr/>
        <a:lstStyle/>
        <a:p>
          <a:endParaRPr lang="en-US"/>
        </a:p>
      </dgm:t>
    </dgm:pt>
    <dgm:pt modelId="{8B487840-C26B-45BE-B8BD-832514EF3AB0}" type="sibTrans" cxnId="{8AA08F94-365C-4FCE-9BCC-B5DB9FDB8B89}">
      <dgm:prSet/>
      <dgm:spPr/>
      <dgm:t>
        <a:bodyPr/>
        <a:lstStyle/>
        <a:p>
          <a:endParaRPr lang="en-US"/>
        </a:p>
      </dgm:t>
    </dgm:pt>
    <dgm:pt modelId="{72583A73-88B8-4E35-A6C1-21E3A015198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#9Slide03 AllRoundGothic" panose="020B0703020202020104" pitchFamily="34" charset="0"/>
            </a:rPr>
            <a:t>- </a:t>
          </a:r>
          <a:r>
            <a:rPr lang="en-US" sz="2800" dirty="0" err="1">
              <a:latin typeface="#9Slide03 AllRoundGothic" panose="020B0703020202020104" pitchFamily="34" charset="0"/>
            </a:rPr>
            <a:t>Về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năng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lực</a:t>
          </a:r>
          <a:r>
            <a:rPr lang="en-US" sz="2800" dirty="0">
              <a:latin typeface="#9Slide03 AllRoundGothic" panose="020B0703020202020104" pitchFamily="34" charset="0"/>
            </a:rPr>
            <a:t>, </a:t>
          </a:r>
          <a:r>
            <a:rPr lang="en-US" sz="2800" dirty="0" err="1">
              <a:latin typeface="#9Slide03 AllRoundGothic" panose="020B0703020202020104" pitchFamily="34" charset="0"/>
            </a:rPr>
            <a:t>phẩm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chất</a:t>
          </a:r>
          <a:endParaRPr lang="en-US" sz="2800" dirty="0">
            <a:latin typeface="#9Slide03 AllRoundGothic" panose="020B0703020202020104" pitchFamily="34" charset="0"/>
          </a:endParaRPr>
        </a:p>
      </dgm:t>
    </dgm:pt>
    <dgm:pt modelId="{8C8CCED1-660B-422B-9A5B-33D44402D5BF}" type="parTrans" cxnId="{A37D1491-3F5C-4B26-B534-9D8031F0BEE5}">
      <dgm:prSet/>
      <dgm:spPr/>
      <dgm:t>
        <a:bodyPr/>
        <a:lstStyle/>
        <a:p>
          <a:endParaRPr lang="en-US"/>
        </a:p>
      </dgm:t>
    </dgm:pt>
    <dgm:pt modelId="{1F50333C-D5E4-4DAB-877C-7040B4B05874}" type="sibTrans" cxnId="{A37D1491-3F5C-4B26-B534-9D8031F0BEE5}">
      <dgm:prSet/>
      <dgm:spPr/>
      <dgm:t>
        <a:bodyPr/>
        <a:lstStyle/>
        <a:p>
          <a:endParaRPr lang="en-US"/>
        </a:p>
      </dgm:t>
    </dgm:pt>
    <dgm:pt modelId="{390B52F6-3CCC-434E-9270-A15AD6886F68}" type="pres">
      <dgm:prSet presAssocID="{91A90090-21C4-457F-BB7D-A759DE2552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DF9F69-178E-413E-B137-DFDB3533E755}" type="pres">
      <dgm:prSet presAssocID="{3250AB25-EDD9-4523-978D-AD5B617B53C7}" presName="parentLin" presStyleCnt="0"/>
      <dgm:spPr/>
    </dgm:pt>
    <dgm:pt modelId="{4E6C0F8F-D117-4BB9-8C8B-C663AD931638}" type="pres">
      <dgm:prSet presAssocID="{3250AB25-EDD9-4523-978D-AD5B617B53C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889481A-1634-4AFA-A163-B00122B6FE91}" type="pres">
      <dgm:prSet presAssocID="{3250AB25-EDD9-4523-978D-AD5B617B53C7}" presName="parentText" presStyleLbl="node1" presStyleIdx="0" presStyleCnt="2" custLinFactNeighborX="-4449" custLinFactNeighborY="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8733-A636-4958-880D-04AEDA07A778}" type="pres">
      <dgm:prSet presAssocID="{3250AB25-EDD9-4523-978D-AD5B617B53C7}" presName="negativeSpace" presStyleCnt="0"/>
      <dgm:spPr/>
    </dgm:pt>
    <dgm:pt modelId="{80BA6912-8FB3-4553-9A27-A9FECECCAE2D}" type="pres">
      <dgm:prSet presAssocID="{3250AB25-EDD9-4523-978D-AD5B617B53C7}" presName="childText" presStyleLbl="conFgAcc1" presStyleIdx="0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F8F5466-5184-4456-B7E7-D424F9B74524}" type="pres">
      <dgm:prSet presAssocID="{8B487840-C26B-45BE-B8BD-832514EF3AB0}" presName="spaceBetweenRectangles" presStyleCnt="0"/>
      <dgm:spPr/>
    </dgm:pt>
    <dgm:pt modelId="{6A0C125E-2A37-4C74-924A-403FD8BA0F3F}" type="pres">
      <dgm:prSet presAssocID="{72583A73-88B8-4E35-A6C1-21E3A015198F}" presName="parentLin" presStyleCnt="0"/>
      <dgm:spPr/>
    </dgm:pt>
    <dgm:pt modelId="{6B6F3158-0726-4AB5-B895-7792F6416496}" type="pres">
      <dgm:prSet presAssocID="{72583A73-88B8-4E35-A6C1-21E3A015198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3C19390-CD28-4366-8F7B-D9581D632C0E}" type="pres">
      <dgm:prSet presAssocID="{72583A73-88B8-4E35-A6C1-21E3A01519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0CEC-BE48-4855-A3DE-98A2A5259F9F}" type="pres">
      <dgm:prSet presAssocID="{72583A73-88B8-4E35-A6C1-21E3A015198F}" presName="negativeSpace" presStyleCnt="0"/>
      <dgm:spPr/>
    </dgm:pt>
    <dgm:pt modelId="{A4319A6E-5A32-4F7B-ADD8-0149AC445E6E}" type="pres">
      <dgm:prSet presAssocID="{72583A73-88B8-4E35-A6C1-21E3A015198F}" presName="childText" presStyleLbl="conFgAcc1" presStyleIdx="1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</dgm:ptLst>
  <dgm:cxnLst>
    <dgm:cxn modelId="{8AA08F94-365C-4FCE-9BCC-B5DB9FDB8B89}" srcId="{91A90090-21C4-457F-BB7D-A759DE2552B7}" destId="{3250AB25-EDD9-4523-978D-AD5B617B53C7}" srcOrd="0" destOrd="0" parTransId="{1B1F38ED-A97A-4213-8C3B-4AC7018EB394}" sibTransId="{8B487840-C26B-45BE-B8BD-832514EF3AB0}"/>
    <dgm:cxn modelId="{019F454C-BC93-4A7E-B693-215A37E6C1EB}" type="presOf" srcId="{3250AB25-EDD9-4523-978D-AD5B617B53C7}" destId="{4E6C0F8F-D117-4BB9-8C8B-C663AD931638}" srcOrd="0" destOrd="0" presId="urn:microsoft.com/office/officeart/2005/8/layout/list1"/>
    <dgm:cxn modelId="{29B50A97-C1A2-4E16-8AA0-4D9EE06ACCE1}" type="presOf" srcId="{72583A73-88B8-4E35-A6C1-21E3A015198F}" destId="{6B6F3158-0726-4AB5-B895-7792F6416496}" srcOrd="0" destOrd="0" presId="urn:microsoft.com/office/officeart/2005/8/layout/list1"/>
    <dgm:cxn modelId="{E8860ECF-540D-4D92-B654-4337C441BF64}" type="presOf" srcId="{91A90090-21C4-457F-BB7D-A759DE2552B7}" destId="{390B52F6-3CCC-434E-9270-A15AD6886F68}" srcOrd="0" destOrd="0" presId="urn:microsoft.com/office/officeart/2005/8/layout/list1"/>
    <dgm:cxn modelId="{955A1323-DE91-44A3-9217-58488238E0C0}" type="presOf" srcId="{3250AB25-EDD9-4523-978D-AD5B617B53C7}" destId="{F889481A-1634-4AFA-A163-B00122B6FE91}" srcOrd="1" destOrd="0" presId="urn:microsoft.com/office/officeart/2005/8/layout/list1"/>
    <dgm:cxn modelId="{1FE2B54D-DD68-41C2-AF97-3B9ADBC7787D}" type="presOf" srcId="{72583A73-88B8-4E35-A6C1-21E3A015198F}" destId="{33C19390-CD28-4366-8F7B-D9581D632C0E}" srcOrd="1" destOrd="0" presId="urn:microsoft.com/office/officeart/2005/8/layout/list1"/>
    <dgm:cxn modelId="{A37D1491-3F5C-4B26-B534-9D8031F0BEE5}" srcId="{91A90090-21C4-457F-BB7D-A759DE2552B7}" destId="{72583A73-88B8-4E35-A6C1-21E3A015198F}" srcOrd="1" destOrd="0" parTransId="{8C8CCED1-660B-422B-9A5B-33D44402D5BF}" sibTransId="{1F50333C-D5E4-4DAB-877C-7040B4B05874}"/>
    <dgm:cxn modelId="{7A68C37D-6C28-4FA3-9C23-DE275DEDBCAA}" type="presParOf" srcId="{390B52F6-3CCC-434E-9270-A15AD6886F68}" destId="{1BDF9F69-178E-413E-B137-DFDB3533E755}" srcOrd="0" destOrd="0" presId="urn:microsoft.com/office/officeart/2005/8/layout/list1"/>
    <dgm:cxn modelId="{2DDF37EC-632A-41EF-94DC-309337C46EA4}" type="presParOf" srcId="{1BDF9F69-178E-413E-B137-DFDB3533E755}" destId="{4E6C0F8F-D117-4BB9-8C8B-C663AD931638}" srcOrd="0" destOrd="0" presId="urn:microsoft.com/office/officeart/2005/8/layout/list1"/>
    <dgm:cxn modelId="{3621D07B-3F28-4562-AA66-8B532EA1126B}" type="presParOf" srcId="{1BDF9F69-178E-413E-B137-DFDB3533E755}" destId="{F889481A-1634-4AFA-A163-B00122B6FE91}" srcOrd="1" destOrd="0" presId="urn:microsoft.com/office/officeart/2005/8/layout/list1"/>
    <dgm:cxn modelId="{D14FF537-C401-43BF-AEC5-48157B8279AF}" type="presParOf" srcId="{390B52F6-3CCC-434E-9270-A15AD6886F68}" destId="{59508733-A636-4958-880D-04AEDA07A778}" srcOrd="1" destOrd="0" presId="urn:microsoft.com/office/officeart/2005/8/layout/list1"/>
    <dgm:cxn modelId="{D31251DC-013A-4BC8-96C0-E8AE7E2F5B06}" type="presParOf" srcId="{390B52F6-3CCC-434E-9270-A15AD6886F68}" destId="{80BA6912-8FB3-4553-9A27-A9FECECCAE2D}" srcOrd="2" destOrd="0" presId="urn:microsoft.com/office/officeart/2005/8/layout/list1"/>
    <dgm:cxn modelId="{6AD16F6B-3E1A-4F97-9DEC-A760E34C4989}" type="presParOf" srcId="{390B52F6-3CCC-434E-9270-A15AD6886F68}" destId="{6F8F5466-5184-4456-B7E7-D424F9B74524}" srcOrd="3" destOrd="0" presId="urn:microsoft.com/office/officeart/2005/8/layout/list1"/>
    <dgm:cxn modelId="{7347E2C5-2CCA-4116-A3D9-2C527EB8F92A}" type="presParOf" srcId="{390B52F6-3CCC-434E-9270-A15AD6886F68}" destId="{6A0C125E-2A37-4C74-924A-403FD8BA0F3F}" srcOrd="4" destOrd="0" presId="urn:microsoft.com/office/officeart/2005/8/layout/list1"/>
    <dgm:cxn modelId="{32C543CC-D292-4B20-9D6C-CB3297202E72}" type="presParOf" srcId="{6A0C125E-2A37-4C74-924A-403FD8BA0F3F}" destId="{6B6F3158-0726-4AB5-B895-7792F6416496}" srcOrd="0" destOrd="0" presId="urn:microsoft.com/office/officeart/2005/8/layout/list1"/>
    <dgm:cxn modelId="{1444C60D-BD40-4149-91BB-7BF8B814D44F}" type="presParOf" srcId="{6A0C125E-2A37-4C74-924A-403FD8BA0F3F}" destId="{33C19390-CD28-4366-8F7B-D9581D632C0E}" srcOrd="1" destOrd="0" presId="urn:microsoft.com/office/officeart/2005/8/layout/list1"/>
    <dgm:cxn modelId="{BA735EE1-2D82-49C5-A407-E066A4AC99A6}" type="presParOf" srcId="{390B52F6-3CCC-434E-9270-A15AD6886F68}" destId="{DC910CEC-BE48-4855-A3DE-98A2A5259F9F}" srcOrd="5" destOrd="0" presId="urn:microsoft.com/office/officeart/2005/8/layout/list1"/>
    <dgm:cxn modelId="{A509026C-35FA-463D-A05C-814B12C589BB}" type="presParOf" srcId="{390B52F6-3CCC-434E-9270-A15AD6886F68}" destId="{A4319A6E-5A32-4F7B-ADD8-0149AC445E6E}" srcOrd="6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6912-8FB3-4553-9A27-A9FECECCAE2D}">
      <dsp:nvSpPr>
        <dsp:cNvPr id="0" name=""/>
        <dsp:cNvSpPr/>
      </dsp:nvSpPr>
      <dsp:spPr>
        <a:xfrm>
          <a:off x="0" y="50914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9481A-1634-4AFA-A163-B00122B6FE91}">
      <dsp:nvSpPr>
        <dsp:cNvPr id="0" name=""/>
        <dsp:cNvSpPr/>
      </dsp:nvSpPr>
      <dsp:spPr>
        <a:xfrm>
          <a:off x="422297" y="17143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>
              <a:latin typeface="#9Slide03 AllRoundGothic" panose="020B0703020202020104" pitchFamily="34" charset="0"/>
            </a:rPr>
            <a:t>- Về kiến thức kĩ năng</a:t>
          </a:r>
        </a:p>
      </dsp:txBody>
      <dsp:txXfrm>
        <a:off x="471293" y="66139"/>
        <a:ext cx="6089448" cy="905688"/>
      </dsp:txXfrm>
    </dsp:sp>
    <dsp:sp modelId="{A4319A6E-5A32-4F7B-ADD8-0149AC445E6E}">
      <dsp:nvSpPr>
        <dsp:cNvPr id="0" name=""/>
        <dsp:cNvSpPr/>
      </dsp:nvSpPr>
      <dsp:spPr>
        <a:xfrm>
          <a:off x="0" y="205138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9390-CD28-4366-8F7B-D9581D632C0E}">
      <dsp:nvSpPr>
        <dsp:cNvPr id="0" name=""/>
        <dsp:cNvSpPr/>
      </dsp:nvSpPr>
      <dsp:spPr>
        <a:xfrm>
          <a:off x="441960" y="1549547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#9Slide03 AllRoundGothic" panose="020B0703020202020104" pitchFamily="34" charset="0"/>
            </a:rPr>
            <a:t>- </a:t>
          </a:r>
          <a:r>
            <a:rPr lang="en-US" sz="2800" kern="1200" dirty="0" err="1">
              <a:latin typeface="#9Slide03 AllRoundGothic" panose="020B0703020202020104" pitchFamily="34" charset="0"/>
            </a:rPr>
            <a:t>Về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năng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lực</a:t>
          </a:r>
          <a:r>
            <a:rPr lang="en-US" sz="2800" kern="1200" dirty="0">
              <a:latin typeface="#9Slide03 AllRoundGothic" panose="020B0703020202020104" pitchFamily="34" charset="0"/>
            </a:rPr>
            <a:t>, </a:t>
          </a:r>
          <a:r>
            <a:rPr lang="en-US" sz="2800" kern="1200" dirty="0" err="1">
              <a:latin typeface="#9Slide03 AllRoundGothic" panose="020B0703020202020104" pitchFamily="34" charset="0"/>
            </a:rPr>
            <a:t>phẩm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chất</a:t>
          </a:r>
          <a:endParaRPr lang="en-US" sz="2800" kern="1200" dirty="0">
            <a:latin typeface="#9Slide03 AllRoundGothic" panose="020B0703020202020104" pitchFamily="34" charset="0"/>
          </a:endParaRPr>
        </a:p>
      </dsp:txBody>
      <dsp:txXfrm>
        <a:off x="490956" y="1598543"/>
        <a:ext cx="608944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284C-1393-4B57-8050-125FE3C926A5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B486-40E6-4018-9337-7D83AA821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70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4" name="Google Shape;2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0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7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680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4868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0229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0556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3762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7931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8350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937"/>
      </p:ext>
    </p:extLst>
  </p:cSld>
  <p:clrMapOvr>
    <a:masterClrMapping/>
  </p:clrMapOvr>
  <p:transition spd="slow" advClick="0" advTm="1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7558"/>
      </p:ext>
    </p:extLst>
  </p:cSld>
  <p:clrMapOvr>
    <a:masterClrMapping/>
  </p:clrMapOvr>
  <p:transition spd="slow" advClick="0" advTm="1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8271"/>
      </p:ext>
    </p:extLst>
  </p:cSld>
  <p:clrMapOvr>
    <a:masterClrMapping/>
  </p:clrMapOvr>
  <p:transition spd="slow" advClick="0" advTm="1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6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722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238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1241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30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86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34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1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1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65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715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9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1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3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3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966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15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60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14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0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151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564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4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021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0378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770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292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60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387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839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586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7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3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89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54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1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2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956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307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C6E43-08C1-4320-97C7-3C64DAEA6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1145-59E4-4F4F-BD71-F8275DF8B4F4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9B7A9-A5B4-4D3E-A065-7040EC65B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40A3F-4D9B-4BA5-A065-74ABB7F3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B93B9-7BD4-4F1C-A98F-15A27BCEB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53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43463A-B4DD-43AB-9CD7-393937BAC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825A-2642-4590-9C9E-EEE771295B9A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7AFB6-02CA-4FA1-BD44-7654914A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239D-CD5A-4975-AAC6-59E076584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B6F6-BBBB-4287-AB23-CC66B83D6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63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C97B-7188-4A41-9B94-4E4F5A658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AF85-125A-4A7C-A544-555A9C400EE0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8E24D-F9FE-496C-9C6B-9D7B6C5F4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12ABF-6325-4D05-9132-B86C01AA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6ECB8-C5D2-470C-80F2-8046684DA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17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FEC-C5AC-434C-91D9-950E7F78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63E5-2227-49F1-B029-5338FF773F52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EC3C-6383-4A9F-99A2-83F2ED3C5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53022-015E-41DF-B62E-907556E5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515FF-6705-4F7C-9779-DD8434AD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78D6A-B291-4F13-96B9-A0A760D82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DA80-7165-4F9F-AE46-BC0A5F131F8C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5FE150-C40A-48D8-AB63-9DAC5333E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07F2DB-8B82-4A76-B076-338E6C1F7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F365F-BA81-4CD2-B2DC-24753E02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1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856E8-D032-42A9-939E-050326D29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8AA8-52BE-469A-8690-EF2EF750050B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0DC71E-FF1D-400A-818F-702CA10B8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05DC3-B547-447F-B35F-0A838D6B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AB3CF-55FA-4FB4-AE60-A6938F7B1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7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83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285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00E4A-32B0-4C15-A057-CE4875B99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D4A-D172-414D-914E-4DDA8B555B4A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E129-D9B2-46DA-A6A8-5305C961B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5A2DA-99CE-43F9-BBD0-B5269717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37B1D-16D6-4CA8-93A9-880F22F2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8338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9124-1797-44D5-947E-19DE93138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148-8B2A-43AC-A3F9-7E8E4AC2D5B6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24F7-4B7E-46FD-A06F-A89D0DFF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0CFF9-8147-4EF3-A51C-293B2075E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784BE-8761-4547-9370-254320FF8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72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32816-BDBA-4627-87E9-522EC78FD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3313-E2BD-478E-8C70-969AA9B10251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61856-078B-4210-8752-B63C54F7B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C2DEE-618C-48DF-94A6-A1EA921B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50125-FCE3-46F9-8718-E1FA679B5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C3F0-0C05-4CFC-91EB-10F668A4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ECCF-A107-4F55-8237-D5C94117D15A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6D6277-A244-494A-B561-E597B7496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B84F4-778A-4E97-9796-4E794A2B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9A419-1FFF-4234-813A-9D91EF6C0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36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  <p:sp>
        <p:nvSpPr>
          <p:cNvPr id="4" name="Date Placeholder 3075">
            <a:extLst>
              <a:ext uri="{FF2B5EF4-FFF2-40B4-BE49-F238E27FC236}">
                <a16:creationId xmlns:a16="http://schemas.microsoft.com/office/drawing/2014/main" id="{758EEF8B-9F9C-408A-AE78-0383F79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076">
            <a:extLst>
              <a:ext uri="{FF2B5EF4-FFF2-40B4-BE49-F238E27FC236}">
                <a16:creationId xmlns:a16="http://schemas.microsoft.com/office/drawing/2014/main" id="{AD410183-23F3-4671-B7F2-514E2DA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077">
            <a:extLst>
              <a:ext uri="{FF2B5EF4-FFF2-40B4-BE49-F238E27FC236}">
                <a16:creationId xmlns:a16="http://schemas.microsoft.com/office/drawing/2014/main" id="{D6F9E284-1DFB-4A10-A599-50F678E5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D6A7-99F4-4966-B4E6-BF1158FD7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471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0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6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6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1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9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518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1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8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40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0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0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28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0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1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04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9334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2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8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6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0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2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3337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722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8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6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61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1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712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22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5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9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35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075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6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526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9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551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2A54A3-8A8D-4129-8C76-A86F168D1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A006EF-ECB1-4827-B0DB-931FA0747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41F97F1-6748-4C02-A7E5-A7954C265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269DF7-4939-4A0D-BA4F-59F73600FC8A}" type="datetimeFigureOut">
              <a:rPr lang="en-US"/>
              <a:pPr>
                <a:defRPr/>
              </a:pPr>
              <a:t>2/19/2022</a:t>
            </a:fld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CDC5AD-B207-4FD8-BD50-A39B3B2865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301E465-0912-417B-ACE0-DC5930128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280C116-96F5-4845-B640-BD30EFFA6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7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205D-ADBE-400B-92E6-A4AAC2F7F46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1" r:id="rId12"/>
    <p:sldLayoutId id="2147483793" r:id="rId13"/>
    <p:sldLayoutId id="2147483794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>
            <a:spLocks noGrp="1"/>
          </p:cNvSpPr>
          <p:nvPr>
            <p:ph type="ctrTitle"/>
          </p:nvPr>
        </p:nvSpPr>
        <p:spPr>
          <a:xfrm>
            <a:off x="351997" y="5059"/>
            <a:ext cx="8708485" cy="2418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80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SINH HOẠT LỚP</a:t>
            </a:r>
            <a:endParaRPr sz="5333" b="1" dirty="0">
              <a:solidFill>
                <a:schemeClr val="accent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080757" y="1764801"/>
            <a:ext cx="7086477" cy="11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endParaRPr lang="en-US" sz="3733" b="1" dirty="0" err="1">
              <a:solidFill>
                <a:srgbClr val="00206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1388" name="Google Shape;1388;p25"/>
          <p:cNvGrpSpPr/>
          <p:nvPr/>
        </p:nvGrpSpPr>
        <p:grpSpPr>
          <a:xfrm>
            <a:off x="5619678" y="427043"/>
            <a:ext cx="4087345" cy="3228141"/>
            <a:chOff x="4214758" y="320282"/>
            <a:chExt cx="3065509" cy="2421106"/>
          </a:xfrm>
        </p:grpSpPr>
        <p:grpSp>
          <p:nvGrpSpPr>
            <p:cNvPr id="1389" name="Google Shape;1389;p25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390" name="Google Shape;1390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2" name="Google Shape;1402;p25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403" name="Google Shape;1403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5" name="Google Shape;1415;p25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416" name="Google Shape;1416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7" b="96192" l="833" r="97857">
                        <a14:foregroundMark x1="70119" y1="9873" x2="88214" y2="3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5" y="3030572"/>
            <a:ext cx="4859444" cy="4101602"/>
          </a:xfrm>
          <a:prstGeom prst="rect">
            <a:avLst/>
          </a:prstGeom>
        </p:spPr>
      </p:pic>
      <p:pic>
        <p:nvPicPr>
          <p:cNvPr id="37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94" y="302475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53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65;p30"/>
          <p:cNvSpPr txBox="1">
            <a:spLocks noGrp="1"/>
          </p:cNvSpPr>
          <p:nvPr>
            <p:ph type="title"/>
          </p:nvPr>
        </p:nvSpPr>
        <p:spPr>
          <a:xfrm>
            <a:off x="1363587" y="1427135"/>
            <a:ext cx="76804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UTM Erie Black" panose="02040603050506020204" pitchFamily="18" charset="0"/>
              </a:rPr>
              <a:t>SƠ KẾT TUẦN </a:t>
            </a:r>
            <a:r>
              <a:rPr lang="en-US" b="1" dirty="0" smtClean="0">
                <a:latin typeface="UTM Erie Black" panose="02040603050506020204" pitchFamily="18" charset="0"/>
              </a:rPr>
              <a:t>23</a:t>
            </a:r>
            <a:endParaRPr b="1" dirty="0">
              <a:latin typeface="UTM Erie Black" panose="02040603050506020204" pitchFamily="18" charset="0"/>
            </a:endParaRPr>
          </a:p>
        </p:txBody>
      </p:sp>
      <p:sp>
        <p:nvSpPr>
          <p:cNvPr id="16" name="Google Shape;1767;p30"/>
          <p:cNvSpPr txBox="1">
            <a:spLocks noGrp="1"/>
          </p:cNvSpPr>
          <p:nvPr>
            <p:ph type="title" idx="2"/>
          </p:nvPr>
        </p:nvSpPr>
        <p:spPr>
          <a:xfrm>
            <a:off x="1442832" y="1427135"/>
            <a:ext cx="4507387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4800" b="1" dirty="0" smtClean="0">
                <a:solidFill>
                  <a:schemeClr val="tx1"/>
                </a:solidFill>
                <a:latin typeface="UM"/>
              </a:rPr>
              <a:t>01.</a:t>
            </a:r>
            <a:endParaRPr sz="4800" b="1" dirty="0">
              <a:solidFill>
                <a:schemeClr val="tx1"/>
              </a:solidFill>
              <a:latin typeface="UTM Erie Black" panose="02040603050506020204"/>
            </a:endParaRPr>
          </a:p>
        </p:txBody>
      </p:sp>
      <p:pic>
        <p:nvPicPr>
          <p:cNvPr id="240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8357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554;p28"/>
          <p:cNvSpPr txBox="1">
            <a:spLocks/>
          </p:cNvSpPr>
          <p:nvPr/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5333" b="1">
                <a:latin typeface="#9Slide03 AllRoundGothic" panose="020B0703020202020104" pitchFamily="34" charset="0"/>
              </a:rPr>
              <a:t>Nhận xét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1022997"/>
              </p:ext>
            </p:extLst>
          </p:nvPr>
        </p:nvGraphicFramePr>
        <p:xfrm>
          <a:off x="2261858" y="1808145"/>
          <a:ext cx="8839200" cy="291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Google Shape;90;p1"/>
          <p:cNvPicPr preferRelativeResize="0"/>
          <p:nvPr/>
        </p:nvPicPr>
        <p:blipFill rotWithShape="1">
          <a:blip r:embed="rId8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1;p1"/>
          <p:cNvPicPr preferRelativeResize="0"/>
          <p:nvPr/>
        </p:nvPicPr>
        <p:blipFill rotWithShape="1">
          <a:blip r:embed="rId9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21;p33"/>
          <p:cNvSpPr txBox="1">
            <a:spLocks noGrp="1"/>
          </p:cNvSpPr>
          <p:nvPr>
            <p:ph type="title"/>
          </p:nvPr>
        </p:nvSpPr>
        <p:spPr>
          <a:xfrm>
            <a:off x="632400" y="1833765"/>
            <a:ext cx="10927200" cy="141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sz="6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23;p33"/>
          <p:cNvSpPr txBox="1">
            <a:spLocks/>
          </p:cNvSpPr>
          <p:nvPr/>
        </p:nvSpPr>
        <p:spPr>
          <a:xfrm>
            <a:off x="1117600" y="560372"/>
            <a:ext cx="52544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ln/>
                <a:solidFill>
                  <a:schemeClr val="accent4"/>
                </a:solidFill>
              </a:rPr>
              <a:t>02.</a:t>
            </a:r>
            <a:endParaRPr lang="vi-VN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6" name="Google Shape;2237;p37"/>
          <p:cNvGrpSpPr/>
          <p:nvPr/>
        </p:nvGrpSpPr>
        <p:grpSpPr>
          <a:xfrm>
            <a:off x="1151467" y="3299966"/>
            <a:ext cx="9191661" cy="3226700"/>
            <a:chOff x="1125118" y="2317885"/>
            <a:chExt cx="6893746" cy="2420025"/>
          </a:xfrm>
        </p:grpSpPr>
        <p:grpSp>
          <p:nvGrpSpPr>
            <p:cNvPr id="7" name="Google Shape;2238;p37"/>
            <p:cNvGrpSpPr/>
            <p:nvPr/>
          </p:nvGrpSpPr>
          <p:grpSpPr>
            <a:xfrm>
              <a:off x="3545967" y="2648250"/>
              <a:ext cx="1865170" cy="889813"/>
              <a:chOff x="3380717" y="2648250"/>
              <a:chExt cx="1865170" cy="889813"/>
            </a:xfrm>
          </p:grpSpPr>
          <p:sp>
            <p:nvSpPr>
              <p:cNvPr id="80" name="Google Shape;2239;p37"/>
              <p:cNvSpPr/>
              <p:nvPr/>
            </p:nvSpPr>
            <p:spPr>
              <a:xfrm rot="899977">
                <a:off x="3431122" y="2810816"/>
                <a:ext cx="1330587" cy="564680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638" extrusionOk="0">
                    <a:moveTo>
                      <a:pt x="5942" y="133"/>
                    </a:moveTo>
                    <a:cubicBezTo>
                      <a:pt x="6111" y="133"/>
                      <a:pt x="6531" y="186"/>
                      <a:pt x="6691" y="695"/>
                    </a:cubicBezTo>
                    <a:cubicBezTo>
                      <a:pt x="6870" y="1239"/>
                      <a:pt x="6843" y="1836"/>
                      <a:pt x="6638" y="2327"/>
                    </a:cubicBezTo>
                    <a:cubicBezTo>
                      <a:pt x="5210" y="2006"/>
                      <a:pt x="5121" y="1346"/>
                      <a:pt x="5148" y="748"/>
                    </a:cubicBezTo>
                    <a:cubicBezTo>
                      <a:pt x="5166" y="400"/>
                      <a:pt x="5496" y="177"/>
                      <a:pt x="5826" y="141"/>
                    </a:cubicBezTo>
                    <a:cubicBezTo>
                      <a:pt x="5862" y="133"/>
                      <a:pt x="5897" y="133"/>
                      <a:pt x="5942" y="133"/>
                    </a:cubicBezTo>
                    <a:close/>
                    <a:moveTo>
                      <a:pt x="5932" y="0"/>
                    </a:moveTo>
                    <a:cubicBezTo>
                      <a:pt x="5889" y="0"/>
                      <a:pt x="5848" y="3"/>
                      <a:pt x="5808" y="8"/>
                    </a:cubicBezTo>
                    <a:cubicBezTo>
                      <a:pt x="5433" y="61"/>
                      <a:pt x="5041" y="329"/>
                      <a:pt x="5014" y="748"/>
                    </a:cubicBezTo>
                    <a:cubicBezTo>
                      <a:pt x="4969" y="1685"/>
                      <a:pt x="5424" y="2184"/>
                      <a:pt x="6584" y="2452"/>
                    </a:cubicBezTo>
                    <a:cubicBezTo>
                      <a:pt x="6495" y="2630"/>
                      <a:pt x="6379" y="2791"/>
                      <a:pt x="6236" y="2925"/>
                    </a:cubicBezTo>
                    <a:cubicBezTo>
                      <a:pt x="5984" y="3165"/>
                      <a:pt x="5582" y="3397"/>
                      <a:pt x="4970" y="3397"/>
                    </a:cubicBezTo>
                    <a:cubicBezTo>
                      <a:pt x="4650" y="3397"/>
                      <a:pt x="4272" y="3334"/>
                      <a:pt x="3828" y="3175"/>
                    </a:cubicBezTo>
                    <a:cubicBezTo>
                      <a:pt x="3503" y="3058"/>
                      <a:pt x="3183" y="3008"/>
                      <a:pt x="2875" y="3008"/>
                    </a:cubicBezTo>
                    <a:cubicBezTo>
                      <a:pt x="1435" y="3008"/>
                      <a:pt x="244" y="4093"/>
                      <a:pt x="9" y="4548"/>
                    </a:cubicBezTo>
                    <a:cubicBezTo>
                      <a:pt x="0" y="4566"/>
                      <a:pt x="0" y="4584"/>
                      <a:pt x="9" y="4593"/>
                    </a:cubicBezTo>
                    <a:cubicBezTo>
                      <a:pt x="9" y="4611"/>
                      <a:pt x="27" y="4629"/>
                      <a:pt x="36" y="4638"/>
                    </a:cubicBezTo>
                    <a:lnTo>
                      <a:pt x="72" y="4638"/>
                    </a:lnTo>
                    <a:cubicBezTo>
                      <a:pt x="90" y="4638"/>
                      <a:pt x="116" y="4629"/>
                      <a:pt x="125" y="4611"/>
                    </a:cubicBezTo>
                    <a:cubicBezTo>
                      <a:pt x="353" y="4170"/>
                      <a:pt x="1491" y="3134"/>
                      <a:pt x="2873" y="3134"/>
                    </a:cubicBezTo>
                    <a:cubicBezTo>
                      <a:pt x="3168" y="3134"/>
                      <a:pt x="3473" y="3181"/>
                      <a:pt x="3783" y="3291"/>
                    </a:cubicBezTo>
                    <a:cubicBezTo>
                      <a:pt x="4209" y="3444"/>
                      <a:pt x="4609" y="3521"/>
                      <a:pt x="4973" y="3521"/>
                    </a:cubicBezTo>
                    <a:cubicBezTo>
                      <a:pt x="5516" y="3521"/>
                      <a:pt x="5978" y="3351"/>
                      <a:pt x="6325" y="3014"/>
                    </a:cubicBezTo>
                    <a:cubicBezTo>
                      <a:pt x="6486" y="2862"/>
                      <a:pt x="6611" y="2684"/>
                      <a:pt x="6709" y="2479"/>
                    </a:cubicBezTo>
                    <a:cubicBezTo>
                      <a:pt x="6941" y="2523"/>
                      <a:pt x="7191" y="2559"/>
                      <a:pt x="7476" y="2586"/>
                    </a:cubicBezTo>
                    <a:cubicBezTo>
                      <a:pt x="7668" y="2607"/>
                      <a:pt x="7852" y="2616"/>
                      <a:pt x="8028" y="2616"/>
                    </a:cubicBezTo>
                    <a:cubicBezTo>
                      <a:pt x="8909" y="2616"/>
                      <a:pt x="9589" y="2381"/>
                      <a:pt x="10028" y="2158"/>
                    </a:cubicBezTo>
                    <a:cubicBezTo>
                      <a:pt x="10599" y="1872"/>
                      <a:pt x="10902" y="1569"/>
                      <a:pt x="10911" y="1551"/>
                    </a:cubicBezTo>
                    <a:cubicBezTo>
                      <a:pt x="10920" y="1542"/>
                      <a:pt x="10929" y="1524"/>
                      <a:pt x="10929" y="1506"/>
                    </a:cubicBezTo>
                    <a:cubicBezTo>
                      <a:pt x="10929" y="1489"/>
                      <a:pt x="10920" y="1471"/>
                      <a:pt x="10911" y="1462"/>
                    </a:cubicBezTo>
                    <a:cubicBezTo>
                      <a:pt x="10897" y="1448"/>
                      <a:pt x="10880" y="1442"/>
                      <a:pt x="10863" y="1442"/>
                    </a:cubicBezTo>
                    <a:cubicBezTo>
                      <a:pt x="10846" y="1442"/>
                      <a:pt x="10831" y="1448"/>
                      <a:pt x="10822" y="1462"/>
                    </a:cubicBezTo>
                    <a:cubicBezTo>
                      <a:pt x="10813" y="1471"/>
                      <a:pt x="10518" y="1774"/>
                      <a:pt x="9965" y="2051"/>
                    </a:cubicBezTo>
                    <a:cubicBezTo>
                      <a:pt x="9539" y="2260"/>
                      <a:pt x="8874" y="2488"/>
                      <a:pt x="8008" y="2488"/>
                    </a:cubicBezTo>
                    <a:cubicBezTo>
                      <a:pt x="7841" y="2488"/>
                      <a:pt x="7667" y="2480"/>
                      <a:pt x="7485" y="2461"/>
                    </a:cubicBezTo>
                    <a:cubicBezTo>
                      <a:pt x="7226" y="2434"/>
                      <a:pt x="6986" y="2398"/>
                      <a:pt x="6763" y="2354"/>
                    </a:cubicBezTo>
                    <a:cubicBezTo>
                      <a:pt x="6977" y="1836"/>
                      <a:pt x="6995" y="1221"/>
                      <a:pt x="6816" y="650"/>
                    </a:cubicBezTo>
                    <a:cubicBezTo>
                      <a:pt x="6666" y="167"/>
                      <a:pt x="6269" y="0"/>
                      <a:pt x="5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240;p37"/>
              <p:cNvSpPr/>
              <p:nvPr/>
            </p:nvSpPr>
            <p:spPr>
              <a:xfrm rot="899977">
                <a:off x="4994005" y="2939444"/>
                <a:ext cx="246662" cy="7280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598" extrusionOk="0">
                    <a:moveTo>
                      <a:pt x="545" y="0"/>
                    </a:moveTo>
                    <a:lnTo>
                      <a:pt x="1" y="286"/>
                    </a:lnTo>
                    <a:lnTo>
                      <a:pt x="2026" y="598"/>
                    </a:lnTo>
                    <a:lnTo>
                      <a:pt x="2026" y="598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241;p37"/>
              <p:cNvSpPr/>
              <p:nvPr/>
            </p:nvSpPr>
            <p:spPr>
              <a:xfrm rot="899977">
                <a:off x="4960048" y="2952384"/>
                <a:ext cx="27819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500" extrusionOk="0">
                    <a:moveTo>
                      <a:pt x="108" y="0"/>
                    </a:moveTo>
                    <a:lnTo>
                      <a:pt x="1" y="500"/>
                    </a:lnTo>
                    <a:lnTo>
                      <a:pt x="2285" y="45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77D1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242;p37"/>
              <p:cNvSpPr/>
              <p:nvPr/>
            </p:nvSpPr>
            <p:spPr>
              <a:xfrm rot="899977">
                <a:off x="4845826" y="2992766"/>
                <a:ext cx="335782" cy="210872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732" extrusionOk="0">
                    <a:moveTo>
                      <a:pt x="2757" y="1"/>
                    </a:moveTo>
                    <a:lnTo>
                      <a:pt x="1" y="1214"/>
                    </a:lnTo>
                    <a:lnTo>
                      <a:pt x="170" y="1731"/>
                    </a:lnTo>
                    <a:lnTo>
                      <a:pt x="27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243;p37"/>
              <p:cNvSpPr/>
              <p:nvPr/>
            </p:nvSpPr>
            <p:spPr>
              <a:xfrm rot="899977">
                <a:off x="4825576" y="2980215"/>
                <a:ext cx="385699" cy="192366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580" extrusionOk="0">
                    <a:moveTo>
                      <a:pt x="670" y="1"/>
                    </a:moveTo>
                    <a:lnTo>
                      <a:pt x="1" y="1580"/>
                    </a:lnTo>
                    <a:lnTo>
                      <a:pt x="3168" y="81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2244;p37"/>
            <p:cNvGrpSpPr/>
            <p:nvPr/>
          </p:nvGrpSpPr>
          <p:grpSpPr>
            <a:xfrm>
              <a:off x="1125118" y="2908782"/>
              <a:ext cx="1983389" cy="1710692"/>
              <a:chOff x="23993" y="2908782"/>
              <a:chExt cx="1983389" cy="1710692"/>
            </a:xfrm>
          </p:grpSpPr>
          <p:sp>
            <p:nvSpPr>
              <p:cNvPr id="51" name="Google Shape;2245;p37"/>
              <p:cNvSpPr/>
              <p:nvPr/>
            </p:nvSpPr>
            <p:spPr>
              <a:xfrm flipH="1">
                <a:off x="426717" y="4483874"/>
                <a:ext cx="1402817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46;p37"/>
              <p:cNvSpPr/>
              <p:nvPr/>
            </p:nvSpPr>
            <p:spPr>
              <a:xfrm flipH="1">
                <a:off x="709310" y="2908782"/>
                <a:ext cx="450831" cy="251901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69" extrusionOk="0">
                    <a:moveTo>
                      <a:pt x="134" y="1"/>
                    </a:moveTo>
                    <a:cubicBezTo>
                      <a:pt x="63" y="1"/>
                      <a:pt x="0" y="54"/>
                      <a:pt x="0" y="126"/>
                    </a:cubicBezTo>
                    <a:lnTo>
                      <a:pt x="0" y="1508"/>
                    </a:lnTo>
                    <a:cubicBezTo>
                      <a:pt x="0" y="1580"/>
                      <a:pt x="54" y="1642"/>
                      <a:pt x="125" y="1642"/>
                    </a:cubicBezTo>
                    <a:lnTo>
                      <a:pt x="1553" y="1642"/>
                    </a:lnTo>
                    <a:cubicBezTo>
                      <a:pt x="1606" y="1642"/>
                      <a:pt x="1660" y="1678"/>
                      <a:pt x="1678" y="1740"/>
                    </a:cubicBezTo>
                    <a:lnTo>
                      <a:pt x="1740" y="2017"/>
                    </a:lnTo>
                    <a:cubicBezTo>
                      <a:pt x="1751" y="2050"/>
                      <a:pt x="1782" y="2069"/>
                      <a:pt x="1812" y="2069"/>
                    </a:cubicBezTo>
                    <a:cubicBezTo>
                      <a:pt x="1832" y="2069"/>
                      <a:pt x="1851" y="2061"/>
                      <a:pt x="1865" y="2044"/>
                    </a:cubicBezTo>
                    <a:lnTo>
                      <a:pt x="2177" y="1696"/>
                    </a:lnTo>
                    <a:cubicBezTo>
                      <a:pt x="2195" y="1669"/>
                      <a:pt x="2231" y="1660"/>
                      <a:pt x="2266" y="1660"/>
                    </a:cubicBezTo>
                    <a:lnTo>
                      <a:pt x="3578" y="1660"/>
                    </a:lnTo>
                    <a:cubicBezTo>
                      <a:pt x="3649" y="1660"/>
                      <a:pt x="3703" y="1598"/>
                      <a:pt x="3703" y="1526"/>
                    </a:cubicBezTo>
                    <a:lnTo>
                      <a:pt x="3703" y="170"/>
                    </a:lnTo>
                    <a:cubicBezTo>
                      <a:pt x="3703" y="99"/>
                      <a:pt x="3649" y="45"/>
                      <a:pt x="3578" y="45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47;p37"/>
              <p:cNvSpPr/>
              <p:nvPr/>
            </p:nvSpPr>
            <p:spPr>
              <a:xfrm flipH="1">
                <a:off x="828744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48;p37"/>
              <p:cNvSpPr/>
              <p:nvPr/>
            </p:nvSpPr>
            <p:spPr>
              <a:xfrm flipH="1">
                <a:off x="918959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88"/>
                      <a:pt x="54" y="233"/>
                      <a:pt x="117" y="233"/>
                    </a:cubicBezTo>
                    <a:cubicBezTo>
                      <a:pt x="179" y="233"/>
                      <a:pt x="233" y="188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49;p37"/>
              <p:cNvSpPr/>
              <p:nvPr/>
            </p:nvSpPr>
            <p:spPr>
              <a:xfrm flipH="1">
                <a:off x="1019888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50;p37"/>
              <p:cNvSpPr/>
              <p:nvPr/>
            </p:nvSpPr>
            <p:spPr>
              <a:xfrm flipH="1">
                <a:off x="315092" y="3860259"/>
                <a:ext cx="281358" cy="34991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74" extrusionOk="0">
                    <a:moveTo>
                      <a:pt x="1562" y="1"/>
                    </a:moveTo>
                    <a:lnTo>
                      <a:pt x="0" y="2873"/>
                    </a:lnTo>
                    <a:cubicBezTo>
                      <a:pt x="0" y="2873"/>
                      <a:pt x="1214" y="2739"/>
                      <a:pt x="1767" y="1535"/>
                    </a:cubicBezTo>
                    <a:cubicBezTo>
                      <a:pt x="2311" y="331"/>
                      <a:pt x="1562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51;p37"/>
              <p:cNvSpPr/>
              <p:nvPr/>
            </p:nvSpPr>
            <p:spPr>
              <a:xfrm flipH="1">
                <a:off x="111895" y="3818985"/>
                <a:ext cx="494295" cy="373164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065" extrusionOk="0">
                    <a:moveTo>
                      <a:pt x="3292" y="1"/>
                    </a:moveTo>
                    <a:lnTo>
                      <a:pt x="0" y="3025"/>
                    </a:lnTo>
                    <a:cubicBezTo>
                      <a:pt x="0" y="3025"/>
                      <a:pt x="168" y="3065"/>
                      <a:pt x="443" y="3065"/>
                    </a:cubicBezTo>
                    <a:cubicBezTo>
                      <a:pt x="956" y="3065"/>
                      <a:pt x="1844" y="2925"/>
                      <a:pt x="2721" y="2124"/>
                    </a:cubicBezTo>
                    <a:cubicBezTo>
                      <a:pt x="4059" y="893"/>
                      <a:pt x="3292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52;p37"/>
              <p:cNvSpPr/>
              <p:nvPr/>
            </p:nvSpPr>
            <p:spPr>
              <a:xfrm flipH="1">
                <a:off x="23993" y="3898245"/>
                <a:ext cx="597415" cy="365859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3005" extrusionOk="0">
                    <a:moveTo>
                      <a:pt x="4354" y="1"/>
                    </a:moveTo>
                    <a:lnTo>
                      <a:pt x="0" y="2641"/>
                    </a:lnTo>
                    <a:cubicBezTo>
                      <a:pt x="29" y="2653"/>
                      <a:pt x="349" y="3005"/>
                      <a:pt x="1130" y="3005"/>
                    </a:cubicBezTo>
                    <a:cubicBezTo>
                      <a:pt x="1556" y="3005"/>
                      <a:pt x="2119" y="2900"/>
                      <a:pt x="2846" y="2579"/>
                    </a:cubicBezTo>
                    <a:cubicBezTo>
                      <a:pt x="4907" y="1678"/>
                      <a:pt x="4354" y="1"/>
                      <a:pt x="4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3;p37"/>
              <p:cNvSpPr/>
              <p:nvPr/>
            </p:nvSpPr>
            <p:spPr>
              <a:xfrm flipH="1">
                <a:off x="1509800" y="3770164"/>
                <a:ext cx="497582" cy="46216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796" extrusionOk="0">
                    <a:moveTo>
                      <a:pt x="1227" y="1"/>
                    </a:moveTo>
                    <a:cubicBezTo>
                      <a:pt x="1087" y="1"/>
                      <a:pt x="980" y="27"/>
                      <a:pt x="920" y="89"/>
                    </a:cubicBezTo>
                    <a:cubicBezTo>
                      <a:pt x="501" y="518"/>
                      <a:pt x="1437" y="1802"/>
                      <a:pt x="1464" y="1838"/>
                    </a:cubicBezTo>
                    <a:cubicBezTo>
                      <a:pt x="1443" y="1824"/>
                      <a:pt x="1158" y="1637"/>
                      <a:pt x="857" y="1637"/>
                    </a:cubicBezTo>
                    <a:cubicBezTo>
                      <a:pt x="783" y="1637"/>
                      <a:pt x="707" y="1649"/>
                      <a:pt x="634" y="1677"/>
                    </a:cubicBezTo>
                    <a:cubicBezTo>
                      <a:pt x="474" y="1740"/>
                      <a:pt x="331" y="1882"/>
                      <a:pt x="242" y="2168"/>
                    </a:cubicBezTo>
                    <a:cubicBezTo>
                      <a:pt x="0" y="2952"/>
                      <a:pt x="1178" y="3796"/>
                      <a:pt x="2872" y="3796"/>
                    </a:cubicBezTo>
                    <a:cubicBezTo>
                      <a:pt x="3241" y="3796"/>
                      <a:pt x="3634" y="3756"/>
                      <a:pt x="4042" y="3667"/>
                    </a:cubicBezTo>
                    <a:lnTo>
                      <a:pt x="4087" y="919"/>
                    </a:lnTo>
                    <a:lnTo>
                      <a:pt x="4087" y="919"/>
                    </a:lnTo>
                    <a:cubicBezTo>
                      <a:pt x="4086" y="919"/>
                      <a:pt x="4085" y="920"/>
                      <a:pt x="4083" y="920"/>
                    </a:cubicBezTo>
                    <a:cubicBezTo>
                      <a:pt x="4049" y="920"/>
                      <a:pt x="3841" y="833"/>
                      <a:pt x="3543" y="705"/>
                    </a:cubicBezTo>
                    <a:cubicBezTo>
                      <a:pt x="2885" y="433"/>
                      <a:pt x="1791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54;p37"/>
              <p:cNvSpPr/>
              <p:nvPr/>
            </p:nvSpPr>
            <p:spPr>
              <a:xfrm flipH="1">
                <a:off x="1509800" y="3855876"/>
                <a:ext cx="497582" cy="37645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092" extrusionOk="0">
                    <a:moveTo>
                      <a:pt x="3543" y="1"/>
                    </a:moveTo>
                    <a:cubicBezTo>
                      <a:pt x="3418" y="643"/>
                      <a:pt x="3070" y="1955"/>
                      <a:pt x="2329" y="2222"/>
                    </a:cubicBezTo>
                    <a:cubicBezTo>
                      <a:pt x="2192" y="2271"/>
                      <a:pt x="2062" y="2293"/>
                      <a:pt x="1939" y="2293"/>
                    </a:cubicBezTo>
                    <a:cubicBezTo>
                      <a:pt x="1254" y="2293"/>
                      <a:pt x="793" y="1601"/>
                      <a:pt x="634" y="973"/>
                    </a:cubicBezTo>
                    <a:cubicBezTo>
                      <a:pt x="474" y="1036"/>
                      <a:pt x="331" y="1178"/>
                      <a:pt x="242" y="1464"/>
                    </a:cubicBezTo>
                    <a:cubicBezTo>
                      <a:pt x="0" y="2248"/>
                      <a:pt x="1178" y="3092"/>
                      <a:pt x="2872" y="3092"/>
                    </a:cubicBezTo>
                    <a:cubicBezTo>
                      <a:pt x="3241" y="3092"/>
                      <a:pt x="3634" y="3052"/>
                      <a:pt x="4042" y="2963"/>
                    </a:cubicBezTo>
                    <a:lnTo>
                      <a:pt x="4087" y="215"/>
                    </a:lnTo>
                    <a:lnTo>
                      <a:pt x="4087" y="215"/>
                    </a:lnTo>
                    <a:cubicBezTo>
                      <a:pt x="4086" y="215"/>
                      <a:pt x="4085" y="216"/>
                      <a:pt x="4083" y="216"/>
                    </a:cubicBezTo>
                    <a:cubicBezTo>
                      <a:pt x="4049" y="216"/>
                      <a:pt x="3841" y="129"/>
                      <a:pt x="354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55;p37"/>
              <p:cNvSpPr/>
              <p:nvPr/>
            </p:nvSpPr>
            <p:spPr>
              <a:xfrm flipH="1">
                <a:off x="463867" y="3163605"/>
                <a:ext cx="1185090" cy="1379671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11332" extrusionOk="0">
                    <a:moveTo>
                      <a:pt x="3340" y="0"/>
                    </a:moveTo>
                    <a:cubicBezTo>
                      <a:pt x="2876" y="0"/>
                      <a:pt x="2359" y="81"/>
                      <a:pt x="1785" y="263"/>
                    </a:cubicBezTo>
                    <a:lnTo>
                      <a:pt x="1036" y="4197"/>
                    </a:lnTo>
                    <a:cubicBezTo>
                      <a:pt x="1036" y="4197"/>
                      <a:pt x="1607" y="4875"/>
                      <a:pt x="1402" y="5053"/>
                    </a:cubicBezTo>
                    <a:cubicBezTo>
                      <a:pt x="1187" y="5232"/>
                      <a:pt x="1" y="7257"/>
                      <a:pt x="572" y="9478"/>
                    </a:cubicBezTo>
                    <a:cubicBezTo>
                      <a:pt x="889" y="10717"/>
                      <a:pt x="2420" y="11331"/>
                      <a:pt x="4068" y="11331"/>
                    </a:cubicBezTo>
                    <a:cubicBezTo>
                      <a:pt x="5388" y="11331"/>
                      <a:pt x="6783" y="10938"/>
                      <a:pt x="7691" y="10156"/>
                    </a:cubicBezTo>
                    <a:cubicBezTo>
                      <a:pt x="9734" y="8390"/>
                      <a:pt x="8726" y="8292"/>
                      <a:pt x="7869" y="7516"/>
                    </a:cubicBezTo>
                    <a:cubicBezTo>
                      <a:pt x="7013" y="6740"/>
                      <a:pt x="6585" y="5517"/>
                      <a:pt x="6727" y="3599"/>
                    </a:cubicBezTo>
                    <a:cubicBezTo>
                      <a:pt x="6818" y="2350"/>
                      <a:pt x="5853" y="0"/>
                      <a:pt x="3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56;p37"/>
              <p:cNvSpPr/>
              <p:nvPr/>
            </p:nvSpPr>
            <p:spPr>
              <a:xfrm flipH="1">
                <a:off x="672421" y="3773207"/>
                <a:ext cx="789654" cy="693732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698" extrusionOk="0">
                    <a:moveTo>
                      <a:pt x="2230" y="0"/>
                    </a:moveTo>
                    <a:cubicBezTo>
                      <a:pt x="2221" y="0"/>
                      <a:pt x="2212" y="1"/>
                      <a:pt x="2204" y="2"/>
                    </a:cubicBezTo>
                    <a:cubicBezTo>
                      <a:pt x="2204" y="2"/>
                      <a:pt x="732" y="635"/>
                      <a:pt x="366" y="2580"/>
                    </a:cubicBezTo>
                    <a:cubicBezTo>
                      <a:pt x="0" y="4525"/>
                      <a:pt x="1187" y="5631"/>
                      <a:pt x="2168" y="5693"/>
                    </a:cubicBezTo>
                    <a:cubicBezTo>
                      <a:pt x="2207" y="5696"/>
                      <a:pt x="2245" y="5697"/>
                      <a:pt x="2282" y="5697"/>
                    </a:cubicBezTo>
                    <a:cubicBezTo>
                      <a:pt x="3166" y="5697"/>
                      <a:pt x="3355" y="5007"/>
                      <a:pt x="3355" y="5007"/>
                    </a:cubicBezTo>
                    <a:cubicBezTo>
                      <a:pt x="3355" y="5007"/>
                      <a:pt x="3694" y="5256"/>
                      <a:pt x="4201" y="5256"/>
                    </a:cubicBezTo>
                    <a:cubicBezTo>
                      <a:pt x="4507" y="5256"/>
                      <a:pt x="4874" y="5165"/>
                      <a:pt x="5264" y="4873"/>
                    </a:cubicBezTo>
                    <a:cubicBezTo>
                      <a:pt x="6486" y="3954"/>
                      <a:pt x="4853" y="1688"/>
                      <a:pt x="4773" y="1643"/>
                    </a:cubicBezTo>
                    <a:cubicBezTo>
                      <a:pt x="4694" y="1600"/>
                      <a:pt x="2716" y="0"/>
                      <a:pt x="2230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57;p37"/>
              <p:cNvSpPr/>
              <p:nvPr/>
            </p:nvSpPr>
            <p:spPr>
              <a:xfrm flipH="1">
                <a:off x="965467" y="3240673"/>
                <a:ext cx="571605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3943" extrusionOk="0">
                    <a:moveTo>
                      <a:pt x="2310" y="0"/>
                    </a:moveTo>
                    <a:cubicBezTo>
                      <a:pt x="1640" y="0"/>
                      <a:pt x="1089" y="129"/>
                      <a:pt x="1089" y="129"/>
                    </a:cubicBezTo>
                    <a:cubicBezTo>
                      <a:pt x="1089" y="129"/>
                      <a:pt x="1" y="2957"/>
                      <a:pt x="822" y="3546"/>
                    </a:cubicBezTo>
                    <a:cubicBezTo>
                      <a:pt x="1130" y="3768"/>
                      <a:pt x="1747" y="3943"/>
                      <a:pt x="2397" y="3943"/>
                    </a:cubicBezTo>
                    <a:cubicBezTo>
                      <a:pt x="3497" y="3943"/>
                      <a:pt x="4695" y="3445"/>
                      <a:pt x="4667" y="1842"/>
                    </a:cubicBezTo>
                    <a:cubicBezTo>
                      <a:pt x="4640" y="304"/>
                      <a:pt x="3335" y="0"/>
                      <a:pt x="2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58;p37"/>
              <p:cNvSpPr/>
              <p:nvPr/>
            </p:nvSpPr>
            <p:spPr>
              <a:xfrm flipH="1">
                <a:off x="1153567" y="3367049"/>
                <a:ext cx="122843" cy="160954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22" extrusionOk="0">
                    <a:moveTo>
                      <a:pt x="583" y="0"/>
                    </a:moveTo>
                    <a:cubicBezTo>
                      <a:pt x="514" y="0"/>
                      <a:pt x="457" y="35"/>
                      <a:pt x="393" y="91"/>
                    </a:cubicBezTo>
                    <a:cubicBezTo>
                      <a:pt x="117" y="349"/>
                      <a:pt x="1" y="1170"/>
                      <a:pt x="1" y="1215"/>
                    </a:cubicBezTo>
                    <a:cubicBezTo>
                      <a:pt x="1" y="1250"/>
                      <a:pt x="28" y="1277"/>
                      <a:pt x="54" y="1277"/>
                    </a:cubicBezTo>
                    <a:cubicBezTo>
                      <a:pt x="90" y="1268"/>
                      <a:pt x="117" y="1250"/>
                      <a:pt x="117" y="1215"/>
                    </a:cubicBezTo>
                    <a:cubicBezTo>
                      <a:pt x="126" y="1090"/>
                      <a:pt x="313" y="117"/>
                      <a:pt x="599" y="117"/>
                    </a:cubicBezTo>
                    <a:cubicBezTo>
                      <a:pt x="634" y="117"/>
                      <a:pt x="661" y="135"/>
                      <a:pt x="688" y="162"/>
                    </a:cubicBezTo>
                    <a:cubicBezTo>
                      <a:pt x="857" y="358"/>
                      <a:pt x="839" y="1018"/>
                      <a:pt x="822" y="1259"/>
                    </a:cubicBezTo>
                    <a:cubicBezTo>
                      <a:pt x="822" y="1286"/>
                      <a:pt x="848" y="1322"/>
                      <a:pt x="884" y="1322"/>
                    </a:cubicBezTo>
                    <a:cubicBezTo>
                      <a:pt x="920" y="1322"/>
                      <a:pt x="946" y="1295"/>
                      <a:pt x="946" y="1268"/>
                    </a:cubicBezTo>
                    <a:cubicBezTo>
                      <a:pt x="955" y="1170"/>
                      <a:pt x="1009" y="349"/>
                      <a:pt x="777" y="82"/>
                    </a:cubicBezTo>
                    <a:cubicBezTo>
                      <a:pt x="732" y="28"/>
                      <a:pt x="670" y="1"/>
                      <a:pt x="607" y="1"/>
                    </a:cubicBezTo>
                    <a:cubicBezTo>
                      <a:pt x="599" y="1"/>
                      <a:pt x="591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59;p37"/>
              <p:cNvSpPr/>
              <p:nvPr/>
            </p:nvSpPr>
            <p:spPr>
              <a:xfrm flipH="1">
                <a:off x="1326205" y="3177363"/>
                <a:ext cx="673507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941" extrusionOk="0">
                    <a:moveTo>
                      <a:pt x="4807" y="1"/>
                    </a:moveTo>
                    <a:cubicBezTo>
                      <a:pt x="4715" y="1"/>
                      <a:pt x="4572" y="16"/>
                      <a:pt x="4390" y="52"/>
                    </a:cubicBezTo>
                    <a:cubicBezTo>
                      <a:pt x="3729" y="177"/>
                      <a:pt x="2552" y="569"/>
                      <a:pt x="1472" y="1461"/>
                    </a:cubicBezTo>
                    <a:cubicBezTo>
                      <a:pt x="1303" y="1604"/>
                      <a:pt x="1142" y="1756"/>
                      <a:pt x="1009" y="1907"/>
                    </a:cubicBezTo>
                    <a:cubicBezTo>
                      <a:pt x="232" y="2782"/>
                      <a:pt x="0" y="3799"/>
                      <a:pt x="259" y="4254"/>
                    </a:cubicBezTo>
                    <a:cubicBezTo>
                      <a:pt x="348" y="4399"/>
                      <a:pt x="486" y="4486"/>
                      <a:pt x="677" y="4486"/>
                    </a:cubicBezTo>
                    <a:cubicBezTo>
                      <a:pt x="755" y="4486"/>
                      <a:pt x="841" y="4472"/>
                      <a:pt x="937" y="4441"/>
                    </a:cubicBezTo>
                    <a:cubicBezTo>
                      <a:pt x="1148" y="4373"/>
                      <a:pt x="1389" y="4348"/>
                      <a:pt x="1642" y="4348"/>
                    </a:cubicBezTo>
                    <a:cubicBezTo>
                      <a:pt x="1753" y="4348"/>
                      <a:pt x="1867" y="4352"/>
                      <a:pt x="1981" y="4361"/>
                    </a:cubicBezTo>
                    <a:cubicBezTo>
                      <a:pt x="2712" y="4423"/>
                      <a:pt x="3489" y="4655"/>
                      <a:pt x="3926" y="4807"/>
                    </a:cubicBezTo>
                    <a:cubicBezTo>
                      <a:pt x="4149" y="4887"/>
                      <a:pt x="4283" y="4940"/>
                      <a:pt x="4283" y="4940"/>
                    </a:cubicBezTo>
                    <a:cubicBezTo>
                      <a:pt x="4283" y="4940"/>
                      <a:pt x="4773" y="4664"/>
                      <a:pt x="5148" y="2889"/>
                    </a:cubicBezTo>
                    <a:cubicBezTo>
                      <a:pt x="5148" y="2871"/>
                      <a:pt x="5157" y="2853"/>
                      <a:pt x="5157" y="2835"/>
                    </a:cubicBezTo>
                    <a:cubicBezTo>
                      <a:pt x="5531" y="1006"/>
                      <a:pt x="4925" y="25"/>
                      <a:pt x="4925" y="25"/>
                    </a:cubicBezTo>
                    <a:cubicBezTo>
                      <a:pt x="4917" y="10"/>
                      <a:pt x="4876" y="1"/>
                      <a:pt x="4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60;p37"/>
              <p:cNvSpPr/>
              <p:nvPr/>
            </p:nvSpPr>
            <p:spPr>
              <a:xfrm flipH="1">
                <a:off x="1372956" y="3514976"/>
                <a:ext cx="595224" cy="263954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168" extrusionOk="0">
                    <a:moveTo>
                      <a:pt x="3662" y="0"/>
                    </a:moveTo>
                    <a:cubicBezTo>
                      <a:pt x="2863" y="0"/>
                      <a:pt x="2195" y="156"/>
                      <a:pt x="1651" y="374"/>
                    </a:cubicBezTo>
                    <a:cubicBezTo>
                      <a:pt x="839" y="696"/>
                      <a:pt x="295" y="1168"/>
                      <a:pt x="0" y="1481"/>
                    </a:cubicBezTo>
                    <a:cubicBezTo>
                      <a:pt x="89" y="1626"/>
                      <a:pt x="227" y="1713"/>
                      <a:pt x="418" y="1713"/>
                    </a:cubicBezTo>
                    <a:cubicBezTo>
                      <a:pt x="496" y="1713"/>
                      <a:pt x="582" y="1699"/>
                      <a:pt x="678" y="1668"/>
                    </a:cubicBezTo>
                    <a:cubicBezTo>
                      <a:pt x="889" y="1600"/>
                      <a:pt x="1125" y="1575"/>
                      <a:pt x="1379" y="1575"/>
                    </a:cubicBezTo>
                    <a:cubicBezTo>
                      <a:pt x="1490" y="1575"/>
                      <a:pt x="1605" y="1579"/>
                      <a:pt x="1722" y="1588"/>
                    </a:cubicBezTo>
                    <a:cubicBezTo>
                      <a:pt x="2819" y="1686"/>
                      <a:pt x="4024" y="2167"/>
                      <a:pt x="4024" y="2167"/>
                    </a:cubicBezTo>
                    <a:cubicBezTo>
                      <a:pt x="4024" y="2167"/>
                      <a:pt x="4514" y="1891"/>
                      <a:pt x="4889" y="116"/>
                    </a:cubicBezTo>
                    <a:cubicBezTo>
                      <a:pt x="4450" y="35"/>
                      <a:pt x="4041" y="0"/>
                      <a:pt x="36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61;p37"/>
              <p:cNvSpPr/>
              <p:nvPr/>
            </p:nvSpPr>
            <p:spPr>
              <a:xfrm flipH="1">
                <a:off x="1749764" y="3409540"/>
                <a:ext cx="248852" cy="31411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580" extrusionOk="0">
                    <a:moveTo>
                      <a:pt x="1000" y="0"/>
                    </a:moveTo>
                    <a:cubicBezTo>
                      <a:pt x="241" y="848"/>
                      <a:pt x="0" y="1838"/>
                      <a:pt x="232" y="2311"/>
                    </a:cubicBezTo>
                    <a:cubicBezTo>
                      <a:pt x="241" y="2320"/>
                      <a:pt x="241" y="2338"/>
                      <a:pt x="250" y="2347"/>
                    </a:cubicBezTo>
                    <a:cubicBezTo>
                      <a:pt x="339" y="2492"/>
                      <a:pt x="477" y="2579"/>
                      <a:pt x="668" y="2579"/>
                    </a:cubicBezTo>
                    <a:cubicBezTo>
                      <a:pt x="746" y="2579"/>
                      <a:pt x="832" y="2565"/>
                      <a:pt x="928" y="2534"/>
                    </a:cubicBezTo>
                    <a:cubicBezTo>
                      <a:pt x="1139" y="2466"/>
                      <a:pt x="1380" y="2441"/>
                      <a:pt x="1633" y="2441"/>
                    </a:cubicBezTo>
                    <a:cubicBezTo>
                      <a:pt x="1744" y="2441"/>
                      <a:pt x="1858" y="2445"/>
                      <a:pt x="1972" y="2454"/>
                    </a:cubicBezTo>
                    <a:cubicBezTo>
                      <a:pt x="2043" y="1981"/>
                      <a:pt x="2008" y="1579"/>
                      <a:pt x="1909" y="1240"/>
                    </a:cubicBezTo>
                    <a:lnTo>
                      <a:pt x="1901" y="1240"/>
                    </a:lnTo>
                    <a:cubicBezTo>
                      <a:pt x="1713" y="616"/>
                      <a:pt x="1312" y="223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62;p37"/>
              <p:cNvSpPr/>
              <p:nvPr/>
            </p:nvSpPr>
            <p:spPr>
              <a:xfrm flipH="1">
                <a:off x="1749764" y="3560510"/>
                <a:ext cx="220606" cy="16314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40" extrusionOk="0">
                    <a:moveTo>
                      <a:pt x="1677" y="0"/>
                    </a:moveTo>
                    <a:cubicBezTo>
                      <a:pt x="910" y="232"/>
                      <a:pt x="330" y="732"/>
                      <a:pt x="0" y="1071"/>
                    </a:cubicBezTo>
                    <a:cubicBezTo>
                      <a:pt x="9" y="1080"/>
                      <a:pt x="9" y="1098"/>
                      <a:pt x="18" y="1107"/>
                    </a:cubicBezTo>
                    <a:cubicBezTo>
                      <a:pt x="107" y="1252"/>
                      <a:pt x="245" y="1339"/>
                      <a:pt x="436" y="1339"/>
                    </a:cubicBezTo>
                    <a:cubicBezTo>
                      <a:pt x="514" y="1339"/>
                      <a:pt x="600" y="1325"/>
                      <a:pt x="696" y="1294"/>
                    </a:cubicBezTo>
                    <a:cubicBezTo>
                      <a:pt x="907" y="1226"/>
                      <a:pt x="1148" y="1201"/>
                      <a:pt x="1401" y="1201"/>
                    </a:cubicBezTo>
                    <a:cubicBezTo>
                      <a:pt x="1512" y="1201"/>
                      <a:pt x="1626" y="1205"/>
                      <a:pt x="1740" y="1214"/>
                    </a:cubicBezTo>
                    <a:cubicBezTo>
                      <a:pt x="1811" y="741"/>
                      <a:pt x="1776" y="339"/>
                      <a:pt x="1677" y="0"/>
                    </a:cubicBezTo>
                    <a:close/>
                  </a:path>
                </a:pathLst>
              </a:custGeom>
              <a:solidFill>
                <a:srgbClr val="FF1C4A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63;p37"/>
              <p:cNvSpPr/>
              <p:nvPr/>
            </p:nvSpPr>
            <p:spPr>
              <a:xfrm flipH="1">
                <a:off x="1326205" y="3177363"/>
                <a:ext cx="195648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4941" extrusionOk="0">
                    <a:moveTo>
                      <a:pt x="882" y="1"/>
                    </a:moveTo>
                    <a:cubicBezTo>
                      <a:pt x="790" y="1"/>
                      <a:pt x="647" y="16"/>
                      <a:pt x="465" y="52"/>
                    </a:cubicBezTo>
                    <a:cubicBezTo>
                      <a:pt x="670" y="971"/>
                      <a:pt x="955" y="3022"/>
                      <a:pt x="1" y="4807"/>
                    </a:cubicBezTo>
                    <a:cubicBezTo>
                      <a:pt x="224" y="4887"/>
                      <a:pt x="358" y="4940"/>
                      <a:pt x="358" y="4940"/>
                    </a:cubicBezTo>
                    <a:cubicBezTo>
                      <a:pt x="358" y="4940"/>
                      <a:pt x="848" y="4664"/>
                      <a:pt x="1223" y="2889"/>
                    </a:cubicBezTo>
                    <a:cubicBezTo>
                      <a:pt x="1223" y="2871"/>
                      <a:pt x="1232" y="2853"/>
                      <a:pt x="1232" y="2835"/>
                    </a:cubicBezTo>
                    <a:cubicBezTo>
                      <a:pt x="1606" y="1006"/>
                      <a:pt x="1000" y="25"/>
                      <a:pt x="1000" y="25"/>
                    </a:cubicBezTo>
                    <a:cubicBezTo>
                      <a:pt x="992" y="10"/>
                      <a:pt x="951" y="1"/>
                      <a:pt x="882" y="1"/>
                    </a:cubicBezTo>
                    <a:close/>
                  </a:path>
                </a:pathLst>
              </a:custGeom>
              <a:solidFill>
                <a:srgbClr val="FCB1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64;p37"/>
              <p:cNvSpPr/>
              <p:nvPr/>
            </p:nvSpPr>
            <p:spPr>
              <a:xfrm flipH="1">
                <a:off x="672542" y="3753119"/>
                <a:ext cx="773218" cy="66646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474" extrusionOk="0">
                    <a:moveTo>
                      <a:pt x="2724" y="0"/>
                    </a:moveTo>
                    <a:cubicBezTo>
                      <a:pt x="2544" y="0"/>
                      <a:pt x="2363" y="36"/>
                      <a:pt x="2186" y="113"/>
                    </a:cubicBezTo>
                    <a:cubicBezTo>
                      <a:pt x="2150" y="122"/>
                      <a:pt x="2114" y="149"/>
                      <a:pt x="2070" y="167"/>
                    </a:cubicBezTo>
                    <a:cubicBezTo>
                      <a:pt x="1213" y="631"/>
                      <a:pt x="0" y="2709"/>
                      <a:pt x="812" y="4271"/>
                    </a:cubicBezTo>
                    <a:cubicBezTo>
                      <a:pt x="1229" y="5079"/>
                      <a:pt x="1790" y="5473"/>
                      <a:pt x="2228" y="5473"/>
                    </a:cubicBezTo>
                    <a:cubicBezTo>
                      <a:pt x="2390" y="5473"/>
                      <a:pt x="2535" y="5420"/>
                      <a:pt x="2650" y="5314"/>
                    </a:cubicBezTo>
                    <a:cubicBezTo>
                      <a:pt x="2828" y="5145"/>
                      <a:pt x="2944" y="4859"/>
                      <a:pt x="2935" y="4440"/>
                    </a:cubicBezTo>
                    <a:lnTo>
                      <a:pt x="2935" y="4440"/>
                    </a:lnTo>
                    <a:cubicBezTo>
                      <a:pt x="2935" y="4440"/>
                      <a:pt x="3277" y="4960"/>
                      <a:pt x="3945" y="4960"/>
                    </a:cubicBezTo>
                    <a:cubicBezTo>
                      <a:pt x="4255" y="4960"/>
                      <a:pt x="4636" y="4848"/>
                      <a:pt x="5085" y="4520"/>
                    </a:cubicBezTo>
                    <a:cubicBezTo>
                      <a:pt x="6351" y="3603"/>
                      <a:pt x="4539" y="0"/>
                      <a:pt x="2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65;p37"/>
              <p:cNvSpPr/>
              <p:nvPr/>
            </p:nvSpPr>
            <p:spPr>
              <a:xfrm flipH="1">
                <a:off x="1123130" y="3766876"/>
                <a:ext cx="322631" cy="652702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5361" extrusionOk="0">
                    <a:moveTo>
                      <a:pt x="2186" y="0"/>
                    </a:moveTo>
                    <a:lnTo>
                      <a:pt x="2186" y="0"/>
                    </a:lnTo>
                    <a:cubicBezTo>
                      <a:pt x="2150" y="18"/>
                      <a:pt x="2114" y="36"/>
                      <a:pt x="2070" y="54"/>
                    </a:cubicBezTo>
                    <a:cubicBezTo>
                      <a:pt x="1213" y="518"/>
                      <a:pt x="0" y="2596"/>
                      <a:pt x="812" y="4158"/>
                    </a:cubicBezTo>
                    <a:cubicBezTo>
                      <a:pt x="1229" y="4966"/>
                      <a:pt x="1790" y="5360"/>
                      <a:pt x="2228" y="5360"/>
                    </a:cubicBezTo>
                    <a:cubicBezTo>
                      <a:pt x="2390" y="5360"/>
                      <a:pt x="2535" y="5307"/>
                      <a:pt x="2650" y="5201"/>
                    </a:cubicBezTo>
                    <a:cubicBezTo>
                      <a:pt x="2266" y="5059"/>
                      <a:pt x="1838" y="4702"/>
                      <a:pt x="1526" y="3836"/>
                    </a:cubicBezTo>
                    <a:cubicBezTo>
                      <a:pt x="1008" y="2391"/>
                      <a:pt x="1686" y="857"/>
                      <a:pt x="2186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66;p37"/>
              <p:cNvSpPr/>
              <p:nvPr/>
            </p:nvSpPr>
            <p:spPr>
              <a:xfrm flipH="1">
                <a:off x="1017697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67;p37"/>
              <p:cNvSpPr/>
              <p:nvPr/>
            </p:nvSpPr>
            <p:spPr>
              <a:xfrm flipH="1">
                <a:off x="986286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68;p37"/>
              <p:cNvSpPr/>
              <p:nvPr/>
            </p:nvSpPr>
            <p:spPr>
              <a:xfrm flipH="1">
                <a:off x="95256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69;p37"/>
              <p:cNvSpPr/>
              <p:nvPr/>
            </p:nvSpPr>
            <p:spPr>
              <a:xfrm flipH="1">
                <a:off x="920055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70;p37"/>
              <p:cNvSpPr/>
              <p:nvPr/>
            </p:nvSpPr>
            <p:spPr>
              <a:xfrm flipH="1">
                <a:off x="1299055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8" y="785"/>
                      <a:pt x="278" y="705"/>
                    </a:cubicBezTo>
                    <a:lnTo>
                      <a:pt x="278" y="134"/>
                    </a:lnTo>
                    <a:cubicBezTo>
                      <a:pt x="278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71;p37"/>
              <p:cNvSpPr/>
              <p:nvPr/>
            </p:nvSpPr>
            <p:spPr>
              <a:xfrm flipH="1">
                <a:off x="126752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72;p37"/>
              <p:cNvSpPr/>
              <p:nvPr/>
            </p:nvSpPr>
            <p:spPr>
              <a:xfrm flipH="1">
                <a:off x="1233920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273;p37"/>
              <p:cNvSpPr/>
              <p:nvPr/>
            </p:nvSpPr>
            <p:spPr>
              <a:xfrm flipH="1">
                <a:off x="120129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4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4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274;p37"/>
            <p:cNvGrpSpPr/>
            <p:nvPr/>
          </p:nvGrpSpPr>
          <p:grpSpPr>
            <a:xfrm>
              <a:off x="5848593" y="2317885"/>
              <a:ext cx="2170271" cy="2420025"/>
              <a:chOff x="5226818" y="2317885"/>
              <a:chExt cx="2170271" cy="2420025"/>
            </a:xfrm>
          </p:grpSpPr>
          <p:sp>
            <p:nvSpPr>
              <p:cNvPr id="10" name="Google Shape;2275;p37"/>
              <p:cNvSpPr/>
              <p:nvPr/>
            </p:nvSpPr>
            <p:spPr>
              <a:xfrm flipH="1">
                <a:off x="6416169" y="2317885"/>
                <a:ext cx="450831" cy="252997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78" extrusionOk="0">
                    <a:moveTo>
                      <a:pt x="3569" y="1"/>
                    </a:moveTo>
                    <a:lnTo>
                      <a:pt x="125" y="45"/>
                    </a:lnTo>
                    <a:cubicBezTo>
                      <a:pt x="54" y="54"/>
                      <a:pt x="0" y="108"/>
                      <a:pt x="0" y="179"/>
                    </a:cubicBezTo>
                    <a:lnTo>
                      <a:pt x="0" y="1535"/>
                    </a:lnTo>
                    <a:cubicBezTo>
                      <a:pt x="0" y="1606"/>
                      <a:pt x="54" y="1660"/>
                      <a:pt x="125" y="1660"/>
                    </a:cubicBezTo>
                    <a:lnTo>
                      <a:pt x="1437" y="1660"/>
                    </a:lnTo>
                    <a:cubicBezTo>
                      <a:pt x="1472" y="1660"/>
                      <a:pt x="1508" y="1678"/>
                      <a:pt x="1526" y="1705"/>
                    </a:cubicBezTo>
                    <a:lnTo>
                      <a:pt x="1838" y="2052"/>
                    </a:lnTo>
                    <a:cubicBezTo>
                      <a:pt x="1851" y="2069"/>
                      <a:pt x="1870" y="2077"/>
                      <a:pt x="1889" y="2077"/>
                    </a:cubicBezTo>
                    <a:cubicBezTo>
                      <a:pt x="1920" y="2077"/>
                      <a:pt x="1952" y="2056"/>
                      <a:pt x="1963" y="2017"/>
                    </a:cubicBezTo>
                    <a:lnTo>
                      <a:pt x="2025" y="1740"/>
                    </a:lnTo>
                    <a:cubicBezTo>
                      <a:pt x="2043" y="1687"/>
                      <a:pt x="2088" y="1642"/>
                      <a:pt x="2150" y="1642"/>
                    </a:cubicBezTo>
                    <a:lnTo>
                      <a:pt x="3578" y="1642"/>
                    </a:lnTo>
                    <a:cubicBezTo>
                      <a:pt x="3640" y="1642"/>
                      <a:pt x="3703" y="1589"/>
                      <a:pt x="3703" y="1517"/>
                    </a:cubicBezTo>
                    <a:lnTo>
                      <a:pt x="3703" y="134"/>
                    </a:lnTo>
                    <a:cubicBezTo>
                      <a:pt x="3703" y="63"/>
                      <a:pt x="3640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276;p37"/>
              <p:cNvSpPr/>
              <p:nvPr/>
            </p:nvSpPr>
            <p:spPr>
              <a:xfrm flipH="1">
                <a:off x="6719199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277;p37"/>
              <p:cNvSpPr/>
              <p:nvPr/>
            </p:nvSpPr>
            <p:spPr>
              <a:xfrm flipH="1">
                <a:off x="6629106" y="2401528"/>
                <a:ext cx="28245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79"/>
                      <a:pt x="54" y="232"/>
                      <a:pt x="116" y="232"/>
                    </a:cubicBezTo>
                    <a:cubicBezTo>
                      <a:pt x="178" y="232"/>
                      <a:pt x="232" y="179"/>
                      <a:pt x="232" y="117"/>
                    </a:cubicBezTo>
                    <a:cubicBezTo>
                      <a:pt x="232" y="54"/>
                      <a:pt x="17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278;p37"/>
              <p:cNvSpPr/>
              <p:nvPr/>
            </p:nvSpPr>
            <p:spPr>
              <a:xfrm flipH="1">
                <a:off x="6528055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279;p37"/>
              <p:cNvSpPr/>
              <p:nvPr/>
            </p:nvSpPr>
            <p:spPr>
              <a:xfrm flipH="1">
                <a:off x="5226818" y="4528135"/>
                <a:ext cx="2170271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280;p37"/>
              <p:cNvSpPr/>
              <p:nvPr/>
            </p:nvSpPr>
            <p:spPr>
              <a:xfrm flipH="1">
                <a:off x="6530247" y="4140483"/>
                <a:ext cx="706014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167" extrusionOk="0">
                    <a:moveTo>
                      <a:pt x="2364" y="0"/>
                    </a:moveTo>
                    <a:cubicBezTo>
                      <a:pt x="2364" y="0"/>
                      <a:pt x="2043" y="107"/>
                      <a:pt x="1651" y="241"/>
                    </a:cubicBezTo>
                    <a:cubicBezTo>
                      <a:pt x="1249" y="384"/>
                      <a:pt x="776" y="553"/>
                      <a:pt x="518" y="678"/>
                    </a:cubicBezTo>
                    <a:cubicBezTo>
                      <a:pt x="0" y="928"/>
                      <a:pt x="2337" y="4166"/>
                      <a:pt x="2337" y="4166"/>
                    </a:cubicBezTo>
                    <a:cubicBezTo>
                      <a:pt x="2337" y="4166"/>
                      <a:pt x="3408" y="3783"/>
                      <a:pt x="4291" y="3506"/>
                    </a:cubicBezTo>
                    <a:cubicBezTo>
                      <a:pt x="4809" y="3337"/>
                      <a:pt x="5264" y="3212"/>
                      <a:pt x="5406" y="3203"/>
                    </a:cubicBezTo>
                    <a:cubicBezTo>
                      <a:pt x="5799" y="3185"/>
                      <a:pt x="2364" y="0"/>
                      <a:pt x="2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281;p37"/>
              <p:cNvSpPr/>
              <p:nvPr/>
            </p:nvSpPr>
            <p:spPr>
              <a:xfrm flipH="1">
                <a:off x="6883193" y="4201601"/>
                <a:ext cx="449735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948" extrusionOk="0">
                    <a:moveTo>
                      <a:pt x="1278" y="1"/>
                    </a:moveTo>
                    <a:cubicBezTo>
                      <a:pt x="1070" y="1"/>
                      <a:pt x="877" y="47"/>
                      <a:pt x="714" y="149"/>
                    </a:cubicBezTo>
                    <a:cubicBezTo>
                      <a:pt x="696" y="167"/>
                      <a:pt x="678" y="176"/>
                      <a:pt x="660" y="185"/>
                    </a:cubicBezTo>
                    <a:cubicBezTo>
                      <a:pt x="0" y="676"/>
                      <a:pt x="134" y="1978"/>
                      <a:pt x="705" y="2888"/>
                    </a:cubicBezTo>
                    <a:cubicBezTo>
                      <a:pt x="1121" y="3561"/>
                      <a:pt x="1786" y="3948"/>
                      <a:pt x="2395" y="3948"/>
                    </a:cubicBezTo>
                    <a:cubicBezTo>
                      <a:pt x="2634" y="3948"/>
                      <a:pt x="2865" y="3888"/>
                      <a:pt x="3069" y="3762"/>
                    </a:cubicBezTo>
                    <a:cubicBezTo>
                      <a:pt x="3479" y="3495"/>
                      <a:pt x="3693" y="3013"/>
                      <a:pt x="3685" y="2469"/>
                    </a:cubicBezTo>
                    <a:cubicBezTo>
                      <a:pt x="3676" y="2076"/>
                      <a:pt x="3551" y="1648"/>
                      <a:pt x="3301" y="1256"/>
                    </a:cubicBezTo>
                    <a:cubicBezTo>
                      <a:pt x="2853" y="533"/>
                      <a:pt x="1981" y="1"/>
                      <a:pt x="1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82;p37"/>
              <p:cNvSpPr/>
              <p:nvPr/>
            </p:nvSpPr>
            <p:spPr>
              <a:xfrm flipH="1">
                <a:off x="6912534" y="4359146"/>
                <a:ext cx="307534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245" extrusionOk="0">
                    <a:moveTo>
                      <a:pt x="885" y="1"/>
                    </a:moveTo>
                    <a:cubicBezTo>
                      <a:pt x="673" y="1"/>
                      <a:pt x="484" y="64"/>
                      <a:pt x="358" y="220"/>
                    </a:cubicBezTo>
                    <a:cubicBezTo>
                      <a:pt x="1" y="648"/>
                      <a:pt x="251" y="1612"/>
                      <a:pt x="706" y="1987"/>
                    </a:cubicBezTo>
                    <a:cubicBezTo>
                      <a:pt x="915" y="2159"/>
                      <a:pt x="1169" y="2245"/>
                      <a:pt x="1415" y="2245"/>
                    </a:cubicBezTo>
                    <a:cubicBezTo>
                      <a:pt x="1703" y="2245"/>
                      <a:pt x="1981" y="2128"/>
                      <a:pt x="2169" y="1897"/>
                    </a:cubicBezTo>
                    <a:cubicBezTo>
                      <a:pt x="2526" y="1469"/>
                      <a:pt x="2436" y="818"/>
                      <a:pt x="1981" y="434"/>
                    </a:cubicBezTo>
                    <a:cubicBezTo>
                      <a:pt x="1692" y="196"/>
                      <a:pt x="1254" y="1"/>
                      <a:pt x="8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283;p37"/>
              <p:cNvSpPr/>
              <p:nvPr/>
            </p:nvSpPr>
            <p:spPr>
              <a:xfrm flipH="1">
                <a:off x="7177578" y="4277330"/>
                <a:ext cx="66352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93" extrusionOk="0">
                    <a:moveTo>
                      <a:pt x="185" y="0"/>
                    </a:moveTo>
                    <a:cubicBezTo>
                      <a:pt x="158" y="0"/>
                      <a:pt x="132" y="6"/>
                      <a:pt x="108" y="18"/>
                    </a:cubicBezTo>
                    <a:cubicBezTo>
                      <a:pt x="10" y="71"/>
                      <a:pt x="1" y="250"/>
                      <a:pt x="90" y="402"/>
                    </a:cubicBezTo>
                    <a:cubicBezTo>
                      <a:pt x="158" y="518"/>
                      <a:pt x="264" y="592"/>
                      <a:pt x="353" y="592"/>
                    </a:cubicBezTo>
                    <a:cubicBezTo>
                      <a:pt x="380" y="592"/>
                      <a:pt x="406" y="586"/>
                      <a:pt x="429" y="571"/>
                    </a:cubicBezTo>
                    <a:cubicBezTo>
                      <a:pt x="536" y="518"/>
                      <a:pt x="545" y="348"/>
                      <a:pt x="456" y="187"/>
                    </a:cubicBezTo>
                    <a:cubicBezTo>
                      <a:pt x="386" y="70"/>
                      <a:pt x="279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284;p37"/>
              <p:cNvSpPr/>
              <p:nvPr/>
            </p:nvSpPr>
            <p:spPr>
              <a:xfrm flipH="1">
                <a:off x="7206919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265" y="0"/>
                    </a:moveTo>
                    <a:cubicBezTo>
                      <a:pt x="155" y="0"/>
                      <a:pt x="62" y="45"/>
                      <a:pt x="37" y="121"/>
                    </a:cubicBezTo>
                    <a:cubicBezTo>
                      <a:pt x="1" y="228"/>
                      <a:pt x="108" y="362"/>
                      <a:pt x="278" y="415"/>
                    </a:cubicBezTo>
                    <a:cubicBezTo>
                      <a:pt x="328" y="435"/>
                      <a:pt x="379" y="444"/>
                      <a:pt x="426" y="444"/>
                    </a:cubicBezTo>
                    <a:cubicBezTo>
                      <a:pt x="531" y="444"/>
                      <a:pt x="619" y="400"/>
                      <a:pt x="643" y="326"/>
                    </a:cubicBezTo>
                    <a:cubicBezTo>
                      <a:pt x="679" y="210"/>
                      <a:pt x="572" y="76"/>
                      <a:pt x="402" y="23"/>
                    </a:cubicBezTo>
                    <a:cubicBezTo>
                      <a:pt x="356" y="8"/>
                      <a:pt x="30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285;p37"/>
              <p:cNvSpPr/>
              <p:nvPr/>
            </p:nvSpPr>
            <p:spPr>
              <a:xfrm flipH="1">
                <a:off x="7097225" y="4258093"/>
                <a:ext cx="60874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29" extrusionOk="0">
                    <a:moveTo>
                      <a:pt x="210" y="0"/>
                    </a:moveTo>
                    <a:cubicBezTo>
                      <a:pt x="196" y="0"/>
                      <a:pt x="183" y="2"/>
                      <a:pt x="170" y="6"/>
                    </a:cubicBezTo>
                    <a:cubicBezTo>
                      <a:pt x="54" y="33"/>
                      <a:pt x="0" y="194"/>
                      <a:pt x="45" y="372"/>
                    </a:cubicBezTo>
                    <a:cubicBezTo>
                      <a:pt x="84" y="521"/>
                      <a:pt x="192" y="628"/>
                      <a:pt x="290" y="628"/>
                    </a:cubicBezTo>
                    <a:cubicBezTo>
                      <a:pt x="304" y="628"/>
                      <a:pt x="317" y="626"/>
                      <a:pt x="331" y="622"/>
                    </a:cubicBezTo>
                    <a:cubicBezTo>
                      <a:pt x="446" y="595"/>
                      <a:pt x="500" y="435"/>
                      <a:pt x="455" y="265"/>
                    </a:cubicBezTo>
                    <a:cubicBezTo>
                      <a:pt x="408" y="10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286;p37"/>
              <p:cNvSpPr/>
              <p:nvPr/>
            </p:nvSpPr>
            <p:spPr>
              <a:xfrm flipH="1">
                <a:off x="5366949" y="4140483"/>
                <a:ext cx="705040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167" extrusionOk="0">
                    <a:moveTo>
                      <a:pt x="3426" y="0"/>
                    </a:moveTo>
                    <a:cubicBezTo>
                      <a:pt x="3426" y="0"/>
                      <a:pt x="0" y="3185"/>
                      <a:pt x="384" y="3203"/>
                    </a:cubicBezTo>
                    <a:cubicBezTo>
                      <a:pt x="536" y="3212"/>
                      <a:pt x="991" y="3337"/>
                      <a:pt x="1499" y="3506"/>
                    </a:cubicBezTo>
                    <a:cubicBezTo>
                      <a:pt x="2391" y="3783"/>
                      <a:pt x="3453" y="4166"/>
                      <a:pt x="3453" y="4166"/>
                    </a:cubicBezTo>
                    <a:cubicBezTo>
                      <a:pt x="3453" y="4166"/>
                      <a:pt x="5790" y="928"/>
                      <a:pt x="5282" y="678"/>
                    </a:cubicBezTo>
                    <a:cubicBezTo>
                      <a:pt x="5014" y="553"/>
                      <a:pt x="4541" y="384"/>
                      <a:pt x="4140" y="241"/>
                    </a:cubicBezTo>
                    <a:cubicBezTo>
                      <a:pt x="3747" y="107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87;p37"/>
              <p:cNvSpPr/>
              <p:nvPr/>
            </p:nvSpPr>
            <p:spPr>
              <a:xfrm flipH="1">
                <a:off x="5270282" y="4201601"/>
                <a:ext cx="448761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948" extrusionOk="0">
                    <a:moveTo>
                      <a:pt x="2413" y="1"/>
                    </a:moveTo>
                    <a:cubicBezTo>
                      <a:pt x="1708" y="1"/>
                      <a:pt x="839" y="533"/>
                      <a:pt x="384" y="1256"/>
                    </a:cubicBezTo>
                    <a:cubicBezTo>
                      <a:pt x="135" y="1648"/>
                      <a:pt x="10" y="2076"/>
                      <a:pt x="10" y="2469"/>
                    </a:cubicBezTo>
                    <a:cubicBezTo>
                      <a:pt x="1" y="3013"/>
                      <a:pt x="206" y="3495"/>
                      <a:pt x="625" y="3762"/>
                    </a:cubicBezTo>
                    <a:cubicBezTo>
                      <a:pt x="827" y="3888"/>
                      <a:pt x="1056" y="3948"/>
                      <a:pt x="1294" y="3948"/>
                    </a:cubicBezTo>
                    <a:cubicBezTo>
                      <a:pt x="1900" y="3948"/>
                      <a:pt x="2567" y="3561"/>
                      <a:pt x="2989" y="2888"/>
                    </a:cubicBezTo>
                    <a:cubicBezTo>
                      <a:pt x="3560" y="1978"/>
                      <a:pt x="3685" y="676"/>
                      <a:pt x="3034" y="185"/>
                    </a:cubicBezTo>
                    <a:cubicBezTo>
                      <a:pt x="3016" y="176"/>
                      <a:pt x="2998" y="167"/>
                      <a:pt x="2980" y="149"/>
                    </a:cubicBezTo>
                    <a:cubicBezTo>
                      <a:pt x="2816" y="47"/>
                      <a:pt x="2621" y="1"/>
                      <a:pt x="2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88;p37"/>
              <p:cNvSpPr/>
              <p:nvPr/>
            </p:nvSpPr>
            <p:spPr>
              <a:xfrm flipH="1">
                <a:off x="5383264" y="4359146"/>
                <a:ext cx="306438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45" extrusionOk="0">
                    <a:moveTo>
                      <a:pt x="1635" y="1"/>
                    </a:moveTo>
                    <a:cubicBezTo>
                      <a:pt x="1263" y="1"/>
                      <a:pt x="825" y="196"/>
                      <a:pt x="536" y="434"/>
                    </a:cubicBezTo>
                    <a:cubicBezTo>
                      <a:pt x="81" y="818"/>
                      <a:pt x="1" y="1469"/>
                      <a:pt x="349" y="1897"/>
                    </a:cubicBezTo>
                    <a:cubicBezTo>
                      <a:pt x="541" y="2128"/>
                      <a:pt x="819" y="2245"/>
                      <a:pt x="1105" y="2245"/>
                    </a:cubicBezTo>
                    <a:cubicBezTo>
                      <a:pt x="1350" y="2245"/>
                      <a:pt x="1602" y="2159"/>
                      <a:pt x="1812" y="1987"/>
                    </a:cubicBezTo>
                    <a:cubicBezTo>
                      <a:pt x="2276" y="1612"/>
                      <a:pt x="2516" y="648"/>
                      <a:pt x="2168" y="220"/>
                    </a:cubicBezTo>
                    <a:cubicBezTo>
                      <a:pt x="2039" y="64"/>
                      <a:pt x="1848" y="1"/>
                      <a:pt x="1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89;p37"/>
              <p:cNvSpPr/>
              <p:nvPr/>
            </p:nvSpPr>
            <p:spPr>
              <a:xfrm flipH="1">
                <a:off x="5359401" y="4277330"/>
                <a:ext cx="65257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93" extrusionOk="0">
                    <a:moveTo>
                      <a:pt x="356" y="0"/>
                    </a:moveTo>
                    <a:cubicBezTo>
                      <a:pt x="266" y="0"/>
                      <a:pt x="159" y="70"/>
                      <a:pt x="90" y="187"/>
                    </a:cubicBezTo>
                    <a:cubicBezTo>
                      <a:pt x="0" y="348"/>
                      <a:pt x="9" y="518"/>
                      <a:pt x="107" y="571"/>
                    </a:cubicBezTo>
                    <a:cubicBezTo>
                      <a:pt x="130" y="586"/>
                      <a:pt x="156" y="592"/>
                      <a:pt x="183" y="592"/>
                    </a:cubicBezTo>
                    <a:cubicBezTo>
                      <a:pt x="273" y="592"/>
                      <a:pt x="378" y="518"/>
                      <a:pt x="446" y="402"/>
                    </a:cubicBezTo>
                    <a:cubicBezTo>
                      <a:pt x="536" y="250"/>
                      <a:pt x="527" y="71"/>
                      <a:pt x="429" y="18"/>
                    </a:cubicBezTo>
                    <a:cubicBezTo>
                      <a:pt x="407" y="6"/>
                      <a:pt x="382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90;p37"/>
              <p:cNvSpPr/>
              <p:nvPr/>
            </p:nvSpPr>
            <p:spPr>
              <a:xfrm flipH="1">
                <a:off x="5313746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418" y="0"/>
                    </a:moveTo>
                    <a:cubicBezTo>
                      <a:pt x="374" y="0"/>
                      <a:pt x="326" y="8"/>
                      <a:pt x="277" y="23"/>
                    </a:cubicBezTo>
                    <a:cubicBezTo>
                      <a:pt x="107" y="76"/>
                      <a:pt x="0" y="210"/>
                      <a:pt x="36" y="326"/>
                    </a:cubicBezTo>
                    <a:cubicBezTo>
                      <a:pt x="61" y="400"/>
                      <a:pt x="149" y="444"/>
                      <a:pt x="256" y="444"/>
                    </a:cubicBezTo>
                    <a:cubicBezTo>
                      <a:pt x="305" y="444"/>
                      <a:pt x="358" y="435"/>
                      <a:pt x="411" y="415"/>
                    </a:cubicBezTo>
                    <a:cubicBezTo>
                      <a:pt x="580" y="362"/>
                      <a:pt x="678" y="228"/>
                      <a:pt x="643" y="121"/>
                    </a:cubicBezTo>
                    <a:cubicBezTo>
                      <a:pt x="617" y="45"/>
                      <a:pt x="528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91;p37"/>
              <p:cNvSpPr/>
              <p:nvPr/>
            </p:nvSpPr>
            <p:spPr>
              <a:xfrm flipH="1">
                <a:off x="5445233" y="4258093"/>
                <a:ext cx="59778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29" extrusionOk="0">
                    <a:moveTo>
                      <a:pt x="288" y="0"/>
                    </a:moveTo>
                    <a:cubicBezTo>
                      <a:pt x="185" y="0"/>
                      <a:pt x="84" y="109"/>
                      <a:pt x="45" y="265"/>
                    </a:cubicBezTo>
                    <a:cubicBezTo>
                      <a:pt x="0" y="435"/>
                      <a:pt x="54" y="595"/>
                      <a:pt x="161" y="622"/>
                    </a:cubicBezTo>
                    <a:cubicBezTo>
                      <a:pt x="175" y="626"/>
                      <a:pt x="189" y="628"/>
                      <a:pt x="204" y="628"/>
                    </a:cubicBezTo>
                    <a:cubicBezTo>
                      <a:pt x="306" y="628"/>
                      <a:pt x="407" y="521"/>
                      <a:pt x="446" y="372"/>
                    </a:cubicBezTo>
                    <a:cubicBezTo>
                      <a:pt x="491" y="194"/>
                      <a:pt x="437" y="33"/>
                      <a:pt x="330" y="6"/>
                    </a:cubicBezTo>
                    <a:cubicBezTo>
                      <a:pt x="316" y="2"/>
                      <a:pt x="302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92;p37"/>
              <p:cNvSpPr/>
              <p:nvPr/>
            </p:nvSpPr>
            <p:spPr>
              <a:xfrm flipH="1">
                <a:off x="6615957" y="2685936"/>
                <a:ext cx="335780" cy="27199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234" extrusionOk="0">
                    <a:moveTo>
                      <a:pt x="1082" y="0"/>
                    </a:moveTo>
                    <a:cubicBezTo>
                      <a:pt x="855" y="0"/>
                      <a:pt x="643" y="75"/>
                      <a:pt x="473" y="269"/>
                    </a:cubicBezTo>
                    <a:cubicBezTo>
                      <a:pt x="0" y="823"/>
                      <a:pt x="723" y="1492"/>
                      <a:pt x="1312" y="1893"/>
                    </a:cubicBezTo>
                    <a:cubicBezTo>
                      <a:pt x="1614" y="2103"/>
                      <a:pt x="1876" y="2234"/>
                      <a:pt x="1914" y="2234"/>
                    </a:cubicBezTo>
                    <a:cubicBezTo>
                      <a:pt x="1916" y="2234"/>
                      <a:pt x="1918" y="2233"/>
                      <a:pt x="1918" y="2232"/>
                    </a:cubicBezTo>
                    <a:cubicBezTo>
                      <a:pt x="1927" y="2214"/>
                      <a:pt x="2043" y="2027"/>
                      <a:pt x="2177" y="1786"/>
                    </a:cubicBezTo>
                    <a:cubicBezTo>
                      <a:pt x="2320" y="1563"/>
                      <a:pt x="2480" y="1304"/>
                      <a:pt x="2596" y="1108"/>
                    </a:cubicBezTo>
                    <a:cubicBezTo>
                      <a:pt x="2695" y="956"/>
                      <a:pt x="2757" y="849"/>
                      <a:pt x="2757" y="849"/>
                    </a:cubicBezTo>
                    <a:cubicBezTo>
                      <a:pt x="2757" y="849"/>
                      <a:pt x="2588" y="689"/>
                      <a:pt x="2320" y="501"/>
                    </a:cubicBezTo>
                    <a:cubicBezTo>
                      <a:pt x="1987" y="268"/>
                      <a:pt x="151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93;p37"/>
              <p:cNvSpPr/>
              <p:nvPr/>
            </p:nvSpPr>
            <p:spPr>
              <a:xfrm flipH="1">
                <a:off x="6635558" y="2747541"/>
                <a:ext cx="207579" cy="155962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281" extrusionOk="0">
                    <a:moveTo>
                      <a:pt x="425" y="0"/>
                    </a:moveTo>
                    <a:cubicBezTo>
                      <a:pt x="307" y="0"/>
                      <a:pt x="211" y="38"/>
                      <a:pt x="152" y="129"/>
                    </a:cubicBezTo>
                    <a:cubicBezTo>
                      <a:pt x="1" y="370"/>
                      <a:pt x="295" y="665"/>
                      <a:pt x="652" y="914"/>
                    </a:cubicBezTo>
                    <a:cubicBezTo>
                      <a:pt x="866" y="1057"/>
                      <a:pt x="1107" y="1191"/>
                      <a:pt x="1285" y="1280"/>
                    </a:cubicBezTo>
                    <a:cubicBezTo>
                      <a:pt x="1428" y="1057"/>
                      <a:pt x="1588" y="798"/>
                      <a:pt x="1704" y="602"/>
                    </a:cubicBezTo>
                    <a:cubicBezTo>
                      <a:pt x="1553" y="495"/>
                      <a:pt x="1357" y="370"/>
                      <a:pt x="1160" y="254"/>
                    </a:cubicBezTo>
                    <a:cubicBezTo>
                      <a:pt x="900" y="113"/>
                      <a:pt x="6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94;p37"/>
              <p:cNvSpPr/>
              <p:nvPr/>
            </p:nvSpPr>
            <p:spPr>
              <a:xfrm flipH="1">
                <a:off x="6615957" y="2746932"/>
                <a:ext cx="176169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733" extrusionOk="0">
                    <a:moveTo>
                      <a:pt x="1009" y="0"/>
                    </a:moveTo>
                    <a:cubicBezTo>
                      <a:pt x="929" y="72"/>
                      <a:pt x="839" y="161"/>
                      <a:pt x="741" y="259"/>
                    </a:cubicBezTo>
                    <a:cubicBezTo>
                      <a:pt x="572" y="438"/>
                      <a:pt x="393" y="661"/>
                      <a:pt x="233" y="919"/>
                    </a:cubicBezTo>
                    <a:cubicBezTo>
                      <a:pt x="144" y="1062"/>
                      <a:pt x="63" y="1223"/>
                      <a:pt x="1" y="1392"/>
                    </a:cubicBezTo>
                    <a:cubicBezTo>
                      <a:pt x="303" y="1602"/>
                      <a:pt x="565" y="1733"/>
                      <a:pt x="603" y="1733"/>
                    </a:cubicBezTo>
                    <a:cubicBezTo>
                      <a:pt x="605" y="1733"/>
                      <a:pt x="607" y="1732"/>
                      <a:pt x="607" y="1731"/>
                    </a:cubicBezTo>
                    <a:cubicBezTo>
                      <a:pt x="616" y="1713"/>
                      <a:pt x="732" y="1526"/>
                      <a:pt x="866" y="1285"/>
                    </a:cubicBezTo>
                    <a:cubicBezTo>
                      <a:pt x="1009" y="1062"/>
                      <a:pt x="1169" y="803"/>
                      <a:pt x="1285" y="607"/>
                    </a:cubicBezTo>
                    <a:cubicBezTo>
                      <a:pt x="1384" y="455"/>
                      <a:pt x="1446" y="348"/>
                      <a:pt x="1446" y="348"/>
                    </a:cubicBezTo>
                    <a:cubicBezTo>
                      <a:pt x="1446" y="348"/>
                      <a:pt x="1277" y="18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95;p37"/>
              <p:cNvSpPr/>
              <p:nvPr/>
            </p:nvSpPr>
            <p:spPr>
              <a:xfrm flipH="1">
                <a:off x="5698224" y="2663047"/>
                <a:ext cx="333588" cy="28513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342" extrusionOk="0">
                    <a:moveTo>
                      <a:pt x="1672" y="1"/>
                    </a:moveTo>
                    <a:cubicBezTo>
                      <a:pt x="1212" y="1"/>
                      <a:pt x="717" y="373"/>
                      <a:pt x="384" y="681"/>
                    </a:cubicBezTo>
                    <a:cubicBezTo>
                      <a:pt x="152" y="904"/>
                      <a:pt x="1" y="1091"/>
                      <a:pt x="1" y="1091"/>
                    </a:cubicBezTo>
                    <a:cubicBezTo>
                      <a:pt x="1" y="1091"/>
                      <a:pt x="81" y="1180"/>
                      <a:pt x="197" y="1323"/>
                    </a:cubicBezTo>
                    <a:cubicBezTo>
                      <a:pt x="340" y="1501"/>
                      <a:pt x="545" y="1733"/>
                      <a:pt x="705" y="1938"/>
                    </a:cubicBezTo>
                    <a:cubicBezTo>
                      <a:pt x="884" y="2152"/>
                      <a:pt x="1018" y="2322"/>
                      <a:pt x="1026" y="2340"/>
                    </a:cubicBezTo>
                    <a:cubicBezTo>
                      <a:pt x="1027" y="2341"/>
                      <a:pt x="1028" y="2341"/>
                      <a:pt x="1029" y="2341"/>
                    </a:cubicBezTo>
                    <a:cubicBezTo>
                      <a:pt x="1059" y="2341"/>
                      <a:pt x="1307" y="2167"/>
                      <a:pt x="1580" y="1921"/>
                    </a:cubicBezTo>
                    <a:cubicBezTo>
                      <a:pt x="2106" y="1448"/>
                      <a:pt x="2739" y="672"/>
                      <a:pt x="2186" y="199"/>
                    </a:cubicBezTo>
                    <a:cubicBezTo>
                      <a:pt x="2028" y="58"/>
                      <a:pt x="1853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96;p37"/>
              <p:cNvSpPr/>
              <p:nvPr/>
            </p:nvSpPr>
            <p:spPr>
              <a:xfrm flipH="1">
                <a:off x="5806823" y="2728426"/>
                <a:ext cx="201127" cy="1706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402" extrusionOk="0">
                    <a:moveTo>
                      <a:pt x="1249" y="0"/>
                    </a:moveTo>
                    <a:cubicBezTo>
                      <a:pt x="1040" y="0"/>
                      <a:pt x="761" y="166"/>
                      <a:pt x="491" y="367"/>
                    </a:cubicBezTo>
                    <a:cubicBezTo>
                      <a:pt x="313" y="500"/>
                      <a:pt x="144" y="652"/>
                      <a:pt x="1" y="786"/>
                    </a:cubicBezTo>
                    <a:cubicBezTo>
                      <a:pt x="144" y="964"/>
                      <a:pt x="349" y="1196"/>
                      <a:pt x="509" y="1401"/>
                    </a:cubicBezTo>
                    <a:cubicBezTo>
                      <a:pt x="679" y="1285"/>
                      <a:pt x="893" y="1125"/>
                      <a:pt x="1089" y="946"/>
                    </a:cubicBezTo>
                    <a:cubicBezTo>
                      <a:pt x="1410" y="652"/>
                      <a:pt x="1651" y="313"/>
                      <a:pt x="1473" y="99"/>
                    </a:cubicBezTo>
                    <a:cubicBezTo>
                      <a:pt x="1414" y="30"/>
                      <a:pt x="1338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97;p37"/>
              <p:cNvSpPr/>
              <p:nvPr/>
            </p:nvSpPr>
            <p:spPr>
              <a:xfrm flipH="1">
                <a:off x="5839451" y="2745837"/>
                <a:ext cx="192361" cy="202349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62" extrusionOk="0">
                    <a:moveTo>
                      <a:pt x="384" y="1"/>
                    </a:moveTo>
                    <a:cubicBezTo>
                      <a:pt x="152" y="224"/>
                      <a:pt x="1" y="411"/>
                      <a:pt x="1" y="411"/>
                    </a:cubicBezTo>
                    <a:cubicBezTo>
                      <a:pt x="1" y="411"/>
                      <a:pt x="81" y="500"/>
                      <a:pt x="197" y="643"/>
                    </a:cubicBezTo>
                    <a:cubicBezTo>
                      <a:pt x="340" y="821"/>
                      <a:pt x="545" y="1053"/>
                      <a:pt x="705" y="1258"/>
                    </a:cubicBezTo>
                    <a:cubicBezTo>
                      <a:pt x="884" y="1472"/>
                      <a:pt x="1018" y="1642"/>
                      <a:pt x="1026" y="1660"/>
                    </a:cubicBezTo>
                    <a:cubicBezTo>
                      <a:pt x="1027" y="1661"/>
                      <a:pt x="1028" y="1661"/>
                      <a:pt x="1029" y="1661"/>
                    </a:cubicBezTo>
                    <a:cubicBezTo>
                      <a:pt x="1059" y="1661"/>
                      <a:pt x="1307" y="1487"/>
                      <a:pt x="1580" y="1241"/>
                    </a:cubicBezTo>
                    <a:cubicBezTo>
                      <a:pt x="1490" y="1080"/>
                      <a:pt x="1392" y="937"/>
                      <a:pt x="1285" y="803"/>
                    </a:cubicBezTo>
                    <a:cubicBezTo>
                      <a:pt x="1089" y="563"/>
                      <a:pt x="884" y="375"/>
                      <a:pt x="687" y="224"/>
                    </a:cubicBezTo>
                    <a:cubicBezTo>
                      <a:pt x="580" y="134"/>
                      <a:pt x="473" y="63"/>
                      <a:pt x="38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98;p37"/>
              <p:cNvSpPr/>
              <p:nvPr/>
            </p:nvSpPr>
            <p:spPr>
              <a:xfrm flipH="1">
                <a:off x="5591817" y="2617269"/>
                <a:ext cx="1472901" cy="196102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6107" extrusionOk="0">
                    <a:moveTo>
                      <a:pt x="5576" y="1"/>
                    </a:moveTo>
                    <a:cubicBezTo>
                      <a:pt x="5248" y="1"/>
                      <a:pt x="4257" y="299"/>
                      <a:pt x="2980" y="1886"/>
                    </a:cubicBezTo>
                    <a:cubicBezTo>
                      <a:pt x="1437" y="3813"/>
                      <a:pt x="1303" y="6400"/>
                      <a:pt x="777" y="7551"/>
                    </a:cubicBezTo>
                    <a:cubicBezTo>
                      <a:pt x="254" y="8695"/>
                      <a:pt x="233" y="10165"/>
                      <a:pt x="390" y="10165"/>
                    </a:cubicBezTo>
                    <a:cubicBezTo>
                      <a:pt x="391" y="10165"/>
                      <a:pt x="392" y="10165"/>
                      <a:pt x="393" y="10165"/>
                    </a:cubicBezTo>
                    <a:cubicBezTo>
                      <a:pt x="403" y="10164"/>
                      <a:pt x="413" y="10163"/>
                      <a:pt x="422" y="10163"/>
                    </a:cubicBezTo>
                    <a:cubicBezTo>
                      <a:pt x="556" y="10163"/>
                      <a:pt x="508" y="10289"/>
                      <a:pt x="491" y="10415"/>
                    </a:cubicBezTo>
                    <a:cubicBezTo>
                      <a:pt x="482" y="10540"/>
                      <a:pt x="1" y="16071"/>
                      <a:pt x="5362" y="16106"/>
                    </a:cubicBezTo>
                    <a:cubicBezTo>
                      <a:pt x="5399" y="16106"/>
                      <a:pt x="5436" y="16107"/>
                      <a:pt x="5473" y="16107"/>
                    </a:cubicBezTo>
                    <a:cubicBezTo>
                      <a:pt x="10741" y="16107"/>
                      <a:pt x="11341" y="14211"/>
                      <a:pt x="11652" y="12422"/>
                    </a:cubicBezTo>
                    <a:cubicBezTo>
                      <a:pt x="11945" y="10717"/>
                      <a:pt x="11686" y="10222"/>
                      <a:pt x="11751" y="10222"/>
                    </a:cubicBezTo>
                    <a:cubicBezTo>
                      <a:pt x="11755" y="10222"/>
                      <a:pt x="11761" y="10224"/>
                      <a:pt x="11767" y="10227"/>
                    </a:cubicBezTo>
                    <a:cubicBezTo>
                      <a:pt x="11847" y="10276"/>
                      <a:pt x="11927" y="10376"/>
                      <a:pt x="11983" y="10376"/>
                    </a:cubicBezTo>
                    <a:cubicBezTo>
                      <a:pt x="12009" y="10376"/>
                      <a:pt x="12030" y="10355"/>
                      <a:pt x="12044" y="10299"/>
                    </a:cubicBezTo>
                    <a:cubicBezTo>
                      <a:pt x="12098" y="10111"/>
                      <a:pt x="11812" y="8586"/>
                      <a:pt x="11339" y="7266"/>
                    </a:cubicBezTo>
                    <a:cubicBezTo>
                      <a:pt x="10858" y="5954"/>
                      <a:pt x="10858" y="5214"/>
                      <a:pt x="10117" y="3206"/>
                    </a:cubicBezTo>
                    <a:cubicBezTo>
                      <a:pt x="9377" y="1199"/>
                      <a:pt x="7253" y="494"/>
                      <a:pt x="6932" y="477"/>
                    </a:cubicBezTo>
                    <a:cubicBezTo>
                      <a:pt x="6602" y="459"/>
                      <a:pt x="6977" y="325"/>
                      <a:pt x="6959" y="191"/>
                    </a:cubicBezTo>
                    <a:cubicBezTo>
                      <a:pt x="6955" y="162"/>
                      <a:pt x="6904" y="149"/>
                      <a:pt x="6823" y="149"/>
                    </a:cubicBezTo>
                    <a:cubicBezTo>
                      <a:pt x="6560" y="149"/>
                      <a:pt x="5974" y="282"/>
                      <a:pt x="5612" y="405"/>
                    </a:cubicBezTo>
                    <a:cubicBezTo>
                      <a:pt x="5612" y="405"/>
                      <a:pt x="5746" y="129"/>
                      <a:pt x="5692" y="31"/>
                    </a:cubicBezTo>
                    <a:cubicBezTo>
                      <a:pt x="5685" y="14"/>
                      <a:pt x="5645" y="1"/>
                      <a:pt x="5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99;p37"/>
              <p:cNvSpPr/>
              <p:nvPr/>
            </p:nvSpPr>
            <p:spPr>
              <a:xfrm flipH="1">
                <a:off x="6510645" y="2882684"/>
                <a:ext cx="41394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34" extrusionOk="0">
                    <a:moveTo>
                      <a:pt x="170" y="1"/>
                    </a:moveTo>
                    <a:cubicBezTo>
                      <a:pt x="72" y="1"/>
                      <a:pt x="0" y="134"/>
                      <a:pt x="0" y="313"/>
                    </a:cubicBezTo>
                    <a:cubicBezTo>
                      <a:pt x="0" y="491"/>
                      <a:pt x="72" y="634"/>
                      <a:pt x="170" y="634"/>
                    </a:cubicBezTo>
                    <a:cubicBezTo>
                      <a:pt x="268" y="634"/>
                      <a:pt x="339" y="491"/>
                      <a:pt x="339" y="313"/>
                    </a:cubicBezTo>
                    <a:cubicBezTo>
                      <a:pt x="339" y="134"/>
                      <a:pt x="268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300;p37"/>
              <p:cNvSpPr/>
              <p:nvPr/>
            </p:nvSpPr>
            <p:spPr>
              <a:xfrm flipH="1">
                <a:off x="6561658" y="3070544"/>
                <a:ext cx="15766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35" extrusionOk="0">
                    <a:moveTo>
                      <a:pt x="652" y="1"/>
                    </a:moveTo>
                    <a:cubicBezTo>
                      <a:pt x="295" y="1"/>
                      <a:pt x="1" y="144"/>
                      <a:pt x="1" y="322"/>
                    </a:cubicBezTo>
                    <a:cubicBezTo>
                      <a:pt x="1" y="492"/>
                      <a:pt x="295" y="634"/>
                      <a:pt x="652" y="634"/>
                    </a:cubicBezTo>
                    <a:cubicBezTo>
                      <a:pt x="1000" y="634"/>
                      <a:pt x="1294" y="492"/>
                      <a:pt x="1294" y="322"/>
                    </a:cubicBezTo>
                    <a:cubicBezTo>
                      <a:pt x="1294" y="144"/>
                      <a:pt x="1000" y="1"/>
                      <a:pt x="6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301;p37"/>
              <p:cNvSpPr/>
              <p:nvPr/>
            </p:nvSpPr>
            <p:spPr>
              <a:xfrm flipH="1">
                <a:off x="6088182" y="2882684"/>
                <a:ext cx="42490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34" extrusionOk="0">
                    <a:moveTo>
                      <a:pt x="179" y="1"/>
                    </a:moveTo>
                    <a:cubicBezTo>
                      <a:pt x="81" y="1"/>
                      <a:pt x="1" y="134"/>
                      <a:pt x="1" y="313"/>
                    </a:cubicBezTo>
                    <a:cubicBezTo>
                      <a:pt x="1" y="491"/>
                      <a:pt x="81" y="634"/>
                      <a:pt x="179" y="634"/>
                    </a:cubicBezTo>
                    <a:cubicBezTo>
                      <a:pt x="268" y="634"/>
                      <a:pt x="349" y="491"/>
                      <a:pt x="349" y="313"/>
                    </a:cubicBezTo>
                    <a:cubicBezTo>
                      <a:pt x="349" y="134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302;p37"/>
              <p:cNvSpPr/>
              <p:nvPr/>
            </p:nvSpPr>
            <p:spPr>
              <a:xfrm flipH="1">
                <a:off x="5921996" y="3070544"/>
                <a:ext cx="156567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35" extrusionOk="0">
                    <a:moveTo>
                      <a:pt x="643" y="1"/>
                    </a:moveTo>
                    <a:cubicBezTo>
                      <a:pt x="286" y="1"/>
                      <a:pt x="1" y="144"/>
                      <a:pt x="1" y="322"/>
                    </a:cubicBezTo>
                    <a:cubicBezTo>
                      <a:pt x="1" y="492"/>
                      <a:pt x="286" y="634"/>
                      <a:pt x="643" y="634"/>
                    </a:cubicBezTo>
                    <a:cubicBezTo>
                      <a:pt x="1000" y="634"/>
                      <a:pt x="1286" y="492"/>
                      <a:pt x="1286" y="322"/>
                    </a:cubicBezTo>
                    <a:cubicBezTo>
                      <a:pt x="1286" y="144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303;p37"/>
              <p:cNvSpPr/>
              <p:nvPr/>
            </p:nvSpPr>
            <p:spPr>
              <a:xfrm flipH="1">
                <a:off x="6131645" y="2854438"/>
                <a:ext cx="380217" cy="532291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4372" extrusionOk="0">
                    <a:moveTo>
                      <a:pt x="1562" y="1"/>
                    </a:moveTo>
                    <a:cubicBezTo>
                      <a:pt x="1499" y="1"/>
                      <a:pt x="1437" y="1"/>
                      <a:pt x="1383" y="10"/>
                    </a:cubicBezTo>
                    <a:cubicBezTo>
                      <a:pt x="607" y="134"/>
                      <a:pt x="0" y="1062"/>
                      <a:pt x="0" y="2186"/>
                    </a:cubicBezTo>
                    <a:cubicBezTo>
                      <a:pt x="0" y="3391"/>
                      <a:pt x="696" y="4372"/>
                      <a:pt x="1562" y="4372"/>
                    </a:cubicBezTo>
                    <a:cubicBezTo>
                      <a:pt x="2034" y="4372"/>
                      <a:pt x="2454" y="4086"/>
                      <a:pt x="2739" y="3623"/>
                    </a:cubicBezTo>
                    <a:cubicBezTo>
                      <a:pt x="2980" y="3239"/>
                      <a:pt x="3123" y="2739"/>
                      <a:pt x="3123" y="2186"/>
                    </a:cubicBezTo>
                    <a:cubicBezTo>
                      <a:pt x="3123" y="982"/>
                      <a:pt x="2427" y="1"/>
                      <a:pt x="1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04;p37"/>
              <p:cNvSpPr/>
              <p:nvPr/>
            </p:nvSpPr>
            <p:spPr>
              <a:xfrm flipH="1">
                <a:off x="6320598" y="3023914"/>
                <a:ext cx="1534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23" extrusionOk="0">
                    <a:moveTo>
                      <a:pt x="63" y="0"/>
                    </a:moveTo>
                    <a:cubicBezTo>
                      <a:pt x="27" y="0"/>
                      <a:pt x="1" y="36"/>
                      <a:pt x="1" y="63"/>
                    </a:cubicBezTo>
                    <a:lnTo>
                      <a:pt x="1" y="1160"/>
                    </a:lnTo>
                    <a:cubicBezTo>
                      <a:pt x="1" y="1196"/>
                      <a:pt x="27" y="1222"/>
                      <a:pt x="63" y="1222"/>
                    </a:cubicBezTo>
                    <a:cubicBezTo>
                      <a:pt x="99" y="1222"/>
                      <a:pt x="126" y="1196"/>
                      <a:pt x="126" y="1160"/>
                    </a:cubicBezTo>
                    <a:lnTo>
                      <a:pt x="126" y="63"/>
                    </a:lnTo>
                    <a:cubicBezTo>
                      <a:pt x="126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05;p37"/>
              <p:cNvSpPr/>
              <p:nvPr/>
            </p:nvSpPr>
            <p:spPr>
              <a:xfrm flipH="1">
                <a:off x="6254367" y="2947820"/>
                <a:ext cx="147801" cy="8376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88" extrusionOk="0">
                    <a:moveTo>
                      <a:pt x="607" y="1"/>
                    </a:moveTo>
                    <a:cubicBezTo>
                      <a:pt x="518" y="1"/>
                      <a:pt x="438" y="10"/>
                      <a:pt x="366" y="28"/>
                    </a:cubicBezTo>
                    <a:cubicBezTo>
                      <a:pt x="152" y="81"/>
                      <a:pt x="0" y="206"/>
                      <a:pt x="0" y="349"/>
                    </a:cubicBezTo>
                    <a:cubicBezTo>
                      <a:pt x="0" y="536"/>
                      <a:pt x="268" y="688"/>
                      <a:pt x="607" y="688"/>
                    </a:cubicBezTo>
                    <a:cubicBezTo>
                      <a:pt x="946" y="688"/>
                      <a:pt x="1214" y="536"/>
                      <a:pt x="1214" y="349"/>
                    </a:cubicBezTo>
                    <a:cubicBezTo>
                      <a:pt x="1214" y="340"/>
                      <a:pt x="1214" y="331"/>
                      <a:pt x="1214" y="331"/>
                    </a:cubicBezTo>
                    <a:cubicBezTo>
                      <a:pt x="1205" y="144"/>
                      <a:pt x="93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06;p37"/>
              <p:cNvSpPr/>
              <p:nvPr/>
            </p:nvSpPr>
            <p:spPr>
              <a:xfrm flipH="1">
                <a:off x="6254367" y="2947820"/>
                <a:ext cx="103242" cy="4906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3" extrusionOk="0">
                    <a:moveTo>
                      <a:pt x="241" y="1"/>
                    </a:moveTo>
                    <a:cubicBezTo>
                      <a:pt x="152" y="1"/>
                      <a:pt x="72" y="10"/>
                      <a:pt x="0" y="28"/>
                    </a:cubicBezTo>
                    <a:cubicBezTo>
                      <a:pt x="9" y="233"/>
                      <a:pt x="241" y="402"/>
                      <a:pt x="535" y="402"/>
                    </a:cubicBezTo>
                    <a:cubicBezTo>
                      <a:pt x="651" y="402"/>
                      <a:pt x="759" y="375"/>
                      <a:pt x="848" y="331"/>
                    </a:cubicBezTo>
                    <a:cubicBezTo>
                      <a:pt x="839" y="144"/>
                      <a:pt x="571" y="1"/>
                      <a:pt x="24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07;p37"/>
              <p:cNvSpPr/>
              <p:nvPr/>
            </p:nvSpPr>
            <p:spPr>
              <a:xfrm flipH="1">
                <a:off x="6178275" y="2855533"/>
                <a:ext cx="333588" cy="53119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363" extrusionOk="0">
                    <a:moveTo>
                      <a:pt x="1383" y="1"/>
                    </a:moveTo>
                    <a:lnTo>
                      <a:pt x="1383" y="1"/>
                    </a:lnTo>
                    <a:cubicBezTo>
                      <a:pt x="607" y="125"/>
                      <a:pt x="0" y="1053"/>
                      <a:pt x="0" y="2177"/>
                    </a:cubicBezTo>
                    <a:cubicBezTo>
                      <a:pt x="0" y="3382"/>
                      <a:pt x="696" y="4363"/>
                      <a:pt x="1562" y="4363"/>
                    </a:cubicBezTo>
                    <a:cubicBezTo>
                      <a:pt x="2034" y="4363"/>
                      <a:pt x="2454" y="4077"/>
                      <a:pt x="2739" y="3614"/>
                    </a:cubicBezTo>
                    <a:lnTo>
                      <a:pt x="2739" y="3614"/>
                    </a:lnTo>
                    <a:cubicBezTo>
                      <a:pt x="2424" y="3797"/>
                      <a:pt x="2108" y="3888"/>
                      <a:pt x="1817" y="3888"/>
                    </a:cubicBezTo>
                    <a:cubicBezTo>
                      <a:pt x="1061" y="3888"/>
                      <a:pt x="469" y="3278"/>
                      <a:pt x="482" y="2106"/>
                    </a:cubicBezTo>
                    <a:cubicBezTo>
                      <a:pt x="500" y="875"/>
                      <a:pt x="1053" y="259"/>
                      <a:pt x="138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08;p37"/>
              <p:cNvSpPr/>
              <p:nvPr/>
            </p:nvSpPr>
            <p:spPr>
              <a:xfrm flipH="1">
                <a:off x="5904586" y="3459413"/>
                <a:ext cx="806090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cubicBezTo>
                      <a:pt x="6620" y="4773"/>
                      <a:pt x="6192" y="2391"/>
                      <a:pt x="6156" y="2159"/>
                    </a:cubicBezTo>
                    <a:cubicBezTo>
                      <a:pt x="6103" y="1794"/>
                      <a:pt x="5425" y="18"/>
                      <a:pt x="3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309;p37"/>
              <p:cNvSpPr/>
              <p:nvPr/>
            </p:nvSpPr>
            <p:spPr>
              <a:xfrm flipH="1">
                <a:off x="5983844" y="3459413"/>
                <a:ext cx="726833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lnTo>
                      <a:pt x="5969" y="6450"/>
                    </a:lnTo>
                    <a:cubicBezTo>
                      <a:pt x="5438" y="6783"/>
                      <a:pt x="4927" y="6935"/>
                      <a:pt x="4459" y="6935"/>
                    </a:cubicBezTo>
                    <a:cubicBezTo>
                      <a:pt x="3033" y="6935"/>
                      <a:pt x="1995" y="5530"/>
                      <a:pt x="1928" y="3569"/>
                    </a:cubicBezTo>
                    <a:cubicBezTo>
                      <a:pt x="1856" y="1624"/>
                      <a:pt x="2650" y="536"/>
                      <a:pt x="3204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310;p37"/>
              <p:cNvSpPr/>
              <p:nvPr/>
            </p:nvSpPr>
            <p:spPr>
              <a:xfrm flipH="1">
                <a:off x="6543517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839" y="1"/>
                    </a:moveTo>
                    <a:cubicBezTo>
                      <a:pt x="839" y="1"/>
                      <a:pt x="0" y="741"/>
                      <a:pt x="0" y="1437"/>
                    </a:cubicBezTo>
                    <a:cubicBezTo>
                      <a:pt x="0" y="2142"/>
                      <a:pt x="884" y="3970"/>
                      <a:pt x="1919" y="3979"/>
                    </a:cubicBezTo>
                    <a:cubicBezTo>
                      <a:pt x="1925" y="3979"/>
                      <a:pt x="1931" y="3979"/>
                      <a:pt x="1938" y="3979"/>
                    </a:cubicBezTo>
                    <a:cubicBezTo>
                      <a:pt x="2907" y="3979"/>
                      <a:pt x="2739" y="3301"/>
                      <a:pt x="2739" y="3301"/>
                    </a:cubicBezTo>
                    <a:lnTo>
                      <a:pt x="839" y="1"/>
                    </a:ln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11;p37"/>
              <p:cNvSpPr/>
              <p:nvPr/>
            </p:nvSpPr>
            <p:spPr>
              <a:xfrm flipH="1">
                <a:off x="6510402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962" y="0"/>
                    </a:moveTo>
                    <a:cubicBezTo>
                      <a:pt x="1597" y="0"/>
                      <a:pt x="0" y="1509"/>
                      <a:pt x="25" y="2081"/>
                    </a:cubicBezTo>
                    <a:cubicBezTo>
                      <a:pt x="52" y="2696"/>
                      <a:pt x="953" y="4543"/>
                      <a:pt x="2113" y="4596"/>
                    </a:cubicBezTo>
                    <a:cubicBezTo>
                      <a:pt x="2148" y="4598"/>
                      <a:pt x="2183" y="4599"/>
                      <a:pt x="2216" y="4599"/>
                    </a:cubicBezTo>
                    <a:cubicBezTo>
                      <a:pt x="3274" y="4599"/>
                      <a:pt x="3283" y="3784"/>
                      <a:pt x="2782" y="2652"/>
                    </a:cubicBezTo>
                    <a:cubicBezTo>
                      <a:pt x="2273" y="1474"/>
                      <a:pt x="2050" y="64"/>
                      <a:pt x="2024" y="29"/>
                    </a:cubicBezTo>
                    <a:cubicBezTo>
                      <a:pt x="2011" y="10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312;p37"/>
              <p:cNvSpPr/>
              <p:nvPr/>
            </p:nvSpPr>
            <p:spPr>
              <a:xfrm flipH="1">
                <a:off x="5730853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2068" y="1"/>
                    </a:moveTo>
                    <a:lnTo>
                      <a:pt x="168" y="3301"/>
                    </a:lnTo>
                    <a:cubicBezTo>
                      <a:pt x="168" y="3301"/>
                      <a:pt x="1" y="3979"/>
                      <a:pt x="970" y="3979"/>
                    </a:cubicBezTo>
                    <a:cubicBezTo>
                      <a:pt x="976" y="3979"/>
                      <a:pt x="982" y="3979"/>
                      <a:pt x="989" y="3979"/>
                    </a:cubicBezTo>
                    <a:cubicBezTo>
                      <a:pt x="2023" y="3970"/>
                      <a:pt x="2907" y="2142"/>
                      <a:pt x="2907" y="1437"/>
                    </a:cubicBezTo>
                    <a:cubicBezTo>
                      <a:pt x="2907" y="741"/>
                      <a:pt x="2068" y="1"/>
                      <a:pt x="2068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313;p37"/>
              <p:cNvSpPr/>
              <p:nvPr/>
            </p:nvSpPr>
            <p:spPr>
              <a:xfrm flipH="1">
                <a:off x="5718069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322" y="0"/>
                    </a:moveTo>
                    <a:cubicBezTo>
                      <a:pt x="1294" y="0"/>
                      <a:pt x="1273" y="10"/>
                      <a:pt x="1261" y="29"/>
                    </a:cubicBezTo>
                    <a:cubicBezTo>
                      <a:pt x="1234" y="64"/>
                      <a:pt x="1011" y="1474"/>
                      <a:pt x="493" y="2652"/>
                    </a:cubicBezTo>
                    <a:cubicBezTo>
                      <a:pt x="1" y="3784"/>
                      <a:pt x="2" y="4599"/>
                      <a:pt x="1067" y="4599"/>
                    </a:cubicBezTo>
                    <a:cubicBezTo>
                      <a:pt x="1101" y="4599"/>
                      <a:pt x="1136" y="4598"/>
                      <a:pt x="1171" y="4596"/>
                    </a:cubicBezTo>
                    <a:cubicBezTo>
                      <a:pt x="2331" y="4543"/>
                      <a:pt x="3232" y="2696"/>
                      <a:pt x="3259" y="2081"/>
                    </a:cubicBezTo>
                    <a:cubicBezTo>
                      <a:pt x="3284" y="1509"/>
                      <a:pt x="1687" y="0"/>
                      <a:pt x="1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314;p37"/>
              <p:cNvSpPr/>
              <p:nvPr/>
            </p:nvSpPr>
            <p:spPr>
              <a:xfrm flipH="1">
                <a:off x="6883193" y="4224003"/>
                <a:ext cx="449735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64" extrusionOk="0">
                    <a:moveTo>
                      <a:pt x="660" y="1"/>
                    </a:moveTo>
                    <a:cubicBezTo>
                      <a:pt x="0" y="492"/>
                      <a:pt x="134" y="1794"/>
                      <a:pt x="705" y="2704"/>
                    </a:cubicBezTo>
                    <a:cubicBezTo>
                      <a:pt x="1121" y="3377"/>
                      <a:pt x="1786" y="3764"/>
                      <a:pt x="2395" y="3764"/>
                    </a:cubicBezTo>
                    <a:cubicBezTo>
                      <a:pt x="2634" y="3764"/>
                      <a:pt x="2865" y="3704"/>
                      <a:pt x="3069" y="3578"/>
                    </a:cubicBezTo>
                    <a:cubicBezTo>
                      <a:pt x="3479" y="3311"/>
                      <a:pt x="3693" y="2829"/>
                      <a:pt x="3685" y="2285"/>
                    </a:cubicBezTo>
                    <a:lnTo>
                      <a:pt x="3685" y="2285"/>
                    </a:lnTo>
                    <a:cubicBezTo>
                      <a:pt x="3551" y="2338"/>
                      <a:pt x="3435" y="2392"/>
                      <a:pt x="3319" y="2427"/>
                    </a:cubicBezTo>
                    <a:cubicBezTo>
                      <a:pt x="3095" y="2494"/>
                      <a:pt x="2889" y="2524"/>
                      <a:pt x="2700" y="2524"/>
                    </a:cubicBezTo>
                    <a:cubicBezTo>
                      <a:pt x="1973" y="2524"/>
                      <a:pt x="1496" y="2075"/>
                      <a:pt x="1178" y="1509"/>
                    </a:cubicBezTo>
                    <a:cubicBezTo>
                      <a:pt x="1080" y="1339"/>
                      <a:pt x="999" y="1152"/>
                      <a:pt x="928" y="964"/>
                    </a:cubicBezTo>
                    <a:cubicBezTo>
                      <a:pt x="865" y="813"/>
                      <a:pt x="821" y="670"/>
                      <a:pt x="785" y="527"/>
                    </a:cubicBezTo>
                    <a:cubicBezTo>
                      <a:pt x="732" y="340"/>
                      <a:pt x="687" y="162"/>
                      <a:pt x="66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315;p37"/>
              <p:cNvSpPr/>
              <p:nvPr/>
            </p:nvSpPr>
            <p:spPr>
              <a:xfrm flipH="1">
                <a:off x="5270282" y="4224003"/>
                <a:ext cx="448761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764" extrusionOk="0">
                    <a:moveTo>
                      <a:pt x="3034" y="1"/>
                    </a:moveTo>
                    <a:cubicBezTo>
                      <a:pt x="2998" y="162"/>
                      <a:pt x="2963" y="340"/>
                      <a:pt x="2909" y="527"/>
                    </a:cubicBezTo>
                    <a:cubicBezTo>
                      <a:pt x="2864" y="670"/>
                      <a:pt x="2820" y="813"/>
                      <a:pt x="2766" y="964"/>
                    </a:cubicBezTo>
                    <a:cubicBezTo>
                      <a:pt x="2695" y="1152"/>
                      <a:pt x="2606" y="1339"/>
                      <a:pt x="2508" y="1509"/>
                    </a:cubicBezTo>
                    <a:cubicBezTo>
                      <a:pt x="2189" y="2075"/>
                      <a:pt x="1713" y="2524"/>
                      <a:pt x="990" y="2524"/>
                    </a:cubicBezTo>
                    <a:cubicBezTo>
                      <a:pt x="802" y="2524"/>
                      <a:pt x="598" y="2494"/>
                      <a:pt x="375" y="2427"/>
                    </a:cubicBezTo>
                    <a:cubicBezTo>
                      <a:pt x="260" y="2392"/>
                      <a:pt x="135" y="2338"/>
                      <a:pt x="10" y="2285"/>
                    </a:cubicBezTo>
                    <a:lnTo>
                      <a:pt x="10" y="2285"/>
                    </a:lnTo>
                    <a:cubicBezTo>
                      <a:pt x="1" y="2829"/>
                      <a:pt x="206" y="3311"/>
                      <a:pt x="625" y="3578"/>
                    </a:cubicBezTo>
                    <a:cubicBezTo>
                      <a:pt x="827" y="3704"/>
                      <a:pt x="1056" y="3764"/>
                      <a:pt x="1294" y="3764"/>
                    </a:cubicBezTo>
                    <a:cubicBezTo>
                      <a:pt x="1900" y="3764"/>
                      <a:pt x="2567" y="3377"/>
                      <a:pt x="2989" y="2704"/>
                    </a:cubicBezTo>
                    <a:cubicBezTo>
                      <a:pt x="3560" y="1794"/>
                      <a:pt x="3685" y="492"/>
                      <a:pt x="30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1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40"/>
          <p:cNvSpPr txBox="1">
            <a:spLocks noGrp="1"/>
          </p:cNvSpPr>
          <p:nvPr>
            <p:ph type="title"/>
          </p:nvPr>
        </p:nvSpPr>
        <p:spPr>
          <a:xfrm>
            <a:off x="1368700" y="129385"/>
            <a:ext cx="8984668" cy="2479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03</a:t>
            </a:r>
            <a:r>
              <a:rPr lang="vi-VN" sz="4800" b="1" dirty="0" smtClean="0">
                <a:solidFill>
                  <a:schemeClr val="tx1"/>
                </a:solidFill>
              </a:rPr>
              <a:t>.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PTTNTT: PHÒNG TRÁNH TAI </a:t>
            </a:r>
            <a:r>
              <a:rPr lang="vi-VN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TÍCH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Google Shape;795;p39"/>
          <p:cNvGrpSpPr/>
          <p:nvPr/>
        </p:nvGrpSpPr>
        <p:grpSpPr>
          <a:xfrm flipH="1">
            <a:off x="168474" y="2414252"/>
            <a:ext cx="5376920" cy="4445000"/>
            <a:chOff x="4079325" y="643800"/>
            <a:chExt cx="4562260" cy="3964771"/>
          </a:xfrm>
        </p:grpSpPr>
        <p:sp>
          <p:nvSpPr>
            <p:cNvPr id="339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rgbClr val="CCB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0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1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2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3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4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5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6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7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8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9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0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1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2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3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4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5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6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7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8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9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0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1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2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3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4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5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6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7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8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9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0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1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2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3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4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5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6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7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8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9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0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1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2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3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4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5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6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7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8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9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0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1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2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3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4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5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6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7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8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9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0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1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2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6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Dục Mầm Non - Không Chơi Những Vật Có Thể Gây Nguy Hiểm - Vina Carto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632" y="56378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87" y="3172670"/>
            <a:ext cx="7143545" cy="40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6218" y="1543665"/>
            <a:ext cx="888836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TIẾT HỌC KẾT THÚC</a:t>
            </a:r>
          </a:p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HẸN GẶP LẠI CÁC EM!</a:t>
            </a:r>
          </a:p>
          <a:p>
            <a:pPr algn="ctr"/>
            <a:endParaRPr lang="en-US" sz="6000" b="1" dirty="0">
              <a:ln/>
              <a:solidFill>
                <a:schemeClr val="accent4"/>
              </a:solidFill>
              <a:latin typeface="UTM Erie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93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4D41860-1F21-46EA-ADDD-3789903AFC56}" vid="{D525F140-5C1B-445F-A5C3-9180EE4F580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an so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582</TotalTime>
  <Words>50</Words>
  <Application>Microsoft Office PowerPoint</Application>
  <PresentationFormat>Widescreen</PresentationFormat>
  <Paragraphs>11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#9Slide03 AllRoundGothic</vt:lpstr>
      <vt:lpstr>Arial</vt:lpstr>
      <vt:lpstr>Calibri</vt:lpstr>
      <vt:lpstr>Calibri Light</vt:lpstr>
      <vt:lpstr>Cambria</vt:lpstr>
      <vt:lpstr>等线</vt:lpstr>
      <vt:lpstr>等线 Light</vt:lpstr>
      <vt:lpstr>Karla</vt:lpstr>
      <vt:lpstr>Love Ya Like A Sister</vt:lpstr>
      <vt:lpstr>Raleway</vt:lpstr>
      <vt:lpstr>Times New Roman</vt:lpstr>
      <vt:lpstr>Titan One</vt:lpstr>
      <vt:lpstr>UM</vt:lpstr>
      <vt:lpstr>UTM Erie Black</vt:lpstr>
      <vt:lpstr>Theme2</vt:lpstr>
      <vt:lpstr>Default Design</vt:lpstr>
      <vt:lpstr>2_Office Theme</vt:lpstr>
      <vt:lpstr>Office Theme</vt:lpstr>
      <vt:lpstr>1_Office Theme</vt:lpstr>
      <vt:lpstr>Phan so</vt:lpstr>
      <vt:lpstr>千图网拥有20W+精美PPT模板 更多PPT模板下载至：www.58pic.com/office/ppt​​</vt:lpstr>
      <vt:lpstr>3_Office Theme</vt:lpstr>
      <vt:lpstr>SINH HOẠT LỚP</vt:lpstr>
      <vt:lpstr>SƠ KẾT TUẦN 23</vt:lpstr>
      <vt:lpstr>PowerPoint Presentation</vt:lpstr>
      <vt:lpstr>Phương hướng phấn đấu</vt:lpstr>
      <vt:lpstr>03. PTTNTT: PHÒNG TRÁNH TAI NẠN THƯƠNG TÍCH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2020-09-20T22:56:47Z</dcterms:created>
  <dcterms:modified xsi:type="dcterms:W3CDTF">2022-02-19T10:00:21Z</dcterms:modified>
</cp:coreProperties>
</file>