
<file path=[Content_Types].xml><?xml version="1.0" encoding="utf-8"?>
<Types xmlns="http://schemas.openxmlformats.org/package/2006/content-types">
  <Default Extension="png" ContentType="image/png"/>
  <Default Extension="jfif" ContentType="image/jpe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05" r:id="rId1"/>
  </p:sldMasterIdLst>
  <p:notesMasterIdLst>
    <p:notesMasterId r:id="rId43"/>
  </p:notesMasterIdLst>
  <p:sldIdLst>
    <p:sldId id="340" r:id="rId2"/>
    <p:sldId id="341" r:id="rId3"/>
    <p:sldId id="342" r:id="rId4"/>
    <p:sldId id="308" r:id="rId5"/>
    <p:sldId id="309" r:id="rId6"/>
    <p:sldId id="310" r:id="rId7"/>
    <p:sldId id="343" r:id="rId8"/>
    <p:sldId id="344" r:id="rId9"/>
    <p:sldId id="311" r:id="rId10"/>
    <p:sldId id="312" r:id="rId11"/>
    <p:sldId id="313" r:id="rId12"/>
    <p:sldId id="314" r:id="rId13"/>
    <p:sldId id="345" r:id="rId14"/>
    <p:sldId id="315" r:id="rId15"/>
    <p:sldId id="346" r:id="rId16"/>
    <p:sldId id="347" r:id="rId17"/>
    <p:sldId id="300" r:id="rId18"/>
    <p:sldId id="317" r:id="rId19"/>
    <p:sldId id="318" r:id="rId20"/>
    <p:sldId id="319" r:id="rId21"/>
    <p:sldId id="320" r:id="rId22"/>
    <p:sldId id="321" r:id="rId23"/>
    <p:sldId id="322" r:id="rId24"/>
    <p:sldId id="323" r:id="rId25"/>
    <p:sldId id="324" r:id="rId26"/>
    <p:sldId id="325" r:id="rId27"/>
    <p:sldId id="326" r:id="rId28"/>
    <p:sldId id="327" r:id="rId29"/>
    <p:sldId id="328" r:id="rId30"/>
    <p:sldId id="301" r:id="rId31"/>
    <p:sldId id="329" r:id="rId32"/>
    <p:sldId id="330" r:id="rId33"/>
    <p:sldId id="331" r:id="rId34"/>
    <p:sldId id="305" r:id="rId35"/>
    <p:sldId id="294" r:id="rId36"/>
    <p:sldId id="332" r:id="rId37"/>
    <p:sldId id="333" r:id="rId38"/>
    <p:sldId id="334" r:id="rId39"/>
    <p:sldId id="335" r:id="rId40"/>
    <p:sldId id="336" r:id="rId41"/>
    <p:sldId id="296" r:id="rId42"/>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a:srgbClr val="0000FF"/>
    <a:srgbClr val="00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985" autoAdjust="0"/>
    <p:restoredTop sz="94660"/>
  </p:normalViewPr>
  <p:slideViewPr>
    <p:cSldViewPr>
      <p:cViewPr varScale="1">
        <p:scale>
          <a:sx n="69" d="100"/>
          <a:sy n="69" d="100"/>
        </p:scale>
        <p:origin x="1148" y="44"/>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eaLnBrk="1" hangingPunct="1">
              <a:defRPr sz="1200">
                <a:latin typeface="Arial" charset="0"/>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eaLnBrk="1" hangingPunct="1">
              <a:defRPr sz="1200">
                <a:latin typeface="Arial" charset="0"/>
              </a:defRPr>
            </a:lvl1pPr>
          </a:lstStyle>
          <a:p>
            <a:pPr>
              <a:defRPr/>
            </a:pPr>
            <a:fld id="{D79C59E2-8EAB-4E7C-88E4-260709D36C52}" type="datetimeFigureOut">
              <a:rPr lang="en-US"/>
              <a:pPr>
                <a:defRPr/>
              </a:pPr>
              <a:t>2/12/2022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smtClean="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1" hangingPunct="1">
              <a:defRPr sz="1200">
                <a:latin typeface="Arial" charset="0"/>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smtClean="0"/>
            </a:lvl1pPr>
          </a:lstStyle>
          <a:p>
            <a:pPr>
              <a:defRPr/>
            </a:pPr>
            <a:fld id="{8F7457E6-AD2C-41E8-9A11-EB9E0E680D58}" type="slidenum">
              <a:rPr lang="en-US" altLang="en-US"/>
              <a:pPr>
                <a:defRPr/>
              </a:pPr>
              <a:t>‹#›</a:t>
            </a:fld>
            <a:endParaRPr lang="en-US" altLang="en-US"/>
          </a:p>
        </p:txBody>
      </p:sp>
    </p:spTree>
    <p:extLst>
      <p:ext uri="{BB962C8B-B14F-4D97-AF65-F5344CB8AC3E}">
        <p14:creationId xmlns:p14="http://schemas.microsoft.com/office/powerpoint/2010/main" val="34745955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713225" y="1479367"/>
            <a:ext cx="4929600" cy="3315200"/>
          </a:xfrm>
          <a:prstGeom prst="rect">
            <a:avLst/>
          </a:prstGeom>
          <a:noFill/>
        </p:spPr>
        <p:txBody>
          <a:bodyPr spcFirstLastPara="1" wrap="square" lIns="91425" tIns="91425" rIns="91425" bIns="91425" anchor="ctr" anchorCtr="0">
            <a:noAutofit/>
          </a:bodyPr>
          <a:lstStyle>
            <a:lvl1pPr lvl="0">
              <a:lnSpc>
                <a:spcPct val="90000"/>
              </a:lnSpc>
              <a:spcBef>
                <a:spcPts val="0"/>
              </a:spcBef>
              <a:spcAft>
                <a:spcPts val="0"/>
              </a:spcAft>
              <a:buClr>
                <a:srgbClr val="191919"/>
              </a:buClr>
              <a:buSzPts val="5200"/>
              <a:buNone/>
              <a:defRPr sz="8000" b="1">
                <a:solidFill>
                  <a:schemeClr val="accent2"/>
                </a:solidFill>
              </a:defRPr>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r>
              <a:rPr lang="en-US" smtClean="0"/>
              <a:t>Click to edit Master title style</a:t>
            </a:r>
            <a:endParaRPr/>
          </a:p>
        </p:txBody>
      </p:sp>
      <p:sp>
        <p:nvSpPr>
          <p:cNvPr id="10" name="Google Shape;10;p2"/>
          <p:cNvSpPr txBox="1">
            <a:spLocks noGrp="1"/>
          </p:cNvSpPr>
          <p:nvPr>
            <p:ph type="subTitle" idx="1"/>
          </p:nvPr>
        </p:nvSpPr>
        <p:spPr>
          <a:xfrm>
            <a:off x="713225" y="5065067"/>
            <a:ext cx="4929600" cy="510800"/>
          </a:xfrm>
          <a:prstGeom prst="rect">
            <a:avLst/>
          </a:prstGeom>
          <a:solidFill>
            <a:schemeClr val="lt1"/>
          </a:solidFill>
          <a:ln>
            <a:noFill/>
          </a:ln>
        </p:spPr>
        <p:txBody>
          <a:bodyPr spcFirstLastPara="1" wrap="square" lIns="91425" tIns="91425" rIns="91425" bIns="91425" anchor="ctr" anchorCtr="0">
            <a:noAutofit/>
          </a:bodyPr>
          <a:lstStyle>
            <a:lvl1pPr lvl="0">
              <a:lnSpc>
                <a:spcPct val="100000"/>
              </a:lnSpc>
              <a:spcBef>
                <a:spcPts val="0"/>
              </a:spcBef>
              <a:spcAft>
                <a:spcPts val="0"/>
              </a:spcAft>
              <a:buSzPts val="1400"/>
              <a:buNone/>
              <a:defRPr sz="1800"/>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r>
              <a:rPr lang="en-US" smtClean="0"/>
              <a:t>Click to edit Master subtitle style</a:t>
            </a:r>
            <a:endParaRPr/>
          </a:p>
        </p:txBody>
      </p:sp>
      <p:grpSp>
        <p:nvGrpSpPr>
          <p:cNvPr id="11" name="Google Shape;11;p2"/>
          <p:cNvGrpSpPr/>
          <p:nvPr/>
        </p:nvGrpSpPr>
        <p:grpSpPr>
          <a:xfrm>
            <a:off x="-261500" y="5392932"/>
            <a:ext cx="9714594" cy="1638888"/>
            <a:chOff x="-261500" y="4044699"/>
            <a:chExt cx="9714594" cy="1229166"/>
          </a:xfrm>
        </p:grpSpPr>
        <p:sp>
          <p:nvSpPr>
            <p:cNvPr id="12" name="Google Shape;12;p2"/>
            <p:cNvSpPr/>
            <p:nvPr/>
          </p:nvSpPr>
          <p:spPr>
            <a:xfrm>
              <a:off x="-261500" y="4044699"/>
              <a:ext cx="9714594" cy="1229166"/>
            </a:xfrm>
            <a:custGeom>
              <a:avLst/>
              <a:gdLst/>
              <a:ahLst/>
              <a:cxnLst/>
              <a:rect l="l" t="t" r="r" b="b"/>
              <a:pathLst>
                <a:path w="330316" h="35415" extrusionOk="0">
                  <a:moveTo>
                    <a:pt x="294898" y="1"/>
                  </a:moveTo>
                  <a:cubicBezTo>
                    <a:pt x="285242" y="1"/>
                    <a:pt x="275615" y="1503"/>
                    <a:pt x="268725" y="3494"/>
                  </a:cubicBezTo>
                  <a:cubicBezTo>
                    <a:pt x="266939" y="4018"/>
                    <a:pt x="265236" y="4578"/>
                    <a:pt x="262962" y="4899"/>
                  </a:cubicBezTo>
                  <a:cubicBezTo>
                    <a:pt x="261385" y="5131"/>
                    <a:pt x="259675" y="5230"/>
                    <a:pt x="257929" y="5230"/>
                  </a:cubicBezTo>
                  <a:cubicBezTo>
                    <a:pt x="254839" y="5230"/>
                    <a:pt x="251639" y="4921"/>
                    <a:pt x="248877" y="4495"/>
                  </a:cubicBezTo>
                  <a:cubicBezTo>
                    <a:pt x="244555" y="3840"/>
                    <a:pt x="240733" y="2923"/>
                    <a:pt x="236185" y="2399"/>
                  </a:cubicBezTo>
                  <a:cubicBezTo>
                    <a:pt x="233121" y="2048"/>
                    <a:pt x="229911" y="1897"/>
                    <a:pt x="226661" y="1897"/>
                  </a:cubicBezTo>
                  <a:cubicBezTo>
                    <a:pt x="219667" y="1897"/>
                    <a:pt x="212481" y="2596"/>
                    <a:pt x="206134" y="3506"/>
                  </a:cubicBezTo>
                  <a:cubicBezTo>
                    <a:pt x="196847" y="4840"/>
                    <a:pt x="188262" y="6626"/>
                    <a:pt x="178261" y="7471"/>
                  </a:cubicBezTo>
                  <a:cubicBezTo>
                    <a:pt x="174203" y="7811"/>
                    <a:pt x="169973" y="7979"/>
                    <a:pt x="165740" y="7979"/>
                  </a:cubicBezTo>
                  <a:cubicBezTo>
                    <a:pt x="158857" y="7979"/>
                    <a:pt x="151968" y="7536"/>
                    <a:pt x="145805" y="6673"/>
                  </a:cubicBezTo>
                  <a:cubicBezTo>
                    <a:pt x="139828" y="5828"/>
                    <a:pt x="134470" y="4614"/>
                    <a:pt x="128052" y="4102"/>
                  </a:cubicBezTo>
                  <a:cubicBezTo>
                    <a:pt x="125435" y="3890"/>
                    <a:pt x="122796" y="3806"/>
                    <a:pt x="120139" y="3806"/>
                  </a:cubicBezTo>
                  <a:cubicBezTo>
                    <a:pt x="110529" y="3806"/>
                    <a:pt x="100694" y="4914"/>
                    <a:pt x="90881" y="5138"/>
                  </a:cubicBezTo>
                  <a:cubicBezTo>
                    <a:pt x="89658" y="5164"/>
                    <a:pt x="88436" y="5177"/>
                    <a:pt x="87215" y="5177"/>
                  </a:cubicBezTo>
                  <a:cubicBezTo>
                    <a:pt x="78055" y="5177"/>
                    <a:pt x="68972" y="4458"/>
                    <a:pt x="60472" y="3471"/>
                  </a:cubicBezTo>
                  <a:cubicBezTo>
                    <a:pt x="53245" y="2625"/>
                    <a:pt x="46161" y="1578"/>
                    <a:pt x="38398" y="1304"/>
                  </a:cubicBezTo>
                  <a:cubicBezTo>
                    <a:pt x="37005" y="1255"/>
                    <a:pt x="35618" y="1232"/>
                    <a:pt x="34238" y="1232"/>
                  </a:cubicBezTo>
                  <a:cubicBezTo>
                    <a:pt x="25190" y="1232"/>
                    <a:pt x="16456" y="2220"/>
                    <a:pt x="8502" y="3387"/>
                  </a:cubicBezTo>
                  <a:cubicBezTo>
                    <a:pt x="5132" y="3887"/>
                    <a:pt x="727" y="4268"/>
                    <a:pt x="394" y="5459"/>
                  </a:cubicBezTo>
                  <a:cubicBezTo>
                    <a:pt x="1" y="6852"/>
                    <a:pt x="2703" y="8626"/>
                    <a:pt x="3144" y="10067"/>
                  </a:cubicBezTo>
                  <a:cubicBezTo>
                    <a:pt x="4215" y="13520"/>
                    <a:pt x="2906" y="16996"/>
                    <a:pt x="2501" y="20473"/>
                  </a:cubicBezTo>
                  <a:cubicBezTo>
                    <a:pt x="1918" y="25390"/>
                    <a:pt x="3180" y="30319"/>
                    <a:pt x="6251" y="35165"/>
                  </a:cubicBezTo>
                  <a:cubicBezTo>
                    <a:pt x="7831" y="35195"/>
                    <a:pt x="9408" y="35208"/>
                    <a:pt x="10984" y="35208"/>
                  </a:cubicBezTo>
                  <a:cubicBezTo>
                    <a:pt x="24488" y="35208"/>
                    <a:pt x="37896" y="34219"/>
                    <a:pt x="51448" y="34070"/>
                  </a:cubicBezTo>
                  <a:cubicBezTo>
                    <a:pt x="52866" y="34053"/>
                    <a:pt x="54285" y="34045"/>
                    <a:pt x="55704" y="34045"/>
                  </a:cubicBezTo>
                  <a:cubicBezTo>
                    <a:pt x="64417" y="34045"/>
                    <a:pt x="73127" y="34331"/>
                    <a:pt x="81820" y="34546"/>
                  </a:cubicBezTo>
                  <a:cubicBezTo>
                    <a:pt x="106847" y="35177"/>
                    <a:pt x="132005" y="35225"/>
                    <a:pt x="157139" y="35272"/>
                  </a:cubicBezTo>
                  <a:cubicBezTo>
                    <a:pt x="182916" y="35308"/>
                    <a:pt x="208693" y="35356"/>
                    <a:pt x="234470" y="35403"/>
                  </a:cubicBezTo>
                  <a:cubicBezTo>
                    <a:pt x="237886" y="35409"/>
                    <a:pt x="241316" y="35415"/>
                    <a:pt x="244753" y="35415"/>
                  </a:cubicBezTo>
                  <a:cubicBezTo>
                    <a:pt x="274086" y="35415"/>
                    <a:pt x="303971" y="35027"/>
                    <a:pt x="330316" y="31510"/>
                  </a:cubicBezTo>
                  <a:cubicBezTo>
                    <a:pt x="323053" y="21651"/>
                    <a:pt x="321207" y="11484"/>
                    <a:pt x="324839" y="1470"/>
                  </a:cubicBezTo>
                  <a:lnTo>
                    <a:pt x="324839" y="1470"/>
                  </a:lnTo>
                  <a:cubicBezTo>
                    <a:pt x="323161" y="1736"/>
                    <a:pt x="321418" y="1843"/>
                    <a:pt x="319631" y="1843"/>
                  </a:cubicBezTo>
                  <a:cubicBezTo>
                    <a:pt x="313887" y="1843"/>
                    <a:pt x="307689" y="740"/>
                    <a:pt x="301741" y="268"/>
                  </a:cubicBezTo>
                  <a:cubicBezTo>
                    <a:pt x="299482" y="85"/>
                    <a:pt x="297189" y="1"/>
                    <a:pt x="29489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6107296" y="4541146"/>
              <a:ext cx="696983" cy="137160"/>
            </a:xfrm>
            <a:custGeom>
              <a:avLst/>
              <a:gdLst/>
              <a:ahLst/>
              <a:cxnLst/>
              <a:rect l="l" t="t" r="r" b="b"/>
              <a:pathLst>
                <a:path w="10407" h="2048" extrusionOk="0">
                  <a:moveTo>
                    <a:pt x="1744" y="1"/>
                  </a:moveTo>
                  <a:cubicBezTo>
                    <a:pt x="1678" y="1"/>
                    <a:pt x="1606" y="18"/>
                    <a:pt x="1524" y="59"/>
                  </a:cubicBezTo>
                  <a:cubicBezTo>
                    <a:pt x="1251" y="190"/>
                    <a:pt x="1131" y="380"/>
                    <a:pt x="1024" y="547"/>
                  </a:cubicBezTo>
                  <a:cubicBezTo>
                    <a:pt x="870" y="797"/>
                    <a:pt x="727" y="1012"/>
                    <a:pt x="119" y="1035"/>
                  </a:cubicBezTo>
                  <a:cubicBezTo>
                    <a:pt x="60" y="1035"/>
                    <a:pt x="0" y="1095"/>
                    <a:pt x="0" y="1166"/>
                  </a:cubicBezTo>
                  <a:cubicBezTo>
                    <a:pt x="12" y="1238"/>
                    <a:pt x="72" y="1285"/>
                    <a:pt x="131" y="1285"/>
                  </a:cubicBezTo>
                  <a:cubicBezTo>
                    <a:pt x="870" y="1250"/>
                    <a:pt x="1060" y="952"/>
                    <a:pt x="1239" y="678"/>
                  </a:cubicBezTo>
                  <a:cubicBezTo>
                    <a:pt x="1334" y="523"/>
                    <a:pt x="1429" y="380"/>
                    <a:pt x="1632" y="273"/>
                  </a:cubicBezTo>
                  <a:cubicBezTo>
                    <a:pt x="1667" y="257"/>
                    <a:pt x="1698" y="248"/>
                    <a:pt x="1727" y="248"/>
                  </a:cubicBezTo>
                  <a:cubicBezTo>
                    <a:pt x="1826" y="248"/>
                    <a:pt x="1904" y="349"/>
                    <a:pt x="2060" y="607"/>
                  </a:cubicBezTo>
                  <a:cubicBezTo>
                    <a:pt x="2286" y="976"/>
                    <a:pt x="2584" y="1488"/>
                    <a:pt x="3322" y="1619"/>
                  </a:cubicBezTo>
                  <a:cubicBezTo>
                    <a:pt x="3439" y="1640"/>
                    <a:pt x="3544" y="1650"/>
                    <a:pt x="3640" y="1650"/>
                  </a:cubicBezTo>
                  <a:cubicBezTo>
                    <a:pt x="4298" y="1650"/>
                    <a:pt x="4498" y="1192"/>
                    <a:pt x="4644" y="881"/>
                  </a:cubicBezTo>
                  <a:cubicBezTo>
                    <a:pt x="4727" y="702"/>
                    <a:pt x="4787" y="559"/>
                    <a:pt x="4894" y="523"/>
                  </a:cubicBezTo>
                  <a:cubicBezTo>
                    <a:pt x="4899" y="522"/>
                    <a:pt x="4904" y="522"/>
                    <a:pt x="4909" y="522"/>
                  </a:cubicBezTo>
                  <a:cubicBezTo>
                    <a:pt x="5047" y="522"/>
                    <a:pt x="5343" y="818"/>
                    <a:pt x="5573" y="1059"/>
                  </a:cubicBezTo>
                  <a:cubicBezTo>
                    <a:pt x="5995" y="1482"/>
                    <a:pt x="6465" y="1952"/>
                    <a:pt x="6957" y="1952"/>
                  </a:cubicBezTo>
                  <a:cubicBezTo>
                    <a:pt x="7019" y="1952"/>
                    <a:pt x="7081" y="1944"/>
                    <a:pt x="7144" y="1928"/>
                  </a:cubicBezTo>
                  <a:cubicBezTo>
                    <a:pt x="7608" y="1809"/>
                    <a:pt x="7978" y="1393"/>
                    <a:pt x="8240" y="1083"/>
                  </a:cubicBezTo>
                  <a:cubicBezTo>
                    <a:pt x="8359" y="952"/>
                    <a:pt x="8525" y="750"/>
                    <a:pt x="8585" y="750"/>
                  </a:cubicBezTo>
                  <a:cubicBezTo>
                    <a:pt x="8585" y="750"/>
                    <a:pt x="8585" y="750"/>
                    <a:pt x="8609" y="785"/>
                  </a:cubicBezTo>
                  <a:cubicBezTo>
                    <a:pt x="8871" y="1250"/>
                    <a:pt x="10061" y="1952"/>
                    <a:pt x="10192" y="2024"/>
                  </a:cubicBezTo>
                  <a:cubicBezTo>
                    <a:pt x="10216" y="2035"/>
                    <a:pt x="10240" y="2047"/>
                    <a:pt x="10264" y="2047"/>
                  </a:cubicBezTo>
                  <a:cubicBezTo>
                    <a:pt x="10299" y="2047"/>
                    <a:pt x="10347" y="2024"/>
                    <a:pt x="10371" y="1976"/>
                  </a:cubicBezTo>
                  <a:cubicBezTo>
                    <a:pt x="10406" y="1916"/>
                    <a:pt x="10383" y="1845"/>
                    <a:pt x="10323" y="1809"/>
                  </a:cubicBezTo>
                  <a:cubicBezTo>
                    <a:pt x="9966" y="1607"/>
                    <a:pt x="9013" y="1012"/>
                    <a:pt x="8823" y="654"/>
                  </a:cubicBezTo>
                  <a:cubicBezTo>
                    <a:pt x="8763" y="559"/>
                    <a:pt x="8704" y="511"/>
                    <a:pt x="8609" y="500"/>
                  </a:cubicBezTo>
                  <a:cubicBezTo>
                    <a:pt x="8603" y="499"/>
                    <a:pt x="8597" y="499"/>
                    <a:pt x="8592" y="499"/>
                  </a:cubicBezTo>
                  <a:cubicBezTo>
                    <a:pt x="8420" y="499"/>
                    <a:pt x="8268" y="674"/>
                    <a:pt x="8049" y="928"/>
                  </a:cubicBezTo>
                  <a:cubicBezTo>
                    <a:pt x="7787" y="1226"/>
                    <a:pt x="7478" y="1595"/>
                    <a:pt x="7085" y="1690"/>
                  </a:cubicBezTo>
                  <a:cubicBezTo>
                    <a:pt x="7045" y="1700"/>
                    <a:pt x="7006" y="1705"/>
                    <a:pt x="6965" y="1705"/>
                  </a:cubicBezTo>
                  <a:cubicBezTo>
                    <a:pt x="6565" y="1705"/>
                    <a:pt x="6119" y="1248"/>
                    <a:pt x="5751" y="881"/>
                  </a:cubicBezTo>
                  <a:cubicBezTo>
                    <a:pt x="5426" y="544"/>
                    <a:pt x="5160" y="277"/>
                    <a:pt x="4908" y="277"/>
                  </a:cubicBezTo>
                  <a:cubicBezTo>
                    <a:pt x="4883" y="277"/>
                    <a:pt x="4859" y="280"/>
                    <a:pt x="4834" y="285"/>
                  </a:cubicBezTo>
                  <a:cubicBezTo>
                    <a:pt x="4620" y="345"/>
                    <a:pt x="4513" y="559"/>
                    <a:pt x="4418" y="773"/>
                  </a:cubicBezTo>
                  <a:cubicBezTo>
                    <a:pt x="4274" y="1080"/>
                    <a:pt x="4131" y="1396"/>
                    <a:pt x="3641" y="1396"/>
                  </a:cubicBezTo>
                  <a:cubicBezTo>
                    <a:pt x="3561" y="1396"/>
                    <a:pt x="3471" y="1387"/>
                    <a:pt x="3370" y="1369"/>
                  </a:cubicBezTo>
                  <a:cubicBezTo>
                    <a:pt x="2739" y="1262"/>
                    <a:pt x="2477" y="833"/>
                    <a:pt x="2274" y="488"/>
                  </a:cubicBezTo>
                  <a:cubicBezTo>
                    <a:pt x="2134" y="244"/>
                    <a:pt x="1986" y="1"/>
                    <a:pt x="1744" y="1"/>
                  </a:cubicBezTo>
                  <a:close/>
                </a:path>
              </a:pathLst>
            </a:custGeom>
            <a:solidFill>
              <a:srgbClr val="2417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888621" y="4476394"/>
              <a:ext cx="670663" cy="114121"/>
            </a:xfrm>
            <a:custGeom>
              <a:avLst/>
              <a:gdLst/>
              <a:ahLst/>
              <a:cxnLst/>
              <a:rect l="l" t="t" r="r" b="b"/>
              <a:pathLst>
                <a:path w="10014" h="1704" extrusionOk="0">
                  <a:moveTo>
                    <a:pt x="1710" y="1"/>
                  </a:moveTo>
                  <a:cubicBezTo>
                    <a:pt x="1640" y="1"/>
                    <a:pt x="1563" y="22"/>
                    <a:pt x="1477" y="72"/>
                  </a:cubicBezTo>
                  <a:cubicBezTo>
                    <a:pt x="1215" y="215"/>
                    <a:pt x="1096" y="417"/>
                    <a:pt x="1001" y="584"/>
                  </a:cubicBezTo>
                  <a:cubicBezTo>
                    <a:pt x="858" y="846"/>
                    <a:pt x="727" y="1060"/>
                    <a:pt x="119" y="1120"/>
                  </a:cubicBezTo>
                  <a:cubicBezTo>
                    <a:pt x="60" y="1120"/>
                    <a:pt x="0" y="1179"/>
                    <a:pt x="12" y="1251"/>
                  </a:cubicBezTo>
                  <a:cubicBezTo>
                    <a:pt x="23" y="1315"/>
                    <a:pt x="72" y="1360"/>
                    <a:pt x="125" y="1360"/>
                  </a:cubicBezTo>
                  <a:cubicBezTo>
                    <a:pt x="131" y="1360"/>
                    <a:pt x="137" y="1359"/>
                    <a:pt x="143" y="1358"/>
                  </a:cubicBezTo>
                  <a:cubicBezTo>
                    <a:pt x="881" y="1298"/>
                    <a:pt x="1060" y="989"/>
                    <a:pt x="1215" y="715"/>
                  </a:cubicBezTo>
                  <a:cubicBezTo>
                    <a:pt x="1310" y="548"/>
                    <a:pt x="1393" y="394"/>
                    <a:pt x="1596" y="286"/>
                  </a:cubicBezTo>
                  <a:cubicBezTo>
                    <a:pt x="1635" y="266"/>
                    <a:pt x="1668" y="254"/>
                    <a:pt x="1700" y="254"/>
                  </a:cubicBezTo>
                  <a:cubicBezTo>
                    <a:pt x="1795" y="254"/>
                    <a:pt x="1876" y="355"/>
                    <a:pt x="2036" y="596"/>
                  </a:cubicBezTo>
                  <a:cubicBezTo>
                    <a:pt x="2275" y="953"/>
                    <a:pt x="2608" y="1441"/>
                    <a:pt x="3346" y="1548"/>
                  </a:cubicBezTo>
                  <a:cubicBezTo>
                    <a:pt x="3432" y="1560"/>
                    <a:pt x="3511" y="1565"/>
                    <a:pt x="3585" y="1565"/>
                  </a:cubicBezTo>
                  <a:cubicBezTo>
                    <a:pt x="4304" y="1565"/>
                    <a:pt x="4502" y="1073"/>
                    <a:pt x="4632" y="739"/>
                  </a:cubicBezTo>
                  <a:cubicBezTo>
                    <a:pt x="4703" y="560"/>
                    <a:pt x="4763" y="417"/>
                    <a:pt x="4870" y="382"/>
                  </a:cubicBezTo>
                  <a:cubicBezTo>
                    <a:pt x="4877" y="380"/>
                    <a:pt x="4885" y="379"/>
                    <a:pt x="4894" y="379"/>
                  </a:cubicBezTo>
                  <a:cubicBezTo>
                    <a:pt x="5036" y="379"/>
                    <a:pt x="5336" y="656"/>
                    <a:pt x="5573" y="870"/>
                  </a:cubicBezTo>
                  <a:cubicBezTo>
                    <a:pt x="6001" y="1263"/>
                    <a:pt x="6477" y="1703"/>
                    <a:pt x="6954" y="1703"/>
                  </a:cubicBezTo>
                  <a:cubicBezTo>
                    <a:pt x="7037" y="1703"/>
                    <a:pt x="7108" y="1691"/>
                    <a:pt x="7180" y="1667"/>
                  </a:cubicBezTo>
                  <a:cubicBezTo>
                    <a:pt x="7644" y="1525"/>
                    <a:pt x="7978" y="1096"/>
                    <a:pt x="8228" y="775"/>
                  </a:cubicBezTo>
                  <a:cubicBezTo>
                    <a:pt x="8347" y="632"/>
                    <a:pt x="8501" y="429"/>
                    <a:pt x="8561" y="417"/>
                  </a:cubicBezTo>
                  <a:cubicBezTo>
                    <a:pt x="8561" y="417"/>
                    <a:pt x="8561" y="429"/>
                    <a:pt x="8585" y="453"/>
                  </a:cubicBezTo>
                  <a:cubicBezTo>
                    <a:pt x="8871" y="917"/>
                    <a:pt x="9764" y="1441"/>
                    <a:pt x="9799" y="1465"/>
                  </a:cubicBezTo>
                  <a:cubicBezTo>
                    <a:pt x="9819" y="1477"/>
                    <a:pt x="9842" y="1482"/>
                    <a:pt x="9864" y="1482"/>
                  </a:cubicBezTo>
                  <a:cubicBezTo>
                    <a:pt x="9909" y="1482"/>
                    <a:pt x="9954" y="1461"/>
                    <a:pt x="9978" y="1429"/>
                  </a:cubicBezTo>
                  <a:cubicBezTo>
                    <a:pt x="10014" y="1370"/>
                    <a:pt x="9990" y="1286"/>
                    <a:pt x="9930" y="1251"/>
                  </a:cubicBezTo>
                  <a:cubicBezTo>
                    <a:pt x="9918" y="1251"/>
                    <a:pt x="9049" y="739"/>
                    <a:pt x="8799" y="322"/>
                  </a:cubicBezTo>
                  <a:cubicBezTo>
                    <a:pt x="8740" y="227"/>
                    <a:pt x="8668" y="179"/>
                    <a:pt x="8573" y="179"/>
                  </a:cubicBezTo>
                  <a:cubicBezTo>
                    <a:pt x="8568" y="179"/>
                    <a:pt x="8562" y="179"/>
                    <a:pt x="8557" y="179"/>
                  </a:cubicBezTo>
                  <a:cubicBezTo>
                    <a:pt x="8385" y="179"/>
                    <a:pt x="8234" y="366"/>
                    <a:pt x="8037" y="620"/>
                  </a:cubicBezTo>
                  <a:cubicBezTo>
                    <a:pt x="7787" y="929"/>
                    <a:pt x="7489" y="1310"/>
                    <a:pt x="7108" y="1429"/>
                  </a:cubicBezTo>
                  <a:cubicBezTo>
                    <a:pt x="7060" y="1444"/>
                    <a:pt x="7011" y="1451"/>
                    <a:pt x="6960" y="1451"/>
                  </a:cubicBezTo>
                  <a:cubicBezTo>
                    <a:pt x="6572" y="1451"/>
                    <a:pt x="6118" y="1039"/>
                    <a:pt x="5739" y="691"/>
                  </a:cubicBezTo>
                  <a:cubicBezTo>
                    <a:pt x="5403" y="387"/>
                    <a:pt x="5132" y="129"/>
                    <a:pt x="4894" y="129"/>
                  </a:cubicBezTo>
                  <a:cubicBezTo>
                    <a:pt x="4861" y="129"/>
                    <a:pt x="4830" y="134"/>
                    <a:pt x="4799" y="143"/>
                  </a:cubicBezTo>
                  <a:cubicBezTo>
                    <a:pt x="4572" y="203"/>
                    <a:pt x="4489" y="429"/>
                    <a:pt x="4406" y="644"/>
                  </a:cubicBezTo>
                  <a:cubicBezTo>
                    <a:pt x="4267" y="974"/>
                    <a:pt x="4138" y="1313"/>
                    <a:pt x="3593" y="1313"/>
                  </a:cubicBezTo>
                  <a:cubicBezTo>
                    <a:pt x="3529" y="1313"/>
                    <a:pt x="3459" y="1308"/>
                    <a:pt x="3382" y="1298"/>
                  </a:cubicBezTo>
                  <a:cubicBezTo>
                    <a:pt x="2751" y="1215"/>
                    <a:pt x="2465" y="798"/>
                    <a:pt x="2251" y="453"/>
                  </a:cubicBezTo>
                  <a:cubicBezTo>
                    <a:pt x="2095" y="234"/>
                    <a:pt x="1940" y="1"/>
                    <a:pt x="1710" y="1"/>
                  </a:cubicBezTo>
                  <a:close/>
                </a:path>
              </a:pathLst>
            </a:custGeom>
            <a:solidFill>
              <a:srgbClr val="2417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6942241" y="4858894"/>
              <a:ext cx="670730" cy="114054"/>
            </a:xfrm>
            <a:custGeom>
              <a:avLst/>
              <a:gdLst/>
              <a:ahLst/>
              <a:cxnLst/>
              <a:rect l="l" t="t" r="r" b="b"/>
              <a:pathLst>
                <a:path w="10015" h="1703" extrusionOk="0">
                  <a:moveTo>
                    <a:pt x="1704" y="1"/>
                  </a:moveTo>
                  <a:cubicBezTo>
                    <a:pt x="1633" y="1"/>
                    <a:pt x="1554" y="22"/>
                    <a:pt x="1465" y="72"/>
                  </a:cubicBezTo>
                  <a:cubicBezTo>
                    <a:pt x="1204" y="215"/>
                    <a:pt x="1096" y="417"/>
                    <a:pt x="1001" y="584"/>
                  </a:cubicBezTo>
                  <a:cubicBezTo>
                    <a:pt x="858" y="846"/>
                    <a:pt x="727" y="1060"/>
                    <a:pt x="120" y="1120"/>
                  </a:cubicBezTo>
                  <a:cubicBezTo>
                    <a:pt x="61" y="1120"/>
                    <a:pt x="1" y="1179"/>
                    <a:pt x="13" y="1251"/>
                  </a:cubicBezTo>
                  <a:cubicBezTo>
                    <a:pt x="13" y="1322"/>
                    <a:pt x="84" y="1370"/>
                    <a:pt x="144" y="1370"/>
                  </a:cubicBezTo>
                  <a:cubicBezTo>
                    <a:pt x="882" y="1298"/>
                    <a:pt x="1061" y="989"/>
                    <a:pt x="1215" y="715"/>
                  </a:cubicBezTo>
                  <a:cubicBezTo>
                    <a:pt x="1311" y="548"/>
                    <a:pt x="1394" y="405"/>
                    <a:pt x="1596" y="286"/>
                  </a:cubicBezTo>
                  <a:cubicBezTo>
                    <a:pt x="1635" y="265"/>
                    <a:pt x="1669" y="254"/>
                    <a:pt x="1700" y="254"/>
                  </a:cubicBezTo>
                  <a:cubicBezTo>
                    <a:pt x="1796" y="254"/>
                    <a:pt x="1876" y="355"/>
                    <a:pt x="2037" y="596"/>
                  </a:cubicBezTo>
                  <a:cubicBezTo>
                    <a:pt x="2275" y="953"/>
                    <a:pt x="2608" y="1441"/>
                    <a:pt x="3347" y="1548"/>
                  </a:cubicBezTo>
                  <a:cubicBezTo>
                    <a:pt x="3432" y="1559"/>
                    <a:pt x="3512" y="1564"/>
                    <a:pt x="3586" y="1564"/>
                  </a:cubicBezTo>
                  <a:cubicBezTo>
                    <a:pt x="4305" y="1564"/>
                    <a:pt x="4503" y="1073"/>
                    <a:pt x="4633" y="739"/>
                  </a:cubicBezTo>
                  <a:cubicBezTo>
                    <a:pt x="4704" y="560"/>
                    <a:pt x="4763" y="417"/>
                    <a:pt x="4871" y="381"/>
                  </a:cubicBezTo>
                  <a:cubicBezTo>
                    <a:pt x="4878" y="379"/>
                    <a:pt x="4886" y="378"/>
                    <a:pt x="4894" y="378"/>
                  </a:cubicBezTo>
                  <a:cubicBezTo>
                    <a:pt x="5036" y="378"/>
                    <a:pt x="5326" y="656"/>
                    <a:pt x="5573" y="870"/>
                  </a:cubicBezTo>
                  <a:cubicBezTo>
                    <a:pt x="6002" y="1262"/>
                    <a:pt x="6478" y="1703"/>
                    <a:pt x="6954" y="1703"/>
                  </a:cubicBezTo>
                  <a:cubicBezTo>
                    <a:pt x="7038" y="1703"/>
                    <a:pt x="7109" y="1691"/>
                    <a:pt x="7180" y="1667"/>
                  </a:cubicBezTo>
                  <a:cubicBezTo>
                    <a:pt x="7633" y="1524"/>
                    <a:pt x="7978" y="1096"/>
                    <a:pt x="8228" y="774"/>
                  </a:cubicBezTo>
                  <a:cubicBezTo>
                    <a:pt x="8347" y="631"/>
                    <a:pt x="8502" y="429"/>
                    <a:pt x="8550" y="417"/>
                  </a:cubicBezTo>
                  <a:cubicBezTo>
                    <a:pt x="8550" y="417"/>
                    <a:pt x="8562" y="429"/>
                    <a:pt x="8585" y="453"/>
                  </a:cubicBezTo>
                  <a:cubicBezTo>
                    <a:pt x="8871" y="917"/>
                    <a:pt x="9764" y="1441"/>
                    <a:pt x="9800" y="1465"/>
                  </a:cubicBezTo>
                  <a:cubicBezTo>
                    <a:pt x="9822" y="1478"/>
                    <a:pt x="9848" y="1485"/>
                    <a:pt x="9873" y="1485"/>
                  </a:cubicBezTo>
                  <a:cubicBezTo>
                    <a:pt x="9915" y="1485"/>
                    <a:pt x="9956" y="1466"/>
                    <a:pt x="9978" y="1429"/>
                  </a:cubicBezTo>
                  <a:cubicBezTo>
                    <a:pt x="10014" y="1370"/>
                    <a:pt x="9990" y="1286"/>
                    <a:pt x="9931" y="1251"/>
                  </a:cubicBezTo>
                  <a:cubicBezTo>
                    <a:pt x="9919" y="1251"/>
                    <a:pt x="9050" y="739"/>
                    <a:pt x="8788" y="322"/>
                  </a:cubicBezTo>
                  <a:cubicBezTo>
                    <a:pt x="8740" y="227"/>
                    <a:pt x="8657" y="179"/>
                    <a:pt x="8573" y="179"/>
                  </a:cubicBezTo>
                  <a:cubicBezTo>
                    <a:pt x="8568" y="179"/>
                    <a:pt x="8563" y="178"/>
                    <a:pt x="8558" y="178"/>
                  </a:cubicBezTo>
                  <a:cubicBezTo>
                    <a:pt x="8386" y="178"/>
                    <a:pt x="8234" y="365"/>
                    <a:pt x="8038" y="620"/>
                  </a:cubicBezTo>
                  <a:cubicBezTo>
                    <a:pt x="7788" y="929"/>
                    <a:pt x="7490" y="1310"/>
                    <a:pt x="7109" y="1429"/>
                  </a:cubicBezTo>
                  <a:cubicBezTo>
                    <a:pt x="7061" y="1444"/>
                    <a:pt x="7011" y="1451"/>
                    <a:pt x="6961" y="1451"/>
                  </a:cubicBezTo>
                  <a:cubicBezTo>
                    <a:pt x="6573" y="1451"/>
                    <a:pt x="6119" y="1038"/>
                    <a:pt x="5740" y="691"/>
                  </a:cubicBezTo>
                  <a:cubicBezTo>
                    <a:pt x="5404" y="387"/>
                    <a:pt x="5133" y="129"/>
                    <a:pt x="4894" y="129"/>
                  </a:cubicBezTo>
                  <a:cubicBezTo>
                    <a:pt x="4862" y="129"/>
                    <a:pt x="4830" y="133"/>
                    <a:pt x="4799" y="143"/>
                  </a:cubicBezTo>
                  <a:cubicBezTo>
                    <a:pt x="4573" y="203"/>
                    <a:pt x="4490" y="429"/>
                    <a:pt x="4394" y="655"/>
                  </a:cubicBezTo>
                  <a:cubicBezTo>
                    <a:pt x="4267" y="975"/>
                    <a:pt x="4139" y="1313"/>
                    <a:pt x="3594" y="1313"/>
                  </a:cubicBezTo>
                  <a:cubicBezTo>
                    <a:pt x="3530" y="1313"/>
                    <a:pt x="3459" y="1308"/>
                    <a:pt x="3382" y="1298"/>
                  </a:cubicBezTo>
                  <a:cubicBezTo>
                    <a:pt x="2751" y="1215"/>
                    <a:pt x="2466" y="798"/>
                    <a:pt x="2239" y="465"/>
                  </a:cubicBezTo>
                  <a:cubicBezTo>
                    <a:pt x="2093" y="236"/>
                    <a:pt x="1940" y="1"/>
                    <a:pt x="1704" y="1"/>
                  </a:cubicBezTo>
                  <a:close/>
                </a:path>
              </a:pathLst>
            </a:custGeom>
            <a:solidFill>
              <a:srgbClr val="2417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7768046" y="4541146"/>
              <a:ext cx="696983" cy="137160"/>
            </a:xfrm>
            <a:custGeom>
              <a:avLst/>
              <a:gdLst/>
              <a:ahLst/>
              <a:cxnLst/>
              <a:rect l="l" t="t" r="r" b="b"/>
              <a:pathLst>
                <a:path w="10407" h="2048" extrusionOk="0">
                  <a:moveTo>
                    <a:pt x="1744" y="1"/>
                  </a:moveTo>
                  <a:cubicBezTo>
                    <a:pt x="1678" y="1"/>
                    <a:pt x="1606" y="18"/>
                    <a:pt x="1524" y="59"/>
                  </a:cubicBezTo>
                  <a:cubicBezTo>
                    <a:pt x="1251" y="190"/>
                    <a:pt x="1131" y="380"/>
                    <a:pt x="1024" y="547"/>
                  </a:cubicBezTo>
                  <a:cubicBezTo>
                    <a:pt x="870" y="797"/>
                    <a:pt x="727" y="1012"/>
                    <a:pt x="119" y="1035"/>
                  </a:cubicBezTo>
                  <a:cubicBezTo>
                    <a:pt x="60" y="1035"/>
                    <a:pt x="0" y="1095"/>
                    <a:pt x="0" y="1166"/>
                  </a:cubicBezTo>
                  <a:cubicBezTo>
                    <a:pt x="12" y="1238"/>
                    <a:pt x="72" y="1285"/>
                    <a:pt x="131" y="1285"/>
                  </a:cubicBezTo>
                  <a:cubicBezTo>
                    <a:pt x="870" y="1250"/>
                    <a:pt x="1060" y="952"/>
                    <a:pt x="1239" y="678"/>
                  </a:cubicBezTo>
                  <a:cubicBezTo>
                    <a:pt x="1334" y="523"/>
                    <a:pt x="1429" y="380"/>
                    <a:pt x="1632" y="273"/>
                  </a:cubicBezTo>
                  <a:cubicBezTo>
                    <a:pt x="1667" y="257"/>
                    <a:pt x="1698" y="248"/>
                    <a:pt x="1727" y="248"/>
                  </a:cubicBezTo>
                  <a:cubicBezTo>
                    <a:pt x="1826" y="248"/>
                    <a:pt x="1904" y="349"/>
                    <a:pt x="2060" y="607"/>
                  </a:cubicBezTo>
                  <a:cubicBezTo>
                    <a:pt x="2286" y="976"/>
                    <a:pt x="2584" y="1488"/>
                    <a:pt x="3322" y="1619"/>
                  </a:cubicBezTo>
                  <a:cubicBezTo>
                    <a:pt x="3439" y="1640"/>
                    <a:pt x="3544" y="1650"/>
                    <a:pt x="3640" y="1650"/>
                  </a:cubicBezTo>
                  <a:cubicBezTo>
                    <a:pt x="4298" y="1650"/>
                    <a:pt x="4498" y="1192"/>
                    <a:pt x="4644" y="881"/>
                  </a:cubicBezTo>
                  <a:cubicBezTo>
                    <a:pt x="4727" y="702"/>
                    <a:pt x="4787" y="559"/>
                    <a:pt x="4894" y="523"/>
                  </a:cubicBezTo>
                  <a:cubicBezTo>
                    <a:pt x="4899" y="522"/>
                    <a:pt x="4904" y="522"/>
                    <a:pt x="4909" y="522"/>
                  </a:cubicBezTo>
                  <a:cubicBezTo>
                    <a:pt x="5047" y="522"/>
                    <a:pt x="5343" y="818"/>
                    <a:pt x="5573" y="1059"/>
                  </a:cubicBezTo>
                  <a:cubicBezTo>
                    <a:pt x="5995" y="1482"/>
                    <a:pt x="6465" y="1952"/>
                    <a:pt x="6957" y="1952"/>
                  </a:cubicBezTo>
                  <a:cubicBezTo>
                    <a:pt x="7019" y="1952"/>
                    <a:pt x="7081" y="1944"/>
                    <a:pt x="7144" y="1928"/>
                  </a:cubicBezTo>
                  <a:cubicBezTo>
                    <a:pt x="7608" y="1809"/>
                    <a:pt x="7978" y="1393"/>
                    <a:pt x="8240" y="1083"/>
                  </a:cubicBezTo>
                  <a:cubicBezTo>
                    <a:pt x="8359" y="952"/>
                    <a:pt x="8525" y="750"/>
                    <a:pt x="8585" y="750"/>
                  </a:cubicBezTo>
                  <a:cubicBezTo>
                    <a:pt x="8585" y="750"/>
                    <a:pt x="8585" y="750"/>
                    <a:pt x="8609" y="785"/>
                  </a:cubicBezTo>
                  <a:cubicBezTo>
                    <a:pt x="8871" y="1250"/>
                    <a:pt x="10061" y="1952"/>
                    <a:pt x="10192" y="2024"/>
                  </a:cubicBezTo>
                  <a:cubicBezTo>
                    <a:pt x="10216" y="2035"/>
                    <a:pt x="10240" y="2047"/>
                    <a:pt x="10264" y="2047"/>
                  </a:cubicBezTo>
                  <a:cubicBezTo>
                    <a:pt x="10299" y="2047"/>
                    <a:pt x="10347" y="2024"/>
                    <a:pt x="10371" y="1976"/>
                  </a:cubicBezTo>
                  <a:cubicBezTo>
                    <a:pt x="10406" y="1916"/>
                    <a:pt x="10383" y="1845"/>
                    <a:pt x="10323" y="1809"/>
                  </a:cubicBezTo>
                  <a:cubicBezTo>
                    <a:pt x="9966" y="1607"/>
                    <a:pt x="9013" y="1012"/>
                    <a:pt x="8823" y="654"/>
                  </a:cubicBezTo>
                  <a:cubicBezTo>
                    <a:pt x="8763" y="559"/>
                    <a:pt x="8704" y="511"/>
                    <a:pt x="8609" y="500"/>
                  </a:cubicBezTo>
                  <a:cubicBezTo>
                    <a:pt x="8603" y="499"/>
                    <a:pt x="8597" y="499"/>
                    <a:pt x="8592" y="499"/>
                  </a:cubicBezTo>
                  <a:cubicBezTo>
                    <a:pt x="8420" y="499"/>
                    <a:pt x="8268" y="674"/>
                    <a:pt x="8049" y="928"/>
                  </a:cubicBezTo>
                  <a:cubicBezTo>
                    <a:pt x="7787" y="1226"/>
                    <a:pt x="7478" y="1595"/>
                    <a:pt x="7085" y="1690"/>
                  </a:cubicBezTo>
                  <a:cubicBezTo>
                    <a:pt x="7045" y="1700"/>
                    <a:pt x="7006" y="1705"/>
                    <a:pt x="6965" y="1705"/>
                  </a:cubicBezTo>
                  <a:cubicBezTo>
                    <a:pt x="6565" y="1705"/>
                    <a:pt x="6119" y="1248"/>
                    <a:pt x="5751" y="881"/>
                  </a:cubicBezTo>
                  <a:cubicBezTo>
                    <a:pt x="5426" y="544"/>
                    <a:pt x="5160" y="277"/>
                    <a:pt x="4908" y="277"/>
                  </a:cubicBezTo>
                  <a:cubicBezTo>
                    <a:pt x="4883" y="277"/>
                    <a:pt x="4859" y="280"/>
                    <a:pt x="4834" y="285"/>
                  </a:cubicBezTo>
                  <a:cubicBezTo>
                    <a:pt x="4620" y="345"/>
                    <a:pt x="4513" y="559"/>
                    <a:pt x="4418" y="773"/>
                  </a:cubicBezTo>
                  <a:cubicBezTo>
                    <a:pt x="4274" y="1080"/>
                    <a:pt x="4131" y="1396"/>
                    <a:pt x="3641" y="1396"/>
                  </a:cubicBezTo>
                  <a:cubicBezTo>
                    <a:pt x="3561" y="1396"/>
                    <a:pt x="3471" y="1387"/>
                    <a:pt x="3370" y="1369"/>
                  </a:cubicBezTo>
                  <a:cubicBezTo>
                    <a:pt x="2739" y="1262"/>
                    <a:pt x="2477" y="833"/>
                    <a:pt x="2274" y="488"/>
                  </a:cubicBezTo>
                  <a:cubicBezTo>
                    <a:pt x="2134" y="244"/>
                    <a:pt x="1986" y="1"/>
                    <a:pt x="1744" y="1"/>
                  </a:cubicBezTo>
                  <a:close/>
                </a:path>
              </a:pathLst>
            </a:custGeom>
            <a:solidFill>
              <a:srgbClr val="2417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3162096" y="4823044"/>
              <a:ext cx="670663" cy="114121"/>
            </a:xfrm>
            <a:custGeom>
              <a:avLst/>
              <a:gdLst/>
              <a:ahLst/>
              <a:cxnLst/>
              <a:rect l="l" t="t" r="r" b="b"/>
              <a:pathLst>
                <a:path w="10014" h="1704" extrusionOk="0">
                  <a:moveTo>
                    <a:pt x="1710" y="1"/>
                  </a:moveTo>
                  <a:cubicBezTo>
                    <a:pt x="1640" y="1"/>
                    <a:pt x="1563" y="22"/>
                    <a:pt x="1477" y="72"/>
                  </a:cubicBezTo>
                  <a:cubicBezTo>
                    <a:pt x="1215" y="215"/>
                    <a:pt x="1096" y="417"/>
                    <a:pt x="1001" y="584"/>
                  </a:cubicBezTo>
                  <a:cubicBezTo>
                    <a:pt x="858" y="846"/>
                    <a:pt x="727" y="1060"/>
                    <a:pt x="119" y="1120"/>
                  </a:cubicBezTo>
                  <a:cubicBezTo>
                    <a:pt x="60" y="1120"/>
                    <a:pt x="0" y="1179"/>
                    <a:pt x="12" y="1251"/>
                  </a:cubicBezTo>
                  <a:cubicBezTo>
                    <a:pt x="23" y="1315"/>
                    <a:pt x="72" y="1360"/>
                    <a:pt x="125" y="1360"/>
                  </a:cubicBezTo>
                  <a:cubicBezTo>
                    <a:pt x="131" y="1360"/>
                    <a:pt x="137" y="1359"/>
                    <a:pt x="143" y="1358"/>
                  </a:cubicBezTo>
                  <a:cubicBezTo>
                    <a:pt x="881" y="1298"/>
                    <a:pt x="1060" y="989"/>
                    <a:pt x="1215" y="715"/>
                  </a:cubicBezTo>
                  <a:cubicBezTo>
                    <a:pt x="1310" y="548"/>
                    <a:pt x="1393" y="394"/>
                    <a:pt x="1596" y="286"/>
                  </a:cubicBezTo>
                  <a:cubicBezTo>
                    <a:pt x="1635" y="266"/>
                    <a:pt x="1668" y="254"/>
                    <a:pt x="1700" y="254"/>
                  </a:cubicBezTo>
                  <a:cubicBezTo>
                    <a:pt x="1795" y="254"/>
                    <a:pt x="1876" y="355"/>
                    <a:pt x="2036" y="596"/>
                  </a:cubicBezTo>
                  <a:cubicBezTo>
                    <a:pt x="2275" y="953"/>
                    <a:pt x="2608" y="1441"/>
                    <a:pt x="3346" y="1548"/>
                  </a:cubicBezTo>
                  <a:cubicBezTo>
                    <a:pt x="3432" y="1560"/>
                    <a:pt x="3511" y="1565"/>
                    <a:pt x="3585" y="1565"/>
                  </a:cubicBezTo>
                  <a:cubicBezTo>
                    <a:pt x="4304" y="1565"/>
                    <a:pt x="4502" y="1073"/>
                    <a:pt x="4632" y="739"/>
                  </a:cubicBezTo>
                  <a:cubicBezTo>
                    <a:pt x="4703" y="560"/>
                    <a:pt x="4763" y="417"/>
                    <a:pt x="4870" y="382"/>
                  </a:cubicBezTo>
                  <a:cubicBezTo>
                    <a:pt x="4877" y="380"/>
                    <a:pt x="4885" y="379"/>
                    <a:pt x="4894" y="379"/>
                  </a:cubicBezTo>
                  <a:cubicBezTo>
                    <a:pt x="5036" y="379"/>
                    <a:pt x="5336" y="656"/>
                    <a:pt x="5573" y="870"/>
                  </a:cubicBezTo>
                  <a:cubicBezTo>
                    <a:pt x="6001" y="1263"/>
                    <a:pt x="6477" y="1703"/>
                    <a:pt x="6954" y="1703"/>
                  </a:cubicBezTo>
                  <a:cubicBezTo>
                    <a:pt x="7037" y="1703"/>
                    <a:pt x="7108" y="1691"/>
                    <a:pt x="7180" y="1667"/>
                  </a:cubicBezTo>
                  <a:cubicBezTo>
                    <a:pt x="7644" y="1525"/>
                    <a:pt x="7978" y="1096"/>
                    <a:pt x="8228" y="775"/>
                  </a:cubicBezTo>
                  <a:cubicBezTo>
                    <a:pt x="8347" y="632"/>
                    <a:pt x="8501" y="429"/>
                    <a:pt x="8561" y="417"/>
                  </a:cubicBezTo>
                  <a:cubicBezTo>
                    <a:pt x="8561" y="417"/>
                    <a:pt x="8561" y="429"/>
                    <a:pt x="8585" y="453"/>
                  </a:cubicBezTo>
                  <a:cubicBezTo>
                    <a:pt x="8871" y="917"/>
                    <a:pt x="9764" y="1441"/>
                    <a:pt x="9799" y="1465"/>
                  </a:cubicBezTo>
                  <a:cubicBezTo>
                    <a:pt x="9819" y="1477"/>
                    <a:pt x="9842" y="1482"/>
                    <a:pt x="9864" y="1482"/>
                  </a:cubicBezTo>
                  <a:cubicBezTo>
                    <a:pt x="9909" y="1482"/>
                    <a:pt x="9954" y="1461"/>
                    <a:pt x="9978" y="1429"/>
                  </a:cubicBezTo>
                  <a:cubicBezTo>
                    <a:pt x="10014" y="1370"/>
                    <a:pt x="9990" y="1286"/>
                    <a:pt x="9930" y="1251"/>
                  </a:cubicBezTo>
                  <a:cubicBezTo>
                    <a:pt x="9918" y="1251"/>
                    <a:pt x="9049" y="739"/>
                    <a:pt x="8799" y="322"/>
                  </a:cubicBezTo>
                  <a:cubicBezTo>
                    <a:pt x="8740" y="227"/>
                    <a:pt x="8668" y="179"/>
                    <a:pt x="8573" y="179"/>
                  </a:cubicBezTo>
                  <a:cubicBezTo>
                    <a:pt x="8568" y="179"/>
                    <a:pt x="8562" y="179"/>
                    <a:pt x="8557" y="179"/>
                  </a:cubicBezTo>
                  <a:cubicBezTo>
                    <a:pt x="8385" y="179"/>
                    <a:pt x="8234" y="366"/>
                    <a:pt x="8037" y="620"/>
                  </a:cubicBezTo>
                  <a:cubicBezTo>
                    <a:pt x="7787" y="929"/>
                    <a:pt x="7489" y="1310"/>
                    <a:pt x="7108" y="1429"/>
                  </a:cubicBezTo>
                  <a:cubicBezTo>
                    <a:pt x="7060" y="1444"/>
                    <a:pt x="7011" y="1451"/>
                    <a:pt x="6960" y="1451"/>
                  </a:cubicBezTo>
                  <a:cubicBezTo>
                    <a:pt x="6572" y="1451"/>
                    <a:pt x="6118" y="1039"/>
                    <a:pt x="5739" y="691"/>
                  </a:cubicBezTo>
                  <a:cubicBezTo>
                    <a:pt x="5403" y="387"/>
                    <a:pt x="5132" y="129"/>
                    <a:pt x="4894" y="129"/>
                  </a:cubicBezTo>
                  <a:cubicBezTo>
                    <a:pt x="4861" y="129"/>
                    <a:pt x="4830" y="134"/>
                    <a:pt x="4799" y="143"/>
                  </a:cubicBezTo>
                  <a:cubicBezTo>
                    <a:pt x="4572" y="203"/>
                    <a:pt x="4489" y="429"/>
                    <a:pt x="4406" y="644"/>
                  </a:cubicBezTo>
                  <a:cubicBezTo>
                    <a:pt x="4267" y="974"/>
                    <a:pt x="4138" y="1313"/>
                    <a:pt x="3593" y="1313"/>
                  </a:cubicBezTo>
                  <a:cubicBezTo>
                    <a:pt x="3529" y="1313"/>
                    <a:pt x="3459" y="1308"/>
                    <a:pt x="3382" y="1298"/>
                  </a:cubicBezTo>
                  <a:cubicBezTo>
                    <a:pt x="2751" y="1215"/>
                    <a:pt x="2465" y="798"/>
                    <a:pt x="2251" y="453"/>
                  </a:cubicBezTo>
                  <a:cubicBezTo>
                    <a:pt x="2095" y="234"/>
                    <a:pt x="1940" y="1"/>
                    <a:pt x="1710" y="1"/>
                  </a:cubicBezTo>
                  <a:close/>
                </a:path>
              </a:pathLst>
            </a:custGeom>
            <a:solidFill>
              <a:srgbClr val="2417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 name="Google Shape;18;p2"/>
          <p:cNvGrpSpPr/>
          <p:nvPr/>
        </p:nvGrpSpPr>
        <p:grpSpPr>
          <a:xfrm>
            <a:off x="186924" y="223736"/>
            <a:ext cx="7942072" cy="1148963"/>
            <a:chOff x="186924" y="167802"/>
            <a:chExt cx="7942072" cy="861722"/>
          </a:xfrm>
        </p:grpSpPr>
        <p:sp>
          <p:nvSpPr>
            <p:cNvPr id="19" name="Google Shape;19;p2"/>
            <p:cNvSpPr/>
            <p:nvPr/>
          </p:nvSpPr>
          <p:spPr>
            <a:xfrm>
              <a:off x="2352387" y="167802"/>
              <a:ext cx="416622" cy="274947"/>
            </a:xfrm>
            <a:custGeom>
              <a:avLst/>
              <a:gdLst/>
              <a:ahLst/>
              <a:cxnLst/>
              <a:rect l="l" t="t" r="r" b="b"/>
              <a:pathLst>
                <a:path w="19432" h="12824" extrusionOk="0">
                  <a:moveTo>
                    <a:pt x="9704" y="1989"/>
                  </a:moveTo>
                  <a:cubicBezTo>
                    <a:pt x="10478" y="2727"/>
                    <a:pt x="10633" y="3608"/>
                    <a:pt x="10419" y="4180"/>
                  </a:cubicBezTo>
                  <a:cubicBezTo>
                    <a:pt x="10316" y="4487"/>
                    <a:pt x="10124" y="4651"/>
                    <a:pt x="9896" y="4651"/>
                  </a:cubicBezTo>
                  <a:cubicBezTo>
                    <a:pt x="9754" y="4651"/>
                    <a:pt x="9598" y="4586"/>
                    <a:pt x="9442" y="4454"/>
                  </a:cubicBezTo>
                  <a:cubicBezTo>
                    <a:pt x="8906" y="4001"/>
                    <a:pt x="9037" y="2930"/>
                    <a:pt x="9704" y="1989"/>
                  </a:cubicBezTo>
                  <a:close/>
                  <a:moveTo>
                    <a:pt x="15622" y="4846"/>
                  </a:moveTo>
                  <a:cubicBezTo>
                    <a:pt x="15479" y="5894"/>
                    <a:pt x="14836" y="6668"/>
                    <a:pt x="13967" y="6775"/>
                  </a:cubicBezTo>
                  <a:cubicBezTo>
                    <a:pt x="13919" y="6787"/>
                    <a:pt x="13871" y="6787"/>
                    <a:pt x="13824" y="6787"/>
                  </a:cubicBezTo>
                  <a:cubicBezTo>
                    <a:pt x="13598" y="6787"/>
                    <a:pt x="13598" y="6716"/>
                    <a:pt x="13598" y="6656"/>
                  </a:cubicBezTo>
                  <a:cubicBezTo>
                    <a:pt x="13574" y="6216"/>
                    <a:pt x="14419" y="5108"/>
                    <a:pt x="15622" y="4846"/>
                  </a:cubicBezTo>
                  <a:close/>
                  <a:moveTo>
                    <a:pt x="5406" y="7502"/>
                  </a:moveTo>
                  <a:cubicBezTo>
                    <a:pt x="5561" y="7502"/>
                    <a:pt x="5692" y="7644"/>
                    <a:pt x="5787" y="7763"/>
                  </a:cubicBezTo>
                  <a:cubicBezTo>
                    <a:pt x="6204" y="8287"/>
                    <a:pt x="6299" y="8871"/>
                    <a:pt x="6073" y="9359"/>
                  </a:cubicBezTo>
                  <a:cubicBezTo>
                    <a:pt x="5823" y="9871"/>
                    <a:pt x="5216" y="10192"/>
                    <a:pt x="4489" y="10204"/>
                  </a:cubicBezTo>
                  <a:cubicBezTo>
                    <a:pt x="4346" y="9252"/>
                    <a:pt x="4632" y="8240"/>
                    <a:pt x="5013" y="7763"/>
                  </a:cubicBezTo>
                  <a:cubicBezTo>
                    <a:pt x="5144" y="7597"/>
                    <a:pt x="5287" y="7502"/>
                    <a:pt x="5406" y="7502"/>
                  </a:cubicBezTo>
                  <a:close/>
                  <a:moveTo>
                    <a:pt x="11847" y="8347"/>
                  </a:moveTo>
                  <a:cubicBezTo>
                    <a:pt x="11907" y="8347"/>
                    <a:pt x="12014" y="8466"/>
                    <a:pt x="12109" y="8764"/>
                  </a:cubicBezTo>
                  <a:cubicBezTo>
                    <a:pt x="12335" y="9526"/>
                    <a:pt x="12193" y="10240"/>
                    <a:pt x="11704" y="10823"/>
                  </a:cubicBezTo>
                  <a:cubicBezTo>
                    <a:pt x="11252" y="10026"/>
                    <a:pt x="11300" y="9168"/>
                    <a:pt x="11550" y="8656"/>
                  </a:cubicBezTo>
                  <a:cubicBezTo>
                    <a:pt x="11669" y="8430"/>
                    <a:pt x="11800" y="8347"/>
                    <a:pt x="11847" y="8347"/>
                  </a:cubicBezTo>
                  <a:close/>
                  <a:moveTo>
                    <a:pt x="12157" y="588"/>
                  </a:moveTo>
                  <a:cubicBezTo>
                    <a:pt x="12658" y="588"/>
                    <a:pt x="13166" y="737"/>
                    <a:pt x="13645" y="1048"/>
                  </a:cubicBezTo>
                  <a:cubicBezTo>
                    <a:pt x="14860" y="1822"/>
                    <a:pt x="15598" y="3013"/>
                    <a:pt x="15645" y="4263"/>
                  </a:cubicBezTo>
                  <a:cubicBezTo>
                    <a:pt x="14157" y="4513"/>
                    <a:pt x="12990" y="5870"/>
                    <a:pt x="13026" y="6680"/>
                  </a:cubicBezTo>
                  <a:cubicBezTo>
                    <a:pt x="13038" y="7013"/>
                    <a:pt x="13252" y="7359"/>
                    <a:pt x="13824" y="7359"/>
                  </a:cubicBezTo>
                  <a:cubicBezTo>
                    <a:pt x="13895" y="7359"/>
                    <a:pt x="13967" y="7359"/>
                    <a:pt x="14050" y="7347"/>
                  </a:cubicBezTo>
                  <a:cubicBezTo>
                    <a:pt x="15205" y="7192"/>
                    <a:pt x="16062" y="6156"/>
                    <a:pt x="16205" y="4787"/>
                  </a:cubicBezTo>
                  <a:cubicBezTo>
                    <a:pt x="16848" y="4811"/>
                    <a:pt x="17443" y="5108"/>
                    <a:pt x="17979" y="5680"/>
                  </a:cubicBezTo>
                  <a:cubicBezTo>
                    <a:pt x="18896" y="6656"/>
                    <a:pt x="18670" y="7811"/>
                    <a:pt x="18324" y="8609"/>
                  </a:cubicBezTo>
                  <a:cubicBezTo>
                    <a:pt x="17538" y="10442"/>
                    <a:pt x="15312" y="12121"/>
                    <a:pt x="13657" y="12121"/>
                  </a:cubicBezTo>
                  <a:cubicBezTo>
                    <a:pt x="13205" y="12121"/>
                    <a:pt x="12812" y="11990"/>
                    <a:pt x="12502" y="11752"/>
                  </a:cubicBezTo>
                  <a:cubicBezTo>
                    <a:pt x="12335" y="11609"/>
                    <a:pt x="12181" y="11466"/>
                    <a:pt x="12038" y="11300"/>
                  </a:cubicBezTo>
                  <a:cubicBezTo>
                    <a:pt x="12740" y="10561"/>
                    <a:pt x="12966" y="9597"/>
                    <a:pt x="12657" y="8597"/>
                  </a:cubicBezTo>
                  <a:cubicBezTo>
                    <a:pt x="12443" y="7883"/>
                    <a:pt x="12062" y="7775"/>
                    <a:pt x="11847" y="7775"/>
                  </a:cubicBezTo>
                  <a:cubicBezTo>
                    <a:pt x="11538" y="7775"/>
                    <a:pt x="11252" y="8002"/>
                    <a:pt x="11050" y="8406"/>
                  </a:cubicBezTo>
                  <a:cubicBezTo>
                    <a:pt x="10692" y="9097"/>
                    <a:pt x="10645" y="10204"/>
                    <a:pt x="11276" y="11228"/>
                  </a:cubicBezTo>
                  <a:cubicBezTo>
                    <a:pt x="10621" y="11728"/>
                    <a:pt x="9383" y="12252"/>
                    <a:pt x="7144" y="12252"/>
                  </a:cubicBezTo>
                  <a:lnTo>
                    <a:pt x="6894" y="12252"/>
                  </a:lnTo>
                  <a:cubicBezTo>
                    <a:pt x="5489" y="12228"/>
                    <a:pt x="4882" y="11502"/>
                    <a:pt x="4632" y="10776"/>
                  </a:cubicBezTo>
                  <a:cubicBezTo>
                    <a:pt x="5513" y="10728"/>
                    <a:pt x="6251" y="10288"/>
                    <a:pt x="6585" y="9609"/>
                  </a:cubicBezTo>
                  <a:cubicBezTo>
                    <a:pt x="6930" y="8918"/>
                    <a:pt x="6799" y="8109"/>
                    <a:pt x="6239" y="7406"/>
                  </a:cubicBezTo>
                  <a:cubicBezTo>
                    <a:pt x="5942" y="7013"/>
                    <a:pt x="5620" y="6930"/>
                    <a:pt x="5418" y="6930"/>
                  </a:cubicBezTo>
                  <a:cubicBezTo>
                    <a:pt x="5108" y="6930"/>
                    <a:pt x="4823" y="7097"/>
                    <a:pt x="4573" y="7406"/>
                  </a:cubicBezTo>
                  <a:cubicBezTo>
                    <a:pt x="4120" y="7954"/>
                    <a:pt x="3787" y="9037"/>
                    <a:pt x="3906" y="10157"/>
                  </a:cubicBezTo>
                  <a:cubicBezTo>
                    <a:pt x="3287" y="10038"/>
                    <a:pt x="2644" y="9728"/>
                    <a:pt x="2001" y="9252"/>
                  </a:cubicBezTo>
                  <a:cubicBezTo>
                    <a:pt x="548" y="8168"/>
                    <a:pt x="858" y="6644"/>
                    <a:pt x="1060" y="6049"/>
                  </a:cubicBezTo>
                  <a:cubicBezTo>
                    <a:pt x="1489" y="4727"/>
                    <a:pt x="2656" y="3656"/>
                    <a:pt x="3656" y="3656"/>
                  </a:cubicBezTo>
                  <a:cubicBezTo>
                    <a:pt x="3906" y="3656"/>
                    <a:pt x="4132" y="3715"/>
                    <a:pt x="4334" y="3846"/>
                  </a:cubicBezTo>
                  <a:cubicBezTo>
                    <a:pt x="4382" y="3876"/>
                    <a:pt x="4436" y="3891"/>
                    <a:pt x="4489" y="3891"/>
                  </a:cubicBezTo>
                  <a:cubicBezTo>
                    <a:pt x="4543" y="3891"/>
                    <a:pt x="4596" y="3876"/>
                    <a:pt x="4644" y="3846"/>
                  </a:cubicBezTo>
                  <a:cubicBezTo>
                    <a:pt x="4739" y="3787"/>
                    <a:pt x="4787" y="3680"/>
                    <a:pt x="4775" y="3561"/>
                  </a:cubicBezTo>
                  <a:cubicBezTo>
                    <a:pt x="4763" y="3549"/>
                    <a:pt x="4584" y="2048"/>
                    <a:pt x="5299" y="1227"/>
                  </a:cubicBezTo>
                  <a:cubicBezTo>
                    <a:pt x="5596" y="882"/>
                    <a:pt x="6024" y="713"/>
                    <a:pt x="6576" y="713"/>
                  </a:cubicBezTo>
                  <a:cubicBezTo>
                    <a:pt x="6976" y="713"/>
                    <a:pt x="7440" y="802"/>
                    <a:pt x="7966" y="977"/>
                  </a:cubicBezTo>
                  <a:cubicBezTo>
                    <a:pt x="8466" y="1144"/>
                    <a:pt x="8906" y="1358"/>
                    <a:pt x="9276" y="1620"/>
                  </a:cubicBezTo>
                  <a:cubicBezTo>
                    <a:pt x="8490" y="2703"/>
                    <a:pt x="8204" y="4144"/>
                    <a:pt x="9073" y="4894"/>
                  </a:cubicBezTo>
                  <a:cubicBezTo>
                    <a:pt x="9335" y="5120"/>
                    <a:pt x="9621" y="5239"/>
                    <a:pt x="9907" y="5239"/>
                  </a:cubicBezTo>
                  <a:cubicBezTo>
                    <a:pt x="10371" y="5239"/>
                    <a:pt x="10776" y="4906"/>
                    <a:pt x="10966" y="4370"/>
                  </a:cubicBezTo>
                  <a:cubicBezTo>
                    <a:pt x="11240" y="3608"/>
                    <a:pt x="11061" y="2465"/>
                    <a:pt x="10085" y="1537"/>
                  </a:cubicBezTo>
                  <a:cubicBezTo>
                    <a:pt x="10683" y="917"/>
                    <a:pt x="11413" y="588"/>
                    <a:pt x="12157" y="588"/>
                  </a:cubicBezTo>
                  <a:close/>
                  <a:moveTo>
                    <a:pt x="12157" y="1"/>
                  </a:moveTo>
                  <a:cubicBezTo>
                    <a:pt x="11252" y="1"/>
                    <a:pt x="10347" y="429"/>
                    <a:pt x="9633" y="1179"/>
                  </a:cubicBezTo>
                  <a:cubicBezTo>
                    <a:pt x="9216" y="870"/>
                    <a:pt x="8716" y="620"/>
                    <a:pt x="8144" y="429"/>
                  </a:cubicBezTo>
                  <a:cubicBezTo>
                    <a:pt x="7570" y="236"/>
                    <a:pt x="7051" y="141"/>
                    <a:pt x="6591" y="141"/>
                  </a:cubicBezTo>
                  <a:cubicBezTo>
                    <a:pt x="5858" y="141"/>
                    <a:pt x="5275" y="383"/>
                    <a:pt x="4858" y="858"/>
                  </a:cubicBezTo>
                  <a:cubicBezTo>
                    <a:pt x="4251" y="1548"/>
                    <a:pt x="4168" y="2560"/>
                    <a:pt x="4168" y="3156"/>
                  </a:cubicBezTo>
                  <a:cubicBezTo>
                    <a:pt x="4001" y="3108"/>
                    <a:pt x="3834" y="3084"/>
                    <a:pt x="3656" y="3084"/>
                  </a:cubicBezTo>
                  <a:cubicBezTo>
                    <a:pt x="2406" y="3084"/>
                    <a:pt x="1025" y="4299"/>
                    <a:pt x="501" y="5858"/>
                  </a:cubicBezTo>
                  <a:cubicBezTo>
                    <a:pt x="1" y="7382"/>
                    <a:pt x="417" y="8787"/>
                    <a:pt x="1656" y="9716"/>
                  </a:cubicBezTo>
                  <a:cubicBezTo>
                    <a:pt x="2429" y="10299"/>
                    <a:pt x="3251" y="10657"/>
                    <a:pt x="4025" y="10752"/>
                  </a:cubicBezTo>
                  <a:cubicBezTo>
                    <a:pt x="4382" y="12050"/>
                    <a:pt x="5418" y="12800"/>
                    <a:pt x="6882" y="12824"/>
                  </a:cubicBezTo>
                  <a:lnTo>
                    <a:pt x="7144" y="12824"/>
                  </a:lnTo>
                  <a:cubicBezTo>
                    <a:pt x="9085" y="12824"/>
                    <a:pt x="10633" y="12431"/>
                    <a:pt x="11609" y="11681"/>
                  </a:cubicBezTo>
                  <a:cubicBezTo>
                    <a:pt x="11776" y="11871"/>
                    <a:pt x="11954" y="12038"/>
                    <a:pt x="12145" y="12193"/>
                  </a:cubicBezTo>
                  <a:cubicBezTo>
                    <a:pt x="12562" y="12526"/>
                    <a:pt x="13062" y="12693"/>
                    <a:pt x="13657" y="12693"/>
                  </a:cubicBezTo>
                  <a:cubicBezTo>
                    <a:pt x="15538" y="12693"/>
                    <a:pt x="17967" y="10895"/>
                    <a:pt x="18848" y="8835"/>
                  </a:cubicBezTo>
                  <a:cubicBezTo>
                    <a:pt x="19432" y="7490"/>
                    <a:pt x="19277" y="6228"/>
                    <a:pt x="18396" y="5287"/>
                  </a:cubicBezTo>
                  <a:cubicBezTo>
                    <a:pt x="17753" y="4596"/>
                    <a:pt x="17015" y="4239"/>
                    <a:pt x="16217" y="4215"/>
                  </a:cubicBezTo>
                  <a:cubicBezTo>
                    <a:pt x="16145" y="2787"/>
                    <a:pt x="15312" y="1441"/>
                    <a:pt x="13955" y="560"/>
                  </a:cubicBezTo>
                  <a:cubicBezTo>
                    <a:pt x="13371" y="191"/>
                    <a:pt x="12764" y="1"/>
                    <a:pt x="1215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186924" y="754577"/>
              <a:ext cx="416622" cy="274947"/>
            </a:xfrm>
            <a:custGeom>
              <a:avLst/>
              <a:gdLst/>
              <a:ahLst/>
              <a:cxnLst/>
              <a:rect l="l" t="t" r="r" b="b"/>
              <a:pathLst>
                <a:path w="19432" h="12824" extrusionOk="0">
                  <a:moveTo>
                    <a:pt x="9704" y="1989"/>
                  </a:moveTo>
                  <a:cubicBezTo>
                    <a:pt x="10478" y="2727"/>
                    <a:pt x="10633" y="3608"/>
                    <a:pt x="10419" y="4180"/>
                  </a:cubicBezTo>
                  <a:cubicBezTo>
                    <a:pt x="10316" y="4487"/>
                    <a:pt x="10124" y="4651"/>
                    <a:pt x="9896" y="4651"/>
                  </a:cubicBezTo>
                  <a:cubicBezTo>
                    <a:pt x="9754" y="4651"/>
                    <a:pt x="9598" y="4586"/>
                    <a:pt x="9442" y="4454"/>
                  </a:cubicBezTo>
                  <a:cubicBezTo>
                    <a:pt x="8906" y="4001"/>
                    <a:pt x="9037" y="2930"/>
                    <a:pt x="9704" y="1989"/>
                  </a:cubicBezTo>
                  <a:close/>
                  <a:moveTo>
                    <a:pt x="15622" y="4846"/>
                  </a:moveTo>
                  <a:cubicBezTo>
                    <a:pt x="15479" y="5894"/>
                    <a:pt x="14836" y="6668"/>
                    <a:pt x="13967" y="6775"/>
                  </a:cubicBezTo>
                  <a:cubicBezTo>
                    <a:pt x="13919" y="6787"/>
                    <a:pt x="13871" y="6787"/>
                    <a:pt x="13824" y="6787"/>
                  </a:cubicBezTo>
                  <a:cubicBezTo>
                    <a:pt x="13598" y="6787"/>
                    <a:pt x="13598" y="6716"/>
                    <a:pt x="13598" y="6656"/>
                  </a:cubicBezTo>
                  <a:cubicBezTo>
                    <a:pt x="13574" y="6216"/>
                    <a:pt x="14419" y="5108"/>
                    <a:pt x="15622" y="4846"/>
                  </a:cubicBezTo>
                  <a:close/>
                  <a:moveTo>
                    <a:pt x="5406" y="7502"/>
                  </a:moveTo>
                  <a:cubicBezTo>
                    <a:pt x="5561" y="7502"/>
                    <a:pt x="5692" y="7644"/>
                    <a:pt x="5787" y="7763"/>
                  </a:cubicBezTo>
                  <a:cubicBezTo>
                    <a:pt x="6204" y="8287"/>
                    <a:pt x="6299" y="8871"/>
                    <a:pt x="6073" y="9359"/>
                  </a:cubicBezTo>
                  <a:cubicBezTo>
                    <a:pt x="5823" y="9871"/>
                    <a:pt x="5216" y="10192"/>
                    <a:pt x="4489" y="10204"/>
                  </a:cubicBezTo>
                  <a:cubicBezTo>
                    <a:pt x="4346" y="9252"/>
                    <a:pt x="4632" y="8240"/>
                    <a:pt x="5013" y="7763"/>
                  </a:cubicBezTo>
                  <a:cubicBezTo>
                    <a:pt x="5144" y="7597"/>
                    <a:pt x="5287" y="7502"/>
                    <a:pt x="5406" y="7502"/>
                  </a:cubicBezTo>
                  <a:close/>
                  <a:moveTo>
                    <a:pt x="11847" y="8347"/>
                  </a:moveTo>
                  <a:cubicBezTo>
                    <a:pt x="11907" y="8347"/>
                    <a:pt x="12014" y="8466"/>
                    <a:pt x="12109" y="8764"/>
                  </a:cubicBezTo>
                  <a:cubicBezTo>
                    <a:pt x="12335" y="9526"/>
                    <a:pt x="12193" y="10240"/>
                    <a:pt x="11704" y="10823"/>
                  </a:cubicBezTo>
                  <a:cubicBezTo>
                    <a:pt x="11252" y="10026"/>
                    <a:pt x="11300" y="9168"/>
                    <a:pt x="11550" y="8656"/>
                  </a:cubicBezTo>
                  <a:cubicBezTo>
                    <a:pt x="11669" y="8430"/>
                    <a:pt x="11800" y="8347"/>
                    <a:pt x="11847" y="8347"/>
                  </a:cubicBezTo>
                  <a:close/>
                  <a:moveTo>
                    <a:pt x="12157" y="588"/>
                  </a:moveTo>
                  <a:cubicBezTo>
                    <a:pt x="12658" y="588"/>
                    <a:pt x="13166" y="737"/>
                    <a:pt x="13645" y="1048"/>
                  </a:cubicBezTo>
                  <a:cubicBezTo>
                    <a:pt x="14860" y="1822"/>
                    <a:pt x="15598" y="3013"/>
                    <a:pt x="15645" y="4263"/>
                  </a:cubicBezTo>
                  <a:cubicBezTo>
                    <a:pt x="14157" y="4513"/>
                    <a:pt x="12990" y="5870"/>
                    <a:pt x="13026" y="6680"/>
                  </a:cubicBezTo>
                  <a:cubicBezTo>
                    <a:pt x="13038" y="7013"/>
                    <a:pt x="13252" y="7359"/>
                    <a:pt x="13824" y="7359"/>
                  </a:cubicBezTo>
                  <a:cubicBezTo>
                    <a:pt x="13895" y="7359"/>
                    <a:pt x="13967" y="7359"/>
                    <a:pt x="14050" y="7347"/>
                  </a:cubicBezTo>
                  <a:cubicBezTo>
                    <a:pt x="15205" y="7192"/>
                    <a:pt x="16062" y="6156"/>
                    <a:pt x="16205" y="4787"/>
                  </a:cubicBezTo>
                  <a:cubicBezTo>
                    <a:pt x="16848" y="4811"/>
                    <a:pt x="17443" y="5108"/>
                    <a:pt x="17979" y="5680"/>
                  </a:cubicBezTo>
                  <a:cubicBezTo>
                    <a:pt x="18896" y="6656"/>
                    <a:pt x="18670" y="7811"/>
                    <a:pt x="18324" y="8609"/>
                  </a:cubicBezTo>
                  <a:cubicBezTo>
                    <a:pt x="17538" y="10442"/>
                    <a:pt x="15312" y="12121"/>
                    <a:pt x="13657" y="12121"/>
                  </a:cubicBezTo>
                  <a:cubicBezTo>
                    <a:pt x="13205" y="12121"/>
                    <a:pt x="12812" y="11990"/>
                    <a:pt x="12502" y="11752"/>
                  </a:cubicBezTo>
                  <a:cubicBezTo>
                    <a:pt x="12335" y="11609"/>
                    <a:pt x="12181" y="11466"/>
                    <a:pt x="12038" y="11300"/>
                  </a:cubicBezTo>
                  <a:cubicBezTo>
                    <a:pt x="12740" y="10561"/>
                    <a:pt x="12966" y="9597"/>
                    <a:pt x="12657" y="8597"/>
                  </a:cubicBezTo>
                  <a:cubicBezTo>
                    <a:pt x="12443" y="7883"/>
                    <a:pt x="12062" y="7775"/>
                    <a:pt x="11847" y="7775"/>
                  </a:cubicBezTo>
                  <a:cubicBezTo>
                    <a:pt x="11538" y="7775"/>
                    <a:pt x="11252" y="8002"/>
                    <a:pt x="11050" y="8406"/>
                  </a:cubicBezTo>
                  <a:cubicBezTo>
                    <a:pt x="10692" y="9097"/>
                    <a:pt x="10645" y="10204"/>
                    <a:pt x="11276" y="11228"/>
                  </a:cubicBezTo>
                  <a:cubicBezTo>
                    <a:pt x="10621" y="11728"/>
                    <a:pt x="9383" y="12252"/>
                    <a:pt x="7144" y="12252"/>
                  </a:cubicBezTo>
                  <a:lnTo>
                    <a:pt x="6894" y="12252"/>
                  </a:lnTo>
                  <a:cubicBezTo>
                    <a:pt x="5489" y="12228"/>
                    <a:pt x="4882" y="11502"/>
                    <a:pt x="4632" y="10776"/>
                  </a:cubicBezTo>
                  <a:cubicBezTo>
                    <a:pt x="5513" y="10728"/>
                    <a:pt x="6251" y="10288"/>
                    <a:pt x="6585" y="9609"/>
                  </a:cubicBezTo>
                  <a:cubicBezTo>
                    <a:pt x="6930" y="8918"/>
                    <a:pt x="6799" y="8109"/>
                    <a:pt x="6239" y="7406"/>
                  </a:cubicBezTo>
                  <a:cubicBezTo>
                    <a:pt x="5942" y="7013"/>
                    <a:pt x="5620" y="6930"/>
                    <a:pt x="5418" y="6930"/>
                  </a:cubicBezTo>
                  <a:cubicBezTo>
                    <a:pt x="5108" y="6930"/>
                    <a:pt x="4823" y="7097"/>
                    <a:pt x="4573" y="7406"/>
                  </a:cubicBezTo>
                  <a:cubicBezTo>
                    <a:pt x="4120" y="7954"/>
                    <a:pt x="3787" y="9037"/>
                    <a:pt x="3906" y="10157"/>
                  </a:cubicBezTo>
                  <a:cubicBezTo>
                    <a:pt x="3287" y="10038"/>
                    <a:pt x="2644" y="9728"/>
                    <a:pt x="2001" y="9252"/>
                  </a:cubicBezTo>
                  <a:cubicBezTo>
                    <a:pt x="548" y="8168"/>
                    <a:pt x="858" y="6644"/>
                    <a:pt x="1060" y="6049"/>
                  </a:cubicBezTo>
                  <a:cubicBezTo>
                    <a:pt x="1489" y="4727"/>
                    <a:pt x="2656" y="3656"/>
                    <a:pt x="3656" y="3656"/>
                  </a:cubicBezTo>
                  <a:cubicBezTo>
                    <a:pt x="3906" y="3656"/>
                    <a:pt x="4132" y="3715"/>
                    <a:pt x="4334" y="3846"/>
                  </a:cubicBezTo>
                  <a:cubicBezTo>
                    <a:pt x="4382" y="3876"/>
                    <a:pt x="4436" y="3891"/>
                    <a:pt x="4489" y="3891"/>
                  </a:cubicBezTo>
                  <a:cubicBezTo>
                    <a:pt x="4543" y="3891"/>
                    <a:pt x="4596" y="3876"/>
                    <a:pt x="4644" y="3846"/>
                  </a:cubicBezTo>
                  <a:cubicBezTo>
                    <a:pt x="4739" y="3787"/>
                    <a:pt x="4787" y="3680"/>
                    <a:pt x="4775" y="3561"/>
                  </a:cubicBezTo>
                  <a:cubicBezTo>
                    <a:pt x="4763" y="3549"/>
                    <a:pt x="4584" y="2048"/>
                    <a:pt x="5299" y="1227"/>
                  </a:cubicBezTo>
                  <a:cubicBezTo>
                    <a:pt x="5596" y="882"/>
                    <a:pt x="6024" y="713"/>
                    <a:pt x="6576" y="713"/>
                  </a:cubicBezTo>
                  <a:cubicBezTo>
                    <a:pt x="6976" y="713"/>
                    <a:pt x="7440" y="802"/>
                    <a:pt x="7966" y="977"/>
                  </a:cubicBezTo>
                  <a:cubicBezTo>
                    <a:pt x="8466" y="1144"/>
                    <a:pt x="8906" y="1358"/>
                    <a:pt x="9276" y="1620"/>
                  </a:cubicBezTo>
                  <a:cubicBezTo>
                    <a:pt x="8490" y="2703"/>
                    <a:pt x="8204" y="4144"/>
                    <a:pt x="9073" y="4894"/>
                  </a:cubicBezTo>
                  <a:cubicBezTo>
                    <a:pt x="9335" y="5120"/>
                    <a:pt x="9621" y="5239"/>
                    <a:pt x="9907" y="5239"/>
                  </a:cubicBezTo>
                  <a:cubicBezTo>
                    <a:pt x="10371" y="5239"/>
                    <a:pt x="10776" y="4906"/>
                    <a:pt x="10966" y="4370"/>
                  </a:cubicBezTo>
                  <a:cubicBezTo>
                    <a:pt x="11240" y="3608"/>
                    <a:pt x="11061" y="2465"/>
                    <a:pt x="10085" y="1537"/>
                  </a:cubicBezTo>
                  <a:cubicBezTo>
                    <a:pt x="10683" y="917"/>
                    <a:pt x="11413" y="588"/>
                    <a:pt x="12157" y="588"/>
                  </a:cubicBezTo>
                  <a:close/>
                  <a:moveTo>
                    <a:pt x="12157" y="1"/>
                  </a:moveTo>
                  <a:cubicBezTo>
                    <a:pt x="11252" y="1"/>
                    <a:pt x="10347" y="429"/>
                    <a:pt x="9633" y="1179"/>
                  </a:cubicBezTo>
                  <a:cubicBezTo>
                    <a:pt x="9216" y="870"/>
                    <a:pt x="8716" y="620"/>
                    <a:pt x="8144" y="429"/>
                  </a:cubicBezTo>
                  <a:cubicBezTo>
                    <a:pt x="7570" y="236"/>
                    <a:pt x="7051" y="141"/>
                    <a:pt x="6591" y="141"/>
                  </a:cubicBezTo>
                  <a:cubicBezTo>
                    <a:pt x="5858" y="141"/>
                    <a:pt x="5275" y="383"/>
                    <a:pt x="4858" y="858"/>
                  </a:cubicBezTo>
                  <a:cubicBezTo>
                    <a:pt x="4251" y="1548"/>
                    <a:pt x="4168" y="2560"/>
                    <a:pt x="4168" y="3156"/>
                  </a:cubicBezTo>
                  <a:cubicBezTo>
                    <a:pt x="4001" y="3108"/>
                    <a:pt x="3834" y="3084"/>
                    <a:pt x="3656" y="3084"/>
                  </a:cubicBezTo>
                  <a:cubicBezTo>
                    <a:pt x="2406" y="3084"/>
                    <a:pt x="1025" y="4299"/>
                    <a:pt x="501" y="5858"/>
                  </a:cubicBezTo>
                  <a:cubicBezTo>
                    <a:pt x="1" y="7382"/>
                    <a:pt x="417" y="8787"/>
                    <a:pt x="1656" y="9716"/>
                  </a:cubicBezTo>
                  <a:cubicBezTo>
                    <a:pt x="2429" y="10299"/>
                    <a:pt x="3251" y="10657"/>
                    <a:pt x="4025" y="10752"/>
                  </a:cubicBezTo>
                  <a:cubicBezTo>
                    <a:pt x="4382" y="12050"/>
                    <a:pt x="5418" y="12800"/>
                    <a:pt x="6882" y="12824"/>
                  </a:cubicBezTo>
                  <a:lnTo>
                    <a:pt x="7144" y="12824"/>
                  </a:lnTo>
                  <a:cubicBezTo>
                    <a:pt x="9085" y="12824"/>
                    <a:pt x="10633" y="12431"/>
                    <a:pt x="11609" y="11681"/>
                  </a:cubicBezTo>
                  <a:cubicBezTo>
                    <a:pt x="11776" y="11871"/>
                    <a:pt x="11954" y="12038"/>
                    <a:pt x="12145" y="12193"/>
                  </a:cubicBezTo>
                  <a:cubicBezTo>
                    <a:pt x="12562" y="12526"/>
                    <a:pt x="13062" y="12693"/>
                    <a:pt x="13657" y="12693"/>
                  </a:cubicBezTo>
                  <a:cubicBezTo>
                    <a:pt x="15538" y="12693"/>
                    <a:pt x="17967" y="10895"/>
                    <a:pt x="18848" y="8835"/>
                  </a:cubicBezTo>
                  <a:cubicBezTo>
                    <a:pt x="19432" y="7490"/>
                    <a:pt x="19277" y="6228"/>
                    <a:pt x="18396" y="5287"/>
                  </a:cubicBezTo>
                  <a:cubicBezTo>
                    <a:pt x="17753" y="4596"/>
                    <a:pt x="17015" y="4239"/>
                    <a:pt x="16217" y="4215"/>
                  </a:cubicBezTo>
                  <a:cubicBezTo>
                    <a:pt x="16145" y="2787"/>
                    <a:pt x="15312" y="1441"/>
                    <a:pt x="13955" y="560"/>
                  </a:cubicBezTo>
                  <a:cubicBezTo>
                    <a:pt x="13371" y="191"/>
                    <a:pt x="12764" y="1"/>
                    <a:pt x="1215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7712374" y="264552"/>
              <a:ext cx="416622" cy="274947"/>
            </a:xfrm>
            <a:custGeom>
              <a:avLst/>
              <a:gdLst/>
              <a:ahLst/>
              <a:cxnLst/>
              <a:rect l="l" t="t" r="r" b="b"/>
              <a:pathLst>
                <a:path w="19432" h="12824" extrusionOk="0">
                  <a:moveTo>
                    <a:pt x="9704" y="1989"/>
                  </a:moveTo>
                  <a:cubicBezTo>
                    <a:pt x="10478" y="2727"/>
                    <a:pt x="10633" y="3608"/>
                    <a:pt x="10419" y="4180"/>
                  </a:cubicBezTo>
                  <a:cubicBezTo>
                    <a:pt x="10316" y="4487"/>
                    <a:pt x="10124" y="4651"/>
                    <a:pt x="9896" y="4651"/>
                  </a:cubicBezTo>
                  <a:cubicBezTo>
                    <a:pt x="9754" y="4651"/>
                    <a:pt x="9598" y="4586"/>
                    <a:pt x="9442" y="4454"/>
                  </a:cubicBezTo>
                  <a:cubicBezTo>
                    <a:pt x="8906" y="4001"/>
                    <a:pt x="9037" y="2930"/>
                    <a:pt x="9704" y="1989"/>
                  </a:cubicBezTo>
                  <a:close/>
                  <a:moveTo>
                    <a:pt x="15622" y="4846"/>
                  </a:moveTo>
                  <a:cubicBezTo>
                    <a:pt x="15479" y="5894"/>
                    <a:pt x="14836" y="6668"/>
                    <a:pt x="13967" y="6775"/>
                  </a:cubicBezTo>
                  <a:cubicBezTo>
                    <a:pt x="13919" y="6787"/>
                    <a:pt x="13871" y="6787"/>
                    <a:pt x="13824" y="6787"/>
                  </a:cubicBezTo>
                  <a:cubicBezTo>
                    <a:pt x="13598" y="6787"/>
                    <a:pt x="13598" y="6716"/>
                    <a:pt x="13598" y="6656"/>
                  </a:cubicBezTo>
                  <a:cubicBezTo>
                    <a:pt x="13574" y="6216"/>
                    <a:pt x="14419" y="5108"/>
                    <a:pt x="15622" y="4846"/>
                  </a:cubicBezTo>
                  <a:close/>
                  <a:moveTo>
                    <a:pt x="5406" y="7502"/>
                  </a:moveTo>
                  <a:cubicBezTo>
                    <a:pt x="5561" y="7502"/>
                    <a:pt x="5692" y="7644"/>
                    <a:pt x="5787" y="7763"/>
                  </a:cubicBezTo>
                  <a:cubicBezTo>
                    <a:pt x="6204" y="8287"/>
                    <a:pt x="6299" y="8871"/>
                    <a:pt x="6073" y="9359"/>
                  </a:cubicBezTo>
                  <a:cubicBezTo>
                    <a:pt x="5823" y="9871"/>
                    <a:pt x="5216" y="10192"/>
                    <a:pt x="4489" y="10204"/>
                  </a:cubicBezTo>
                  <a:cubicBezTo>
                    <a:pt x="4346" y="9252"/>
                    <a:pt x="4632" y="8240"/>
                    <a:pt x="5013" y="7763"/>
                  </a:cubicBezTo>
                  <a:cubicBezTo>
                    <a:pt x="5144" y="7597"/>
                    <a:pt x="5287" y="7502"/>
                    <a:pt x="5406" y="7502"/>
                  </a:cubicBezTo>
                  <a:close/>
                  <a:moveTo>
                    <a:pt x="11847" y="8347"/>
                  </a:moveTo>
                  <a:cubicBezTo>
                    <a:pt x="11907" y="8347"/>
                    <a:pt x="12014" y="8466"/>
                    <a:pt x="12109" y="8764"/>
                  </a:cubicBezTo>
                  <a:cubicBezTo>
                    <a:pt x="12335" y="9526"/>
                    <a:pt x="12193" y="10240"/>
                    <a:pt x="11704" y="10823"/>
                  </a:cubicBezTo>
                  <a:cubicBezTo>
                    <a:pt x="11252" y="10026"/>
                    <a:pt x="11300" y="9168"/>
                    <a:pt x="11550" y="8656"/>
                  </a:cubicBezTo>
                  <a:cubicBezTo>
                    <a:pt x="11669" y="8430"/>
                    <a:pt x="11800" y="8347"/>
                    <a:pt x="11847" y="8347"/>
                  </a:cubicBezTo>
                  <a:close/>
                  <a:moveTo>
                    <a:pt x="12157" y="588"/>
                  </a:moveTo>
                  <a:cubicBezTo>
                    <a:pt x="12658" y="588"/>
                    <a:pt x="13166" y="737"/>
                    <a:pt x="13645" y="1048"/>
                  </a:cubicBezTo>
                  <a:cubicBezTo>
                    <a:pt x="14860" y="1822"/>
                    <a:pt x="15598" y="3013"/>
                    <a:pt x="15645" y="4263"/>
                  </a:cubicBezTo>
                  <a:cubicBezTo>
                    <a:pt x="14157" y="4513"/>
                    <a:pt x="12990" y="5870"/>
                    <a:pt x="13026" y="6680"/>
                  </a:cubicBezTo>
                  <a:cubicBezTo>
                    <a:pt x="13038" y="7013"/>
                    <a:pt x="13252" y="7359"/>
                    <a:pt x="13824" y="7359"/>
                  </a:cubicBezTo>
                  <a:cubicBezTo>
                    <a:pt x="13895" y="7359"/>
                    <a:pt x="13967" y="7359"/>
                    <a:pt x="14050" y="7347"/>
                  </a:cubicBezTo>
                  <a:cubicBezTo>
                    <a:pt x="15205" y="7192"/>
                    <a:pt x="16062" y="6156"/>
                    <a:pt x="16205" y="4787"/>
                  </a:cubicBezTo>
                  <a:cubicBezTo>
                    <a:pt x="16848" y="4811"/>
                    <a:pt x="17443" y="5108"/>
                    <a:pt x="17979" y="5680"/>
                  </a:cubicBezTo>
                  <a:cubicBezTo>
                    <a:pt x="18896" y="6656"/>
                    <a:pt x="18670" y="7811"/>
                    <a:pt x="18324" y="8609"/>
                  </a:cubicBezTo>
                  <a:cubicBezTo>
                    <a:pt x="17538" y="10442"/>
                    <a:pt x="15312" y="12121"/>
                    <a:pt x="13657" y="12121"/>
                  </a:cubicBezTo>
                  <a:cubicBezTo>
                    <a:pt x="13205" y="12121"/>
                    <a:pt x="12812" y="11990"/>
                    <a:pt x="12502" y="11752"/>
                  </a:cubicBezTo>
                  <a:cubicBezTo>
                    <a:pt x="12335" y="11609"/>
                    <a:pt x="12181" y="11466"/>
                    <a:pt x="12038" y="11300"/>
                  </a:cubicBezTo>
                  <a:cubicBezTo>
                    <a:pt x="12740" y="10561"/>
                    <a:pt x="12966" y="9597"/>
                    <a:pt x="12657" y="8597"/>
                  </a:cubicBezTo>
                  <a:cubicBezTo>
                    <a:pt x="12443" y="7883"/>
                    <a:pt x="12062" y="7775"/>
                    <a:pt x="11847" y="7775"/>
                  </a:cubicBezTo>
                  <a:cubicBezTo>
                    <a:pt x="11538" y="7775"/>
                    <a:pt x="11252" y="8002"/>
                    <a:pt x="11050" y="8406"/>
                  </a:cubicBezTo>
                  <a:cubicBezTo>
                    <a:pt x="10692" y="9097"/>
                    <a:pt x="10645" y="10204"/>
                    <a:pt x="11276" y="11228"/>
                  </a:cubicBezTo>
                  <a:cubicBezTo>
                    <a:pt x="10621" y="11728"/>
                    <a:pt x="9383" y="12252"/>
                    <a:pt x="7144" y="12252"/>
                  </a:cubicBezTo>
                  <a:lnTo>
                    <a:pt x="6894" y="12252"/>
                  </a:lnTo>
                  <a:cubicBezTo>
                    <a:pt x="5489" y="12228"/>
                    <a:pt x="4882" y="11502"/>
                    <a:pt x="4632" y="10776"/>
                  </a:cubicBezTo>
                  <a:cubicBezTo>
                    <a:pt x="5513" y="10728"/>
                    <a:pt x="6251" y="10288"/>
                    <a:pt x="6585" y="9609"/>
                  </a:cubicBezTo>
                  <a:cubicBezTo>
                    <a:pt x="6930" y="8918"/>
                    <a:pt x="6799" y="8109"/>
                    <a:pt x="6239" y="7406"/>
                  </a:cubicBezTo>
                  <a:cubicBezTo>
                    <a:pt x="5942" y="7013"/>
                    <a:pt x="5620" y="6930"/>
                    <a:pt x="5418" y="6930"/>
                  </a:cubicBezTo>
                  <a:cubicBezTo>
                    <a:pt x="5108" y="6930"/>
                    <a:pt x="4823" y="7097"/>
                    <a:pt x="4573" y="7406"/>
                  </a:cubicBezTo>
                  <a:cubicBezTo>
                    <a:pt x="4120" y="7954"/>
                    <a:pt x="3787" y="9037"/>
                    <a:pt x="3906" y="10157"/>
                  </a:cubicBezTo>
                  <a:cubicBezTo>
                    <a:pt x="3287" y="10038"/>
                    <a:pt x="2644" y="9728"/>
                    <a:pt x="2001" y="9252"/>
                  </a:cubicBezTo>
                  <a:cubicBezTo>
                    <a:pt x="548" y="8168"/>
                    <a:pt x="858" y="6644"/>
                    <a:pt x="1060" y="6049"/>
                  </a:cubicBezTo>
                  <a:cubicBezTo>
                    <a:pt x="1489" y="4727"/>
                    <a:pt x="2656" y="3656"/>
                    <a:pt x="3656" y="3656"/>
                  </a:cubicBezTo>
                  <a:cubicBezTo>
                    <a:pt x="3906" y="3656"/>
                    <a:pt x="4132" y="3715"/>
                    <a:pt x="4334" y="3846"/>
                  </a:cubicBezTo>
                  <a:cubicBezTo>
                    <a:pt x="4382" y="3876"/>
                    <a:pt x="4436" y="3891"/>
                    <a:pt x="4489" y="3891"/>
                  </a:cubicBezTo>
                  <a:cubicBezTo>
                    <a:pt x="4543" y="3891"/>
                    <a:pt x="4596" y="3876"/>
                    <a:pt x="4644" y="3846"/>
                  </a:cubicBezTo>
                  <a:cubicBezTo>
                    <a:pt x="4739" y="3787"/>
                    <a:pt x="4787" y="3680"/>
                    <a:pt x="4775" y="3561"/>
                  </a:cubicBezTo>
                  <a:cubicBezTo>
                    <a:pt x="4763" y="3549"/>
                    <a:pt x="4584" y="2048"/>
                    <a:pt x="5299" y="1227"/>
                  </a:cubicBezTo>
                  <a:cubicBezTo>
                    <a:pt x="5596" y="882"/>
                    <a:pt x="6024" y="713"/>
                    <a:pt x="6576" y="713"/>
                  </a:cubicBezTo>
                  <a:cubicBezTo>
                    <a:pt x="6976" y="713"/>
                    <a:pt x="7440" y="802"/>
                    <a:pt x="7966" y="977"/>
                  </a:cubicBezTo>
                  <a:cubicBezTo>
                    <a:pt x="8466" y="1144"/>
                    <a:pt x="8906" y="1358"/>
                    <a:pt x="9276" y="1620"/>
                  </a:cubicBezTo>
                  <a:cubicBezTo>
                    <a:pt x="8490" y="2703"/>
                    <a:pt x="8204" y="4144"/>
                    <a:pt x="9073" y="4894"/>
                  </a:cubicBezTo>
                  <a:cubicBezTo>
                    <a:pt x="9335" y="5120"/>
                    <a:pt x="9621" y="5239"/>
                    <a:pt x="9907" y="5239"/>
                  </a:cubicBezTo>
                  <a:cubicBezTo>
                    <a:pt x="10371" y="5239"/>
                    <a:pt x="10776" y="4906"/>
                    <a:pt x="10966" y="4370"/>
                  </a:cubicBezTo>
                  <a:cubicBezTo>
                    <a:pt x="11240" y="3608"/>
                    <a:pt x="11061" y="2465"/>
                    <a:pt x="10085" y="1537"/>
                  </a:cubicBezTo>
                  <a:cubicBezTo>
                    <a:pt x="10683" y="917"/>
                    <a:pt x="11413" y="588"/>
                    <a:pt x="12157" y="588"/>
                  </a:cubicBezTo>
                  <a:close/>
                  <a:moveTo>
                    <a:pt x="12157" y="1"/>
                  </a:moveTo>
                  <a:cubicBezTo>
                    <a:pt x="11252" y="1"/>
                    <a:pt x="10347" y="429"/>
                    <a:pt x="9633" y="1179"/>
                  </a:cubicBezTo>
                  <a:cubicBezTo>
                    <a:pt x="9216" y="870"/>
                    <a:pt x="8716" y="620"/>
                    <a:pt x="8144" y="429"/>
                  </a:cubicBezTo>
                  <a:cubicBezTo>
                    <a:pt x="7570" y="236"/>
                    <a:pt x="7051" y="141"/>
                    <a:pt x="6591" y="141"/>
                  </a:cubicBezTo>
                  <a:cubicBezTo>
                    <a:pt x="5858" y="141"/>
                    <a:pt x="5275" y="383"/>
                    <a:pt x="4858" y="858"/>
                  </a:cubicBezTo>
                  <a:cubicBezTo>
                    <a:pt x="4251" y="1548"/>
                    <a:pt x="4168" y="2560"/>
                    <a:pt x="4168" y="3156"/>
                  </a:cubicBezTo>
                  <a:cubicBezTo>
                    <a:pt x="4001" y="3108"/>
                    <a:pt x="3834" y="3084"/>
                    <a:pt x="3656" y="3084"/>
                  </a:cubicBezTo>
                  <a:cubicBezTo>
                    <a:pt x="2406" y="3084"/>
                    <a:pt x="1025" y="4299"/>
                    <a:pt x="501" y="5858"/>
                  </a:cubicBezTo>
                  <a:cubicBezTo>
                    <a:pt x="1" y="7382"/>
                    <a:pt x="417" y="8787"/>
                    <a:pt x="1656" y="9716"/>
                  </a:cubicBezTo>
                  <a:cubicBezTo>
                    <a:pt x="2429" y="10299"/>
                    <a:pt x="3251" y="10657"/>
                    <a:pt x="4025" y="10752"/>
                  </a:cubicBezTo>
                  <a:cubicBezTo>
                    <a:pt x="4382" y="12050"/>
                    <a:pt x="5418" y="12800"/>
                    <a:pt x="6882" y="12824"/>
                  </a:cubicBezTo>
                  <a:lnTo>
                    <a:pt x="7144" y="12824"/>
                  </a:lnTo>
                  <a:cubicBezTo>
                    <a:pt x="9085" y="12824"/>
                    <a:pt x="10633" y="12431"/>
                    <a:pt x="11609" y="11681"/>
                  </a:cubicBezTo>
                  <a:cubicBezTo>
                    <a:pt x="11776" y="11871"/>
                    <a:pt x="11954" y="12038"/>
                    <a:pt x="12145" y="12193"/>
                  </a:cubicBezTo>
                  <a:cubicBezTo>
                    <a:pt x="12562" y="12526"/>
                    <a:pt x="13062" y="12693"/>
                    <a:pt x="13657" y="12693"/>
                  </a:cubicBezTo>
                  <a:cubicBezTo>
                    <a:pt x="15538" y="12693"/>
                    <a:pt x="17967" y="10895"/>
                    <a:pt x="18848" y="8835"/>
                  </a:cubicBezTo>
                  <a:cubicBezTo>
                    <a:pt x="19432" y="7490"/>
                    <a:pt x="19277" y="6228"/>
                    <a:pt x="18396" y="5287"/>
                  </a:cubicBezTo>
                  <a:cubicBezTo>
                    <a:pt x="17753" y="4596"/>
                    <a:pt x="17015" y="4239"/>
                    <a:pt x="16217" y="4215"/>
                  </a:cubicBezTo>
                  <a:cubicBezTo>
                    <a:pt x="16145" y="2787"/>
                    <a:pt x="15312" y="1441"/>
                    <a:pt x="13955" y="560"/>
                  </a:cubicBezTo>
                  <a:cubicBezTo>
                    <a:pt x="13371" y="191"/>
                    <a:pt x="12764" y="1"/>
                    <a:pt x="1215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6477203" y="491861"/>
              <a:ext cx="184083" cy="184775"/>
            </a:xfrm>
            <a:custGeom>
              <a:avLst/>
              <a:gdLst/>
              <a:ahLst/>
              <a:cxnLst/>
              <a:rect l="l" t="t" r="r" b="b"/>
              <a:pathLst>
                <a:path w="22347" h="22431" extrusionOk="0">
                  <a:moveTo>
                    <a:pt x="11948" y="2888"/>
                  </a:moveTo>
                  <a:cubicBezTo>
                    <a:pt x="12220" y="3830"/>
                    <a:pt x="12534" y="5127"/>
                    <a:pt x="12743" y="5964"/>
                  </a:cubicBezTo>
                  <a:cubicBezTo>
                    <a:pt x="13287" y="8182"/>
                    <a:pt x="13433" y="8726"/>
                    <a:pt x="13684" y="9061"/>
                  </a:cubicBezTo>
                  <a:cubicBezTo>
                    <a:pt x="13977" y="9437"/>
                    <a:pt x="14375" y="9605"/>
                    <a:pt x="16593" y="10400"/>
                  </a:cubicBezTo>
                  <a:cubicBezTo>
                    <a:pt x="17367" y="10672"/>
                    <a:pt x="18539" y="11111"/>
                    <a:pt x="19417" y="11467"/>
                  </a:cubicBezTo>
                  <a:cubicBezTo>
                    <a:pt x="18162" y="12011"/>
                    <a:pt x="16153" y="12785"/>
                    <a:pt x="14396" y="13413"/>
                  </a:cubicBezTo>
                  <a:cubicBezTo>
                    <a:pt x="14124" y="13496"/>
                    <a:pt x="13914" y="13706"/>
                    <a:pt x="13810" y="13957"/>
                  </a:cubicBezTo>
                  <a:cubicBezTo>
                    <a:pt x="12910" y="16007"/>
                    <a:pt x="11822" y="18309"/>
                    <a:pt x="11090" y="19606"/>
                  </a:cubicBezTo>
                  <a:cubicBezTo>
                    <a:pt x="10588" y="18204"/>
                    <a:pt x="9897" y="15756"/>
                    <a:pt x="9353" y="13601"/>
                  </a:cubicBezTo>
                  <a:cubicBezTo>
                    <a:pt x="9269" y="13224"/>
                    <a:pt x="8956" y="12931"/>
                    <a:pt x="8579" y="12869"/>
                  </a:cubicBezTo>
                  <a:cubicBezTo>
                    <a:pt x="6487" y="12471"/>
                    <a:pt x="4101" y="11927"/>
                    <a:pt x="2804" y="11550"/>
                  </a:cubicBezTo>
                  <a:cubicBezTo>
                    <a:pt x="4185" y="10776"/>
                    <a:pt x="6800" y="9605"/>
                    <a:pt x="9102" y="8684"/>
                  </a:cubicBezTo>
                  <a:cubicBezTo>
                    <a:pt x="9374" y="8579"/>
                    <a:pt x="9562" y="8370"/>
                    <a:pt x="9667" y="8119"/>
                  </a:cubicBezTo>
                  <a:cubicBezTo>
                    <a:pt x="10378" y="6236"/>
                    <a:pt x="11278" y="4123"/>
                    <a:pt x="11948" y="2888"/>
                  </a:cubicBezTo>
                  <a:close/>
                  <a:moveTo>
                    <a:pt x="12157" y="1"/>
                  </a:moveTo>
                  <a:cubicBezTo>
                    <a:pt x="11550" y="1"/>
                    <a:pt x="10650" y="1"/>
                    <a:pt x="7951" y="7010"/>
                  </a:cubicBezTo>
                  <a:cubicBezTo>
                    <a:pt x="482" y="10023"/>
                    <a:pt x="210" y="10986"/>
                    <a:pt x="84" y="11404"/>
                  </a:cubicBezTo>
                  <a:cubicBezTo>
                    <a:pt x="0" y="11718"/>
                    <a:pt x="84" y="12157"/>
                    <a:pt x="272" y="12408"/>
                  </a:cubicBezTo>
                  <a:cubicBezTo>
                    <a:pt x="461" y="12680"/>
                    <a:pt x="1026" y="13434"/>
                    <a:pt x="7575" y="14689"/>
                  </a:cubicBezTo>
                  <a:cubicBezTo>
                    <a:pt x="9521" y="22431"/>
                    <a:pt x="10211" y="22431"/>
                    <a:pt x="10943" y="22431"/>
                  </a:cubicBezTo>
                  <a:lnTo>
                    <a:pt x="11006" y="22431"/>
                  </a:lnTo>
                  <a:cubicBezTo>
                    <a:pt x="11613" y="22389"/>
                    <a:pt x="12282" y="22347"/>
                    <a:pt x="15463" y="15149"/>
                  </a:cubicBezTo>
                  <a:cubicBezTo>
                    <a:pt x="17409" y="14459"/>
                    <a:pt x="21133" y="13078"/>
                    <a:pt x="21907" y="12366"/>
                  </a:cubicBezTo>
                  <a:cubicBezTo>
                    <a:pt x="22158" y="12136"/>
                    <a:pt x="22347" y="11634"/>
                    <a:pt x="22263" y="11299"/>
                  </a:cubicBezTo>
                  <a:cubicBezTo>
                    <a:pt x="22096" y="10379"/>
                    <a:pt x="21091" y="9898"/>
                    <a:pt x="17262" y="8537"/>
                  </a:cubicBezTo>
                  <a:cubicBezTo>
                    <a:pt x="16530" y="8265"/>
                    <a:pt x="15672" y="7952"/>
                    <a:pt x="15275" y="7784"/>
                  </a:cubicBezTo>
                  <a:cubicBezTo>
                    <a:pt x="15128" y="7345"/>
                    <a:pt x="14877" y="6320"/>
                    <a:pt x="14668" y="5483"/>
                  </a:cubicBezTo>
                  <a:cubicBezTo>
                    <a:pt x="14019" y="2804"/>
                    <a:pt x="13580" y="1131"/>
                    <a:pt x="13098" y="482"/>
                  </a:cubicBezTo>
                  <a:cubicBezTo>
                    <a:pt x="12910" y="231"/>
                    <a:pt x="12471" y="1"/>
                    <a:pt x="12157" y="1"/>
                  </a:cubicBezTo>
                  <a:close/>
                </a:path>
              </a:pathLst>
            </a:custGeom>
            <a:solidFill>
              <a:srgbClr val="2417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 name="Google Shape;23;p2"/>
          <p:cNvSpPr/>
          <p:nvPr/>
        </p:nvSpPr>
        <p:spPr>
          <a:xfrm>
            <a:off x="580329" y="182266"/>
            <a:ext cx="184083" cy="246367"/>
          </a:xfrm>
          <a:custGeom>
            <a:avLst/>
            <a:gdLst/>
            <a:ahLst/>
            <a:cxnLst/>
            <a:rect l="l" t="t" r="r" b="b"/>
            <a:pathLst>
              <a:path w="22347" h="22431" extrusionOk="0">
                <a:moveTo>
                  <a:pt x="11948" y="2888"/>
                </a:moveTo>
                <a:cubicBezTo>
                  <a:pt x="12220" y="3830"/>
                  <a:pt x="12534" y="5127"/>
                  <a:pt x="12743" y="5964"/>
                </a:cubicBezTo>
                <a:cubicBezTo>
                  <a:pt x="13287" y="8182"/>
                  <a:pt x="13433" y="8726"/>
                  <a:pt x="13684" y="9061"/>
                </a:cubicBezTo>
                <a:cubicBezTo>
                  <a:pt x="13977" y="9437"/>
                  <a:pt x="14375" y="9605"/>
                  <a:pt x="16593" y="10400"/>
                </a:cubicBezTo>
                <a:cubicBezTo>
                  <a:pt x="17367" y="10672"/>
                  <a:pt x="18539" y="11111"/>
                  <a:pt x="19417" y="11467"/>
                </a:cubicBezTo>
                <a:cubicBezTo>
                  <a:pt x="18162" y="12011"/>
                  <a:pt x="16153" y="12785"/>
                  <a:pt x="14396" y="13413"/>
                </a:cubicBezTo>
                <a:cubicBezTo>
                  <a:pt x="14124" y="13496"/>
                  <a:pt x="13914" y="13706"/>
                  <a:pt x="13810" y="13957"/>
                </a:cubicBezTo>
                <a:cubicBezTo>
                  <a:pt x="12910" y="16007"/>
                  <a:pt x="11822" y="18309"/>
                  <a:pt x="11090" y="19606"/>
                </a:cubicBezTo>
                <a:cubicBezTo>
                  <a:pt x="10588" y="18204"/>
                  <a:pt x="9897" y="15756"/>
                  <a:pt x="9353" y="13601"/>
                </a:cubicBezTo>
                <a:cubicBezTo>
                  <a:pt x="9269" y="13224"/>
                  <a:pt x="8956" y="12931"/>
                  <a:pt x="8579" y="12869"/>
                </a:cubicBezTo>
                <a:cubicBezTo>
                  <a:pt x="6487" y="12471"/>
                  <a:pt x="4101" y="11927"/>
                  <a:pt x="2804" y="11550"/>
                </a:cubicBezTo>
                <a:cubicBezTo>
                  <a:pt x="4185" y="10776"/>
                  <a:pt x="6800" y="9605"/>
                  <a:pt x="9102" y="8684"/>
                </a:cubicBezTo>
                <a:cubicBezTo>
                  <a:pt x="9374" y="8579"/>
                  <a:pt x="9562" y="8370"/>
                  <a:pt x="9667" y="8119"/>
                </a:cubicBezTo>
                <a:cubicBezTo>
                  <a:pt x="10378" y="6236"/>
                  <a:pt x="11278" y="4123"/>
                  <a:pt x="11948" y="2888"/>
                </a:cubicBezTo>
                <a:close/>
                <a:moveTo>
                  <a:pt x="12157" y="1"/>
                </a:moveTo>
                <a:cubicBezTo>
                  <a:pt x="11550" y="1"/>
                  <a:pt x="10650" y="1"/>
                  <a:pt x="7951" y="7010"/>
                </a:cubicBezTo>
                <a:cubicBezTo>
                  <a:pt x="482" y="10023"/>
                  <a:pt x="210" y="10986"/>
                  <a:pt x="84" y="11404"/>
                </a:cubicBezTo>
                <a:cubicBezTo>
                  <a:pt x="0" y="11718"/>
                  <a:pt x="84" y="12157"/>
                  <a:pt x="272" y="12408"/>
                </a:cubicBezTo>
                <a:cubicBezTo>
                  <a:pt x="461" y="12680"/>
                  <a:pt x="1026" y="13434"/>
                  <a:pt x="7575" y="14689"/>
                </a:cubicBezTo>
                <a:cubicBezTo>
                  <a:pt x="9521" y="22431"/>
                  <a:pt x="10211" y="22431"/>
                  <a:pt x="10943" y="22431"/>
                </a:cubicBezTo>
                <a:lnTo>
                  <a:pt x="11006" y="22431"/>
                </a:lnTo>
                <a:cubicBezTo>
                  <a:pt x="11613" y="22389"/>
                  <a:pt x="12282" y="22347"/>
                  <a:pt x="15463" y="15149"/>
                </a:cubicBezTo>
                <a:cubicBezTo>
                  <a:pt x="17409" y="14459"/>
                  <a:pt x="21133" y="13078"/>
                  <a:pt x="21907" y="12366"/>
                </a:cubicBezTo>
                <a:cubicBezTo>
                  <a:pt x="22158" y="12136"/>
                  <a:pt x="22347" y="11634"/>
                  <a:pt x="22263" y="11299"/>
                </a:cubicBezTo>
                <a:cubicBezTo>
                  <a:pt x="22096" y="10379"/>
                  <a:pt x="21091" y="9898"/>
                  <a:pt x="17262" y="8537"/>
                </a:cubicBezTo>
                <a:cubicBezTo>
                  <a:pt x="16530" y="8265"/>
                  <a:pt x="15672" y="7952"/>
                  <a:pt x="15275" y="7784"/>
                </a:cubicBezTo>
                <a:cubicBezTo>
                  <a:pt x="15128" y="7345"/>
                  <a:pt x="14877" y="6320"/>
                  <a:pt x="14668" y="5483"/>
                </a:cubicBezTo>
                <a:cubicBezTo>
                  <a:pt x="14019" y="2804"/>
                  <a:pt x="13580" y="1131"/>
                  <a:pt x="13098" y="482"/>
                </a:cubicBezTo>
                <a:cubicBezTo>
                  <a:pt x="12910" y="231"/>
                  <a:pt x="12471" y="1"/>
                  <a:pt x="12157" y="1"/>
                </a:cubicBezTo>
                <a:close/>
              </a:path>
            </a:pathLst>
          </a:custGeom>
          <a:solidFill>
            <a:srgbClr val="2417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451864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endParaRPr lang="en-US" altLang="en-US"/>
          </a:p>
        </p:txBody>
      </p:sp>
      <p:sp>
        <p:nvSpPr>
          <p:cNvPr id="5" name="Footer Placeholder 4"/>
          <p:cNvSpPr>
            <a:spLocks noGrp="1"/>
          </p:cNvSpPr>
          <p:nvPr>
            <p:ph type="ftr" sz="quarter" idx="11"/>
          </p:nvPr>
        </p:nvSpPr>
        <p:spPr/>
        <p:txBody>
          <a:bodyPr/>
          <a:lstStyle/>
          <a:p>
            <a:pPr>
              <a:defRPr/>
            </a:pPr>
            <a:endParaRPr lang="en-US" altLang="en-US"/>
          </a:p>
        </p:txBody>
      </p:sp>
      <p:sp>
        <p:nvSpPr>
          <p:cNvPr id="6" name="Slide Number Placeholder 5"/>
          <p:cNvSpPr>
            <a:spLocks noGrp="1"/>
          </p:cNvSpPr>
          <p:nvPr>
            <p:ph type="sldNum" sz="quarter" idx="12"/>
          </p:nvPr>
        </p:nvSpPr>
        <p:spPr/>
        <p:txBody>
          <a:bodyPr/>
          <a:lstStyle/>
          <a:p>
            <a:pPr>
              <a:defRPr/>
            </a:pPr>
            <a:fld id="{5B5C9864-1C15-4523-9BC0-65594D424B45}" type="slidenum">
              <a:rPr lang="en-US" altLang="en-US" smtClean="0"/>
              <a:pPr>
                <a:defRPr/>
              </a:pPr>
              <a:t>‹#›</a:t>
            </a:fld>
            <a:endParaRPr lang="en-US" altLang="en-US"/>
          </a:p>
        </p:txBody>
      </p:sp>
      <p:sp>
        <p:nvSpPr>
          <p:cNvPr id="7" name="Title 6"/>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4204325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4"/>
        <p:cNvGrpSpPr/>
        <p:nvPr/>
      </p:nvGrpSpPr>
      <p:grpSpPr>
        <a:xfrm>
          <a:off x="0" y="0"/>
          <a:ext cx="0" cy="0"/>
          <a:chOff x="0" y="0"/>
          <a:chExt cx="0" cy="0"/>
        </a:xfrm>
      </p:grpSpPr>
      <p:sp>
        <p:nvSpPr>
          <p:cNvPr id="25" name="Google Shape;25;p3"/>
          <p:cNvSpPr txBox="1">
            <a:spLocks noGrp="1"/>
          </p:cNvSpPr>
          <p:nvPr>
            <p:ph type="title"/>
          </p:nvPr>
        </p:nvSpPr>
        <p:spPr>
          <a:xfrm>
            <a:off x="5401475" y="2784067"/>
            <a:ext cx="3029400" cy="1048800"/>
          </a:xfrm>
          <a:prstGeom prst="rect">
            <a:avLst/>
          </a:prstGeom>
          <a:solidFill>
            <a:schemeClr val="lt1"/>
          </a:solidFill>
          <a:ln>
            <a:noFill/>
          </a:ln>
        </p:spPr>
        <p:txBody>
          <a:bodyPr spcFirstLastPara="1" wrap="square" lIns="91425" tIns="91425" rIns="91425" bIns="91425" anchor="ctr" anchorCtr="0">
            <a:noAutofit/>
          </a:bodyPr>
          <a:lstStyle>
            <a:lvl1pPr lvl="0" algn="r">
              <a:spcBef>
                <a:spcPts val="0"/>
              </a:spcBef>
              <a:spcAft>
                <a:spcPts val="0"/>
              </a:spcAft>
              <a:buSzPts val="3600"/>
              <a:buNone/>
              <a:defRPr sz="5000" b="1">
                <a:solidFill>
                  <a:schemeClr val="accent2"/>
                </a:solidFill>
                <a:latin typeface="Amatic SC"/>
                <a:ea typeface="Amatic SC"/>
                <a:cs typeface="Amatic SC"/>
                <a:sym typeface="Amatic SC"/>
              </a:defRPr>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r>
              <a:rPr lang="en-US" smtClean="0"/>
              <a:t>Click to edit Master title style</a:t>
            </a:r>
            <a:endParaRPr/>
          </a:p>
        </p:txBody>
      </p:sp>
      <p:sp>
        <p:nvSpPr>
          <p:cNvPr id="26" name="Google Shape;26;p3"/>
          <p:cNvSpPr txBox="1">
            <a:spLocks noGrp="1"/>
          </p:cNvSpPr>
          <p:nvPr>
            <p:ph type="title" idx="2" hasCustomPrompt="1"/>
          </p:nvPr>
        </p:nvSpPr>
        <p:spPr>
          <a:xfrm>
            <a:off x="7205575" y="1298787"/>
            <a:ext cx="1225200" cy="1122400"/>
          </a:xfrm>
          <a:prstGeom prst="rect">
            <a:avLst/>
          </a:prstGeom>
          <a:solidFill>
            <a:schemeClr val="lt1"/>
          </a:solidFill>
        </p:spPr>
        <p:txBody>
          <a:bodyPr spcFirstLastPara="1" wrap="square" lIns="91425" tIns="91425" rIns="91425" bIns="91425" anchor="ctr" anchorCtr="0">
            <a:noAutofit/>
          </a:bodyPr>
          <a:lstStyle>
            <a:lvl1pPr lvl="0" algn="r" rtl="0">
              <a:spcBef>
                <a:spcPts val="0"/>
              </a:spcBef>
              <a:spcAft>
                <a:spcPts val="0"/>
              </a:spcAft>
              <a:buSzPts val="6000"/>
              <a:buNone/>
              <a:defRPr sz="6000" b="1">
                <a:solidFill>
                  <a:schemeClr val="accent2"/>
                </a:solidFill>
                <a:latin typeface="Amatic SC"/>
                <a:ea typeface="Amatic SC"/>
                <a:cs typeface="Amatic SC"/>
                <a:sym typeface="Amatic SC"/>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27" name="Google Shape;27;p3"/>
          <p:cNvSpPr txBox="1">
            <a:spLocks noGrp="1"/>
          </p:cNvSpPr>
          <p:nvPr>
            <p:ph type="subTitle" idx="1"/>
          </p:nvPr>
        </p:nvSpPr>
        <p:spPr>
          <a:xfrm>
            <a:off x="5054825" y="4109467"/>
            <a:ext cx="3375900" cy="6808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18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r>
              <a:rPr lang="en-US" smtClean="0"/>
              <a:t>Click to edit Master subtitle style</a:t>
            </a:r>
            <a:endParaRPr/>
          </a:p>
        </p:txBody>
      </p:sp>
      <p:grpSp>
        <p:nvGrpSpPr>
          <p:cNvPr id="28" name="Google Shape;28;p3"/>
          <p:cNvGrpSpPr/>
          <p:nvPr/>
        </p:nvGrpSpPr>
        <p:grpSpPr>
          <a:xfrm>
            <a:off x="-261500" y="223737"/>
            <a:ext cx="9714594" cy="6808084"/>
            <a:chOff x="-261500" y="167802"/>
            <a:chExt cx="9714594" cy="5106063"/>
          </a:xfrm>
        </p:grpSpPr>
        <p:grpSp>
          <p:nvGrpSpPr>
            <p:cNvPr id="29" name="Google Shape;29;p3"/>
            <p:cNvGrpSpPr/>
            <p:nvPr/>
          </p:nvGrpSpPr>
          <p:grpSpPr>
            <a:xfrm>
              <a:off x="-261500" y="4044699"/>
              <a:ext cx="9714594" cy="1229166"/>
              <a:chOff x="-261500" y="4044699"/>
              <a:chExt cx="9714594" cy="1229166"/>
            </a:xfrm>
          </p:grpSpPr>
          <p:sp>
            <p:nvSpPr>
              <p:cNvPr id="30" name="Google Shape;30;p3"/>
              <p:cNvSpPr/>
              <p:nvPr/>
            </p:nvSpPr>
            <p:spPr>
              <a:xfrm>
                <a:off x="-261500" y="4044699"/>
                <a:ext cx="9714594" cy="1229166"/>
              </a:xfrm>
              <a:custGeom>
                <a:avLst/>
                <a:gdLst/>
                <a:ahLst/>
                <a:cxnLst/>
                <a:rect l="l" t="t" r="r" b="b"/>
                <a:pathLst>
                  <a:path w="330316" h="35415" extrusionOk="0">
                    <a:moveTo>
                      <a:pt x="294898" y="1"/>
                    </a:moveTo>
                    <a:cubicBezTo>
                      <a:pt x="285242" y="1"/>
                      <a:pt x="275615" y="1503"/>
                      <a:pt x="268725" y="3494"/>
                    </a:cubicBezTo>
                    <a:cubicBezTo>
                      <a:pt x="266939" y="4018"/>
                      <a:pt x="265236" y="4578"/>
                      <a:pt x="262962" y="4899"/>
                    </a:cubicBezTo>
                    <a:cubicBezTo>
                      <a:pt x="261385" y="5131"/>
                      <a:pt x="259675" y="5230"/>
                      <a:pt x="257929" y="5230"/>
                    </a:cubicBezTo>
                    <a:cubicBezTo>
                      <a:pt x="254839" y="5230"/>
                      <a:pt x="251639" y="4921"/>
                      <a:pt x="248877" y="4495"/>
                    </a:cubicBezTo>
                    <a:cubicBezTo>
                      <a:pt x="244555" y="3840"/>
                      <a:pt x="240733" y="2923"/>
                      <a:pt x="236185" y="2399"/>
                    </a:cubicBezTo>
                    <a:cubicBezTo>
                      <a:pt x="233121" y="2048"/>
                      <a:pt x="229911" y="1897"/>
                      <a:pt x="226661" y="1897"/>
                    </a:cubicBezTo>
                    <a:cubicBezTo>
                      <a:pt x="219667" y="1897"/>
                      <a:pt x="212481" y="2596"/>
                      <a:pt x="206134" y="3506"/>
                    </a:cubicBezTo>
                    <a:cubicBezTo>
                      <a:pt x="196847" y="4840"/>
                      <a:pt x="188262" y="6626"/>
                      <a:pt x="178261" y="7471"/>
                    </a:cubicBezTo>
                    <a:cubicBezTo>
                      <a:pt x="174203" y="7811"/>
                      <a:pt x="169973" y="7979"/>
                      <a:pt x="165740" y="7979"/>
                    </a:cubicBezTo>
                    <a:cubicBezTo>
                      <a:pt x="158857" y="7979"/>
                      <a:pt x="151968" y="7536"/>
                      <a:pt x="145805" y="6673"/>
                    </a:cubicBezTo>
                    <a:cubicBezTo>
                      <a:pt x="139828" y="5828"/>
                      <a:pt x="134470" y="4614"/>
                      <a:pt x="128052" y="4102"/>
                    </a:cubicBezTo>
                    <a:cubicBezTo>
                      <a:pt x="125435" y="3890"/>
                      <a:pt x="122796" y="3806"/>
                      <a:pt x="120139" y="3806"/>
                    </a:cubicBezTo>
                    <a:cubicBezTo>
                      <a:pt x="110529" y="3806"/>
                      <a:pt x="100694" y="4914"/>
                      <a:pt x="90881" y="5138"/>
                    </a:cubicBezTo>
                    <a:cubicBezTo>
                      <a:pt x="89658" y="5164"/>
                      <a:pt x="88436" y="5177"/>
                      <a:pt x="87215" y="5177"/>
                    </a:cubicBezTo>
                    <a:cubicBezTo>
                      <a:pt x="78055" y="5177"/>
                      <a:pt x="68972" y="4458"/>
                      <a:pt x="60472" y="3471"/>
                    </a:cubicBezTo>
                    <a:cubicBezTo>
                      <a:pt x="53245" y="2625"/>
                      <a:pt x="46161" y="1578"/>
                      <a:pt x="38398" y="1304"/>
                    </a:cubicBezTo>
                    <a:cubicBezTo>
                      <a:pt x="37005" y="1255"/>
                      <a:pt x="35618" y="1232"/>
                      <a:pt x="34238" y="1232"/>
                    </a:cubicBezTo>
                    <a:cubicBezTo>
                      <a:pt x="25190" y="1232"/>
                      <a:pt x="16456" y="2220"/>
                      <a:pt x="8502" y="3387"/>
                    </a:cubicBezTo>
                    <a:cubicBezTo>
                      <a:pt x="5132" y="3887"/>
                      <a:pt x="727" y="4268"/>
                      <a:pt x="394" y="5459"/>
                    </a:cubicBezTo>
                    <a:cubicBezTo>
                      <a:pt x="1" y="6852"/>
                      <a:pt x="2703" y="8626"/>
                      <a:pt x="3144" y="10067"/>
                    </a:cubicBezTo>
                    <a:cubicBezTo>
                      <a:pt x="4215" y="13520"/>
                      <a:pt x="2906" y="16996"/>
                      <a:pt x="2501" y="20473"/>
                    </a:cubicBezTo>
                    <a:cubicBezTo>
                      <a:pt x="1918" y="25390"/>
                      <a:pt x="3180" y="30319"/>
                      <a:pt x="6251" y="35165"/>
                    </a:cubicBezTo>
                    <a:cubicBezTo>
                      <a:pt x="7831" y="35195"/>
                      <a:pt x="9408" y="35208"/>
                      <a:pt x="10984" y="35208"/>
                    </a:cubicBezTo>
                    <a:cubicBezTo>
                      <a:pt x="24488" y="35208"/>
                      <a:pt x="37896" y="34219"/>
                      <a:pt x="51448" y="34070"/>
                    </a:cubicBezTo>
                    <a:cubicBezTo>
                      <a:pt x="52866" y="34053"/>
                      <a:pt x="54285" y="34045"/>
                      <a:pt x="55704" y="34045"/>
                    </a:cubicBezTo>
                    <a:cubicBezTo>
                      <a:pt x="64417" y="34045"/>
                      <a:pt x="73127" y="34331"/>
                      <a:pt x="81820" y="34546"/>
                    </a:cubicBezTo>
                    <a:cubicBezTo>
                      <a:pt x="106847" y="35177"/>
                      <a:pt x="132005" y="35225"/>
                      <a:pt x="157139" y="35272"/>
                    </a:cubicBezTo>
                    <a:cubicBezTo>
                      <a:pt x="182916" y="35308"/>
                      <a:pt x="208693" y="35356"/>
                      <a:pt x="234470" y="35403"/>
                    </a:cubicBezTo>
                    <a:cubicBezTo>
                      <a:pt x="237886" y="35409"/>
                      <a:pt x="241316" y="35415"/>
                      <a:pt x="244753" y="35415"/>
                    </a:cubicBezTo>
                    <a:cubicBezTo>
                      <a:pt x="274086" y="35415"/>
                      <a:pt x="303971" y="35027"/>
                      <a:pt x="330316" y="31510"/>
                    </a:cubicBezTo>
                    <a:cubicBezTo>
                      <a:pt x="323053" y="21651"/>
                      <a:pt x="321207" y="11484"/>
                      <a:pt x="324839" y="1470"/>
                    </a:cubicBezTo>
                    <a:lnTo>
                      <a:pt x="324839" y="1470"/>
                    </a:lnTo>
                    <a:cubicBezTo>
                      <a:pt x="323161" y="1736"/>
                      <a:pt x="321418" y="1843"/>
                      <a:pt x="319631" y="1843"/>
                    </a:cubicBezTo>
                    <a:cubicBezTo>
                      <a:pt x="313887" y="1843"/>
                      <a:pt x="307689" y="740"/>
                      <a:pt x="301741" y="268"/>
                    </a:cubicBezTo>
                    <a:cubicBezTo>
                      <a:pt x="299482" y="85"/>
                      <a:pt x="297189" y="1"/>
                      <a:pt x="29489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3"/>
              <p:cNvSpPr/>
              <p:nvPr/>
            </p:nvSpPr>
            <p:spPr>
              <a:xfrm>
                <a:off x="6107296" y="4541146"/>
                <a:ext cx="696983" cy="137160"/>
              </a:xfrm>
              <a:custGeom>
                <a:avLst/>
                <a:gdLst/>
                <a:ahLst/>
                <a:cxnLst/>
                <a:rect l="l" t="t" r="r" b="b"/>
                <a:pathLst>
                  <a:path w="10407" h="2048" extrusionOk="0">
                    <a:moveTo>
                      <a:pt x="1744" y="1"/>
                    </a:moveTo>
                    <a:cubicBezTo>
                      <a:pt x="1678" y="1"/>
                      <a:pt x="1606" y="18"/>
                      <a:pt x="1524" y="59"/>
                    </a:cubicBezTo>
                    <a:cubicBezTo>
                      <a:pt x="1251" y="190"/>
                      <a:pt x="1131" y="380"/>
                      <a:pt x="1024" y="547"/>
                    </a:cubicBezTo>
                    <a:cubicBezTo>
                      <a:pt x="870" y="797"/>
                      <a:pt x="727" y="1012"/>
                      <a:pt x="119" y="1035"/>
                    </a:cubicBezTo>
                    <a:cubicBezTo>
                      <a:pt x="60" y="1035"/>
                      <a:pt x="0" y="1095"/>
                      <a:pt x="0" y="1166"/>
                    </a:cubicBezTo>
                    <a:cubicBezTo>
                      <a:pt x="12" y="1238"/>
                      <a:pt x="72" y="1285"/>
                      <a:pt x="131" y="1285"/>
                    </a:cubicBezTo>
                    <a:cubicBezTo>
                      <a:pt x="870" y="1250"/>
                      <a:pt x="1060" y="952"/>
                      <a:pt x="1239" y="678"/>
                    </a:cubicBezTo>
                    <a:cubicBezTo>
                      <a:pt x="1334" y="523"/>
                      <a:pt x="1429" y="380"/>
                      <a:pt x="1632" y="273"/>
                    </a:cubicBezTo>
                    <a:cubicBezTo>
                      <a:pt x="1667" y="257"/>
                      <a:pt x="1698" y="248"/>
                      <a:pt x="1727" y="248"/>
                    </a:cubicBezTo>
                    <a:cubicBezTo>
                      <a:pt x="1826" y="248"/>
                      <a:pt x="1904" y="349"/>
                      <a:pt x="2060" y="607"/>
                    </a:cubicBezTo>
                    <a:cubicBezTo>
                      <a:pt x="2286" y="976"/>
                      <a:pt x="2584" y="1488"/>
                      <a:pt x="3322" y="1619"/>
                    </a:cubicBezTo>
                    <a:cubicBezTo>
                      <a:pt x="3439" y="1640"/>
                      <a:pt x="3544" y="1650"/>
                      <a:pt x="3640" y="1650"/>
                    </a:cubicBezTo>
                    <a:cubicBezTo>
                      <a:pt x="4298" y="1650"/>
                      <a:pt x="4498" y="1192"/>
                      <a:pt x="4644" y="881"/>
                    </a:cubicBezTo>
                    <a:cubicBezTo>
                      <a:pt x="4727" y="702"/>
                      <a:pt x="4787" y="559"/>
                      <a:pt x="4894" y="523"/>
                    </a:cubicBezTo>
                    <a:cubicBezTo>
                      <a:pt x="4899" y="522"/>
                      <a:pt x="4904" y="522"/>
                      <a:pt x="4909" y="522"/>
                    </a:cubicBezTo>
                    <a:cubicBezTo>
                      <a:pt x="5047" y="522"/>
                      <a:pt x="5343" y="818"/>
                      <a:pt x="5573" y="1059"/>
                    </a:cubicBezTo>
                    <a:cubicBezTo>
                      <a:pt x="5995" y="1482"/>
                      <a:pt x="6465" y="1952"/>
                      <a:pt x="6957" y="1952"/>
                    </a:cubicBezTo>
                    <a:cubicBezTo>
                      <a:pt x="7019" y="1952"/>
                      <a:pt x="7081" y="1944"/>
                      <a:pt x="7144" y="1928"/>
                    </a:cubicBezTo>
                    <a:cubicBezTo>
                      <a:pt x="7608" y="1809"/>
                      <a:pt x="7978" y="1393"/>
                      <a:pt x="8240" y="1083"/>
                    </a:cubicBezTo>
                    <a:cubicBezTo>
                      <a:pt x="8359" y="952"/>
                      <a:pt x="8525" y="750"/>
                      <a:pt x="8585" y="750"/>
                    </a:cubicBezTo>
                    <a:cubicBezTo>
                      <a:pt x="8585" y="750"/>
                      <a:pt x="8585" y="750"/>
                      <a:pt x="8609" y="785"/>
                    </a:cubicBezTo>
                    <a:cubicBezTo>
                      <a:pt x="8871" y="1250"/>
                      <a:pt x="10061" y="1952"/>
                      <a:pt x="10192" y="2024"/>
                    </a:cubicBezTo>
                    <a:cubicBezTo>
                      <a:pt x="10216" y="2035"/>
                      <a:pt x="10240" y="2047"/>
                      <a:pt x="10264" y="2047"/>
                    </a:cubicBezTo>
                    <a:cubicBezTo>
                      <a:pt x="10299" y="2047"/>
                      <a:pt x="10347" y="2024"/>
                      <a:pt x="10371" y="1976"/>
                    </a:cubicBezTo>
                    <a:cubicBezTo>
                      <a:pt x="10406" y="1916"/>
                      <a:pt x="10383" y="1845"/>
                      <a:pt x="10323" y="1809"/>
                    </a:cubicBezTo>
                    <a:cubicBezTo>
                      <a:pt x="9966" y="1607"/>
                      <a:pt x="9013" y="1012"/>
                      <a:pt x="8823" y="654"/>
                    </a:cubicBezTo>
                    <a:cubicBezTo>
                      <a:pt x="8763" y="559"/>
                      <a:pt x="8704" y="511"/>
                      <a:pt x="8609" y="500"/>
                    </a:cubicBezTo>
                    <a:cubicBezTo>
                      <a:pt x="8603" y="499"/>
                      <a:pt x="8597" y="499"/>
                      <a:pt x="8592" y="499"/>
                    </a:cubicBezTo>
                    <a:cubicBezTo>
                      <a:pt x="8420" y="499"/>
                      <a:pt x="8268" y="674"/>
                      <a:pt x="8049" y="928"/>
                    </a:cubicBezTo>
                    <a:cubicBezTo>
                      <a:pt x="7787" y="1226"/>
                      <a:pt x="7478" y="1595"/>
                      <a:pt x="7085" y="1690"/>
                    </a:cubicBezTo>
                    <a:cubicBezTo>
                      <a:pt x="7045" y="1700"/>
                      <a:pt x="7006" y="1705"/>
                      <a:pt x="6965" y="1705"/>
                    </a:cubicBezTo>
                    <a:cubicBezTo>
                      <a:pt x="6565" y="1705"/>
                      <a:pt x="6119" y="1248"/>
                      <a:pt x="5751" y="881"/>
                    </a:cubicBezTo>
                    <a:cubicBezTo>
                      <a:pt x="5426" y="544"/>
                      <a:pt x="5160" y="277"/>
                      <a:pt x="4908" y="277"/>
                    </a:cubicBezTo>
                    <a:cubicBezTo>
                      <a:pt x="4883" y="277"/>
                      <a:pt x="4859" y="280"/>
                      <a:pt x="4834" y="285"/>
                    </a:cubicBezTo>
                    <a:cubicBezTo>
                      <a:pt x="4620" y="345"/>
                      <a:pt x="4513" y="559"/>
                      <a:pt x="4418" y="773"/>
                    </a:cubicBezTo>
                    <a:cubicBezTo>
                      <a:pt x="4274" y="1080"/>
                      <a:pt x="4131" y="1396"/>
                      <a:pt x="3641" y="1396"/>
                    </a:cubicBezTo>
                    <a:cubicBezTo>
                      <a:pt x="3561" y="1396"/>
                      <a:pt x="3471" y="1387"/>
                      <a:pt x="3370" y="1369"/>
                    </a:cubicBezTo>
                    <a:cubicBezTo>
                      <a:pt x="2739" y="1262"/>
                      <a:pt x="2477" y="833"/>
                      <a:pt x="2274" y="488"/>
                    </a:cubicBezTo>
                    <a:cubicBezTo>
                      <a:pt x="2134" y="244"/>
                      <a:pt x="1986" y="1"/>
                      <a:pt x="1744" y="1"/>
                    </a:cubicBezTo>
                    <a:close/>
                  </a:path>
                </a:pathLst>
              </a:custGeom>
              <a:solidFill>
                <a:srgbClr val="2417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3"/>
              <p:cNvSpPr/>
              <p:nvPr/>
            </p:nvSpPr>
            <p:spPr>
              <a:xfrm>
                <a:off x="888621" y="4476394"/>
                <a:ext cx="670663" cy="114121"/>
              </a:xfrm>
              <a:custGeom>
                <a:avLst/>
                <a:gdLst/>
                <a:ahLst/>
                <a:cxnLst/>
                <a:rect l="l" t="t" r="r" b="b"/>
                <a:pathLst>
                  <a:path w="10014" h="1704" extrusionOk="0">
                    <a:moveTo>
                      <a:pt x="1710" y="1"/>
                    </a:moveTo>
                    <a:cubicBezTo>
                      <a:pt x="1640" y="1"/>
                      <a:pt x="1563" y="22"/>
                      <a:pt x="1477" y="72"/>
                    </a:cubicBezTo>
                    <a:cubicBezTo>
                      <a:pt x="1215" y="215"/>
                      <a:pt x="1096" y="417"/>
                      <a:pt x="1001" y="584"/>
                    </a:cubicBezTo>
                    <a:cubicBezTo>
                      <a:pt x="858" y="846"/>
                      <a:pt x="727" y="1060"/>
                      <a:pt x="119" y="1120"/>
                    </a:cubicBezTo>
                    <a:cubicBezTo>
                      <a:pt x="60" y="1120"/>
                      <a:pt x="0" y="1179"/>
                      <a:pt x="12" y="1251"/>
                    </a:cubicBezTo>
                    <a:cubicBezTo>
                      <a:pt x="23" y="1315"/>
                      <a:pt x="72" y="1360"/>
                      <a:pt x="125" y="1360"/>
                    </a:cubicBezTo>
                    <a:cubicBezTo>
                      <a:pt x="131" y="1360"/>
                      <a:pt x="137" y="1359"/>
                      <a:pt x="143" y="1358"/>
                    </a:cubicBezTo>
                    <a:cubicBezTo>
                      <a:pt x="881" y="1298"/>
                      <a:pt x="1060" y="989"/>
                      <a:pt x="1215" y="715"/>
                    </a:cubicBezTo>
                    <a:cubicBezTo>
                      <a:pt x="1310" y="548"/>
                      <a:pt x="1393" y="394"/>
                      <a:pt x="1596" y="286"/>
                    </a:cubicBezTo>
                    <a:cubicBezTo>
                      <a:pt x="1635" y="266"/>
                      <a:pt x="1668" y="254"/>
                      <a:pt x="1700" y="254"/>
                    </a:cubicBezTo>
                    <a:cubicBezTo>
                      <a:pt x="1795" y="254"/>
                      <a:pt x="1876" y="355"/>
                      <a:pt x="2036" y="596"/>
                    </a:cubicBezTo>
                    <a:cubicBezTo>
                      <a:pt x="2275" y="953"/>
                      <a:pt x="2608" y="1441"/>
                      <a:pt x="3346" y="1548"/>
                    </a:cubicBezTo>
                    <a:cubicBezTo>
                      <a:pt x="3432" y="1560"/>
                      <a:pt x="3511" y="1565"/>
                      <a:pt x="3585" y="1565"/>
                    </a:cubicBezTo>
                    <a:cubicBezTo>
                      <a:pt x="4304" y="1565"/>
                      <a:pt x="4502" y="1073"/>
                      <a:pt x="4632" y="739"/>
                    </a:cubicBezTo>
                    <a:cubicBezTo>
                      <a:pt x="4703" y="560"/>
                      <a:pt x="4763" y="417"/>
                      <a:pt x="4870" y="382"/>
                    </a:cubicBezTo>
                    <a:cubicBezTo>
                      <a:pt x="4877" y="380"/>
                      <a:pt x="4885" y="379"/>
                      <a:pt x="4894" y="379"/>
                    </a:cubicBezTo>
                    <a:cubicBezTo>
                      <a:pt x="5036" y="379"/>
                      <a:pt x="5336" y="656"/>
                      <a:pt x="5573" y="870"/>
                    </a:cubicBezTo>
                    <a:cubicBezTo>
                      <a:pt x="6001" y="1263"/>
                      <a:pt x="6477" y="1703"/>
                      <a:pt x="6954" y="1703"/>
                    </a:cubicBezTo>
                    <a:cubicBezTo>
                      <a:pt x="7037" y="1703"/>
                      <a:pt x="7108" y="1691"/>
                      <a:pt x="7180" y="1667"/>
                    </a:cubicBezTo>
                    <a:cubicBezTo>
                      <a:pt x="7644" y="1525"/>
                      <a:pt x="7978" y="1096"/>
                      <a:pt x="8228" y="775"/>
                    </a:cubicBezTo>
                    <a:cubicBezTo>
                      <a:pt x="8347" y="632"/>
                      <a:pt x="8501" y="429"/>
                      <a:pt x="8561" y="417"/>
                    </a:cubicBezTo>
                    <a:cubicBezTo>
                      <a:pt x="8561" y="417"/>
                      <a:pt x="8561" y="429"/>
                      <a:pt x="8585" y="453"/>
                    </a:cubicBezTo>
                    <a:cubicBezTo>
                      <a:pt x="8871" y="917"/>
                      <a:pt x="9764" y="1441"/>
                      <a:pt x="9799" y="1465"/>
                    </a:cubicBezTo>
                    <a:cubicBezTo>
                      <a:pt x="9819" y="1477"/>
                      <a:pt x="9842" y="1482"/>
                      <a:pt x="9864" y="1482"/>
                    </a:cubicBezTo>
                    <a:cubicBezTo>
                      <a:pt x="9909" y="1482"/>
                      <a:pt x="9954" y="1461"/>
                      <a:pt x="9978" y="1429"/>
                    </a:cubicBezTo>
                    <a:cubicBezTo>
                      <a:pt x="10014" y="1370"/>
                      <a:pt x="9990" y="1286"/>
                      <a:pt x="9930" y="1251"/>
                    </a:cubicBezTo>
                    <a:cubicBezTo>
                      <a:pt x="9918" y="1251"/>
                      <a:pt x="9049" y="739"/>
                      <a:pt x="8799" y="322"/>
                    </a:cubicBezTo>
                    <a:cubicBezTo>
                      <a:pt x="8740" y="227"/>
                      <a:pt x="8668" y="179"/>
                      <a:pt x="8573" y="179"/>
                    </a:cubicBezTo>
                    <a:cubicBezTo>
                      <a:pt x="8568" y="179"/>
                      <a:pt x="8562" y="179"/>
                      <a:pt x="8557" y="179"/>
                    </a:cubicBezTo>
                    <a:cubicBezTo>
                      <a:pt x="8385" y="179"/>
                      <a:pt x="8234" y="366"/>
                      <a:pt x="8037" y="620"/>
                    </a:cubicBezTo>
                    <a:cubicBezTo>
                      <a:pt x="7787" y="929"/>
                      <a:pt x="7489" y="1310"/>
                      <a:pt x="7108" y="1429"/>
                    </a:cubicBezTo>
                    <a:cubicBezTo>
                      <a:pt x="7060" y="1444"/>
                      <a:pt x="7011" y="1451"/>
                      <a:pt x="6960" y="1451"/>
                    </a:cubicBezTo>
                    <a:cubicBezTo>
                      <a:pt x="6572" y="1451"/>
                      <a:pt x="6118" y="1039"/>
                      <a:pt x="5739" y="691"/>
                    </a:cubicBezTo>
                    <a:cubicBezTo>
                      <a:pt x="5403" y="387"/>
                      <a:pt x="5132" y="129"/>
                      <a:pt x="4894" y="129"/>
                    </a:cubicBezTo>
                    <a:cubicBezTo>
                      <a:pt x="4861" y="129"/>
                      <a:pt x="4830" y="134"/>
                      <a:pt x="4799" y="143"/>
                    </a:cubicBezTo>
                    <a:cubicBezTo>
                      <a:pt x="4572" y="203"/>
                      <a:pt x="4489" y="429"/>
                      <a:pt x="4406" y="644"/>
                    </a:cubicBezTo>
                    <a:cubicBezTo>
                      <a:pt x="4267" y="974"/>
                      <a:pt x="4138" y="1313"/>
                      <a:pt x="3593" y="1313"/>
                    </a:cubicBezTo>
                    <a:cubicBezTo>
                      <a:pt x="3529" y="1313"/>
                      <a:pt x="3459" y="1308"/>
                      <a:pt x="3382" y="1298"/>
                    </a:cubicBezTo>
                    <a:cubicBezTo>
                      <a:pt x="2751" y="1215"/>
                      <a:pt x="2465" y="798"/>
                      <a:pt x="2251" y="453"/>
                    </a:cubicBezTo>
                    <a:cubicBezTo>
                      <a:pt x="2095" y="234"/>
                      <a:pt x="1940" y="1"/>
                      <a:pt x="1710" y="1"/>
                    </a:cubicBezTo>
                    <a:close/>
                  </a:path>
                </a:pathLst>
              </a:custGeom>
              <a:solidFill>
                <a:srgbClr val="2417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3"/>
              <p:cNvSpPr/>
              <p:nvPr/>
            </p:nvSpPr>
            <p:spPr>
              <a:xfrm>
                <a:off x="6942241" y="4858894"/>
                <a:ext cx="670730" cy="114054"/>
              </a:xfrm>
              <a:custGeom>
                <a:avLst/>
                <a:gdLst/>
                <a:ahLst/>
                <a:cxnLst/>
                <a:rect l="l" t="t" r="r" b="b"/>
                <a:pathLst>
                  <a:path w="10015" h="1703" extrusionOk="0">
                    <a:moveTo>
                      <a:pt x="1704" y="1"/>
                    </a:moveTo>
                    <a:cubicBezTo>
                      <a:pt x="1633" y="1"/>
                      <a:pt x="1554" y="22"/>
                      <a:pt x="1465" y="72"/>
                    </a:cubicBezTo>
                    <a:cubicBezTo>
                      <a:pt x="1204" y="215"/>
                      <a:pt x="1096" y="417"/>
                      <a:pt x="1001" y="584"/>
                    </a:cubicBezTo>
                    <a:cubicBezTo>
                      <a:pt x="858" y="846"/>
                      <a:pt x="727" y="1060"/>
                      <a:pt x="120" y="1120"/>
                    </a:cubicBezTo>
                    <a:cubicBezTo>
                      <a:pt x="61" y="1120"/>
                      <a:pt x="1" y="1179"/>
                      <a:pt x="13" y="1251"/>
                    </a:cubicBezTo>
                    <a:cubicBezTo>
                      <a:pt x="13" y="1322"/>
                      <a:pt x="84" y="1370"/>
                      <a:pt x="144" y="1370"/>
                    </a:cubicBezTo>
                    <a:cubicBezTo>
                      <a:pt x="882" y="1298"/>
                      <a:pt x="1061" y="989"/>
                      <a:pt x="1215" y="715"/>
                    </a:cubicBezTo>
                    <a:cubicBezTo>
                      <a:pt x="1311" y="548"/>
                      <a:pt x="1394" y="405"/>
                      <a:pt x="1596" y="286"/>
                    </a:cubicBezTo>
                    <a:cubicBezTo>
                      <a:pt x="1635" y="265"/>
                      <a:pt x="1669" y="254"/>
                      <a:pt x="1700" y="254"/>
                    </a:cubicBezTo>
                    <a:cubicBezTo>
                      <a:pt x="1796" y="254"/>
                      <a:pt x="1876" y="355"/>
                      <a:pt x="2037" y="596"/>
                    </a:cubicBezTo>
                    <a:cubicBezTo>
                      <a:pt x="2275" y="953"/>
                      <a:pt x="2608" y="1441"/>
                      <a:pt x="3347" y="1548"/>
                    </a:cubicBezTo>
                    <a:cubicBezTo>
                      <a:pt x="3432" y="1559"/>
                      <a:pt x="3512" y="1564"/>
                      <a:pt x="3586" y="1564"/>
                    </a:cubicBezTo>
                    <a:cubicBezTo>
                      <a:pt x="4305" y="1564"/>
                      <a:pt x="4503" y="1073"/>
                      <a:pt x="4633" y="739"/>
                    </a:cubicBezTo>
                    <a:cubicBezTo>
                      <a:pt x="4704" y="560"/>
                      <a:pt x="4763" y="417"/>
                      <a:pt x="4871" y="381"/>
                    </a:cubicBezTo>
                    <a:cubicBezTo>
                      <a:pt x="4878" y="379"/>
                      <a:pt x="4886" y="378"/>
                      <a:pt x="4894" y="378"/>
                    </a:cubicBezTo>
                    <a:cubicBezTo>
                      <a:pt x="5036" y="378"/>
                      <a:pt x="5326" y="656"/>
                      <a:pt x="5573" y="870"/>
                    </a:cubicBezTo>
                    <a:cubicBezTo>
                      <a:pt x="6002" y="1262"/>
                      <a:pt x="6478" y="1703"/>
                      <a:pt x="6954" y="1703"/>
                    </a:cubicBezTo>
                    <a:cubicBezTo>
                      <a:pt x="7038" y="1703"/>
                      <a:pt x="7109" y="1691"/>
                      <a:pt x="7180" y="1667"/>
                    </a:cubicBezTo>
                    <a:cubicBezTo>
                      <a:pt x="7633" y="1524"/>
                      <a:pt x="7978" y="1096"/>
                      <a:pt x="8228" y="774"/>
                    </a:cubicBezTo>
                    <a:cubicBezTo>
                      <a:pt x="8347" y="631"/>
                      <a:pt x="8502" y="429"/>
                      <a:pt x="8550" y="417"/>
                    </a:cubicBezTo>
                    <a:cubicBezTo>
                      <a:pt x="8550" y="417"/>
                      <a:pt x="8562" y="429"/>
                      <a:pt x="8585" y="453"/>
                    </a:cubicBezTo>
                    <a:cubicBezTo>
                      <a:pt x="8871" y="917"/>
                      <a:pt x="9764" y="1441"/>
                      <a:pt x="9800" y="1465"/>
                    </a:cubicBezTo>
                    <a:cubicBezTo>
                      <a:pt x="9822" y="1478"/>
                      <a:pt x="9848" y="1485"/>
                      <a:pt x="9873" y="1485"/>
                    </a:cubicBezTo>
                    <a:cubicBezTo>
                      <a:pt x="9915" y="1485"/>
                      <a:pt x="9956" y="1466"/>
                      <a:pt x="9978" y="1429"/>
                    </a:cubicBezTo>
                    <a:cubicBezTo>
                      <a:pt x="10014" y="1370"/>
                      <a:pt x="9990" y="1286"/>
                      <a:pt x="9931" y="1251"/>
                    </a:cubicBezTo>
                    <a:cubicBezTo>
                      <a:pt x="9919" y="1251"/>
                      <a:pt x="9050" y="739"/>
                      <a:pt x="8788" y="322"/>
                    </a:cubicBezTo>
                    <a:cubicBezTo>
                      <a:pt x="8740" y="227"/>
                      <a:pt x="8657" y="179"/>
                      <a:pt x="8573" y="179"/>
                    </a:cubicBezTo>
                    <a:cubicBezTo>
                      <a:pt x="8568" y="179"/>
                      <a:pt x="8563" y="178"/>
                      <a:pt x="8558" y="178"/>
                    </a:cubicBezTo>
                    <a:cubicBezTo>
                      <a:pt x="8386" y="178"/>
                      <a:pt x="8234" y="365"/>
                      <a:pt x="8038" y="620"/>
                    </a:cubicBezTo>
                    <a:cubicBezTo>
                      <a:pt x="7788" y="929"/>
                      <a:pt x="7490" y="1310"/>
                      <a:pt x="7109" y="1429"/>
                    </a:cubicBezTo>
                    <a:cubicBezTo>
                      <a:pt x="7061" y="1444"/>
                      <a:pt x="7011" y="1451"/>
                      <a:pt x="6961" y="1451"/>
                    </a:cubicBezTo>
                    <a:cubicBezTo>
                      <a:pt x="6573" y="1451"/>
                      <a:pt x="6119" y="1038"/>
                      <a:pt x="5740" y="691"/>
                    </a:cubicBezTo>
                    <a:cubicBezTo>
                      <a:pt x="5404" y="387"/>
                      <a:pt x="5133" y="129"/>
                      <a:pt x="4894" y="129"/>
                    </a:cubicBezTo>
                    <a:cubicBezTo>
                      <a:pt x="4862" y="129"/>
                      <a:pt x="4830" y="133"/>
                      <a:pt x="4799" y="143"/>
                    </a:cubicBezTo>
                    <a:cubicBezTo>
                      <a:pt x="4573" y="203"/>
                      <a:pt x="4490" y="429"/>
                      <a:pt x="4394" y="655"/>
                    </a:cubicBezTo>
                    <a:cubicBezTo>
                      <a:pt x="4267" y="975"/>
                      <a:pt x="4139" y="1313"/>
                      <a:pt x="3594" y="1313"/>
                    </a:cubicBezTo>
                    <a:cubicBezTo>
                      <a:pt x="3530" y="1313"/>
                      <a:pt x="3459" y="1308"/>
                      <a:pt x="3382" y="1298"/>
                    </a:cubicBezTo>
                    <a:cubicBezTo>
                      <a:pt x="2751" y="1215"/>
                      <a:pt x="2466" y="798"/>
                      <a:pt x="2239" y="465"/>
                    </a:cubicBezTo>
                    <a:cubicBezTo>
                      <a:pt x="2093" y="236"/>
                      <a:pt x="1940" y="1"/>
                      <a:pt x="1704" y="1"/>
                    </a:cubicBezTo>
                    <a:close/>
                  </a:path>
                </a:pathLst>
              </a:custGeom>
              <a:solidFill>
                <a:srgbClr val="2417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3"/>
              <p:cNvSpPr/>
              <p:nvPr/>
            </p:nvSpPr>
            <p:spPr>
              <a:xfrm>
                <a:off x="7768046" y="4541146"/>
                <a:ext cx="696983" cy="137160"/>
              </a:xfrm>
              <a:custGeom>
                <a:avLst/>
                <a:gdLst/>
                <a:ahLst/>
                <a:cxnLst/>
                <a:rect l="l" t="t" r="r" b="b"/>
                <a:pathLst>
                  <a:path w="10407" h="2048" extrusionOk="0">
                    <a:moveTo>
                      <a:pt x="1744" y="1"/>
                    </a:moveTo>
                    <a:cubicBezTo>
                      <a:pt x="1678" y="1"/>
                      <a:pt x="1606" y="18"/>
                      <a:pt x="1524" y="59"/>
                    </a:cubicBezTo>
                    <a:cubicBezTo>
                      <a:pt x="1251" y="190"/>
                      <a:pt x="1131" y="380"/>
                      <a:pt x="1024" y="547"/>
                    </a:cubicBezTo>
                    <a:cubicBezTo>
                      <a:pt x="870" y="797"/>
                      <a:pt x="727" y="1012"/>
                      <a:pt x="119" y="1035"/>
                    </a:cubicBezTo>
                    <a:cubicBezTo>
                      <a:pt x="60" y="1035"/>
                      <a:pt x="0" y="1095"/>
                      <a:pt x="0" y="1166"/>
                    </a:cubicBezTo>
                    <a:cubicBezTo>
                      <a:pt x="12" y="1238"/>
                      <a:pt x="72" y="1285"/>
                      <a:pt x="131" y="1285"/>
                    </a:cubicBezTo>
                    <a:cubicBezTo>
                      <a:pt x="870" y="1250"/>
                      <a:pt x="1060" y="952"/>
                      <a:pt x="1239" y="678"/>
                    </a:cubicBezTo>
                    <a:cubicBezTo>
                      <a:pt x="1334" y="523"/>
                      <a:pt x="1429" y="380"/>
                      <a:pt x="1632" y="273"/>
                    </a:cubicBezTo>
                    <a:cubicBezTo>
                      <a:pt x="1667" y="257"/>
                      <a:pt x="1698" y="248"/>
                      <a:pt x="1727" y="248"/>
                    </a:cubicBezTo>
                    <a:cubicBezTo>
                      <a:pt x="1826" y="248"/>
                      <a:pt x="1904" y="349"/>
                      <a:pt x="2060" y="607"/>
                    </a:cubicBezTo>
                    <a:cubicBezTo>
                      <a:pt x="2286" y="976"/>
                      <a:pt x="2584" y="1488"/>
                      <a:pt x="3322" y="1619"/>
                    </a:cubicBezTo>
                    <a:cubicBezTo>
                      <a:pt x="3439" y="1640"/>
                      <a:pt x="3544" y="1650"/>
                      <a:pt x="3640" y="1650"/>
                    </a:cubicBezTo>
                    <a:cubicBezTo>
                      <a:pt x="4298" y="1650"/>
                      <a:pt x="4498" y="1192"/>
                      <a:pt x="4644" y="881"/>
                    </a:cubicBezTo>
                    <a:cubicBezTo>
                      <a:pt x="4727" y="702"/>
                      <a:pt x="4787" y="559"/>
                      <a:pt x="4894" y="523"/>
                    </a:cubicBezTo>
                    <a:cubicBezTo>
                      <a:pt x="4899" y="522"/>
                      <a:pt x="4904" y="522"/>
                      <a:pt x="4909" y="522"/>
                    </a:cubicBezTo>
                    <a:cubicBezTo>
                      <a:pt x="5047" y="522"/>
                      <a:pt x="5343" y="818"/>
                      <a:pt x="5573" y="1059"/>
                    </a:cubicBezTo>
                    <a:cubicBezTo>
                      <a:pt x="5995" y="1482"/>
                      <a:pt x="6465" y="1952"/>
                      <a:pt x="6957" y="1952"/>
                    </a:cubicBezTo>
                    <a:cubicBezTo>
                      <a:pt x="7019" y="1952"/>
                      <a:pt x="7081" y="1944"/>
                      <a:pt x="7144" y="1928"/>
                    </a:cubicBezTo>
                    <a:cubicBezTo>
                      <a:pt x="7608" y="1809"/>
                      <a:pt x="7978" y="1393"/>
                      <a:pt x="8240" y="1083"/>
                    </a:cubicBezTo>
                    <a:cubicBezTo>
                      <a:pt x="8359" y="952"/>
                      <a:pt x="8525" y="750"/>
                      <a:pt x="8585" y="750"/>
                    </a:cubicBezTo>
                    <a:cubicBezTo>
                      <a:pt x="8585" y="750"/>
                      <a:pt x="8585" y="750"/>
                      <a:pt x="8609" y="785"/>
                    </a:cubicBezTo>
                    <a:cubicBezTo>
                      <a:pt x="8871" y="1250"/>
                      <a:pt x="10061" y="1952"/>
                      <a:pt x="10192" y="2024"/>
                    </a:cubicBezTo>
                    <a:cubicBezTo>
                      <a:pt x="10216" y="2035"/>
                      <a:pt x="10240" y="2047"/>
                      <a:pt x="10264" y="2047"/>
                    </a:cubicBezTo>
                    <a:cubicBezTo>
                      <a:pt x="10299" y="2047"/>
                      <a:pt x="10347" y="2024"/>
                      <a:pt x="10371" y="1976"/>
                    </a:cubicBezTo>
                    <a:cubicBezTo>
                      <a:pt x="10406" y="1916"/>
                      <a:pt x="10383" y="1845"/>
                      <a:pt x="10323" y="1809"/>
                    </a:cubicBezTo>
                    <a:cubicBezTo>
                      <a:pt x="9966" y="1607"/>
                      <a:pt x="9013" y="1012"/>
                      <a:pt x="8823" y="654"/>
                    </a:cubicBezTo>
                    <a:cubicBezTo>
                      <a:pt x="8763" y="559"/>
                      <a:pt x="8704" y="511"/>
                      <a:pt x="8609" y="500"/>
                    </a:cubicBezTo>
                    <a:cubicBezTo>
                      <a:pt x="8603" y="499"/>
                      <a:pt x="8597" y="499"/>
                      <a:pt x="8592" y="499"/>
                    </a:cubicBezTo>
                    <a:cubicBezTo>
                      <a:pt x="8420" y="499"/>
                      <a:pt x="8268" y="674"/>
                      <a:pt x="8049" y="928"/>
                    </a:cubicBezTo>
                    <a:cubicBezTo>
                      <a:pt x="7787" y="1226"/>
                      <a:pt x="7478" y="1595"/>
                      <a:pt x="7085" y="1690"/>
                    </a:cubicBezTo>
                    <a:cubicBezTo>
                      <a:pt x="7045" y="1700"/>
                      <a:pt x="7006" y="1705"/>
                      <a:pt x="6965" y="1705"/>
                    </a:cubicBezTo>
                    <a:cubicBezTo>
                      <a:pt x="6565" y="1705"/>
                      <a:pt x="6119" y="1248"/>
                      <a:pt x="5751" y="881"/>
                    </a:cubicBezTo>
                    <a:cubicBezTo>
                      <a:pt x="5426" y="544"/>
                      <a:pt x="5160" y="277"/>
                      <a:pt x="4908" y="277"/>
                    </a:cubicBezTo>
                    <a:cubicBezTo>
                      <a:pt x="4883" y="277"/>
                      <a:pt x="4859" y="280"/>
                      <a:pt x="4834" y="285"/>
                    </a:cubicBezTo>
                    <a:cubicBezTo>
                      <a:pt x="4620" y="345"/>
                      <a:pt x="4513" y="559"/>
                      <a:pt x="4418" y="773"/>
                    </a:cubicBezTo>
                    <a:cubicBezTo>
                      <a:pt x="4274" y="1080"/>
                      <a:pt x="4131" y="1396"/>
                      <a:pt x="3641" y="1396"/>
                    </a:cubicBezTo>
                    <a:cubicBezTo>
                      <a:pt x="3561" y="1396"/>
                      <a:pt x="3471" y="1387"/>
                      <a:pt x="3370" y="1369"/>
                    </a:cubicBezTo>
                    <a:cubicBezTo>
                      <a:pt x="2739" y="1262"/>
                      <a:pt x="2477" y="833"/>
                      <a:pt x="2274" y="488"/>
                    </a:cubicBezTo>
                    <a:cubicBezTo>
                      <a:pt x="2134" y="244"/>
                      <a:pt x="1986" y="1"/>
                      <a:pt x="1744" y="1"/>
                    </a:cubicBezTo>
                    <a:close/>
                  </a:path>
                </a:pathLst>
              </a:custGeom>
              <a:solidFill>
                <a:srgbClr val="2417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3"/>
              <p:cNvSpPr/>
              <p:nvPr/>
            </p:nvSpPr>
            <p:spPr>
              <a:xfrm>
                <a:off x="3162096" y="4823044"/>
                <a:ext cx="670663" cy="114121"/>
              </a:xfrm>
              <a:custGeom>
                <a:avLst/>
                <a:gdLst/>
                <a:ahLst/>
                <a:cxnLst/>
                <a:rect l="l" t="t" r="r" b="b"/>
                <a:pathLst>
                  <a:path w="10014" h="1704" extrusionOk="0">
                    <a:moveTo>
                      <a:pt x="1710" y="1"/>
                    </a:moveTo>
                    <a:cubicBezTo>
                      <a:pt x="1640" y="1"/>
                      <a:pt x="1563" y="22"/>
                      <a:pt x="1477" y="72"/>
                    </a:cubicBezTo>
                    <a:cubicBezTo>
                      <a:pt x="1215" y="215"/>
                      <a:pt x="1096" y="417"/>
                      <a:pt x="1001" y="584"/>
                    </a:cubicBezTo>
                    <a:cubicBezTo>
                      <a:pt x="858" y="846"/>
                      <a:pt x="727" y="1060"/>
                      <a:pt x="119" y="1120"/>
                    </a:cubicBezTo>
                    <a:cubicBezTo>
                      <a:pt x="60" y="1120"/>
                      <a:pt x="0" y="1179"/>
                      <a:pt x="12" y="1251"/>
                    </a:cubicBezTo>
                    <a:cubicBezTo>
                      <a:pt x="23" y="1315"/>
                      <a:pt x="72" y="1360"/>
                      <a:pt x="125" y="1360"/>
                    </a:cubicBezTo>
                    <a:cubicBezTo>
                      <a:pt x="131" y="1360"/>
                      <a:pt x="137" y="1359"/>
                      <a:pt x="143" y="1358"/>
                    </a:cubicBezTo>
                    <a:cubicBezTo>
                      <a:pt x="881" y="1298"/>
                      <a:pt x="1060" y="989"/>
                      <a:pt x="1215" y="715"/>
                    </a:cubicBezTo>
                    <a:cubicBezTo>
                      <a:pt x="1310" y="548"/>
                      <a:pt x="1393" y="394"/>
                      <a:pt x="1596" y="286"/>
                    </a:cubicBezTo>
                    <a:cubicBezTo>
                      <a:pt x="1635" y="266"/>
                      <a:pt x="1668" y="254"/>
                      <a:pt x="1700" y="254"/>
                    </a:cubicBezTo>
                    <a:cubicBezTo>
                      <a:pt x="1795" y="254"/>
                      <a:pt x="1876" y="355"/>
                      <a:pt x="2036" y="596"/>
                    </a:cubicBezTo>
                    <a:cubicBezTo>
                      <a:pt x="2275" y="953"/>
                      <a:pt x="2608" y="1441"/>
                      <a:pt x="3346" y="1548"/>
                    </a:cubicBezTo>
                    <a:cubicBezTo>
                      <a:pt x="3432" y="1560"/>
                      <a:pt x="3511" y="1565"/>
                      <a:pt x="3585" y="1565"/>
                    </a:cubicBezTo>
                    <a:cubicBezTo>
                      <a:pt x="4304" y="1565"/>
                      <a:pt x="4502" y="1073"/>
                      <a:pt x="4632" y="739"/>
                    </a:cubicBezTo>
                    <a:cubicBezTo>
                      <a:pt x="4703" y="560"/>
                      <a:pt x="4763" y="417"/>
                      <a:pt x="4870" y="382"/>
                    </a:cubicBezTo>
                    <a:cubicBezTo>
                      <a:pt x="4877" y="380"/>
                      <a:pt x="4885" y="379"/>
                      <a:pt x="4894" y="379"/>
                    </a:cubicBezTo>
                    <a:cubicBezTo>
                      <a:pt x="5036" y="379"/>
                      <a:pt x="5336" y="656"/>
                      <a:pt x="5573" y="870"/>
                    </a:cubicBezTo>
                    <a:cubicBezTo>
                      <a:pt x="6001" y="1263"/>
                      <a:pt x="6477" y="1703"/>
                      <a:pt x="6954" y="1703"/>
                    </a:cubicBezTo>
                    <a:cubicBezTo>
                      <a:pt x="7037" y="1703"/>
                      <a:pt x="7108" y="1691"/>
                      <a:pt x="7180" y="1667"/>
                    </a:cubicBezTo>
                    <a:cubicBezTo>
                      <a:pt x="7644" y="1525"/>
                      <a:pt x="7978" y="1096"/>
                      <a:pt x="8228" y="775"/>
                    </a:cubicBezTo>
                    <a:cubicBezTo>
                      <a:pt x="8347" y="632"/>
                      <a:pt x="8501" y="429"/>
                      <a:pt x="8561" y="417"/>
                    </a:cubicBezTo>
                    <a:cubicBezTo>
                      <a:pt x="8561" y="417"/>
                      <a:pt x="8561" y="429"/>
                      <a:pt x="8585" y="453"/>
                    </a:cubicBezTo>
                    <a:cubicBezTo>
                      <a:pt x="8871" y="917"/>
                      <a:pt x="9764" y="1441"/>
                      <a:pt x="9799" y="1465"/>
                    </a:cubicBezTo>
                    <a:cubicBezTo>
                      <a:pt x="9819" y="1477"/>
                      <a:pt x="9842" y="1482"/>
                      <a:pt x="9864" y="1482"/>
                    </a:cubicBezTo>
                    <a:cubicBezTo>
                      <a:pt x="9909" y="1482"/>
                      <a:pt x="9954" y="1461"/>
                      <a:pt x="9978" y="1429"/>
                    </a:cubicBezTo>
                    <a:cubicBezTo>
                      <a:pt x="10014" y="1370"/>
                      <a:pt x="9990" y="1286"/>
                      <a:pt x="9930" y="1251"/>
                    </a:cubicBezTo>
                    <a:cubicBezTo>
                      <a:pt x="9918" y="1251"/>
                      <a:pt x="9049" y="739"/>
                      <a:pt x="8799" y="322"/>
                    </a:cubicBezTo>
                    <a:cubicBezTo>
                      <a:pt x="8740" y="227"/>
                      <a:pt x="8668" y="179"/>
                      <a:pt x="8573" y="179"/>
                    </a:cubicBezTo>
                    <a:cubicBezTo>
                      <a:pt x="8568" y="179"/>
                      <a:pt x="8562" y="179"/>
                      <a:pt x="8557" y="179"/>
                    </a:cubicBezTo>
                    <a:cubicBezTo>
                      <a:pt x="8385" y="179"/>
                      <a:pt x="8234" y="366"/>
                      <a:pt x="8037" y="620"/>
                    </a:cubicBezTo>
                    <a:cubicBezTo>
                      <a:pt x="7787" y="929"/>
                      <a:pt x="7489" y="1310"/>
                      <a:pt x="7108" y="1429"/>
                    </a:cubicBezTo>
                    <a:cubicBezTo>
                      <a:pt x="7060" y="1444"/>
                      <a:pt x="7011" y="1451"/>
                      <a:pt x="6960" y="1451"/>
                    </a:cubicBezTo>
                    <a:cubicBezTo>
                      <a:pt x="6572" y="1451"/>
                      <a:pt x="6118" y="1039"/>
                      <a:pt x="5739" y="691"/>
                    </a:cubicBezTo>
                    <a:cubicBezTo>
                      <a:pt x="5403" y="387"/>
                      <a:pt x="5132" y="129"/>
                      <a:pt x="4894" y="129"/>
                    </a:cubicBezTo>
                    <a:cubicBezTo>
                      <a:pt x="4861" y="129"/>
                      <a:pt x="4830" y="134"/>
                      <a:pt x="4799" y="143"/>
                    </a:cubicBezTo>
                    <a:cubicBezTo>
                      <a:pt x="4572" y="203"/>
                      <a:pt x="4489" y="429"/>
                      <a:pt x="4406" y="644"/>
                    </a:cubicBezTo>
                    <a:cubicBezTo>
                      <a:pt x="4267" y="974"/>
                      <a:pt x="4138" y="1313"/>
                      <a:pt x="3593" y="1313"/>
                    </a:cubicBezTo>
                    <a:cubicBezTo>
                      <a:pt x="3529" y="1313"/>
                      <a:pt x="3459" y="1308"/>
                      <a:pt x="3382" y="1298"/>
                    </a:cubicBezTo>
                    <a:cubicBezTo>
                      <a:pt x="2751" y="1215"/>
                      <a:pt x="2465" y="798"/>
                      <a:pt x="2251" y="453"/>
                    </a:cubicBezTo>
                    <a:cubicBezTo>
                      <a:pt x="2095" y="234"/>
                      <a:pt x="1940" y="1"/>
                      <a:pt x="1710" y="1"/>
                    </a:cubicBezTo>
                    <a:close/>
                  </a:path>
                </a:pathLst>
              </a:custGeom>
              <a:solidFill>
                <a:srgbClr val="2417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 name="Google Shape;36;p3"/>
            <p:cNvGrpSpPr/>
            <p:nvPr/>
          </p:nvGrpSpPr>
          <p:grpSpPr>
            <a:xfrm>
              <a:off x="186924" y="167802"/>
              <a:ext cx="7942072" cy="2424471"/>
              <a:chOff x="186924" y="167802"/>
              <a:chExt cx="7942072" cy="2424471"/>
            </a:xfrm>
          </p:grpSpPr>
          <p:sp>
            <p:nvSpPr>
              <p:cNvPr id="37" name="Google Shape;37;p3"/>
              <p:cNvSpPr/>
              <p:nvPr/>
            </p:nvSpPr>
            <p:spPr>
              <a:xfrm>
                <a:off x="2352387" y="167802"/>
                <a:ext cx="416622" cy="274947"/>
              </a:xfrm>
              <a:custGeom>
                <a:avLst/>
                <a:gdLst/>
                <a:ahLst/>
                <a:cxnLst/>
                <a:rect l="l" t="t" r="r" b="b"/>
                <a:pathLst>
                  <a:path w="19432" h="12824" extrusionOk="0">
                    <a:moveTo>
                      <a:pt x="9704" y="1989"/>
                    </a:moveTo>
                    <a:cubicBezTo>
                      <a:pt x="10478" y="2727"/>
                      <a:pt x="10633" y="3608"/>
                      <a:pt x="10419" y="4180"/>
                    </a:cubicBezTo>
                    <a:cubicBezTo>
                      <a:pt x="10316" y="4487"/>
                      <a:pt x="10124" y="4651"/>
                      <a:pt x="9896" y="4651"/>
                    </a:cubicBezTo>
                    <a:cubicBezTo>
                      <a:pt x="9754" y="4651"/>
                      <a:pt x="9598" y="4586"/>
                      <a:pt x="9442" y="4454"/>
                    </a:cubicBezTo>
                    <a:cubicBezTo>
                      <a:pt x="8906" y="4001"/>
                      <a:pt x="9037" y="2930"/>
                      <a:pt x="9704" y="1989"/>
                    </a:cubicBezTo>
                    <a:close/>
                    <a:moveTo>
                      <a:pt x="15622" y="4846"/>
                    </a:moveTo>
                    <a:cubicBezTo>
                      <a:pt x="15479" y="5894"/>
                      <a:pt x="14836" y="6668"/>
                      <a:pt x="13967" y="6775"/>
                    </a:cubicBezTo>
                    <a:cubicBezTo>
                      <a:pt x="13919" y="6787"/>
                      <a:pt x="13871" y="6787"/>
                      <a:pt x="13824" y="6787"/>
                    </a:cubicBezTo>
                    <a:cubicBezTo>
                      <a:pt x="13598" y="6787"/>
                      <a:pt x="13598" y="6716"/>
                      <a:pt x="13598" y="6656"/>
                    </a:cubicBezTo>
                    <a:cubicBezTo>
                      <a:pt x="13574" y="6216"/>
                      <a:pt x="14419" y="5108"/>
                      <a:pt x="15622" y="4846"/>
                    </a:cubicBezTo>
                    <a:close/>
                    <a:moveTo>
                      <a:pt x="5406" y="7502"/>
                    </a:moveTo>
                    <a:cubicBezTo>
                      <a:pt x="5561" y="7502"/>
                      <a:pt x="5692" y="7644"/>
                      <a:pt x="5787" y="7763"/>
                    </a:cubicBezTo>
                    <a:cubicBezTo>
                      <a:pt x="6204" y="8287"/>
                      <a:pt x="6299" y="8871"/>
                      <a:pt x="6073" y="9359"/>
                    </a:cubicBezTo>
                    <a:cubicBezTo>
                      <a:pt x="5823" y="9871"/>
                      <a:pt x="5216" y="10192"/>
                      <a:pt x="4489" y="10204"/>
                    </a:cubicBezTo>
                    <a:cubicBezTo>
                      <a:pt x="4346" y="9252"/>
                      <a:pt x="4632" y="8240"/>
                      <a:pt x="5013" y="7763"/>
                    </a:cubicBezTo>
                    <a:cubicBezTo>
                      <a:pt x="5144" y="7597"/>
                      <a:pt x="5287" y="7502"/>
                      <a:pt x="5406" y="7502"/>
                    </a:cubicBezTo>
                    <a:close/>
                    <a:moveTo>
                      <a:pt x="11847" y="8347"/>
                    </a:moveTo>
                    <a:cubicBezTo>
                      <a:pt x="11907" y="8347"/>
                      <a:pt x="12014" y="8466"/>
                      <a:pt x="12109" y="8764"/>
                    </a:cubicBezTo>
                    <a:cubicBezTo>
                      <a:pt x="12335" y="9526"/>
                      <a:pt x="12193" y="10240"/>
                      <a:pt x="11704" y="10823"/>
                    </a:cubicBezTo>
                    <a:cubicBezTo>
                      <a:pt x="11252" y="10026"/>
                      <a:pt x="11300" y="9168"/>
                      <a:pt x="11550" y="8656"/>
                    </a:cubicBezTo>
                    <a:cubicBezTo>
                      <a:pt x="11669" y="8430"/>
                      <a:pt x="11800" y="8347"/>
                      <a:pt x="11847" y="8347"/>
                    </a:cubicBezTo>
                    <a:close/>
                    <a:moveTo>
                      <a:pt x="12157" y="588"/>
                    </a:moveTo>
                    <a:cubicBezTo>
                      <a:pt x="12658" y="588"/>
                      <a:pt x="13166" y="737"/>
                      <a:pt x="13645" y="1048"/>
                    </a:cubicBezTo>
                    <a:cubicBezTo>
                      <a:pt x="14860" y="1822"/>
                      <a:pt x="15598" y="3013"/>
                      <a:pt x="15645" y="4263"/>
                    </a:cubicBezTo>
                    <a:cubicBezTo>
                      <a:pt x="14157" y="4513"/>
                      <a:pt x="12990" y="5870"/>
                      <a:pt x="13026" y="6680"/>
                    </a:cubicBezTo>
                    <a:cubicBezTo>
                      <a:pt x="13038" y="7013"/>
                      <a:pt x="13252" y="7359"/>
                      <a:pt x="13824" y="7359"/>
                    </a:cubicBezTo>
                    <a:cubicBezTo>
                      <a:pt x="13895" y="7359"/>
                      <a:pt x="13967" y="7359"/>
                      <a:pt x="14050" y="7347"/>
                    </a:cubicBezTo>
                    <a:cubicBezTo>
                      <a:pt x="15205" y="7192"/>
                      <a:pt x="16062" y="6156"/>
                      <a:pt x="16205" y="4787"/>
                    </a:cubicBezTo>
                    <a:cubicBezTo>
                      <a:pt x="16848" y="4811"/>
                      <a:pt x="17443" y="5108"/>
                      <a:pt x="17979" y="5680"/>
                    </a:cubicBezTo>
                    <a:cubicBezTo>
                      <a:pt x="18896" y="6656"/>
                      <a:pt x="18670" y="7811"/>
                      <a:pt x="18324" y="8609"/>
                    </a:cubicBezTo>
                    <a:cubicBezTo>
                      <a:pt x="17538" y="10442"/>
                      <a:pt x="15312" y="12121"/>
                      <a:pt x="13657" y="12121"/>
                    </a:cubicBezTo>
                    <a:cubicBezTo>
                      <a:pt x="13205" y="12121"/>
                      <a:pt x="12812" y="11990"/>
                      <a:pt x="12502" y="11752"/>
                    </a:cubicBezTo>
                    <a:cubicBezTo>
                      <a:pt x="12335" y="11609"/>
                      <a:pt x="12181" y="11466"/>
                      <a:pt x="12038" y="11300"/>
                    </a:cubicBezTo>
                    <a:cubicBezTo>
                      <a:pt x="12740" y="10561"/>
                      <a:pt x="12966" y="9597"/>
                      <a:pt x="12657" y="8597"/>
                    </a:cubicBezTo>
                    <a:cubicBezTo>
                      <a:pt x="12443" y="7883"/>
                      <a:pt x="12062" y="7775"/>
                      <a:pt x="11847" y="7775"/>
                    </a:cubicBezTo>
                    <a:cubicBezTo>
                      <a:pt x="11538" y="7775"/>
                      <a:pt x="11252" y="8002"/>
                      <a:pt x="11050" y="8406"/>
                    </a:cubicBezTo>
                    <a:cubicBezTo>
                      <a:pt x="10692" y="9097"/>
                      <a:pt x="10645" y="10204"/>
                      <a:pt x="11276" y="11228"/>
                    </a:cubicBezTo>
                    <a:cubicBezTo>
                      <a:pt x="10621" y="11728"/>
                      <a:pt x="9383" y="12252"/>
                      <a:pt x="7144" y="12252"/>
                    </a:cubicBezTo>
                    <a:lnTo>
                      <a:pt x="6894" y="12252"/>
                    </a:lnTo>
                    <a:cubicBezTo>
                      <a:pt x="5489" y="12228"/>
                      <a:pt x="4882" y="11502"/>
                      <a:pt x="4632" y="10776"/>
                    </a:cubicBezTo>
                    <a:cubicBezTo>
                      <a:pt x="5513" y="10728"/>
                      <a:pt x="6251" y="10288"/>
                      <a:pt x="6585" y="9609"/>
                    </a:cubicBezTo>
                    <a:cubicBezTo>
                      <a:pt x="6930" y="8918"/>
                      <a:pt x="6799" y="8109"/>
                      <a:pt x="6239" y="7406"/>
                    </a:cubicBezTo>
                    <a:cubicBezTo>
                      <a:pt x="5942" y="7013"/>
                      <a:pt x="5620" y="6930"/>
                      <a:pt x="5418" y="6930"/>
                    </a:cubicBezTo>
                    <a:cubicBezTo>
                      <a:pt x="5108" y="6930"/>
                      <a:pt x="4823" y="7097"/>
                      <a:pt x="4573" y="7406"/>
                    </a:cubicBezTo>
                    <a:cubicBezTo>
                      <a:pt x="4120" y="7954"/>
                      <a:pt x="3787" y="9037"/>
                      <a:pt x="3906" y="10157"/>
                    </a:cubicBezTo>
                    <a:cubicBezTo>
                      <a:pt x="3287" y="10038"/>
                      <a:pt x="2644" y="9728"/>
                      <a:pt x="2001" y="9252"/>
                    </a:cubicBezTo>
                    <a:cubicBezTo>
                      <a:pt x="548" y="8168"/>
                      <a:pt x="858" y="6644"/>
                      <a:pt x="1060" y="6049"/>
                    </a:cubicBezTo>
                    <a:cubicBezTo>
                      <a:pt x="1489" y="4727"/>
                      <a:pt x="2656" y="3656"/>
                      <a:pt x="3656" y="3656"/>
                    </a:cubicBezTo>
                    <a:cubicBezTo>
                      <a:pt x="3906" y="3656"/>
                      <a:pt x="4132" y="3715"/>
                      <a:pt x="4334" y="3846"/>
                    </a:cubicBezTo>
                    <a:cubicBezTo>
                      <a:pt x="4382" y="3876"/>
                      <a:pt x="4436" y="3891"/>
                      <a:pt x="4489" y="3891"/>
                    </a:cubicBezTo>
                    <a:cubicBezTo>
                      <a:pt x="4543" y="3891"/>
                      <a:pt x="4596" y="3876"/>
                      <a:pt x="4644" y="3846"/>
                    </a:cubicBezTo>
                    <a:cubicBezTo>
                      <a:pt x="4739" y="3787"/>
                      <a:pt x="4787" y="3680"/>
                      <a:pt x="4775" y="3561"/>
                    </a:cubicBezTo>
                    <a:cubicBezTo>
                      <a:pt x="4763" y="3549"/>
                      <a:pt x="4584" y="2048"/>
                      <a:pt x="5299" y="1227"/>
                    </a:cubicBezTo>
                    <a:cubicBezTo>
                      <a:pt x="5596" y="882"/>
                      <a:pt x="6024" y="713"/>
                      <a:pt x="6576" y="713"/>
                    </a:cubicBezTo>
                    <a:cubicBezTo>
                      <a:pt x="6976" y="713"/>
                      <a:pt x="7440" y="802"/>
                      <a:pt x="7966" y="977"/>
                    </a:cubicBezTo>
                    <a:cubicBezTo>
                      <a:pt x="8466" y="1144"/>
                      <a:pt x="8906" y="1358"/>
                      <a:pt x="9276" y="1620"/>
                    </a:cubicBezTo>
                    <a:cubicBezTo>
                      <a:pt x="8490" y="2703"/>
                      <a:pt x="8204" y="4144"/>
                      <a:pt x="9073" y="4894"/>
                    </a:cubicBezTo>
                    <a:cubicBezTo>
                      <a:pt x="9335" y="5120"/>
                      <a:pt x="9621" y="5239"/>
                      <a:pt x="9907" y="5239"/>
                    </a:cubicBezTo>
                    <a:cubicBezTo>
                      <a:pt x="10371" y="5239"/>
                      <a:pt x="10776" y="4906"/>
                      <a:pt x="10966" y="4370"/>
                    </a:cubicBezTo>
                    <a:cubicBezTo>
                      <a:pt x="11240" y="3608"/>
                      <a:pt x="11061" y="2465"/>
                      <a:pt x="10085" y="1537"/>
                    </a:cubicBezTo>
                    <a:cubicBezTo>
                      <a:pt x="10683" y="917"/>
                      <a:pt x="11413" y="588"/>
                      <a:pt x="12157" y="588"/>
                    </a:cubicBezTo>
                    <a:close/>
                    <a:moveTo>
                      <a:pt x="12157" y="1"/>
                    </a:moveTo>
                    <a:cubicBezTo>
                      <a:pt x="11252" y="1"/>
                      <a:pt x="10347" y="429"/>
                      <a:pt x="9633" y="1179"/>
                    </a:cubicBezTo>
                    <a:cubicBezTo>
                      <a:pt x="9216" y="870"/>
                      <a:pt x="8716" y="620"/>
                      <a:pt x="8144" y="429"/>
                    </a:cubicBezTo>
                    <a:cubicBezTo>
                      <a:pt x="7570" y="236"/>
                      <a:pt x="7051" y="141"/>
                      <a:pt x="6591" y="141"/>
                    </a:cubicBezTo>
                    <a:cubicBezTo>
                      <a:pt x="5858" y="141"/>
                      <a:pt x="5275" y="383"/>
                      <a:pt x="4858" y="858"/>
                    </a:cubicBezTo>
                    <a:cubicBezTo>
                      <a:pt x="4251" y="1548"/>
                      <a:pt x="4168" y="2560"/>
                      <a:pt x="4168" y="3156"/>
                    </a:cubicBezTo>
                    <a:cubicBezTo>
                      <a:pt x="4001" y="3108"/>
                      <a:pt x="3834" y="3084"/>
                      <a:pt x="3656" y="3084"/>
                    </a:cubicBezTo>
                    <a:cubicBezTo>
                      <a:pt x="2406" y="3084"/>
                      <a:pt x="1025" y="4299"/>
                      <a:pt x="501" y="5858"/>
                    </a:cubicBezTo>
                    <a:cubicBezTo>
                      <a:pt x="1" y="7382"/>
                      <a:pt x="417" y="8787"/>
                      <a:pt x="1656" y="9716"/>
                    </a:cubicBezTo>
                    <a:cubicBezTo>
                      <a:pt x="2429" y="10299"/>
                      <a:pt x="3251" y="10657"/>
                      <a:pt x="4025" y="10752"/>
                    </a:cubicBezTo>
                    <a:cubicBezTo>
                      <a:pt x="4382" y="12050"/>
                      <a:pt x="5418" y="12800"/>
                      <a:pt x="6882" y="12824"/>
                    </a:cubicBezTo>
                    <a:lnTo>
                      <a:pt x="7144" y="12824"/>
                    </a:lnTo>
                    <a:cubicBezTo>
                      <a:pt x="9085" y="12824"/>
                      <a:pt x="10633" y="12431"/>
                      <a:pt x="11609" y="11681"/>
                    </a:cubicBezTo>
                    <a:cubicBezTo>
                      <a:pt x="11776" y="11871"/>
                      <a:pt x="11954" y="12038"/>
                      <a:pt x="12145" y="12193"/>
                    </a:cubicBezTo>
                    <a:cubicBezTo>
                      <a:pt x="12562" y="12526"/>
                      <a:pt x="13062" y="12693"/>
                      <a:pt x="13657" y="12693"/>
                    </a:cubicBezTo>
                    <a:cubicBezTo>
                      <a:pt x="15538" y="12693"/>
                      <a:pt x="17967" y="10895"/>
                      <a:pt x="18848" y="8835"/>
                    </a:cubicBezTo>
                    <a:cubicBezTo>
                      <a:pt x="19432" y="7490"/>
                      <a:pt x="19277" y="6228"/>
                      <a:pt x="18396" y="5287"/>
                    </a:cubicBezTo>
                    <a:cubicBezTo>
                      <a:pt x="17753" y="4596"/>
                      <a:pt x="17015" y="4239"/>
                      <a:pt x="16217" y="4215"/>
                    </a:cubicBezTo>
                    <a:cubicBezTo>
                      <a:pt x="16145" y="2787"/>
                      <a:pt x="15312" y="1441"/>
                      <a:pt x="13955" y="560"/>
                    </a:cubicBezTo>
                    <a:cubicBezTo>
                      <a:pt x="13371" y="191"/>
                      <a:pt x="12764" y="1"/>
                      <a:pt x="1215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3"/>
              <p:cNvSpPr/>
              <p:nvPr/>
            </p:nvSpPr>
            <p:spPr>
              <a:xfrm>
                <a:off x="186924" y="754577"/>
                <a:ext cx="416622" cy="274947"/>
              </a:xfrm>
              <a:custGeom>
                <a:avLst/>
                <a:gdLst/>
                <a:ahLst/>
                <a:cxnLst/>
                <a:rect l="l" t="t" r="r" b="b"/>
                <a:pathLst>
                  <a:path w="19432" h="12824" extrusionOk="0">
                    <a:moveTo>
                      <a:pt x="9704" y="1989"/>
                    </a:moveTo>
                    <a:cubicBezTo>
                      <a:pt x="10478" y="2727"/>
                      <a:pt x="10633" y="3608"/>
                      <a:pt x="10419" y="4180"/>
                    </a:cubicBezTo>
                    <a:cubicBezTo>
                      <a:pt x="10316" y="4487"/>
                      <a:pt x="10124" y="4651"/>
                      <a:pt x="9896" y="4651"/>
                    </a:cubicBezTo>
                    <a:cubicBezTo>
                      <a:pt x="9754" y="4651"/>
                      <a:pt x="9598" y="4586"/>
                      <a:pt x="9442" y="4454"/>
                    </a:cubicBezTo>
                    <a:cubicBezTo>
                      <a:pt x="8906" y="4001"/>
                      <a:pt x="9037" y="2930"/>
                      <a:pt x="9704" y="1989"/>
                    </a:cubicBezTo>
                    <a:close/>
                    <a:moveTo>
                      <a:pt x="15622" y="4846"/>
                    </a:moveTo>
                    <a:cubicBezTo>
                      <a:pt x="15479" y="5894"/>
                      <a:pt x="14836" y="6668"/>
                      <a:pt x="13967" y="6775"/>
                    </a:cubicBezTo>
                    <a:cubicBezTo>
                      <a:pt x="13919" y="6787"/>
                      <a:pt x="13871" y="6787"/>
                      <a:pt x="13824" y="6787"/>
                    </a:cubicBezTo>
                    <a:cubicBezTo>
                      <a:pt x="13598" y="6787"/>
                      <a:pt x="13598" y="6716"/>
                      <a:pt x="13598" y="6656"/>
                    </a:cubicBezTo>
                    <a:cubicBezTo>
                      <a:pt x="13574" y="6216"/>
                      <a:pt x="14419" y="5108"/>
                      <a:pt x="15622" y="4846"/>
                    </a:cubicBezTo>
                    <a:close/>
                    <a:moveTo>
                      <a:pt x="5406" y="7502"/>
                    </a:moveTo>
                    <a:cubicBezTo>
                      <a:pt x="5561" y="7502"/>
                      <a:pt x="5692" y="7644"/>
                      <a:pt x="5787" y="7763"/>
                    </a:cubicBezTo>
                    <a:cubicBezTo>
                      <a:pt x="6204" y="8287"/>
                      <a:pt x="6299" y="8871"/>
                      <a:pt x="6073" y="9359"/>
                    </a:cubicBezTo>
                    <a:cubicBezTo>
                      <a:pt x="5823" y="9871"/>
                      <a:pt x="5216" y="10192"/>
                      <a:pt x="4489" y="10204"/>
                    </a:cubicBezTo>
                    <a:cubicBezTo>
                      <a:pt x="4346" y="9252"/>
                      <a:pt x="4632" y="8240"/>
                      <a:pt x="5013" y="7763"/>
                    </a:cubicBezTo>
                    <a:cubicBezTo>
                      <a:pt x="5144" y="7597"/>
                      <a:pt x="5287" y="7502"/>
                      <a:pt x="5406" y="7502"/>
                    </a:cubicBezTo>
                    <a:close/>
                    <a:moveTo>
                      <a:pt x="11847" y="8347"/>
                    </a:moveTo>
                    <a:cubicBezTo>
                      <a:pt x="11907" y="8347"/>
                      <a:pt x="12014" y="8466"/>
                      <a:pt x="12109" y="8764"/>
                    </a:cubicBezTo>
                    <a:cubicBezTo>
                      <a:pt x="12335" y="9526"/>
                      <a:pt x="12193" y="10240"/>
                      <a:pt x="11704" y="10823"/>
                    </a:cubicBezTo>
                    <a:cubicBezTo>
                      <a:pt x="11252" y="10026"/>
                      <a:pt x="11300" y="9168"/>
                      <a:pt x="11550" y="8656"/>
                    </a:cubicBezTo>
                    <a:cubicBezTo>
                      <a:pt x="11669" y="8430"/>
                      <a:pt x="11800" y="8347"/>
                      <a:pt x="11847" y="8347"/>
                    </a:cubicBezTo>
                    <a:close/>
                    <a:moveTo>
                      <a:pt x="12157" y="588"/>
                    </a:moveTo>
                    <a:cubicBezTo>
                      <a:pt x="12658" y="588"/>
                      <a:pt x="13166" y="737"/>
                      <a:pt x="13645" y="1048"/>
                    </a:cubicBezTo>
                    <a:cubicBezTo>
                      <a:pt x="14860" y="1822"/>
                      <a:pt x="15598" y="3013"/>
                      <a:pt x="15645" y="4263"/>
                    </a:cubicBezTo>
                    <a:cubicBezTo>
                      <a:pt x="14157" y="4513"/>
                      <a:pt x="12990" y="5870"/>
                      <a:pt x="13026" y="6680"/>
                    </a:cubicBezTo>
                    <a:cubicBezTo>
                      <a:pt x="13038" y="7013"/>
                      <a:pt x="13252" y="7359"/>
                      <a:pt x="13824" y="7359"/>
                    </a:cubicBezTo>
                    <a:cubicBezTo>
                      <a:pt x="13895" y="7359"/>
                      <a:pt x="13967" y="7359"/>
                      <a:pt x="14050" y="7347"/>
                    </a:cubicBezTo>
                    <a:cubicBezTo>
                      <a:pt x="15205" y="7192"/>
                      <a:pt x="16062" y="6156"/>
                      <a:pt x="16205" y="4787"/>
                    </a:cubicBezTo>
                    <a:cubicBezTo>
                      <a:pt x="16848" y="4811"/>
                      <a:pt x="17443" y="5108"/>
                      <a:pt x="17979" y="5680"/>
                    </a:cubicBezTo>
                    <a:cubicBezTo>
                      <a:pt x="18896" y="6656"/>
                      <a:pt x="18670" y="7811"/>
                      <a:pt x="18324" y="8609"/>
                    </a:cubicBezTo>
                    <a:cubicBezTo>
                      <a:pt x="17538" y="10442"/>
                      <a:pt x="15312" y="12121"/>
                      <a:pt x="13657" y="12121"/>
                    </a:cubicBezTo>
                    <a:cubicBezTo>
                      <a:pt x="13205" y="12121"/>
                      <a:pt x="12812" y="11990"/>
                      <a:pt x="12502" y="11752"/>
                    </a:cubicBezTo>
                    <a:cubicBezTo>
                      <a:pt x="12335" y="11609"/>
                      <a:pt x="12181" y="11466"/>
                      <a:pt x="12038" y="11300"/>
                    </a:cubicBezTo>
                    <a:cubicBezTo>
                      <a:pt x="12740" y="10561"/>
                      <a:pt x="12966" y="9597"/>
                      <a:pt x="12657" y="8597"/>
                    </a:cubicBezTo>
                    <a:cubicBezTo>
                      <a:pt x="12443" y="7883"/>
                      <a:pt x="12062" y="7775"/>
                      <a:pt x="11847" y="7775"/>
                    </a:cubicBezTo>
                    <a:cubicBezTo>
                      <a:pt x="11538" y="7775"/>
                      <a:pt x="11252" y="8002"/>
                      <a:pt x="11050" y="8406"/>
                    </a:cubicBezTo>
                    <a:cubicBezTo>
                      <a:pt x="10692" y="9097"/>
                      <a:pt x="10645" y="10204"/>
                      <a:pt x="11276" y="11228"/>
                    </a:cubicBezTo>
                    <a:cubicBezTo>
                      <a:pt x="10621" y="11728"/>
                      <a:pt x="9383" y="12252"/>
                      <a:pt x="7144" y="12252"/>
                    </a:cubicBezTo>
                    <a:lnTo>
                      <a:pt x="6894" y="12252"/>
                    </a:lnTo>
                    <a:cubicBezTo>
                      <a:pt x="5489" y="12228"/>
                      <a:pt x="4882" y="11502"/>
                      <a:pt x="4632" y="10776"/>
                    </a:cubicBezTo>
                    <a:cubicBezTo>
                      <a:pt x="5513" y="10728"/>
                      <a:pt x="6251" y="10288"/>
                      <a:pt x="6585" y="9609"/>
                    </a:cubicBezTo>
                    <a:cubicBezTo>
                      <a:pt x="6930" y="8918"/>
                      <a:pt x="6799" y="8109"/>
                      <a:pt x="6239" y="7406"/>
                    </a:cubicBezTo>
                    <a:cubicBezTo>
                      <a:pt x="5942" y="7013"/>
                      <a:pt x="5620" y="6930"/>
                      <a:pt x="5418" y="6930"/>
                    </a:cubicBezTo>
                    <a:cubicBezTo>
                      <a:pt x="5108" y="6930"/>
                      <a:pt x="4823" y="7097"/>
                      <a:pt x="4573" y="7406"/>
                    </a:cubicBezTo>
                    <a:cubicBezTo>
                      <a:pt x="4120" y="7954"/>
                      <a:pt x="3787" y="9037"/>
                      <a:pt x="3906" y="10157"/>
                    </a:cubicBezTo>
                    <a:cubicBezTo>
                      <a:pt x="3287" y="10038"/>
                      <a:pt x="2644" y="9728"/>
                      <a:pt x="2001" y="9252"/>
                    </a:cubicBezTo>
                    <a:cubicBezTo>
                      <a:pt x="548" y="8168"/>
                      <a:pt x="858" y="6644"/>
                      <a:pt x="1060" y="6049"/>
                    </a:cubicBezTo>
                    <a:cubicBezTo>
                      <a:pt x="1489" y="4727"/>
                      <a:pt x="2656" y="3656"/>
                      <a:pt x="3656" y="3656"/>
                    </a:cubicBezTo>
                    <a:cubicBezTo>
                      <a:pt x="3906" y="3656"/>
                      <a:pt x="4132" y="3715"/>
                      <a:pt x="4334" y="3846"/>
                    </a:cubicBezTo>
                    <a:cubicBezTo>
                      <a:pt x="4382" y="3876"/>
                      <a:pt x="4436" y="3891"/>
                      <a:pt x="4489" y="3891"/>
                    </a:cubicBezTo>
                    <a:cubicBezTo>
                      <a:pt x="4543" y="3891"/>
                      <a:pt x="4596" y="3876"/>
                      <a:pt x="4644" y="3846"/>
                    </a:cubicBezTo>
                    <a:cubicBezTo>
                      <a:pt x="4739" y="3787"/>
                      <a:pt x="4787" y="3680"/>
                      <a:pt x="4775" y="3561"/>
                    </a:cubicBezTo>
                    <a:cubicBezTo>
                      <a:pt x="4763" y="3549"/>
                      <a:pt x="4584" y="2048"/>
                      <a:pt x="5299" y="1227"/>
                    </a:cubicBezTo>
                    <a:cubicBezTo>
                      <a:pt x="5596" y="882"/>
                      <a:pt x="6024" y="713"/>
                      <a:pt x="6576" y="713"/>
                    </a:cubicBezTo>
                    <a:cubicBezTo>
                      <a:pt x="6976" y="713"/>
                      <a:pt x="7440" y="802"/>
                      <a:pt x="7966" y="977"/>
                    </a:cubicBezTo>
                    <a:cubicBezTo>
                      <a:pt x="8466" y="1144"/>
                      <a:pt x="8906" y="1358"/>
                      <a:pt x="9276" y="1620"/>
                    </a:cubicBezTo>
                    <a:cubicBezTo>
                      <a:pt x="8490" y="2703"/>
                      <a:pt x="8204" y="4144"/>
                      <a:pt x="9073" y="4894"/>
                    </a:cubicBezTo>
                    <a:cubicBezTo>
                      <a:pt x="9335" y="5120"/>
                      <a:pt x="9621" y="5239"/>
                      <a:pt x="9907" y="5239"/>
                    </a:cubicBezTo>
                    <a:cubicBezTo>
                      <a:pt x="10371" y="5239"/>
                      <a:pt x="10776" y="4906"/>
                      <a:pt x="10966" y="4370"/>
                    </a:cubicBezTo>
                    <a:cubicBezTo>
                      <a:pt x="11240" y="3608"/>
                      <a:pt x="11061" y="2465"/>
                      <a:pt x="10085" y="1537"/>
                    </a:cubicBezTo>
                    <a:cubicBezTo>
                      <a:pt x="10683" y="917"/>
                      <a:pt x="11413" y="588"/>
                      <a:pt x="12157" y="588"/>
                    </a:cubicBezTo>
                    <a:close/>
                    <a:moveTo>
                      <a:pt x="12157" y="1"/>
                    </a:moveTo>
                    <a:cubicBezTo>
                      <a:pt x="11252" y="1"/>
                      <a:pt x="10347" y="429"/>
                      <a:pt x="9633" y="1179"/>
                    </a:cubicBezTo>
                    <a:cubicBezTo>
                      <a:pt x="9216" y="870"/>
                      <a:pt x="8716" y="620"/>
                      <a:pt x="8144" y="429"/>
                    </a:cubicBezTo>
                    <a:cubicBezTo>
                      <a:pt x="7570" y="236"/>
                      <a:pt x="7051" y="141"/>
                      <a:pt x="6591" y="141"/>
                    </a:cubicBezTo>
                    <a:cubicBezTo>
                      <a:pt x="5858" y="141"/>
                      <a:pt x="5275" y="383"/>
                      <a:pt x="4858" y="858"/>
                    </a:cubicBezTo>
                    <a:cubicBezTo>
                      <a:pt x="4251" y="1548"/>
                      <a:pt x="4168" y="2560"/>
                      <a:pt x="4168" y="3156"/>
                    </a:cubicBezTo>
                    <a:cubicBezTo>
                      <a:pt x="4001" y="3108"/>
                      <a:pt x="3834" y="3084"/>
                      <a:pt x="3656" y="3084"/>
                    </a:cubicBezTo>
                    <a:cubicBezTo>
                      <a:pt x="2406" y="3084"/>
                      <a:pt x="1025" y="4299"/>
                      <a:pt x="501" y="5858"/>
                    </a:cubicBezTo>
                    <a:cubicBezTo>
                      <a:pt x="1" y="7382"/>
                      <a:pt x="417" y="8787"/>
                      <a:pt x="1656" y="9716"/>
                    </a:cubicBezTo>
                    <a:cubicBezTo>
                      <a:pt x="2429" y="10299"/>
                      <a:pt x="3251" y="10657"/>
                      <a:pt x="4025" y="10752"/>
                    </a:cubicBezTo>
                    <a:cubicBezTo>
                      <a:pt x="4382" y="12050"/>
                      <a:pt x="5418" y="12800"/>
                      <a:pt x="6882" y="12824"/>
                    </a:cubicBezTo>
                    <a:lnTo>
                      <a:pt x="7144" y="12824"/>
                    </a:lnTo>
                    <a:cubicBezTo>
                      <a:pt x="9085" y="12824"/>
                      <a:pt x="10633" y="12431"/>
                      <a:pt x="11609" y="11681"/>
                    </a:cubicBezTo>
                    <a:cubicBezTo>
                      <a:pt x="11776" y="11871"/>
                      <a:pt x="11954" y="12038"/>
                      <a:pt x="12145" y="12193"/>
                    </a:cubicBezTo>
                    <a:cubicBezTo>
                      <a:pt x="12562" y="12526"/>
                      <a:pt x="13062" y="12693"/>
                      <a:pt x="13657" y="12693"/>
                    </a:cubicBezTo>
                    <a:cubicBezTo>
                      <a:pt x="15538" y="12693"/>
                      <a:pt x="17967" y="10895"/>
                      <a:pt x="18848" y="8835"/>
                    </a:cubicBezTo>
                    <a:cubicBezTo>
                      <a:pt x="19432" y="7490"/>
                      <a:pt x="19277" y="6228"/>
                      <a:pt x="18396" y="5287"/>
                    </a:cubicBezTo>
                    <a:cubicBezTo>
                      <a:pt x="17753" y="4596"/>
                      <a:pt x="17015" y="4239"/>
                      <a:pt x="16217" y="4215"/>
                    </a:cubicBezTo>
                    <a:cubicBezTo>
                      <a:pt x="16145" y="2787"/>
                      <a:pt x="15312" y="1441"/>
                      <a:pt x="13955" y="560"/>
                    </a:cubicBezTo>
                    <a:cubicBezTo>
                      <a:pt x="13371" y="191"/>
                      <a:pt x="12764" y="1"/>
                      <a:pt x="1215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3"/>
              <p:cNvSpPr/>
              <p:nvPr/>
            </p:nvSpPr>
            <p:spPr>
              <a:xfrm>
                <a:off x="7712374" y="264552"/>
                <a:ext cx="416622" cy="274947"/>
              </a:xfrm>
              <a:custGeom>
                <a:avLst/>
                <a:gdLst/>
                <a:ahLst/>
                <a:cxnLst/>
                <a:rect l="l" t="t" r="r" b="b"/>
                <a:pathLst>
                  <a:path w="19432" h="12824" extrusionOk="0">
                    <a:moveTo>
                      <a:pt x="9704" y="1989"/>
                    </a:moveTo>
                    <a:cubicBezTo>
                      <a:pt x="10478" y="2727"/>
                      <a:pt x="10633" y="3608"/>
                      <a:pt x="10419" y="4180"/>
                    </a:cubicBezTo>
                    <a:cubicBezTo>
                      <a:pt x="10316" y="4487"/>
                      <a:pt x="10124" y="4651"/>
                      <a:pt x="9896" y="4651"/>
                    </a:cubicBezTo>
                    <a:cubicBezTo>
                      <a:pt x="9754" y="4651"/>
                      <a:pt x="9598" y="4586"/>
                      <a:pt x="9442" y="4454"/>
                    </a:cubicBezTo>
                    <a:cubicBezTo>
                      <a:pt x="8906" y="4001"/>
                      <a:pt x="9037" y="2930"/>
                      <a:pt x="9704" y="1989"/>
                    </a:cubicBezTo>
                    <a:close/>
                    <a:moveTo>
                      <a:pt x="15622" y="4846"/>
                    </a:moveTo>
                    <a:cubicBezTo>
                      <a:pt x="15479" y="5894"/>
                      <a:pt x="14836" y="6668"/>
                      <a:pt x="13967" y="6775"/>
                    </a:cubicBezTo>
                    <a:cubicBezTo>
                      <a:pt x="13919" y="6787"/>
                      <a:pt x="13871" y="6787"/>
                      <a:pt x="13824" y="6787"/>
                    </a:cubicBezTo>
                    <a:cubicBezTo>
                      <a:pt x="13598" y="6787"/>
                      <a:pt x="13598" y="6716"/>
                      <a:pt x="13598" y="6656"/>
                    </a:cubicBezTo>
                    <a:cubicBezTo>
                      <a:pt x="13574" y="6216"/>
                      <a:pt x="14419" y="5108"/>
                      <a:pt x="15622" y="4846"/>
                    </a:cubicBezTo>
                    <a:close/>
                    <a:moveTo>
                      <a:pt x="5406" y="7502"/>
                    </a:moveTo>
                    <a:cubicBezTo>
                      <a:pt x="5561" y="7502"/>
                      <a:pt x="5692" y="7644"/>
                      <a:pt x="5787" y="7763"/>
                    </a:cubicBezTo>
                    <a:cubicBezTo>
                      <a:pt x="6204" y="8287"/>
                      <a:pt x="6299" y="8871"/>
                      <a:pt x="6073" y="9359"/>
                    </a:cubicBezTo>
                    <a:cubicBezTo>
                      <a:pt x="5823" y="9871"/>
                      <a:pt x="5216" y="10192"/>
                      <a:pt x="4489" y="10204"/>
                    </a:cubicBezTo>
                    <a:cubicBezTo>
                      <a:pt x="4346" y="9252"/>
                      <a:pt x="4632" y="8240"/>
                      <a:pt x="5013" y="7763"/>
                    </a:cubicBezTo>
                    <a:cubicBezTo>
                      <a:pt x="5144" y="7597"/>
                      <a:pt x="5287" y="7502"/>
                      <a:pt x="5406" y="7502"/>
                    </a:cubicBezTo>
                    <a:close/>
                    <a:moveTo>
                      <a:pt x="11847" y="8347"/>
                    </a:moveTo>
                    <a:cubicBezTo>
                      <a:pt x="11907" y="8347"/>
                      <a:pt x="12014" y="8466"/>
                      <a:pt x="12109" y="8764"/>
                    </a:cubicBezTo>
                    <a:cubicBezTo>
                      <a:pt x="12335" y="9526"/>
                      <a:pt x="12193" y="10240"/>
                      <a:pt x="11704" y="10823"/>
                    </a:cubicBezTo>
                    <a:cubicBezTo>
                      <a:pt x="11252" y="10026"/>
                      <a:pt x="11300" y="9168"/>
                      <a:pt x="11550" y="8656"/>
                    </a:cubicBezTo>
                    <a:cubicBezTo>
                      <a:pt x="11669" y="8430"/>
                      <a:pt x="11800" y="8347"/>
                      <a:pt x="11847" y="8347"/>
                    </a:cubicBezTo>
                    <a:close/>
                    <a:moveTo>
                      <a:pt x="12157" y="588"/>
                    </a:moveTo>
                    <a:cubicBezTo>
                      <a:pt x="12658" y="588"/>
                      <a:pt x="13166" y="737"/>
                      <a:pt x="13645" y="1048"/>
                    </a:cubicBezTo>
                    <a:cubicBezTo>
                      <a:pt x="14860" y="1822"/>
                      <a:pt x="15598" y="3013"/>
                      <a:pt x="15645" y="4263"/>
                    </a:cubicBezTo>
                    <a:cubicBezTo>
                      <a:pt x="14157" y="4513"/>
                      <a:pt x="12990" y="5870"/>
                      <a:pt x="13026" y="6680"/>
                    </a:cubicBezTo>
                    <a:cubicBezTo>
                      <a:pt x="13038" y="7013"/>
                      <a:pt x="13252" y="7359"/>
                      <a:pt x="13824" y="7359"/>
                    </a:cubicBezTo>
                    <a:cubicBezTo>
                      <a:pt x="13895" y="7359"/>
                      <a:pt x="13967" y="7359"/>
                      <a:pt x="14050" y="7347"/>
                    </a:cubicBezTo>
                    <a:cubicBezTo>
                      <a:pt x="15205" y="7192"/>
                      <a:pt x="16062" y="6156"/>
                      <a:pt x="16205" y="4787"/>
                    </a:cubicBezTo>
                    <a:cubicBezTo>
                      <a:pt x="16848" y="4811"/>
                      <a:pt x="17443" y="5108"/>
                      <a:pt x="17979" y="5680"/>
                    </a:cubicBezTo>
                    <a:cubicBezTo>
                      <a:pt x="18896" y="6656"/>
                      <a:pt x="18670" y="7811"/>
                      <a:pt x="18324" y="8609"/>
                    </a:cubicBezTo>
                    <a:cubicBezTo>
                      <a:pt x="17538" y="10442"/>
                      <a:pt x="15312" y="12121"/>
                      <a:pt x="13657" y="12121"/>
                    </a:cubicBezTo>
                    <a:cubicBezTo>
                      <a:pt x="13205" y="12121"/>
                      <a:pt x="12812" y="11990"/>
                      <a:pt x="12502" y="11752"/>
                    </a:cubicBezTo>
                    <a:cubicBezTo>
                      <a:pt x="12335" y="11609"/>
                      <a:pt x="12181" y="11466"/>
                      <a:pt x="12038" y="11300"/>
                    </a:cubicBezTo>
                    <a:cubicBezTo>
                      <a:pt x="12740" y="10561"/>
                      <a:pt x="12966" y="9597"/>
                      <a:pt x="12657" y="8597"/>
                    </a:cubicBezTo>
                    <a:cubicBezTo>
                      <a:pt x="12443" y="7883"/>
                      <a:pt x="12062" y="7775"/>
                      <a:pt x="11847" y="7775"/>
                    </a:cubicBezTo>
                    <a:cubicBezTo>
                      <a:pt x="11538" y="7775"/>
                      <a:pt x="11252" y="8002"/>
                      <a:pt x="11050" y="8406"/>
                    </a:cubicBezTo>
                    <a:cubicBezTo>
                      <a:pt x="10692" y="9097"/>
                      <a:pt x="10645" y="10204"/>
                      <a:pt x="11276" y="11228"/>
                    </a:cubicBezTo>
                    <a:cubicBezTo>
                      <a:pt x="10621" y="11728"/>
                      <a:pt x="9383" y="12252"/>
                      <a:pt x="7144" y="12252"/>
                    </a:cubicBezTo>
                    <a:lnTo>
                      <a:pt x="6894" y="12252"/>
                    </a:lnTo>
                    <a:cubicBezTo>
                      <a:pt x="5489" y="12228"/>
                      <a:pt x="4882" y="11502"/>
                      <a:pt x="4632" y="10776"/>
                    </a:cubicBezTo>
                    <a:cubicBezTo>
                      <a:pt x="5513" y="10728"/>
                      <a:pt x="6251" y="10288"/>
                      <a:pt x="6585" y="9609"/>
                    </a:cubicBezTo>
                    <a:cubicBezTo>
                      <a:pt x="6930" y="8918"/>
                      <a:pt x="6799" y="8109"/>
                      <a:pt x="6239" y="7406"/>
                    </a:cubicBezTo>
                    <a:cubicBezTo>
                      <a:pt x="5942" y="7013"/>
                      <a:pt x="5620" y="6930"/>
                      <a:pt x="5418" y="6930"/>
                    </a:cubicBezTo>
                    <a:cubicBezTo>
                      <a:pt x="5108" y="6930"/>
                      <a:pt x="4823" y="7097"/>
                      <a:pt x="4573" y="7406"/>
                    </a:cubicBezTo>
                    <a:cubicBezTo>
                      <a:pt x="4120" y="7954"/>
                      <a:pt x="3787" y="9037"/>
                      <a:pt x="3906" y="10157"/>
                    </a:cubicBezTo>
                    <a:cubicBezTo>
                      <a:pt x="3287" y="10038"/>
                      <a:pt x="2644" y="9728"/>
                      <a:pt x="2001" y="9252"/>
                    </a:cubicBezTo>
                    <a:cubicBezTo>
                      <a:pt x="548" y="8168"/>
                      <a:pt x="858" y="6644"/>
                      <a:pt x="1060" y="6049"/>
                    </a:cubicBezTo>
                    <a:cubicBezTo>
                      <a:pt x="1489" y="4727"/>
                      <a:pt x="2656" y="3656"/>
                      <a:pt x="3656" y="3656"/>
                    </a:cubicBezTo>
                    <a:cubicBezTo>
                      <a:pt x="3906" y="3656"/>
                      <a:pt x="4132" y="3715"/>
                      <a:pt x="4334" y="3846"/>
                    </a:cubicBezTo>
                    <a:cubicBezTo>
                      <a:pt x="4382" y="3876"/>
                      <a:pt x="4436" y="3891"/>
                      <a:pt x="4489" y="3891"/>
                    </a:cubicBezTo>
                    <a:cubicBezTo>
                      <a:pt x="4543" y="3891"/>
                      <a:pt x="4596" y="3876"/>
                      <a:pt x="4644" y="3846"/>
                    </a:cubicBezTo>
                    <a:cubicBezTo>
                      <a:pt x="4739" y="3787"/>
                      <a:pt x="4787" y="3680"/>
                      <a:pt x="4775" y="3561"/>
                    </a:cubicBezTo>
                    <a:cubicBezTo>
                      <a:pt x="4763" y="3549"/>
                      <a:pt x="4584" y="2048"/>
                      <a:pt x="5299" y="1227"/>
                    </a:cubicBezTo>
                    <a:cubicBezTo>
                      <a:pt x="5596" y="882"/>
                      <a:pt x="6024" y="713"/>
                      <a:pt x="6576" y="713"/>
                    </a:cubicBezTo>
                    <a:cubicBezTo>
                      <a:pt x="6976" y="713"/>
                      <a:pt x="7440" y="802"/>
                      <a:pt x="7966" y="977"/>
                    </a:cubicBezTo>
                    <a:cubicBezTo>
                      <a:pt x="8466" y="1144"/>
                      <a:pt x="8906" y="1358"/>
                      <a:pt x="9276" y="1620"/>
                    </a:cubicBezTo>
                    <a:cubicBezTo>
                      <a:pt x="8490" y="2703"/>
                      <a:pt x="8204" y="4144"/>
                      <a:pt x="9073" y="4894"/>
                    </a:cubicBezTo>
                    <a:cubicBezTo>
                      <a:pt x="9335" y="5120"/>
                      <a:pt x="9621" y="5239"/>
                      <a:pt x="9907" y="5239"/>
                    </a:cubicBezTo>
                    <a:cubicBezTo>
                      <a:pt x="10371" y="5239"/>
                      <a:pt x="10776" y="4906"/>
                      <a:pt x="10966" y="4370"/>
                    </a:cubicBezTo>
                    <a:cubicBezTo>
                      <a:pt x="11240" y="3608"/>
                      <a:pt x="11061" y="2465"/>
                      <a:pt x="10085" y="1537"/>
                    </a:cubicBezTo>
                    <a:cubicBezTo>
                      <a:pt x="10683" y="917"/>
                      <a:pt x="11413" y="588"/>
                      <a:pt x="12157" y="588"/>
                    </a:cubicBezTo>
                    <a:close/>
                    <a:moveTo>
                      <a:pt x="12157" y="1"/>
                    </a:moveTo>
                    <a:cubicBezTo>
                      <a:pt x="11252" y="1"/>
                      <a:pt x="10347" y="429"/>
                      <a:pt x="9633" y="1179"/>
                    </a:cubicBezTo>
                    <a:cubicBezTo>
                      <a:pt x="9216" y="870"/>
                      <a:pt x="8716" y="620"/>
                      <a:pt x="8144" y="429"/>
                    </a:cubicBezTo>
                    <a:cubicBezTo>
                      <a:pt x="7570" y="236"/>
                      <a:pt x="7051" y="141"/>
                      <a:pt x="6591" y="141"/>
                    </a:cubicBezTo>
                    <a:cubicBezTo>
                      <a:pt x="5858" y="141"/>
                      <a:pt x="5275" y="383"/>
                      <a:pt x="4858" y="858"/>
                    </a:cubicBezTo>
                    <a:cubicBezTo>
                      <a:pt x="4251" y="1548"/>
                      <a:pt x="4168" y="2560"/>
                      <a:pt x="4168" y="3156"/>
                    </a:cubicBezTo>
                    <a:cubicBezTo>
                      <a:pt x="4001" y="3108"/>
                      <a:pt x="3834" y="3084"/>
                      <a:pt x="3656" y="3084"/>
                    </a:cubicBezTo>
                    <a:cubicBezTo>
                      <a:pt x="2406" y="3084"/>
                      <a:pt x="1025" y="4299"/>
                      <a:pt x="501" y="5858"/>
                    </a:cubicBezTo>
                    <a:cubicBezTo>
                      <a:pt x="1" y="7382"/>
                      <a:pt x="417" y="8787"/>
                      <a:pt x="1656" y="9716"/>
                    </a:cubicBezTo>
                    <a:cubicBezTo>
                      <a:pt x="2429" y="10299"/>
                      <a:pt x="3251" y="10657"/>
                      <a:pt x="4025" y="10752"/>
                    </a:cubicBezTo>
                    <a:cubicBezTo>
                      <a:pt x="4382" y="12050"/>
                      <a:pt x="5418" y="12800"/>
                      <a:pt x="6882" y="12824"/>
                    </a:cubicBezTo>
                    <a:lnTo>
                      <a:pt x="7144" y="12824"/>
                    </a:lnTo>
                    <a:cubicBezTo>
                      <a:pt x="9085" y="12824"/>
                      <a:pt x="10633" y="12431"/>
                      <a:pt x="11609" y="11681"/>
                    </a:cubicBezTo>
                    <a:cubicBezTo>
                      <a:pt x="11776" y="11871"/>
                      <a:pt x="11954" y="12038"/>
                      <a:pt x="12145" y="12193"/>
                    </a:cubicBezTo>
                    <a:cubicBezTo>
                      <a:pt x="12562" y="12526"/>
                      <a:pt x="13062" y="12693"/>
                      <a:pt x="13657" y="12693"/>
                    </a:cubicBezTo>
                    <a:cubicBezTo>
                      <a:pt x="15538" y="12693"/>
                      <a:pt x="17967" y="10895"/>
                      <a:pt x="18848" y="8835"/>
                    </a:cubicBezTo>
                    <a:cubicBezTo>
                      <a:pt x="19432" y="7490"/>
                      <a:pt x="19277" y="6228"/>
                      <a:pt x="18396" y="5287"/>
                    </a:cubicBezTo>
                    <a:cubicBezTo>
                      <a:pt x="17753" y="4596"/>
                      <a:pt x="17015" y="4239"/>
                      <a:pt x="16217" y="4215"/>
                    </a:cubicBezTo>
                    <a:cubicBezTo>
                      <a:pt x="16145" y="2787"/>
                      <a:pt x="15312" y="1441"/>
                      <a:pt x="13955" y="560"/>
                    </a:cubicBezTo>
                    <a:cubicBezTo>
                      <a:pt x="13371" y="191"/>
                      <a:pt x="12764" y="1"/>
                      <a:pt x="1215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3"/>
              <p:cNvSpPr/>
              <p:nvPr/>
            </p:nvSpPr>
            <p:spPr>
              <a:xfrm>
                <a:off x="301913" y="2481957"/>
                <a:ext cx="110490" cy="110317"/>
              </a:xfrm>
              <a:custGeom>
                <a:avLst/>
                <a:gdLst/>
                <a:ahLst/>
                <a:cxnLst/>
                <a:rect l="l" t="t" r="r" b="b"/>
                <a:pathLst>
                  <a:path w="13413" h="13392" extrusionOk="0">
                    <a:moveTo>
                      <a:pt x="6717" y="1821"/>
                    </a:moveTo>
                    <a:cubicBezTo>
                      <a:pt x="9416" y="1842"/>
                      <a:pt x="11592" y="4039"/>
                      <a:pt x="11571" y="6717"/>
                    </a:cubicBezTo>
                    <a:cubicBezTo>
                      <a:pt x="11571" y="9395"/>
                      <a:pt x="9374" y="11592"/>
                      <a:pt x="6696" y="11592"/>
                    </a:cubicBezTo>
                    <a:lnTo>
                      <a:pt x="6696" y="12492"/>
                    </a:lnTo>
                    <a:lnTo>
                      <a:pt x="6675" y="11592"/>
                    </a:lnTo>
                    <a:cubicBezTo>
                      <a:pt x="5378" y="11571"/>
                      <a:pt x="4143" y="11069"/>
                      <a:pt x="3223" y="10149"/>
                    </a:cubicBezTo>
                    <a:cubicBezTo>
                      <a:pt x="2302" y="9207"/>
                      <a:pt x="1800" y="7994"/>
                      <a:pt x="1821" y="6675"/>
                    </a:cubicBezTo>
                    <a:cubicBezTo>
                      <a:pt x="1821" y="3997"/>
                      <a:pt x="4018" y="1821"/>
                      <a:pt x="6717" y="1821"/>
                    </a:cubicBezTo>
                    <a:close/>
                    <a:moveTo>
                      <a:pt x="6696" y="1"/>
                    </a:moveTo>
                    <a:cubicBezTo>
                      <a:pt x="3034" y="1"/>
                      <a:pt x="21" y="2993"/>
                      <a:pt x="0" y="6675"/>
                    </a:cubicBezTo>
                    <a:cubicBezTo>
                      <a:pt x="0" y="8454"/>
                      <a:pt x="691" y="10149"/>
                      <a:pt x="1946" y="11404"/>
                    </a:cubicBezTo>
                    <a:cubicBezTo>
                      <a:pt x="3202" y="12680"/>
                      <a:pt x="4876" y="13392"/>
                      <a:pt x="6675" y="13392"/>
                    </a:cubicBezTo>
                    <a:lnTo>
                      <a:pt x="6696" y="13392"/>
                    </a:lnTo>
                    <a:cubicBezTo>
                      <a:pt x="10378" y="13392"/>
                      <a:pt x="13371" y="10400"/>
                      <a:pt x="13391" y="6738"/>
                    </a:cubicBezTo>
                    <a:cubicBezTo>
                      <a:pt x="13412" y="3035"/>
                      <a:pt x="10420" y="22"/>
                      <a:pt x="6696" y="1"/>
                    </a:cubicBezTo>
                    <a:close/>
                  </a:path>
                </a:pathLst>
              </a:custGeom>
              <a:solidFill>
                <a:srgbClr val="2417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17477713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41"/>
        <p:cNvGrpSpPr/>
        <p:nvPr/>
      </p:nvGrpSpPr>
      <p:grpSpPr>
        <a:xfrm>
          <a:off x="0" y="0"/>
          <a:ext cx="0" cy="0"/>
          <a:chOff x="0" y="0"/>
          <a:chExt cx="0" cy="0"/>
        </a:xfrm>
      </p:grpSpPr>
      <p:sp>
        <p:nvSpPr>
          <p:cNvPr id="42" name="Google Shape;42;p4"/>
          <p:cNvSpPr txBox="1">
            <a:spLocks noGrp="1"/>
          </p:cNvSpPr>
          <p:nvPr>
            <p:ph type="body" idx="1"/>
          </p:nvPr>
        </p:nvSpPr>
        <p:spPr>
          <a:xfrm>
            <a:off x="720000" y="1478711"/>
            <a:ext cx="7704000" cy="4555200"/>
          </a:xfrm>
          <a:prstGeom prst="rect">
            <a:avLst/>
          </a:prstGeom>
        </p:spPr>
        <p:txBody>
          <a:bodyPr spcFirstLastPara="1" wrap="square" lIns="91425" tIns="91425" rIns="91425" bIns="91425" anchor="t" anchorCtr="0">
            <a:noAutofit/>
          </a:bodyPr>
          <a:lstStyle>
            <a:lvl1pPr marL="457200" lvl="0" indent="-342900" rtl="0">
              <a:lnSpc>
                <a:spcPct val="100000"/>
              </a:lnSpc>
              <a:spcBef>
                <a:spcPts val="0"/>
              </a:spcBef>
              <a:spcAft>
                <a:spcPts val="0"/>
              </a:spcAft>
              <a:buClr>
                <a:schemeClr val="accent4"/>
              </a:buClr>
              <a:buSzPts val="1800"/>
              <a:buFont typeface="Darker Grotesque SemiBold"/>
              <a:buChar char="●"/>
              <a:defRPr sz="1000">
                <a:solidFill>
                  <a:srgbClr val="434343"/>
                </a:solidFill>
              </a:defRPr>
            </a:lvl1pPr>
            <a:lvl2pPr marL="914400" lvl="1" indent="-317500" rtl="0">
              <a:lnSpc>
                <a:spcPct val="115000"/>
              </a:lnSpc>
              <a:spcBef>
                <a:spcPts val="0"/>
              </a:spcBef>
              <a:spcAft>
                <a:spcPts val="0"/>
              </a:spcAft>
              <a:buClr>
                <a:srgbClr val="15325B"/>
              </a:buClr>
              <a:buSzPts val="1400"/>
              <a:buFont typeface="Darker Grotesque SemiBold"/>
              <a:buChar char="○"/>
              <a:defRPr>
                <a:solidFill>
                  <a:srgbClr val="434343"/>
                </a:solidFill>
              </a:defRPr>
            </a:lvl2pPr>
            <a:lvl3pPr marL="1371600" lvl="2" indent="-317500" rtl="0">
              <a:lnSpc>
                <a:spcPct val="115000"/>
              </a:lnSpc>
              <a:spcBef>
                <a:spcPts val="0"/>
              </a:spcBef>
              <a:spcAft>
                <a:spcPts val="0"/>
              </a:spcAft>
              <a:buClr>
                <a:srgbClr val="15325B"/>
              </a:buClr>
              <a:buSzPts val="1400"/>
              <a:buFont typeface="Darker Grotesque SemiBold"/>
              <a:buChar char="■"/>
              <a:defRPr>
                <a:solidFill>
                  <a:srgbClr val="434343"/>
                </a:solidFill>
              </a:defRPr>
            </a:lvl3pPr>
            <a:lvl4pPr marL="1828800" lvl="3" indent="-317500" rtl="0">
              <a:lnSpc>
                <a:spcPct val="115000"/>
              </a:lnSpc>
              <a:spcBef>
                <a:spcPts val="0"/>
              </a:spcBef>
              <a:spcAft>
                <a:spcPts val="0"/>
              </a:spcAft>
              <a:buClr>
                <a:srgbClr val="15325B"/>
              </a:buClr>
              <a:buSzPts val="1400"/>
              <a:buFont typeface="Darker Grotesque SemiBold"/>
              <a:buChar char="●"/>
              <a:defRPr>
                <a:solidFill>
                  <a:srgbClr val="434343"/>
                </a:solidFill>
              </a:defRPr>
            </a:lvl4pPr>
            <a:lvl5pPr marL="2286000" lvl="4" indent="-317500" rtl="0">
              <a:lnSpc>
                <a:spcPct val="115000"/>
              </a:lnSpc>
              <a:spcBef>
                <a:spcPts val="0"/>
              </a:spcBef>
              <a:spcAft>
                <a:spcPts val="0"/>
              </a:spcAft>
              <a:buClr>
                <a:srgbClr val="15325B"/>
              </a:buClr>
              <a:buSzPts val="1400"/>
              <a:buFont typeface="Darker Grotesque SemiBold"/>
              <a:buChar char="○"/>
              <a:defRPr>
                <a:solidFill>
                  <a:srgbClr val="434343"/>
                </a:solidFill>
              </a:defRPr>
            </a:lvl5pPr>
            <a:lvl6pPr marL="2743200" lvl="5" indent="-317500" rtl="0">
              <a:lnSpc>
                <a:spcPct val="115000"/>
              </a:lnSpc>
              <a:spcBef>
                <a:spcPts val="0"/>
              </a:spcBef>
              <a:spcAft>
                <a:spcPts val="0"/>
              </a:spcAft>
              <a:buClr>
                <a:srgbClr val="15325B"/>
              </a:buClr>
              <a:buSzPts val="1400"/>
              <a:buFont typeface="Darker Grotesque SemiBold"/>
              <a:buChar char="■"/>
              <a:defRPr>
                <a:solidFill>
                  <a:srgbClr val="434343"/>
                </a:solidFill>
              </a:defRPr>
            </a:lvl6pPr>
            <a:lvl7pPr marL="3200400" lvl="6" indent="-317500" rtl="0">
              <a:lnSpc>
                <a:spcPct val="115000"/>
              </a:lnSpc>
              <a:spcBef>
                <a:spcPts val="0"/>
              </a:spcBef>
              <a:spcAft>
                <a:spcPts val="0"/>
              </a:spcAft>
              <a:buClr>
                <a:srgbClr val="15325B"/>
              </a:buClr>
              <a:buSzPts val="1400"/>
              <a:buFont typeface="Darker Grotesque SemiBold"/>
              <a:buChar char="●"/>
              <a:defRPr>
                <a:solidFill>
                  <a:srgbClr val="434343"/>
                </a:solidFill>
              </a:defRPr>
            </a:lvl7pPr>
            <a:lvl8pPr marL="3657600" lvl="7" indent="-317500" rtl="0">
              <a:lnSpc>
                <a:spcPct val="115000"/>
              </a:lnSpc>
              <a:spcBef>
                <a:spcPts val="0"/>
              </a:spcBef>
              <a:spcAft>
                <a:spcPts val="0"/>
              </a:spcAft>
              <a:buClr>
                <a:srgbClr val="15325B"/>
              </a:buClr>
              <a:buSzPts val="1400"/>
              <a:buFont typeface="Darker Grotesque SemiBold"/>
              <a:buChar char="○"/>
              <a:defRPr>
                <a:solidFill>
                  <a:srgbClr val="434343"/>
                </a:solidFill>
              </a:defRPr>
            </a:lvl8pPr>
            <a:lvl9pPr marL="4114800" lvl="8" indent="-317500" rtl="0">
              <a:lnSpc>
                <a:spcPct val="115000"/>
              </a:lnSpc>
              <a:spcBef>
                <a:spcPts val="0"/>
              </a:spcBef>
              <a:spcAft>
                <a:spcPts val="0"/>
              </a:spcAft>
              <a:buClr>
                <a:srgbClr val="15325B"/>
              </a:buClr>
              <a:buSzPts val="1400"/>
              <a:buFont typeface="Darker Grotesque SemiBold"/>
              <a:buChar char="■"/>
              <a:defRPr>
                <a:solidFill>
                  <a:srgbClr val="434343"/>
                </a:solidFill>
              </a:defRPr>
            </a:lvl9pPr>
          </a:lstStyle>
          <a:p>
            <a:pPr lvl="0"/>
            <a:r>
              <a:rPr lang="en-US" smtClean="0"/>
              <a:t>Edit Master text styles</a:t>
            </a:r>
          </a:p>
        </p:txBody>
      </p:sp>
      <p:sp>
        <p:nvSpPr>
          <p:cNvPr id="43" name="Google Shape;43;p4"/>
          <p:cNvSpPr txBox="1">
            <a:spLocks noGrp="1"/>
          </p:cNvSpPr>
          <p:nvPr>
            <p:ph type="title"/>
          </p:nvPr>
        </p:nvSpPr>
        <p:spPr>
          <a:xfrm>
            <a:off x="720000" y="694967"/>
            <a:ext cx="7704000" cy="763600"/>
          </a:xfrm>
          <a:prstGeom prst="rect">
            <a:avLst/>
          </a:prstGeom>
          <a:solidFill>
            <a:schemeClr val="lt1"/>
          </a:solidFill>
          <a:ln>
            <a:noFill/>
          </a:ln>
        </p:spPr>
        <p:txBody>
          <a:bodyPr spcFirstLastPara="1" wrap="square" lIns="91425" tIns="91425" rIns="91425" bIns="91425" anchor="ctr" anchorCtr="0">
            <a:noAutofit/>
          </a:bodyPr>
          <a:lstStyle>
            <a:lvl1pPr lvl="0" rtl="0">
              <a:spcBef>
                <a:spcPts val="0"/>
              </a:spcBef>
              <a:spcAft>
                <a:spcPts val="0"/>
              </a:spcAft>
              <a:buSzPts val="3000"/>
              <a:buNone/>
              <a:defRPr sz="3900" b="1">
                <a:solidFill>
                  <a:schemeClr val="accent2"/>
                </a:solidFill>
                <a:latin typeface="Amatic SC"/>
                <a:ea typeface="Amatic SC"/>
                <a:cs typeface="Amatic SC"/>
                <a:sym typeface="Amatic SC"/>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r>
              <a:rPr lang="en-US" smtClean="0"/>
              <a:t>Click to edit Master title style</a:t>
            </a:r>
            <a:endParaRPr/>
          </a:p>
        </p:txBody>
      </p:sp>
      <p:grpSp>
        <p:nvGrpSpPr>
          <p:cNvPr id="44" name="Google Shape;44;p4"/>
          <p:cNvGrpSpPr/>
          <p:nvPr/>
        </p:nvGrpSpPr>
        <p:grpSpPr>
          <a:xfrm>
            <a:off x="-236949" y="6195367"/>
            <a:ext cx="9811211" cy="813247"/>
            <a:chOff x="-236950" y="4646525"/>
            <a:chExt cx="9811211" cy="609935"/>
          </a:xfrm>
        </p:grpSpPr>
        <p:sp>
          <p:nvSpPr>
            <p:cNvPr id="45" name="Google Shape;45;p4"/>
            <p:cNvSpPr/>
            <p:nvPr/>
          </p:nvSpPr>
          <p:spPr>
            <a:xfrm>
              <a:off x="-236950" y="4646525"/>
              <a:ext cx="9811211" cy="609935"/>
            </a:xfrm>
            <a:custGeom>
              <a:avLst/>
              <a:gdLst/>
              <a:ahLst/>
              <a:cxnLst/>
              <a:rect l="l" t="t" r="r" b="b"/>
              <a:pathLst>
                <a:path w="330316" h="35415" extrusionOk="0">
                  <a:moveTo>
                    <a:pt x="294898" y="1"/>
                  </a:moveTo>
                  <a:cubicBezTo>
                    <a:pt x="285242" y="1"/>
                    <a:pt x="275615" y="1503"/>
                    <a:pt x="268725" y="3494"/>
                  </a:cubicBezTo>
                  <a:cubicBezTo>
                    <a:pt x="266939" y="4018"/>
                    <a:pt x="265236" y="4578"/>
                    <a:pt x="262962" y="4899"/>
                  </a:cubicBezTo>
                  <a:cubicBezTo>
                    <a:pt x="261385" y="5131"/>
                    <a:pt x="259675" y="5230"/>
                    <a:pt x="257929" y="5230"/>
                  </a:cubicBezTo>
                  <a:cubicBezTo>
                    <a:pt x="254839" y="5230"/>
                    <a:pt x="251639" y="4921"/>
                    <a:pt x="248877" y="4495"/>
                  </a:cubicBezTo>
                  <a:cubicBezTo>
                    <a:pt x="244555" y="3840"/>
                    <a:pt x="240733" y="2923"/>
                    <a:pt x="236185" y="2399"/>
                  </a:cubicBezTo>
                  <a:cubicBezTo>
                    <a:pt x="233121" y="2048"/>
                    <a:pt x="229911" y="1897"/>
                    <a:pt x="226661" y="1897"/>
                  </a:cubicBezTo>
                  <a:cubicBezTo>
                    <a:pt x="219667" y="1897"/>
                    <a:pt x="212481" y="2596"/>
                    <a:pt x="206134" y="3506"/>
                  </a:cubicBezTo>
                  <a:cubicBezTo>
                    <a:pt x="196847" y="4840"/>
                    <a:pt x="188262" y="6626"/>
                    <a:pt x="178261" y="7471"/>
                  </a:cubicBezTo>
                  <a:cubicBezTo>
                    <a:pt x="174203" y="7811"/>
                    <a:pt x="169973" y="7979"/>
                    <a:pt x="165740" y="7979"/>
                  </a:cubicBezTo>
                  <a:cubicBezTo>
                    <a:pt x="158857" y="7979"/>
                    <a:pt x="151968" y="7536"/>
                    <a:pt x="145805" y="6673"/>
                  </a:cubicBezTo>
                  <a:cubicBezTo>
                    <a:pt x="139828" y="5828"/>
                    <a:pt x="134470" y="4614"/>
                    <a:pt x="128052" y="4102"/>
                  </a:cubicBezTo>
                  <a:cubicBezTo>
                    <a:pt x="125435" y="3890"/>
                    <a:pt x="122796" y="3806"/>
                    <a:pt x="120139" y="3806"/>
                  </a:cubicBezTo>
                  <a:cubicBezTo>
                    <a:pt x="110529" y="3806"/>
                    <a:pt x="100694" y="4914"/>
                    <a:pt x="90881" y="5138"/>
                  </a:cubicBezTo>
                  <a:cubicBezTo>
                    <a:pt x="89658" y="5164"/>
                    <a:pt x="88436" y="5177"/>
                    <a:pt x="87215" y="5177"/>
                  </a:cubicBezTo>
                  <a:cubicBezTo>
                    <a:pt x="78055" y="5177"/>
                    <a:pt x="68972" y="4458"/>
                    <a:pt x="60472" y="3471"/>
                  </a:cubicBezTo>
                  <a:cubicBezTo>
                    <a:pt x="53245" y="2625"/>
                    <a:pt x="46161" y="1578"/>
                    <a:pt x="38398" y="1304"/>
                  </a:cubicBezTo>
                  <a:cubicBezTo>
                    <a:pt x="37005" y="1255"/>
                    <a:pt x="35618" y="1232"/>
                    <a:pt x="34238" y="1232"/>
                  </a:cubicBezTo>
                  <a:cubicBezTo>
                    <a:pt x="25190" y="1232"/>
                    <a:pt x="16456" y="2220"/>
                    <a:pt x="8502" y="3387"/>
                  </a:cubicBezTo>
                  <a:cubicBezTo>
                    <a:pt x="5132" y="3887"/>
                    <a:pt x="727" y="4268"/>
                    <a:pt x="394" y="5459"/>
                  </a:cubicBezTo>
                  <a:cubicBezTo>
                    <a:pt x="1" y="6852"/>
                    <a:pt x="2703" y="8626"/>
                    <a:pt x="3144" y="10067"/>
                  </a:cubicBezTo>
                  <a:cubicBezTo>
                    <a:pt x="4215" y="13520"/>
                    <a:pt x="2906" y="16996"/>
                    <a:pt x="2501" y="20473"/>
                  </a:cubicBezTo>
                  <a:cubicBezTo>
                    <a:pt x="1918" y="25390"/>
                    <a:pt x="3180" y="30319"/>
                    <a:pt x="6251" y="35165"/>
                  </a:cubicBezTo>
                  <a:cubicBezTo>
                    <a:pt x="7831" y="35195"/>
                    <a:pt x="9408" y="35208"/>
                    <a:pt x="10984" y="35208"/>
                  </a:cubicBezTo>
                  <a:cubicBezTo>
                    <a:pt x="24488" y="35208"/>
                    <a:pt x="37896" y="34219"/>
                    <a:pt x="51448" y="34070"/>
                  </a:cubicBezTo>
                  <a:cubicBezTo>
                    <a:pt x="52866" y="34053"/>
                    <a:pt x="54285" y="34045"/>
                    <a:pt x="55704" y="34045"/>
                  </a:cubicBezTo>
                  <a:cubicBezTo>
                    <a:pt x="64417" y="34045"/>
                    <a:pt x="73127" y="34331"/>
                    <a:pt x="81820" y="34546"/>
                  </a:cubicBezTo>
                  <a:cubicBezTo>
                    <a:pt x="106847" y="35177"/>
                    <a:pt x="132005" y="35225"/>
                    <a:pt x="157139" y="35272"/>
                  </a:cubicBezTo>
                  <a:cubicBezTo>
                    <a:pt x="182916" y="35308"/>
                    <a:pt x="208693" y="35356"/>
                    <a:pt x="234470" y="35403"/>
                  </a:cubicBezTo>
                  <a:cubicBezTo>
                    <a:pt x="237886" y="35409"/>
                    <a:pt x="241316" y="35415"/>
                    <a:pt x="244753" y="35415"/>
                  </a:cubicBezTo>
                  <a:cubicBezTo>
                    <a:pt x="274086" y="35415"/>
                    <a:pt x="303971" y="35027"/>
                    <a:pt x="330316" y="31510"/>
                  </a:cubicBezTo>
                  <a:cubicBezTo>
                    <a:pt x="323053" y="21651"/>
                    <a:pt x="321207" y="11484"/>
                    <a:pt x="324839" y="1470"/>
                  </a:cubicBezTo>
                  <a:lnTo>
                    <a:pt x="324839" y="1470"/>
                  </a:lnTo>
                  <a:cubicBezTo>
                    <a:pt x="323161" y="1736"/>
                    <a:pt x="321418" y="1843"/>
                    <a:pt x="319631" y="1843"/>
                  </a:cubicBezTo>
                  <a:cubicBezTo>
                    <a:pt x="313887" y="1843"/>
                    <a:pt x="307689" y="740"/>
                    <a:pt x="301741" y="268"/>
                  </a:cubicBezTo>
                  <a:cubicBezTo>
                    <a:pt x="299482" y="85"/>
                    <a:pt x="297189" y="1"/>
                    <a:pt x="29489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4"/>
            <p:cNvSpPr/>
            <p:nvPr/>
          </p:nvSpPr>
          <p:spPr>
            <a:xfrm rot="10800000">
              <a:off x="8529498" y="4790900"/>
              <a:ext cx="112878" cy="79325"/>
            </a:xfrm>
            <a:custGeom>
              <a:avLst/>
              <a:gdLst/>
              <a:ahLst/>
              <a:cxnLst/>
              <a:rect l="l" t="t" r="r" b="b"/>
              <a:pathLst>
                <a:path w="2810" h="3173" extrusionOk="0">
                  <a:moveTo>
                    <a:pt x="203" y="0"/>
                  </a:moveTo>
                  <a:cubicBezTo>
                    <a:pt x="187" y="0"/>
                    <a:pt x="171" y="2"/>
                    <a:pt x="155" y="5"/>
                  </a:cubicBezTo>
                  <a:cubicBezTo>
                    <a:pt x="60" y="41"/>
                    <a:pt x="0" y="148"/>
                    <a:pt x="24" y="244"/>
                  </a:cubicBezTo>
                  <a:cubicBezTo>
                    <a:pt x="214" y="875"/>
                    <a:pt x="869" y="2934"/>
                    <a:pt x="1381" y="3149"/>
                  </a:cubicBezTo>
                  <a:cubicBezTo>
                    <a:pt x="1429" y="3161"/>
                    <a:pt x="1465" y="3173"/>
                    <a:pt x="1512" y="3173"/>
                  </a:cubicBezTo>
                  <a:cubicBezTo>
                    <a:pt x="1560" y="3173"/>
                    <a:pt x="1619" y="3161"/>
                    <a:pt x="1655" y="3125"/>
                  </a:cubicBezTo>
                  <a:cubicBezTo>
                    <a:pt x="2143" y="2851"/>
                    <a:pt x="2643" y="898"/>
                    <a:pt x="2786" y="303"/>
                  </a:cubicBezTo>
                  <a:cubicBezTo>
                    <a:pt x="2810" y="196"/>
                    <a:pt x="2739" y="89"/>
                    <a:pt x="2643" y="65"/>
                  </a:cubicBezTo>
                  <a:cubicBezTo>
                    <a:pt x="2629" y="62"/>
                    <a:pt x="2615" y="60"/>
                    <a:pt x="2601" y="60"/>
                  </a:cubicBezTo>
                  <a:cubicBezTo>
                    <a:pt x="2509" y="60"/>
                    <a:pt x="2426" y="125"/>
                    <a:pt x="2405" y="208"/>
                  </a:cubicBezTo>
                  <a:cubicBezTo>
                    <a:pt x="2155" y="1303"/>
                    <a:pt x="1738" y="2553"/>
                    <a:pt x="1500" y="2768"/>
                  </a:cubicBezTo>
                  <a:cubicBezTo>
                    <a:pt x="1250" y="2589"/>
                    <a:pt x="738" y="1291"/>
                    <a:pt x="393" y="136"/>
                  </a:cubicBezTo>
                  <a:cubicBezTo>
                    <a:pt x="373" y="55"/>
                    <a:pt x="292" y="0"/>
                    <a:pt x="2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4"/>
            <p:cNvSpPr/>
            <p:nvPr/>
          </p:nvSpPr>
          <p:spPr>
            <a:xfrm rot="10800000">
              <a:off x="725498" y="4790900"/>
              <a:ext cx="112878" cy="79325"/>
            </a:xfrm>
            <a:custGeom>
              <a:avLst/>
              <a:gdLst/>
              <a:ahLst/>
              <a:cxnLst/>
              <a:rect l="l" t="t" r="r" b="b"/>
              <a:pathLst>
                <a:path w="2810" h="3173" extrusionOk="0">
                  <a:moveTo>
                    <a:pt x="203" y="0"/>
                  </a:moveTo>
                  <a:cubicBezTo>
                    <a:pt x="187" y="0"/>
                    <a:pt x="171" y="2"/>
                    <a:pt x="155" y="5"/>
                  </a:cubicBezTo>
                  <a:cubicBezTo>
                    <a:pt x="60" y="41"/>
                    <a:pt x="0" y="148"/>
                    <a:pt x="24" y="244"/>
                  </a:cubicBezTo>
                  <a:cubicBezTo>
                    <a:pt x="214" y="875"/>
                    <a:pt x="869" y="2934"/>
                    <a:pt x="1381" y="3149"/>
                  </a:cubicBezTo>
                  <a:cubicBezTo>
                    <a:pt x="1429" y="3161"/>
                    <a:pt x="1465" y="3173"/>
                    <a:pt x="1512" y="3173"/>
                  </a:cubicBezTo>
                  <a:cubicBezTo>
                    <a:pt x="1560" y="3173"/>
                    <a:pt x="1619" y="3161"/>
                    <a:pt x="1655" y="3125"/>
                  </a:cubicBezTo>
                  <a:cubicBezTo>
                    <a:pt x="2143" y="2851"/>
                    <a:pt x="2643" y="898"/>
                    <a:pt x="2786" y="303"/>
                  </a:cubicBezTo>
                  <a:cubicBezTo>
                    <a:pt x="2810" y="196"/>
                    <a:pt x="2739" y="89"/>
                    <a:pt x="2643" y="65"/>
                  </a:cubicBezTo>
                  <a:cubicBezTo>
                    <a:pt x="2629" y="62"/>
                    <a:pt x="2615" y="60"/>
                    <a:pt x="2601" y="60"/>
                  </a:cubicBezTo>
                  <a:cubicBezTo>
                    <a:pt x="2509" y="60"/>
                    <a:pt x="2426" y="125"/>
                    <a:pt x="2405" y="208"/>
                  </a:cubicBezTo>
                  <a:cubicBezTo>
                    <a:pt x="2155" y="1303"/>
                    <a:pt x="1738" y="2553"/>
                    <a:pt x="1500" y="2768"/>
                  </a:cubicBezTo>
                  <a:cubicBezTo>
                    <a:pt x="1250" y="2589"/>
                    <a:pt x="738" y="1291"/>
                    <a:pt x="393" y="136"/>
                  </a:cubicBezTo>
                  <a:cubicBezTo>
                    <a:pt x="373" y="55"/>
                    <a:pt x="292" y="0"/>
                    <a:pt x="2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4"/>
            <p:cNvSpPr/>
            <p:nvPr/>
          </p:nvSpPr>
          <p:spPr>
            <a:xfrm rot="10800000">
              <a:off x="2434623" y="5064175"/>
              <a:ext cx="112878" cy="79325"/>
            </a:xfrm>
            <a:custGeom>
              <a:avLst/>
              <a:gdLst/>
              <a:ahLst/>
              <a:cxnLst/>
              <a:rect l="l" t="t" r="r" b="b"/>
              <a:pathLst>
                <a:path w="2810" h="3173" extrusionOk="0">
                  <a:moveTo>
                    <a:pt x="203" y="0"/>
                  </a:moveTo>
                  <a:cubicBezTo>
                    <a:pt x="187" y="0"/>
                    <a:pt x="171" y="2"/>
                    <a:pt x="155" y="5"/>
                  </a:cubicBezTo>
                  <a:cubicBezTo>
                    <a:pt x="60" y="41"/>
                    <a:pt x="0" y="148"/>
                    <a:pt x="24" y="244"/>
                  </a:cubicBezTo>
                  <a:cubicBezTo>
                    <a:pt x="214" y="875"/>
                    <a:pt x="869" y="2934"/>
                    <a:pt x="1381" y="3149"/>
                  </a:cubicBezTo>
                  <a:cubicBezTo>
                    <a:pt x="1429" y="3161"/>
                    <a:pt x="1465" y="3173"/>
                    <a:pt x="1512" y="3173"/>
                  </a:cubicBezTo>
                  <a:cubicBezTo>
                    <a:pt x="1560" y="3173"/>
                    <a:pt x="1619" y="3161"/>
                    <a:pt x="1655" y="3125"/>
                  </a:cubicBezTo>
                  <a:cubicBezTo>
                    <a:pt x="2143" y="2851"/>
                    <a:pt x="2643" y="898"/>
                    <a:pt x="2786" y="303"/>
                  </a:cubicBezTo>
                  <a:cubicBezTo>
                    <a:pt x="2810" y="196"/>
                    <a:pt x="2739" y="89"/>
                    <a:pt x="2643" y="65"/>
                  </a:cubicBezTo>
                  <a:cubicBezTo>
                    <a:pt x="2629" y="62"/>
                    <a:pt x="2615" y="60"/>
                    <a:pt x="2601" y="60"/>
                  </a:cubicBezTo>
                  <a:cubicBezTo>
                    <a:pt x="2509" y="60"/>
                    <a:pt x="2426" y="125"/>
                    <a:pt x="2405" y="208"/>
                  </a:cubicBezTo>
                  <a:cubicBezTo>
                    <a:pt x="2155" y="1303"/>
                    <a:pt x="1738" y="2553"/>
                    <a:pt x="1500" y="2768"/>
                  </a:cubicBezTo>
                  <a:cubicBezTo>
                    <a:pt x="1250" y="2589"/>
                    <a:pt x="738" y="1291"/>
                    <a:pt x="393" y="136"/>
                  </a:cubicBezTo>
                  <a:cubicBezTo>
                    <a:pt x="373" y="55"/>
                    <a:pt x="292" y="0"/>
                    <a:pt x="2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4"/>
            <p:cNvSpPr/>
            <p:nvPr/>
          </p:nvSpPr>
          <p:spPr>
            <a:xfrm rot="10800000">
              <a:off x="7712373" y="5029450"/>
              <a:ext cx="112878" cy="79325"/>
            </a:xfrm>
            <a:custGeom>
              <a:avLst/>
              <a:gdLst/>
              <a:ahLst/>
              <a:cxnLst/>
              <a:rect l="l" t="t" r="r" b="b"/>
              <a:pathLst>
                <a:path w="2810" h="3173" extrusionOk="0">
                  <a:moveTo>
                    <a:pt x="203" y="0"/>
                  </a:moveTo>
                  <a:cubicBezTo>
                    <a:pt x="187" y="0"/>
                    <a:pt x="171" y="2"/>
                    <a:pt x="155" y="5"/>
                  </a:cubicBezTo>
                  <a:cubicBezTo>
                    <a:pt x="60" y="41"/>
                    <a:pt x="0" y="148"/>
                    <a:pt x="24" y="244"/>
                  </a:cubicBezTo>
                  <a:cubicBezTo>
                    <a:pt x="214" y="875"/>
                    <a:pt x="869" y="2934"/>
                    <a:pt x="1381" y="3149"/>
                  </a:cubicBezTo>
                  <a:cubicBezTo>
                    <a:pt x="1429" y="3161"/>
                    <a:pt x="1465" y="3173"/>
                    <a:pt x="1512" y="3173"/>
                  </a:cubicBezTo>
                  <a:cubicBezTo>
                    <a:pt x="1560" y="3173"/>
                    <a:pt x="1619" y="3161"/>
                    <a:pt x="1655" y="3125"/>
                  </a:cubicBezTo>
                  <a:cubicBezTo>
                    <a:pt x="2143" y="2851"/>
                    <a:pt x="2643" y="898"/>
                    <a:pt x="2786" y="303"/>
                  </a:cubicBezTo>
                  <a:cubicBezTo>
                    <a:pt x="2810" y="196"/>
                    <a:pt x="2739" y="89"/>
                    <a:pt x="2643" y="65"/>
                  </a:cubicBezTo>
                  <a:cubicBezTo>
                    <a:pt x="2629" y="62"/>
                    <a:pt x="2615" y="60"/>
                    <a:pt x="2601" y="60"/>
                  </a:cubicBezTo>
                  <a:cubicBezTo>
                    <a:pt x="2509" y="60"/>
                    <a:pt x="2426" y="125"/>
                    <a:pt x="2405" y="208"/>
                  </a:cubicBezTo>
                  <a:cubicBezTo>
                    <a:pt x="2155" y="1303"/>
                    <a:pt x="1738" y="2553"/>
                    <a:pt x="1500" y="2768"/>
                  </a:cubicBezTo>
                  <a:cubicBezTo>
                    <a:pt x="1250" y="2589"/>
                    <a:pt x="738" y="1291"/>
                    <a:pt x="393" y="136"/>
                  </a:cubicBezTo>
                  <a:cubicBezTo>
                    <a:pt x="373" y="55"/>
                    <a:pt x="292" y="0"/>
                    <a:pt x="2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4"/>
            <p:cNvSpPr/>
            <p:nvPr/>
          </p:nvSpPr>
          <p:spPr>
            <a:xfrm rot="10800000">
              <a:off x="5764273" y="4870225"/>
              <a:ext cx="112878" cy="79325"/>
            </a:xfrm>
            <a:custGeom>
              <a:avLst/>
              <a:gdLst/>
              <a:ahLst/>
              <a:cxnLst/>
              <a:rect l="l" t="t" r="r" b="b"/>
              <a:pathLst>
                <a:path w="2810" h="3173" extrusionOk="0">
                  <a:moveTo>
                    <a:pt x="203" y="0"/>
                  </a:moveTo>
                  <a:cubicBezTo>
                    <a:pt x="187" y="0"/>
                    <a:pt x="171" y="2"/>
                    <a:pt x="155" y="5"/>
                  </a:cubicBezTo>
                  <a:cubicBezTo>
                    <a:pt x="60" y="41"/>
                    <a:pt x="0" y="148"/>
                    <a:pt x="24" y="244"/>
                  </a:cubicBezTo>
                  <a:cubicBezTo>
                    <a:pt x="214" y="875"/>
                    <a:pt x="869" y="2934"/>
                    <a:pt x="1381" y="3149"/>
                  </a:cubicBezTo>
                  <a:cubicBezTo>
                    <a:pt x="1429" y="3161"/>
                    <a:pt x="1465" y="3173"/>
                    <a:pt x="1512" y="3173"/>
                  </a:cubicBezTo>
                  <a:cubicBezTo>
                    <a:pt x="1560" y="3173"/>
                    <a:pt x="1619" y="3161"/>
                    <a:pt x="1655" y="3125"/>
                  </a:cubicBezTo>
                  <a:cubicBezTo>
                    <a:pt x="2143" y="2851"/>
                    <a:pt x="2643" y="898"/>
                    <a:pt x="2786" y="303"/>
                  </a:cubicBezTo>
                  <a:cubicBezTo>
                    <a:pt x="2810" y="196"/>
                    <a:pt x="2739" y="89"/>
                    <a:pt x="2643" y="65"/>
                  </a:cubicBezTo>
                  <a:cubicBezTo>
                    <a:pt x="2629" y="62"/>
                    <a:pt x="2615" y="60"/>
                    <a:pt x="2601" y="60"/>
                  </a:cubicBezTo>
                  <a:cubicBezTo>
                    <a:pt x="2509" y="60"/>
                    <a:pt x="2426" y="125"/>
                    <a:pt x="2405" y="208"/>
                  </a:cubicBezTo>
                  <a:cubicBezTo>
                    <a:pt x="2155" y="1303"/>
                    <a:pt x="1738" y="2553"/>
                    <a:pt x="1500" y="2768"/>
                  </a:cubicBezTo>
                  <a:cubicBezTo>
                    <a:pt x="1250" y="2589"/>
                    <a:pt x="738" y="1291"/>
                    <a:pt x="393" y="136"/>
                  </a:cubicBezTo>
                  <a:cubicBezTo>
                    <a:pt x="373" y="55"/>
                    <a:pt x="292" y="0"/>
                    <a:pt x="2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 name="Google Shape;51;p4"/>
          <p:cNvGrpSpPr/>
          <p:nvPr/>
        </p:nvGrpSpPr>
        <p:grpSpPr>
          <a:xfrm>
            <a:off x="339989" y="2846699"/>
            <a:ext cx="8617677" cy="2193316"/>
            <a:chOff x="339988" y="2135024"/>
            <a:chExt cx="8617677" cy="1644987"/>
          </a:xfrm>
        </p:grpSpPr>
        <p:sp>
          <p:nvSpPr>
            <p:cNvPr id="52" name="Google Shape;52;p4"/>
            <p:cNvSpPr/>
            <p:nvPr/>
          </p:nvSpPr>
          <p:spPr>
            <a:xfrm>
              <a:off x="8847175" y="3669694"/>
              <a:ext cx="110490" cy="110317"/>
            </a:xfrm>
            <a:custGeom>
              <a:avLst/>
              <a:gdLst/>
              <a:ahLst/>
              <a:cxnLst/>
              <a:rect l="l" t="t" r="r" b="b"/>
              <a:pathLst>
                <a:path w="13413" h="13392" extrusionOk="0">
                  <a:moveTo>
                    <a:pt x="6717" y="1821"/>
                  </a:moveTo>
                  <a:cubicBezTo>
                    <a:pt x="9416" y="1842"/>
                    <a:pt x="11592" y="4039"/>
                    <a:pt x="11571" y="6717"/>
                  </a:cubicBezTo>
                  <a:cubicBezTo>
                    <a:pt x="11571" y="9395"/>
                    <a:pt x="9374" y="11592"/>
                    <a:pt x="6696" y="11592"/>
                  </a:cubicBezTo>
                  <a:lnTo>
                    <a:pt x="6696" y="12492"/>
                  </a:lnTo>
                  <a:lnTo>
                    <a:pt x="6675" y="11592"/>
                  </a:lnTo>
                  <a:cubicBezTo>
                    <a:pt x="5378" y="11571"/>
                    <a:pt x="4143" y="11069"/>
                    <a:pt x="3223" y="10149"/>
                  </a:cubicBezTo>
                  <a:cubicBezTo>
                    <a:pt x="2302" y="9207"/>
                    <a:pt x="1800" y="7994"/>
                    <a:pt x="1821" y="6675"/>
                  </a:cubicBezTo>
                  <a:cubicBezTo>
                    <a:pt x="1821" y="3997"/>
                    <a:pt x="4018" y="1821"/>
                    <a:pt x="6717" y="1821"/>
                  </a:cubicBezTo>
                  <a:close/>
                  <a:moveTo>
                    <a:pt x="6696" y="1"/>
                  </a:moveTo>
                  <a:cubicBezTo>
                    <a:pt x="3034" y="1"/>
                    <a:pt x="21" y="2993"/>
                    <a:pt x="0" y="6675"/>
                  </a:cubicBezTo>
                  <a:cubicBezTo>
                    <a:pt x="0" y="8454"/>
                    <a:pt x="691" y="10149"/>
                    <a:pt x="1946" y="11404"/>
                  </a:cubicBezTo>
                  <a:cubicBezTo>
                    <a:pt x="3202" y="12680"/>
                    <a:pt x="4876" y="13392"/>
                    <a:pt x="6675" y="13392"/>
                  </a:cubicBezTo>
                  <a:lnTo>
                    <a:pt x="6696" y="13392"/>
                  </a:lnTo>
                  <a:cubicBezTo>
                    <a:pt x="10378" y="13392"/>
                    <a:pt x="13371" y="10400"/>
                    <a:pt x="13391" y="6738"/>
                  </a:cubicBezTo>
                  <a:cubicBezTo>
                    <a:pt x="13412" y="3035"/>
                    <a:pt x="10420" y="22"/>
                    <a:pt x="6696" y="1"/>
                  </a:cubicBezTo>
                  <a:close/>
                </a:path>
              </a:pathLst>
            </a:custGeom>
            <a:solidFill>
              <a:srgbClr val="2417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4"/>
            <p:cNvSpPr/>
            <p:nvPr/>
          </p:nvSpPr>
          <p:spPr>
            <a:xfrm>
              <a:off x="8563991" y="2135024"/>
              <a:ext cx="184083" cy="184775"/>
            </a:xfrm>
            <a:custGeom>
              <a:avLst/>
              <a:gdLst/>
              <a:ahLst/>
              <a:cxnLst/>
              <a:rect l="l" t="t" r="r" b="b"/>
              <a:pathLst>
                <a:path w="22347" h="22431" extrusionOk="0">
                  <a:moveTo>
                    <a:pt x="11948" y="2888"/>
                  </a:moveTo>
                  <a:cubicBezTo>
                    <a:pt x="12220" y="3830"/>
                    <a:pt x="12534" y="5127"/>
                    <a:pt x="12743" y="5964"/>
                  </a:cubicBezTo>
                  <a:cubicBezTo>
                    <a:pt x="13287" y="8182"/>
                    <a:pt x="13433" y="8726"/>
                    <a:pt x="13684" y="9061"/>
                  </a:cubicBezTo>
                  <a:cubicBezTo>
                    <a:pt x="13977" y="9437"/>
                    <a:pt x="14375" y="9605"/>
                    <a:pt x="16593" y="10400"/>
                  </a:cubicBezTo>
                  <a:cubicBezTo>
                    <a:pt x="17367" y="10672"/>
                    <a:pt x="18539" y="11111"/>
                    <a:pt x="19417" y="11467"/>
                  </a:cubicBezTo>
                  <a:cubicBezTo>
                    <a:pt x="18162" y="12011"/>
                    <a:pt x="16153" y="12785"/>
                    <a:pt x="14396" y="13413"/>
                  </a:cubicBezTo>
                  <a:cubicBezTo>
                    <a:pt x="14124" y="13496"/>
                    <a:pt x="13914" y="13706"/>
                    <a:pt x="13810" y="13957"/>
                  </a:cubicBezTo>
                  <a:cubicBezTo>
                    <a:pt x="12910" y="16007"/>
                    <a:pt x="11822" y="18309"/>
                    <a:pt x="11090" y="19606"/>
                  </a:cubicBezTo>
                  <a:cubicBezTo>
                    <a:pt x="10588" y="18204"/>
                    <a:pt x="9897" y="15756"/>
                    <a:pt x="9353" y="13601"/>
                  </a:cubicBezTo>
                  <a:cubicBezTo>
                    <a:pt x="9269" y="13224"/>
                    <a:pt x="8956" y="12931"/>
                    <a:pt x="8579" y="12869"/>
                  </a:cubicBezTo>
                  <a:cubicBezTo>
                    <a:pt x="6487" y="12471"/>
                    <a:pt x="4101" y="11927"/>
                    <a:pt x="2804" y="11550"/>
                  </a:cubicBezTo>
                  <a:cubicBezTo>
                    <a:pt x="4185" y="10776"/>
                    <a:pt x="6800" y="9605"/>
                    <a:pt x="9102" y="8684"/>
                  </a:cubicBezTo>
                  <a:cubicBezTo>
                    <a:pt x="9374" y="8579"/>
                    <a:pt x="9562" y="8370"/>
                    <a:pt x="9667" y="8119"/>
                  </a:cubicBezTo>
                  <a:cubicBezTo>
                    <a:pt x="10378" y="6236"/>
                    <a:pt x="11278" y="4123"/>
                    <a:pt x="11948" y="2888"/>
                  </a:cubicBezTo>
                  <a:close/>
                  <a:moveTo>
                    <a:pt x="12157" y="1"/>
                  </a:moveTo>
                  <a:cubicBezTo>
                    <a:pt x="11550" y="1"/>
                    <a:pt x="10650" y="1"/>
                    <a:pt x="7951" y="7010"/>
                  </a:cubicBezTo>
                  <a:cubicBezTo>
                    <a:pt x="482" y="10023"/>
                    <a:pt x="210" y="10986"/>
                    <a:pt x="84" y="11404"/>
                  </a:cubicBezTo>
                  <a:cubicBezTo>
                    <a:pt x="0" y="11718"/>
                    <a:pt x="84" y="12157"/>
                    <a:pt x="272" y="12408"/>
                  </a:cubicBezTo>
                  <a:cubicBezTo>
                    <a:pt x="461" y="12680"/>
                    <a:pt x="1026" y="13434"/>
                    <a:pt x="7575" y="14689"/>
                  </a:cubicBezTo>
                  <a:cubicBezTo>
                    <a:pt x="9521" y="22431"/>
                    <a:pt x="10211" y="22431"/>
                    <a:pt x="10943" y="22431"/>
                  </a:cubicBezTo>
                  <a:lnTo>
                    <a:pt x="11006" y="22431"/>
                  </a:lnTo>
                  <a:cubicBezTo>
                    <a:pt x="11613" y="22389"/>
                    <a:pt x="12282" y="22347"/>
                    <a:pt x="15463" y="15149"/>
                  </a:cubicBezTo>
                  <a:cubicBezTo>
                    <a:pt x="17409" y="14459"/>
                    <a:pt x="21133" y="13078"/>
                    <a:pt x="21907" y="12366"/>
                  </a:cubicBezTo>
                  <a:cubicBezTo>
                    <a:pt x="22158" y="12136"/>
                    <a:pt x="22347" y="11634"/>
                    <a:pt x="22263" y="11299"/>
                  </a:cubicBezTo>
                  <a:cubicBezTo>
                    <a:pt x="22096" y="10379"/>
                    <a:pt x="21091" y="9898"/>
                    <a:pt x="17262" y="8537"/>
                  </a:cubicBezTo>
                  <a:cubicBezTo>
                    <a:pt x="16530" y="8265"/>
                    <a:pt x="15672" y="7952"/>
                    <a:pt x="15275" y="7784"/>
                  </a:cubicBezTo>
                  <a:cubicBezTo>
                    <a:pt x="15128" y="7345"/>
                    <a:pt x="14877" y="6320"/>
                    <a:pt x="14668" y="5483"/>
                  </a:cubicBezTo>
                  <a:cubicBezTo>
                    <a:pt x="14019" y="2804"/>
                    <a:pt x="13580" y="1131"/>
                    <a:pt x="13098" y="482"/>
                  </a:cubicBezTo>
                  <a:cubicBezTo>
                    <a:pt x="12910" y="231"/>
                    <a:pt x="12471" y="1"/>
                    <a:pt x="12157" y="1"/>
                  </a:cubicBezTo>
                  <a:close/>
                </a:path>
              </a:pathLst>
            </a:custGeom>
            <a:solidFill>
              <a:srgbClr val="2417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4"/>
            <p:cNvSpPr/>
            <p:nvPr/>
          </p:nvSpPr>
          <p:spPr>
            <a:xfrm>
              <a:off x="339988" y="2785469"/>
              <a:ext cx="110490" cy="110317"/>
            </a:xfrm>
            <a:custGeom>
              <a:avLst/>
              <a:gdLst/>
              <a:ahLst/>
              <a:cxnLst/>
              <a:rect l="l" t="t" r="r" b="b"/>
              <a:pathLst>
                <a:path w="13413" h="13392" extrusionOk="0">
                  <a:moveTo>
                    <a:pt x="6717" y="1821"/>
                  </a:moveTo>
                  <a:cubicBezTo>
                    <a:pt x="9416" y="1842"/>
                    <a:pt x="11592" y="4039"/>
                    <a:pt x="11571" y="6717"/>
                  </a:cubicBezTo>
                  <a:cubicBezTo>
                    <a:pt x="11571" y="9395"/>
                    <a:pt x="9374" y="11592"/>
                    <a:pt x="6696" y="11592"/>
                  </a:cubicBezTo>
                  <a:lnTo>
                    <a:pt x="6696" y="12492"/>
                  </a:lnTo>
                  <a:lnTo>
                    <a:pt x="6675" y="11592"/>
                  </a:lnTo>
                  <a:cubicBezTo>
                    <a:pt x="5378" y="11571"/>
                    <a:pt x="4143" y="11069"/>
                    <a:pt x="3223" y="10149"/>
                  </a:cubicBezTo>
                  <a:cubicBezTo>
                    <a:pt x="2302" y="9207"/>
                    <a:pt x="1800" y="7994"/>
                    <a:pt x="1821" y="6675"/>
                  </a:cubicBezTo>
                  <a:cubicBezTo>
                    <a:pt x="1821" y="3997"/>
                    <a:pt x="4018" y="1821"/>
                    <a:pt x="6717" y="1821"/>
                  </a:cubicBezTo>
                  <a:close/>
                  <a:moveTo>
                    <a:pt x="6696" y="1"/>
                  </a:moveTo>
                  <a:cubicBezTo>
                    <a:pt x="3034" y="1"/>
                    <a:pt x="21" y="2993"/>
                    <a:pt x="0" y="6675"/>
                  </a:cubicBezTo>
                  <a:cubicBezTo>
                    <a:pt x="0" y="8454"/>
                    <a:pt x="691" y="10149"/>
                    <a:pt x="1946" y="11404"/>
                  </a:cubicBezTo>
                  <a:cubicBezTo>
                    <a:pt x="3202" y="12680"/>
                    <a:pt x="4876" y="13392"/>
                    <a:pt x="6675" y="13392"/>
                  </a:cubicBezTo>
                  <a:lnTo>
                    <a:pt x="6696" y="13392"/>
                  </a:lnTo>
                  <a:cubicBezTo>
                    <a:pt x="10378" y="13392"/>
                    <a:pt x="13371" y="10400"/>
                    <a:pt x="13391" y="6738"/>
                  </a:cubicBezTo>
                  <a:cubicBezTo>
                    <a:pt x="13412" y="3035"/>
                    <a:pt x="10420" y="22"/>
                    <a:pt x="6696" y="1"/>
                  </a:cubicBezTo>
                  <a:close/>
                </a:path>
              </a:pathLst>
            </a:custGeom>
            <a:solidFill>
              <a:srgbClr val="2417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5" name="Google Shape;55;p4"/>
          <p:cNvGrpSpPr/>
          <p:nvPr/>
        </p:nvGrpSpPr>
        <p:grpSpPr>
          <a:xfrm>
            <a:off x="186924" y="182266"/>
            <a:ext cx="577488" cy="1190433"/>
            <a:chOff x="186924" y="136699"/>
            <a:chExt cx="577488" cy="892825"/>
          </a:xfrm>
        </p:grpSpPr>
        <p:sp>
          <p:nvSpPr>
            <p:cNvPr id="56" name="Google Shape;56;p4"/>
            <p:cNvSpPr/>
            <p:nvPr/>
          </p:nvSpPr>
          <p:spPr>
            <a:xfrm>
              <a:off x="186924" y="754577"/>
              <a:ext cx="416622" cy="274947"/>
            </a:xfrm>
            <a:custGeom>
              <a:avLst/>
              <a:gdLst/>
              <a:ahLst/>
              <a:cxnLst/>
              <a:rect l="l" t="t" r="r" b="b"/>
              <a:pathLst>
                <a:path w="19432" h="12824" extrusionOk="0">
                  <a:moveTo>
                    <a:pt x="9704" y="1989"/>
                  </a:moveTo>
                  <a:cubicBezTo>
                    <a:pt x="10478" y="2727"/>
                    <a:pt x="10633" y="3608"/>
                    <a:pt x="10419" y="4180"/>
                  </a:cubicBezTo>
                  <a:cubicBezTo>
                    <a:pt x="10316" y="4487"/>
                    <a:pt x="10124" y="4651"/>
                    <a:pt x="9896" y="4651"/>
                  </a:cubicBezTo>
                  <a:cubicBezTo>
                    <a:pt x="9754" y="4651"/>
                    <a:pt x="9598" y="4586"/>
                    <a:pt x="9442" y="4454"/>
                  </a:cubicBezTo>
                  <a:cubicBezTo>
                    <a:pt x="8906" y="4001"/>
                    <a:pt x="9037" y="2930"/>
                    <a:pt x="9704" y="1989"/>
                  </a:cubicBezTo>
                  <a:close/>
                  <a:moveTo>
                    <a:pt x="15622" y="4846"/>
                  </a:moveTo>
                  <a:cubicBezTo>
                    <a:pt x="15479" y="5894"/>
                    <a:pt x="14836" y="6668"/>
                    <a:pt x="13967" y="6775"/>
                  </a:cubicBezTo>
                  <a:cubicBezTo>
                    <a:pt x="13919" y="6787"/>
                    <a:pt x="13871" y="6787"/>
                    <a:pt x="13824" y="6787"/>
                  </a:cubicBezTo>
                  <a:cubicBezTo>
                    <a:pt x="13598" y="6787"/>
                    <a:pt x="13598" y="6716"/>
                    <a:pt x="13598" y="6656"/>
                  </a:cubicBezTo>
                  <a:cubicBezTo>
                    <a:pt x="13574" y="6216"/>
                    <a:pt x="14419" y="5108"/>
                    <a:pt x="15622" y="4846"/>
                  </a:cubicBezTo>
                  <a:close/>
                  <a:moveTo>
                    <a:pt x="5406" y="7502"/>
                  </a:moveTo>
                  <a:cubicBezTo>
                    <a:pt x="5561" y="7502"/>
                    <a:pt x="5692" y="7644"/>
                    <a:pt x="5787" y="7763"/>
                  </a:cubicBezTo>
                  <a:cubicBezTo>
                    <a:pt x="6204" y="8287"/>
                    <a:pt x="6299" y="8871"/>
                    <a:pt x="6073" y="9359"/>
                  </a:cubicBezTo>
                  <a:cubicBezTo>
                    <a:pt x="5823" y="9871"/>
                    <a:pt x="5216" y="10192"/>
                    <a:pt x="4489" y="10204"/>
                  </a:cubicBezTo>
                  <a:cubicBezTo>
                    <a:pt x="4346" y="9252"/>
                    <a:pt x="4632" y="8240"/>
                    <a:pt x="5013" y="7763"/>
                  </a:cubicBezTo>
                  <a:cubicBezTo>
                    <a:pt x="5144" y="7597"/>
                    <a:pt x="5287" y="7502"/>
                    <a:pt x="5406" y="7502"/>
                  </a:cubicBezTo>
                  <a:close/>
                  <a:moveTo>
                    <a:pt x="11847" y="8347"/>
                  </a:moveTo>
                  <a:cubicBezTo>
                    <a:pt x="11907" y="8347"/>
                    <a:pt x="12014" y="8466"/>
                    <a:pt x="12109" y="8764"/>
                  </a:cubicBezTo>
                  <a:cubicBezTo>
                    <a:pt x="12335" y="9526"/>
                    <a:pt x="12193" y="10240"/>
                    <a:pt x="11704" y="10823"/>
                  </a:cubicBezTo>
                  <a:cubicBezTo>
                    <a:pt x="11252" y="10026"/>
                    <a:pt x="11300" y="9168"/>
                    <a:pt x="11550" y="8656"/>
                  </a:cubicBezTo>
                  <a:cubicBezTo>
                    <a:pt x="11669" y="8430"/>
                    <a:pt x="11800" y="8347"/>
                    <a:pt x="11847" y="8347"/>
                  </a:cubicBezTo>
                  <a:close/>
                  <a:moveTo>
                    <a:pt x="12157" y="588"/>
                  </a:moveTo>
                  <a:cubicBezTo>
                    <a:pt x="12658" y="588"/>
                    <a:pt x="13166" y="737"/>
                    <a:pt x="13645" y="1048"/>
                  </a:cubicBezTo>
                  <a:cubicBezTo>
                    <a:pt x="14860" y="1822"/>
                    <a:pt x="15598" y="3013"/>
                    <a:pt x="15645" y="4263"/>
                  </a:cubicBezTo>
                  <a:cubicBezTo>
                    <a:pt x="14157" y="4513"/>
                    <a:pt x="12990" y="5870"/>
                    <a:pt x="13026" y="6680"/>
                  </a:cubicBezTo>
                  <a:cubicBezTo>
                    <a:pt x="13038" y="7013"/>
                    <a:pt x="13252" y="7359"/>
                    <a:pt x="13824" y="7359"/>
                  </a:cubicBezTo>
                  <a:cubicBezTo>
                    <a:pt x="13895" y="7359"/>
                    <a:pt x="13967" y="7359"/>
                    <a:pt x="14050" y="7347"/>
                  </a:cubicBezTo>
                  <a:cubicBezTo>
                    <a:pt x="15205" y="7192"/>
                    <a:pt x="16062" y="6156"/>
                    <a:pt x="16205" y="4787"/>
                  </a:cubicBezTo>
                  <a:cubicBezTo>
                    <a:pt x="16848" y="4811"/>
                    <a:pt x="17443" y="5108"/>
                    <a:pt x="17979" y="5680"/>
                  </a:cubicBezTo>
                  <a:cubicBezTo>
                    <a:pt x="18896" y="6656"/>
                    <a:pt x="18670" y="7811"/>
                    <a:pt x="18324" y="8609"/>
                  </a:cubicBezTo>
                  <a:cubicBezTo>
                    <a:pt x="17538" y="10442"/>
                    <a:pt x="15312" y="12121"/>
                    <a:pt x="13657" y="12121"/>
                  </a:cubicBezTo>
                  <a:cubicBezTo>
                    <a:pt x="13205" y="12121"/>
                    <a:pt x="12812" y="11990"/>
                    <a:pt x="12502" y="11752"/>
                  </a:cubicBezTo>
                  <a:cubicBezTo>
                    <a:pt x="12335" y="11609"/>
                    <a:pt x="12181" y="11466"/>
                    <a:pt x="12038" y="11300"/>
                  </a:cubicBezTo>
                  <a:cubicBezTo>
                    <a:pt x="12740" y="10561"/>
                    <a:pt x="12966" y="9597"/>
                    <a:pt x="12657" y="8597"/>
                  </a:cubicBezTo>
                  <a:cubicBezTo>
                    <a:pt x="12443" y="7883"/>
                    <a:pt x="12062" y="7775"/>
                    <a:pt x="11847" y="7775"/>
                  </a:cubicBezTo>
                  <a:cubicBezTo>
                    <a:pt x="11538" y="7775"/>
                    <a:pt x="11252" y="8002"/>
                    <a:pt x="11050" y="8406"/>
                  </a:cubicBezTo>
                  <a:cubicBezTo>
                    <a:pt x="10692" y="9097"/>
                    <a:pt x="10645" y="10204"/>
                    <a:pt x="11276" y="11228"/>
                  </a:cubicBezTo>
                  <a:cubicBezTo>
                    <a:pt x="10621" y="11728"/>
                    <a:pt x="9383" y="12252"/>
                    <a:pt x="7144" y="12252"/>
                  </a:cubicBezTo>
                  <a:lnTo>
                    <a:pt x="6894" y="12252"/>
                  </a:lnTo>
                  <a:cubicBezTo>
                    <a:pt x="5489" y="12228"/>
                    <a:pt x="4882" y="11502"/>
                    <a:pt x="4632" y="10776"/>
                  </a:cubicBezTo>
                  <a:cubicBezTo>
                    <a:pt x="5513" y="10728"/>
                    <a:pt x="6251" y="10288"/>
                    <a:pt x="6585" y="9609"/>
                  </a:cubicBezTo>
                  <a:cubicBezTo>
                    <a:pt x="6930" y="8918"/>
                    <a:pt x="6799" y="8109"/>
                    <a:pt x="6239" y="7406"/>
                  </a:cubicBezTo>
                  <a:cubicBezTo>
                    <a:pt x="5942" y="7013"/>
                    <a:pt x="5620" y="6930"/>
                    <a:pt x="5418" y="6930"/>
                  </a:cubicBezTo>
                  <a:cubicBezTo>
                    <a:pt x="5108" y="6930"/>
                    <a:pt x="4823" y="7097"/>
                    <a:pt x="4573" y="7406"/>
                  </a:cubicBezTo>
                  <a:cubicBezTo>
                    <a:pt x="4120" y="7954"/>
                    <a:pt x="3787" y="9037"/>
                    <a:pt x="3906" y="10157"/>
                  </a:cubicBezTo>
                  <a:cubicBezTo>
                    <a:pt x="3287" y="10038"/>
                    <a:pt x="2644" y="9728"/>
                    <a:pt x="2001" y="9252"/>
                  </a:cubicBezTo>
                  <a:cubicBezTo>
                    <a:pt x="548" y="8168"/>
                    <a:pt x="858" y="6644"/>
                    <a:pt x="1060" y="6049"/>
                  </a:cubicBezTo>
                  <a:cubicBezTo>
                    <a:pt x="1489" y="4727"/>
                    <a:pt x="2656" y="3656"/>
                    <a:pt x="3656" y="3656"/>
                  </a:cubicBezTo>
                  <a:cubicBezTo>
                    <a:pt x="3906" y="3656"/>
                    <a:pt x="4132" y="3715"/>
                    <a:pt x="4334" y="3846"/>
                  </a:cubicBezTo>
                  <a:cubicBezTo>
                    <a:pt x="4382" y="3876"/>
                    <a:pt x="4436" y="3891"/>
                    <a:pt x="4489" y="3891"/>
                  </a:cubicBezTo>
                  <a:cubicBezTo>
                    <a:pt x="4543" y="3891"/>
                    <a:pt x="4596" y="3876"/>
                    <a:pt x="4644" y="3846"/>
                  </a:cubicBezTo>
                  <a:cubicBezTo>
                    <a:pt x="4739" y="3787"/>
                    <a:pt x="4787" y="3680"/>
                    <a:pt x="4775" y="3561"/>
                  </a:cubicBezTo>
                  <a:cubicBezTo>
                    <a:pt x="4763" y="3549"/>
                    <a:pt x="4584" y="2048"/>
                    <a:pt x="5299" y="1227"/>
                  </a:cubicBezTo>
                  <a:cubicBezTo>
                    <a:pt x="5596" y="882"/>
                    <a:pt x="6024" y="713"/>
                    <a:pt x="6576" y="713"/>
                  </a:cubicBezTo>
                  <a:cubicBezTo>
                    <a:pt x="6976" y="713"/>
                    <a:pt x="7440" y="802"/>
                    <a:pt x="7966" y="977"/>
                  </a:cubicBezTo>
                  <a:cubicBezTo>
                    <a:pt x="8466" y="1144"/>
                    <a:pt x="8906" y="1358"/>
                    <a:pt x="9276" y="1620"/>
                  </a:cubicBezTo>
                  <a:cubicBezTo>
                    <a:pt x="8490" y="2703"/>
                    <a:pt x="8204" y="4144"/>
                    <a:pt x="9073" y="4894"/>
                  </a:cubicBezTo>
                  <a:cubicBezTo>
                    <a:pt x="9335" y="5120"/>
                    <a:pt x="9621" y="5239"/>
                    <a:pt x="9907" y="5239"/>
                  </a:cubicBezTo>
                  <a:cubicBezTo>
                    <a:pt x="10371" y="5239"/>
                    <a:pt x="10776" y="4906"/>
                    <a:pt x="10966" y="4370"/>
                  </a:cubicBezTo>
                  <a:cubicBezTo>
                    <a:pt x="11240" y="3608"/>
                    <a:pt x="11061" y="2465"/>
                    <a:pt x="10085" y="1537"/>
                  </a:cubicBezTo>
                  <a:cubicBezTo>
                    <a:pt x="10683" y="917"/>
                    <a:pt x="11413" y="588"/>
                    <a:pt x="12157" y="588"/>
                  </a:cubicBezTo>
                  <a:close/>
                  <a:moveTo>
                    <a:pt x="12157" y="1"/>
                  </a:moveTo>
                  <a:cubicBezTo>
                    <a:pt x="11252" y="1"/>
                    <a:pt x="10347" y="429"/>
                    <a:pt x="9633" y="1179"/>
                  </a:cubicBezTo>
                  <a:cubicBezTo>
                    <a:pt x="9216" y="870"/>
                    <a:pt x="8716" y="620"/>
                    <a:pt x="8144" y="429"/>
                  </a:cubicBezTo>
                  <a:cubicBezTo>
                    <a:pt x="7570" y="236"/>
                    <a:pt x="7051" y="141"/>
                    <a:pt x="6591" y="141"/>
                  </a:cubicBezTo>
                  <a:cubicBezTo>
                    <a:pt x="5858" y="141"/>
                    <a:pt x="5275" y="383"/>
                    <a:pt x="4858" y="858"/>
                  </a:cubicBezTo>
                  <a:cubicBezTo>
                    <a:pt x="4251" y="1548"/>
                    <a:pt x="4168" y="2560"/>
                    <a:pt x="4168" y="3156"/>
                  </a:cubicBezTo>
                  <a:cubicBezTo>
                    <a:pt x="4001" y="3108"/>
                    <a:pt x="3834" y="3084"/>
                    <a:pt x="3656" y="3084"/>
                  </a:cubicBezTo>
                  <a:cubicBezTo>
                    <a:pt x="2406" y="3084"/>
                    <a:pt x="1025" y="4299"/>
                    <a:pt x="501" y="5858"/>
                  </a:cubicBezTo>
                  <a:cubicBezTo>
                    <a:pt x="1" y="7382"/>
                    <a:pt x="417" y="8787"/>
                    <a:pt x="1656" y="9716"/>
                  </a:cubicBezTo>
                  <a:cubicBezTo>
                    <a:pt x="2429" y="10299"/>
                    <a:pt x="3251" y="10657"/>
                    <a:pt x="4025" y="10752"/>
                  </a:cubicBezTo>
                  <a:cubicBezTo>
                    <a:pt x="4382" y="12050"/>
                    <a:pt x="5418" y="12800"/>
                    <a:pt x="6882" y="12824"/>
                  </a:cubicBezTo>
                  <a:lnTo>
                    <a:pt x="7144" y="12824"/>
                  </a:lnTo>
                  <a:cubicBezTo>
                    <a:pt x="9085" y="12824"/>
                    <a:pt x="10633" y="12431"/>
                    <a:pt x="11609" y="11681"/>
                  </a:cubicBezTo>
                  <a:cubicBezTo>
                    <a:pt x="11776" y="11871"/>
                    <a:pt x="11954" y="12038"/>
                    <a:pt x="12145" y="12193"/>
                  </a:cubicBezTo>
                  <a:cubicBezTo>
                    <a:pt x="12562" y="12526"/>
                    <a:pt x="13062" y="12693"/>
                    <a:pt x="13657" y="12693"/>
                  </a:cubicBezTo>
                  <a:cubicBezTo>
                    <a:pt x="15538" y="12693"/>
                    <a:pt x="17967" y="10895"/>
                    <a:pt x="18848" y="8835"/>
                  </a:cubicBezTo>
                  <a:cubicBezTo>
                    <a:pt x="19432" y="7490"/>
                    <a:pt x="19277" y="6228"/>
                    <a:pt x="18396" y="5287"/>
                  </a:cubicBezTo>
                  <a:cubicBezTo>
                    <a:pt x="17753" y="4596"/>
                    <a:pt x="17015" y="4239"/>
                    <a:pt x="16217" y="4215"/>
                  </a:cubicBezTo>
                  <a:cubicBezTo>
                    <a:pt x="16145" y="2787"/>
                    <a:pt x="15312" y="1441"/>
                    <a:pt x="13955" y="560"/>
                  </a:cubicBezTo>
                  <a:cubicBezTo>
                    <a:pt x="13371" y="191"/>
                    <a:pt x="12764" y="1"/>
                    <a:pt x="1215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4"/>
            <p:cNvSpPr/>
            <p:nvPr/>
          </p:nvSpPr>
          <p:spPr>
            <a:xfrm>
              <a:off x="580328" y="136699"/>
              <a:ext cx="184083" cy="184775"/>
            </a:xfrm>
            <a:custGeom>
              <a:avLst/>
              <a:gdLst/>
              <a:ahLst/>
              <a:cxnLst/>
              <a:rect l="l" t="t" r="r" b="b"/>
              <a:pathLst>
                <a:path w="22347" h="22431" extrusionOk="0">
                  <a:moveTo>
                    <a:pt x="11948" y="2888"/>
                  </a:moveTo>
                  <a:cubicBezTo>
                    <a:pt x="12220" y="3830"/>
                    <a:pt x="12534" y="5127"/>
                    <a:pt x="12743" y="5964"/>
                  </a:cubicBezTo>
                  <a:cubicBezTo>
                    <a:pt x="13287" y="8182"/>
                    <a:pt x="13433" y="8726"/>
                    <a:pt x="13684" y="9061"/>
                  </a:cubicBezTo>
                  <a:cubicBezTo>
                    <a:pt x="13977" y="9437"/>
                    <a:pt x="14375" y="9605"/>
                    <a:pt x="16593" y="10400"/>
                  </a:cubicBezTo>
                  <a:cubicBezTo>
                    <a:pt x="17367" y="10672"/>
                    <a:pt x="18539" y="11111"/>
                    <a:pt x="19417" y="11467"/>
                  </a:cubicBezTo>
                  <a:cubicBezTo>
                    <a:pt x="18162" y="12011"/>
                    <a:pt x="16153" y="12785"/>
                    <a:pt x="14396" y="13413"/>
                  </a:cubicBezTo>
                  <a:cubicBezTo>
                    <a:pt x="14124" y="13496"/>
                    <a:pt x="13914" y="13706"/>
                    <a:pt x="13810" y="13957"/>
                  </a:cubicBezTo>
                  <a:cubicBezTo>
                    <a:pt x="12910" y="16007"/>
                    <a:pt x="11822" y="18309"/>
                    <a:pt x="11090" y="19606"/>
                  </a:cubicBezTo>
                  <a:cubicBezTo>
                    <a:pt x="10588" y="18204"/>
                    <a:pt x="9897" y="15756"/>
                    <a:pt x="9353" y="13601"/>
                  </a:cubicBezTo>
                  <a:cubicBezTo>
                    <a:pt x="9269" y="13224"/>
                    <a:pt x="8956" y="12931"/>
                    <a:pt x="8579" y="12869"/>
                  </a:cubicBezTo>
                  <a:cubicBezTo>
                    <a:pt x="6487" y="12471"/>
                    <a:pt x="4101" y="11927"/>
                    <a:pt x="2804" y="11550"/>
                  </a:cubicBezTo>
                  <a:cubicBezTo>
                    <a:pt x="4185" y="10776"/>
                    <a:pt x="6800" y="9605"/>
                    <a:pt x="9102" y="8684"/>
                  </a:cubicBezTo>
                  <a:cubicBezTo>
                    <a:pt x="9374" y="8579"/>
                    <a:pt x="9562" y="8370"/>
                    <a:pt x="9667" y="8119"/>
                  </a:cubicBezTo>
                  <a:cubicBezTo>
                    <a:pt x="10378" y="6236"/>
                    <a:pt x="11278" y="4123"/>
                    <a:pt x="11948" y="2888"/>
                  </a:cubicBezTo>
                  <a:close/>
                  <a:moveTo>
                    <a:pt x="12157" y="1"/>
                  </a:moveTo>
                  <a:cubicBezTo>
                    <a:pt x="11550" y="1"/>
                    <a:pt x="10650" y="1"/>
                    <a:pt x="7951" y="7010"/>
                  </a:cubicBezTo>
                  <a:cubicBezTo>
                    <a:pt x="482" y="10023"/>
                    <a:pt x="210" y="10986"/>
                    <a:pt x="84" y="11404"/>
                  </a:cubicBezTo>
                  <a:cubicBezTo>
                    <a:pt x="0" y="11718"/>
                    <a:pt x="84" y="12157"/>
                    <a:pt x="272" y="12408"/>
                  </a:cubicBezTo>
                  <a:cubicBezTo>
                    <a:pt x="461" y="12680"/>
                    <a:pt x="1026" y="13434"/>
                    <a:pt x="7575" y="14689"/>
                  </a:cubicBezTo>
                  <a:cubicBezTo>
                    <a:pt x="9521" y="22431"/>
                    <a:pt x="10211" y="22431"/>
                    <a:pt x="10943" y="22431"/>
                  </a:cubicBezTo>
                  <a:lnTo>
                    <a:pt x="11006" y="22431"/>
                  </a:lnTo>
                  <a:cubicBezTo>
                    <a:pt x="11613" y="22389"/>
                    <a:pt x="12282" y="22347"/>
                    <a:pt x="15463" y="15149"/>
                  </a:cubicBezTo>
                  <a:cubicBezTo>
                    <a:pt x="17409" y="14459"/>
                    <a:pt x="21133" y="13078"/>
                    <a:pt x="21907" y="12366"/>
                  </a:cubicBezTo>
                  <a:cubicBezTo>
                    <a:pt x="22158" y="12136"/>
                    <a:pt x="22347" y="11634"/>
                    <a:pt x="22263" y="11299"/>
                  </a:cubicBezTo>
                  <a:cubicBezTo>
                    <a:pt x="22096" y="10379"/>
                    <a:pt x="21091" y="9898"/>
                    <a:pt x="17262" y="8537"/>
                  </a:cubicBezTo>
                  <a:cubicBezTo>
                    <a:pt x="16530" y="8265"/>
                    <a:pt x="15672" y="7952"/>
                    <a:pt x="15275" y="7784"/>
                  </a:cubicBezTo>
                  <a:cubicBezTo>
                    <a:pt x="15128" y="7345"/>
                    <a:pt x="14877" y="6320"/>
                    <a:pt x="14668" y="5483"/>
                  </a:cubicBezTo>
                  <a:cubicBezTo>
                    <a:pt x="14019" y="2804"/>
                    <a:pt x="13580" y="1131"/>
                    <a:pt x="13098" y="482"/>
                  </a:cubicBezTo>
                  <a:cubicBezTo>
                    <a:pt x="12910" y="231"/>
                    <a:pt x="12471" y="1"/>
                    <a:pt x="12157" y="1"/>
                  </a:cubicBezTo>
                  <a:close/>
                </a:path>
              </a:pathLst>
            </a:custGeom>
            <a:solidFill>
              <a:srgbClr val="2417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7022146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83"/>
        <p:cNvGrpSpPr/>
        <p:nvPr/>
      </p:nvGrpSpPr>
      <p:grpSpPr>
        <a:xfrm>
          <a:off x="0" y="0"/>
          <a:ext cx="0" cy="0"/>
          <a:chOff x="0" y="0"/>
          <a:chExt cx="0" cy="0"/>
        </a:xfrm>
      </p:grpSpPr>
      <p:sp>
        <p:nvSpPr>
          <p:cNvPr id="84" name="Google Shape;84;p7"/>
          <p:cNvSpPr txBox="1">
            <a:spLocks noGrp="1"/>
          </p:cNvSpPr>
          <p:nvPr>
            <p:ph type="body" idx="1"/>
          </p:nvPr>
        </p:nvSpPr>
        <p:spPr>
          <a:xfrm>
            <a:off x="720000" y="1887633"/>
            <a:ext cx="4015200" cy="3259200"/>
          </a:xfrm>
          <a:prstGeom prst="rect">
            <a:avLst/>
          </a:prstGeom>
        </p:spPr>
        <p:txBody>
          <a:bodyPr spcFirstLastPara="1" wrap="square" lIns="91425" tIns="91425" rIns="91425" bIns="91425" anchor="t" anchorCtr="0">
            <a:noAutofit/>
          </a:bodyPr>
          <a:lstStyle>
            <a:lvl1pPr marL="457200" lvl="0" indent="-317500" rtl="0">
              <a:lnSpc>
                <a:spcPct val="115000"/>
              </a:lnSpc>
              <a:spcBef>
                <a:spcPts val="0"/>
              </a:spcBef>
              <a:spcAft>
                <a:spcPts val="0"/>
              </a:spcAft>
              <a:buClr>
                <a:srgbClr val="434343"/>
              </a:buClr>
              <a:buSzPts val="1400"/>
              <a:buChar char="●"/>
              <a:defRPr sz="1400">
                <a:solidFill>
                  <a:srgbClr val="434343"/>
                </a:solidFill>
              </a:defRPr>
            </a:lvl1pPr>
            <a:lvl2pPr marL="914400" lvl="1" indent="-317500" rtl="0">
              <a:lnSpc>
                <a:spcPct val="115000"/>
              </a:lnSpc>
              <a:spcBef>
                <a:spcPts val="0"/>
              </a:spcBef>
              <a:spcAft>
                <a:spcPts val="0"/>
              </a:spcAft>
              <a:buClr>
                <a:srgbClr val="434343"/>
              </a:buClr>
              <a:buSzPts val="1400"/>
              <a:buChar char="○"/>
              <a:defRPr>
                <a:solidFill>
                  <a:srgbClr val="434343"/>
                </a:solidFill>
              </a:defRPr>
            </a:lvl2pPr>
            <a:lvl3pPr marL="1371600" lvl="2" indent="-317500" rtl="0">
              <a:lnSpc>
                <a:spcPct val="115000"/>
              </a:lnSpc>
              <a:spcBef>
                <a:spcPts val="0"/>
              </a:spcBef>
              <a:spcAft>
                <a:spcPts val="0"/>
              </a:spcAft>
              <a:buClr>
                <a:srgbClr val="434343"/>
              </a:buClr>
              <a:buSzPts val="1400"/>
              <a:buChar char="■"/>
              <a:defRPr>
                <a:solidFill>
                  <a:srgbClr val="434343"/>
                </a:solidFill>
              </a:defRPr>
            </a:lvl3pPr>
            <a:lvl4pPr marL="1828800" lvl="3" indent="-317500" rtl="0">
              <a:lnSpc>
                <a:spcPct val="115000"/>
              </a:lnSpc>
              <a:spcBef>
                <a:spcPts val="0"/>
              </a:spcBef>
              <a:spcAft>
                <a:spcPts val="0"/>
              </a:spcAft>
              <a:buClr>
                <a:srgbClr val="434343"/>
              </a:buClr>
              <a:buSzPts val="1400"/>
              <a:buChar char="●"/>
              <a:defRPr>
                <a:solidFill>
                  <a:srgbClr val="434343"/>
                </a:solidFill>
              </a:defRPr>
            </a:lvl4pPr>
            <a:lvl5pPr marL="2286000" lvl="4" indent="-317500" rtl="0">
              <a:lnSpc>
                <a:spcPct val="115000"/>
              </a:lnSpc>
              <a:spcBef>
                <a:spcPts val="0"/>
              </a:spcBef>
              <a:spcAft>
                <a:spcPts val="0"/>
              </a:spcAft>
              <a:buClr>
                <a:srgbClr val="434343"/>
              </a:buClr>
              <a:buSzPts val="1400"/>
              <a:buChar char="○"/>
              <a:defRPr>
                <a:solidFill>
                  <a:srgbClr val="434343"/>
                </a:solidFill>
              </a:defRPr>
            </a:lvl5pPr>
            <a:lvl6pPr marL="2743200" lvl="5" indent="-317500" rtl="0">
              <a:lnSpc>
                <a:spcPct val="115000"/>
              </a:lnSpc>
              <a:spcBef>
                <a:spcPts val="0"/>
              </a:spcBef>
              <a:spcAft>
                <a:spcPts val="0"/>
              </a:spcAft>
              <a:buClr>
                <a:srgbClr val="434343"/>
              </a:buClr>
              <a:buSzPts val="1400"/>
              <a:buChar char="■"/>
              <a:defRPr>
                <a:solidFill>
                  <a:srgbClr val="434343"/>
                </a:solidFill>
              </a:defRPr>
            </a:lvl6pPr>
            <a:lvl7pPr marL="3200400" lvl="6" indent="-317500" rtl="0">
              <a:lnSpc>
                <a:spcPct val="115000"/>
              </a:lnSpc>
              <a:spcBef>
                <a:spcPts val="0"/>
              </a:spcBef>
              <a:spcAft>
                <a:spcPts val="0"/>
              </a:spcAft>
              <a:buClr>
                <a:srgbClr val="434343"/>
              </a:buClr>
              <a:buSzPts val="1400"/>
              <a:buChar char="●"/>
              <a:defRPr>
                <a:solidFill>
                  <a:srgbClr val="434343"/>
                </a:solidFill>
              </a:defRPr>
            </a:lvl7pPr>
            <a:lvl8pPr marL="3657600" lvl="7" indent="-317500" rtl="0">
              <a:lnSpc>
                <a:spcPct val="115000"/>
              </a:lnSpc>
              <a:spcBef>
                <a:spcPts val="0"/>
              </a:spcBef>
              <a:spcAft>
                <a:spcPts val="0"/>
              </a:spcAft>
              <a:buClr>
                <a:srgbClr val="434343"/>
              </a:buClr>
              <a:buSzPts val="1400"/>
              <a:buChar char="○"/>
              <a:defRPr>
                <a:solidFill>
                  <a:srgbClr val="434343"/>
                </a:solidFill>
              </a:defRPr>
            </a:lvl8pPr>
            <a:lvl9pPr marL="4114800" lvl="8" indent="-317500" rtl="0">
              <a:lnSpc>
                <a:spcPct val="115000"/>
              </a:lnSpc>
              <a:spcBef>
                <a:spcPts val="0"/>
              </a:spcBef>
              <a:spcAft>
                <a:spcPts val="0"/>
              </a:spcAft>
              <a:buClr>
                <a:srgbClr val="434343"/>
              </a:buClr>
              <a:buSzPts val="1400"/>
              <a:buChar char="■"/>
              <a:defRPr>
                <a:solidFill>
                  <a:srgbClr val="434343"/>
                </a:solidFill>
              </a:defRPr>
            </a:lvl9pPr>
          </a:lstStyle>
          <a:p>
            <a:pPr lvl="0"/>
            <a:r>
              <a:rPr lang="en-US" smtClean="0"/>
              <a:t>Edit Master text styles</a:t>
            </a:r>
          </a:p>
        </p:txBody>
      </p:sp>
      <p:sp>
        <p:nvSpPr>
          <p:cNvPr id="85" name="Google Shape;85;p7"/>
          <p:cNvSpPr txBox="1">
            <a:spLocks noGrp="1"/>
          </p:cNvSpPr>
          <p:nvPr>
            <p:ph type="title"/>
          </p:nvPr>
        </p:nvSpPr>
        <p:spPr>
          <a:xfrm>
            <a:off x="720000" y="694967"/>
            <a:ext cx="7704000" cy="763600"/>
          </a:xfrm>
          <a:prstGeom prst="rect">
            <a:avLst/>
          </a:prstGeom>
          <a:solidFill>
            <a:schemeClr val="lt1"/>
          </a:solidFill>
          <a:ln>
            <a:noFill/>
          </a:ln>
        </p:spPr>
        <p:txBody>
          <a:bodyPr spcFirstLastPara="1" wrap="square" lIns="91425" tIns="91425" rIns="91425" bIns="91425" anchor="ctr" anchorCtr="0">
            <a:noAutofit/>
          </a:bodyPr>
          <a:lstStyle>
            <a:lvl1pPr lvl="0" rtl="0">
              <a:spcBef>
                <a:spcPts val="0"/>
              </a:spcBef>
              <a:spcAft>
                <a:spcPts val="0"/>
              </a:spcAft>
              <a:buSzPts val="3000"/>
              <a:buNone/>
              <a:defRPr sz="3900" b="1">
                <a:solidFill>
                  <a:schemeClr val="accent2"/>
                </a:solidFill>
                <a:latin typeface="Amatic SC"/>
                <a:ea typeface="Amatic SC"/>
                <a:cs typeface="Amatic SC"/>
                <a:sym typeface="Amatic SC"/>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r>
              <a:rPr lang="en-US" smtClean="0"/>
              <a:t>Click to edit Master title style</a:t>
            </a:r>
            <a:endParaRPr/>
          </a:p>
        </p:txBody>
      </p:sp>
      <p:sp>
        <p:nvSpPr>
          <p:cNvPr id="86" name="Google Shape;86;p7"/>
          <p:cNvSpPr/>
          <p:nvPr/>
        </p:nvSpPr>
        <p:spPr>
          <a:xfrm>
            <a:off x="8493892" y="2730715"/>
            <a:ext cx="184083" cy="246367"/>
          </a:xfrm>
          <a:custGeom>
            <a:avLst/>
            <a:gdLst/>
            <a:ahLst/>
            <a:cxnLst/>
            <a:rect l="l" t="t" r="r" b="b"/>
            <a:pathLst>
              <a:path w="22347" h="22431" extrusionOk="0">
                <a:moveTo>
                  <a:pt x="11948" y="2888"/>
                </a:moveTo>
                <a:cubicBezTo>
                  <a:pt x="12220" y="3830"/>
                  <a:pt x="12534" y="5127"/>
                  <a:pt x="12743" y="5964"/>
                </a:cubicBezTo>
                <a:cubicBezTo>
                  <a:pt x="13287" y="8182"/>
                  <a:pt x="13433" y="8726"/>
                  <a:pt x="13684" y="9061"/>
                </a:cubicBezTo>
                <a:cubicBezTo>
                  <a:pt x="13977" y="9437"/>
                  <a:pt x="14375" y="9605"/>
                  <a:pt x="16593" y="10400"/>
                </a:cubicBezTo>
                <a:cubicBezTo>
                  <a:pt x="17367" y="10672"/>
                  <a:pt x="18539" y="11111"/>
                  <a:pt x="19417" y="11467"/>
                </a:cubicBezTo>
                <a:cubicBezTo>
                  <a:pt x="18162" y="12011"/>
                  <a:pt x="16153" y="12785"/>
                  <a:pt x="14396" y="13413"/>
                </a:cubicBezTo>
                <a:cubicBezTo>
                  <a:pt x="14124" y="13496"/>
                  <a:pt x="13914" y="13706"/>
                  <a:pt x="13810" y="13957"/>
                </a:cubicBezTo>
                <a:cubicBezTo>
                  <a:pt x="12910" y="16007"/>
                  <a:pt x="11822" y="18309"/>
                  <a:pt x="11090" y="19606"/>
                </a:cubicBezTo>
                <a:cubicBezTo>
                  <a:pt x="10588" y="18204"/>
                  <a:pt x="9897" y="15756"/>
                  <a:pt x="9353" y="13601"/>
                </a:cubicBezTo>
                <a:cubicBezTo>
                  <a:pt x="9269" y="13224"/>
                  <a:pt x="8956" y="12931"/>
                  <a:pt x="8579" y="12869"/>
                </a:cubicBezTo>
                <a:cubicBezTo>
                  <a:pt x="6487" y="12471"/>
                  <a:pt x="4101" y="11927"/>
                  <a:pt x="2804" y="11550"/>
                </a:cubicBezTo>
                <a:cubicBezTo>
                  <a:pt x="4185" y="10776"/>
                  <a:pt x="6800" y="9605"/>
                  <a:pt x="9102" y="8684"/>
                </a:cubicBezTo>
                <a:cubicBezTo>
                  <a:pt x="9374" y="8579"/>
                  <a:pt x="9562" y="8370"/>
                  <a:pt x="9667" y="8119"/>
                </a:cubicBezTo>
                <a:cubicBezTo>
                  <a:pt x="10378" y="6236"/>
                  <a:pt x="11278" y="4123"/>
                  <a:pt x="11948" y="2888"/>
                </a:cubicBezTo>
                <a:close/>
                <a:moveTo>
                  <a:pt x="12157" y="1"/>
                </a:moveTo>
                <a:cubicBezTo>
                  <a:pt x="11550" y="1"/>
                  <a:pt x="10650" y="1"/>
                  <a:pt x="7951" y="7010"/>
                </a:cubicBezTo>
                <a:cubicBezTo>
                  <a:pt x="482" y="10023"/>
                  <a:pt x="210" y="10986"/>
                  <a:pt x="84" y="11404"/>
                </a:cubicBezTo>
                <a:cubicBezTo>
                  <a:pt x="0" y="11718"/>
                  <a:pt x="84" y="12157"/>
                  <a:pt x="272" y="12408"/>
                </a:cubicBezTo>
                <a:cubicBezTo>
                  <a:pt x="461" y="12680"/>
                  <a:pt x="1026" y="13434"/>
                  <a:pt x="7575" y="14689"/>
                </a:cubicBezTo>
                <a:cubicBezTo>
                  <a:pt x="9521" y="22431"/>
                  <a:pt x="10211" y="22431"/>
                  <a:pt x="10943" y="22431"/>
                </a:cubicBezTo>
                <a:lnTo>
                  <a:pt x="11006" y="22431"/>
                </a:lnTo>
                <a:cubicBezTo>
                  <a:pt x="11613" y="22389"/>
                  <a:pt x="12282" y="22347"/>
                  <a:pt x="15463" y="15149"/>
                </a:cubicBezTo>
                <a:cubicBezTo>
                  <a:pt x="17409" y="14459"/>
                  <a:pt x="21133" y="13078"/>
                  <a:pt x="21907" y="12366"/>
                </a:cubicBezTo>
                <a:cubicBezTo>
                  <a:pt x="22158" y="12136"/>
                  <a:pt x="22347" y="11634"/>
                  <a:pt x="22263" y="11299"/>
                </a:cubicBezTo>
                <a:cubicBezTo>
                  <a:pt x="22096" y="10379"/>
                  <a:pt x="21091" y="9898"/>
                  <a:pt x="17262" y="8537"/>
                </a:cubicBezTo>
                <a:cubicBezTo>
                  <a:pt x="16530" y="8265"/>
                  <a:pt x="15672" y="7952"/>
                  <a:pt x="15275" y="7784"/>
                </a:cubicBezTo>
                <a:cubicBezTo>
                  <a:pt x="15128" y="7345"/>
                  <a:pt x="14877" y="6320"/>
                  <a:pt x="14668" y="5483"/>
                </a:cubicBezTo>
                <a:cubicBezTo>
                  <a:pt x="14019" y="2804"/>
                  <a:pt x="13580" y="1131"/>
                  <a:pt x="13098" y="482"/>
                </a:cubicBezTo>
                <a:cubicBezTo>
                  <a:pt x="12910" y="231"/>
                  <a:pt x="12471" y="1"/>
                  <a:pt x="12157" y="1"/>
                </a:cubicBezTo>
                <a:close/>
              </a:path>
            </a:pathLst>
          </a:custGeom>
          <a:solidFill>
            <a:srgbClr val="2417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7"/>
          <p:cNvSpPr/>
          <p:nvPr/>
        </p:nvSpPr>
        <p:spPr>
          <a:xfrm>
            <a:off x="8794763" y="4354626"/>
            <a:ext cx="110490" cy="147089"/>
          </a:xfrm>
          <a:custGeom>
            <a:avLst/>
            <a:gdLst/>
            <a:ahLst/>
            <a:cxnLst/>
            <a:rect l="l" t="t" r="r" b="b"/>
            <a:pathLst>
              <a:path w="13413" h="13392" extrusionOk="0">
                <a:moveTo>
                  <a:pt x="6717" y="1821"/>
                </a:moveTo>
                <a:cubicBezTo>
                  <a:pt x="9416" y="1842"/>
                  <a:pt x="11592" y="4039"/>
                  <a:pt x="11571" y="6717"/>
                </a:cubicBezTo>
                <a:cubicBezTo>
                  <a:pt x="11571" y="9395"/>
                  <a:pt x="9374" y="11592"/>
                  <a:pt x="6696" y="11592"/>
                </a:cubicBezTo>
                <a:lnTo>
                  <a:pt x="6696" y="12492"/>
                </a:lnTo>
                <a:lnTo>
                  <a:pt x="6675" y="11592"/>
                </a:lnTo>
                <a:cubicBezTo>
                  <a:pt x="5378" y="11571"/>
                  <a:pt x="4143" y="11069"/>
                  <a:pt x="3223" y="10149"/>
                </a:cubicBezTo>
                <a:cubicBezTo>
                  <a:pt x="2302" y="9207"/>
                  <a:pt x="1800" y="7994"/>
                  <a:pt x="1821" y="6675"/>
                </a:cubicBezTo>
                <a:cubicBezTo>
                  <a:pt x="1821" y="3997"/>
                  <a:pt x="4018" y="1821"/>
                  <a:pt x="6717" y="1821"/>
                </a:cubicBezTo>
                <a:close/>
                <a:moveTo>
                  <a:pt x="6696" y="1"/>
                </a:moveTo>
                <a:cubicBezTo>
                  <a:pt x="3034" y="1"/>
                  <a:pt x="21" y="2993"/>
                  <a:pt x="0" y="6675"/>
                </a:cubicBezTo>
                <a:cubicBezTo>
                  <a:pt x="0" y="8454"/>
                  <a:pt x="691" y="10149"/>
                  <a:pt x="1946" y="11404"/>
                </a:cubicBezTo>
                <a:cubicBezTo>
                  <a:pt x="3202" y="12680"/>
                  <a:pt x="4876" y="13392"/>
                  <a:pt x="6675" y="13392"/>
                </a:cubicBezTo>
                <a:lnTo>
                  <a:pt x="6696" y="13392"/>
                </a:lnTo>
                <a:cubicBezTo>
                  <a:pt x="10378" y="13392"/>
                  <a:pt x="13371" y="10400"/>
                  <a:pt x="13391" y="6738"/>
                </a:cubicBezTo>
                <a:cubicBezTo>
                  <a:pt x="13412" y="3035"/>
                  <a:pt x="10420" y="22"/>
                  <a:pt x="6696" y="1"/>
                </a:cubicBezTo>
                <a:close/>
              </a:path>
            </a:pathLst>
          </a:custGeom>
          <a:solidFill>
            <a:srgbClr val="2417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7"/>
          <p:cNvSpPr/>
          <p:nvPr/>
        </p:nvSpPr>
        <p:spPr>
          <a:xfrm>
            <a:off x="261788" y="3910826"/>
            <a:ext cx="110490" cy="147089"/>
          </a:xfrm>
          <a:custGeom>
            <a:avLst/>
            <a:gdLst/>
            <a:ahLst/>
            <a:cxnLst/>
            <a:rect l="l" t="t" r="r" b="b"/>
            <a:pathLst>
              <a:path w="13413" h="13392" extrusionOk="0">
                <a:moveTo>
                  <a:pt x="6717" y="1821"/>
                </a:moveTo>
                <a:cubicBezTo>
                  <a:pt x="9416" y="1842"/>
                  <a:pt x="11592" y="4039"/>
                  <a:pt x="11571" y="6717"/>
                </a:cubicBezTo>
                <a:cubicBezTo>
                  <a:pt x="11571" y="9395"/>
                  <a:pt x="9374" y="11592"/>
                  <a:pt x="6696" y="11592"/>
                </a:cubicBezTo>
                <a:lnTo>
                  <a:pt x="6696" y="12492"/>
                </a:lnTo>
                <a:lnTo>
                  <a:pt x="6675" y="11592"/>
                </a:lnTo>
                <a:cubicBezTo>
                  <a:pt x="5378" y="11571"/>
                  <a:pt x="4143" y="11069"/>
                  <a:pt x="3223" y="10149"/>
                </a:cubicBezTo>
                <a:cubicBezTo>
                  <a:pt x="2302" y="9207"/>
                  <a:pt x="1800" y="7994"/>
                  <a:pt x="1821" y="6675"/>
                </a:cubicBezTo>
                <a:cubicBezTo>
                  <a:pt x="1821" y="3997"/>
                  <a:pt x="4018" y="1821"/>
                  <a:pt x="6717" y="1821"/>
                </a:cubicBezTo>
                <a:close/>
                <a:moveTo>
                  <a:pt x="6696" y="1"/>
                </a:moveTo>
                <a:cubicBezTo>
                  <a:pt x="3034" y="1"/>
                  <a:pt x="21" y="2993"/>
                  <a:pt x="0" y="6675"/>
                </a:cubicBezTo>
                <a:cubicBezTo>
                  <a:pt x="0" y="8454"/>
                  <a:pt x="691" y="10149"/>
                  <a:pt x="1946" y="11404"/>
                </a:cubicBezTo>
                <a:cubicBezTo>
                  <a:pt x="3202" y="12680"/>
                  <a:pt x="4876" y="13392"/>
                  <a:pt x="6675" y="13392"/>
                </a:cubicBezTo>
                <a:lnTo>
                  <a:pt x="6696" y="13392"/>
                </a:lnTo>
                <a:cubicBezTo>
                  <a:pt x="10378" y="13392"/>
                  <a:pt x="13371" y="10400"/>
                  <a:pt x="13391" y="6738"/>
                </a:cubicBezTo>
                <a:cubicBezTo>
                  <a:pt x="13412" y="3035"/>
                  <a:pt x="10420" y="22"/>
                  <a:pt x="6696" y="1"/>
                </a:cubicBezTo>
                <a:close/>
              </a:path>
            </a:pathLst>
          </a:custGeom>
          <a:solidFill>
            <a:srgbClr val="2417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9" name="Google Shape;89;p7"/>
          <p:cNvGrpSpPr/>
          <p:nvPr/>
        </p:nvGrpSpPr>
        <p:grpSpPr>
          <a:xfrm>
            <a:off x="-236949" y="6195367"/>
            <a:ext cx="9811211" cy="813247"/>
            <a:chOff x="-236950" y="4646525"/>
            <a:chExt cx="9811211" cy="609935"/>
          </a:xfrm>
        </p:grpSpPr>
        <p:sp>
          <p:nvSpPr>
            <p:cNvPr id="90" name="Google Shape;90;p7"/>
            <p:cNvSpPr/>
            <p:nvPr/>
          </p:nvSpPr>
          <p:spPr>
            <a:xfrm>
              <a:off x="-236950" y="4646525"/>
              <a:ext cx="9811211" cy="609935"/>
            </a:xfrm>
            <a:custGeom>
              <a:avLst/>
              <a:gdLst/>
              <a:ahLst/>
              <a:cxnLst/>
              <a:rect l="l" t="t" r="r" b="b"/>
              <a:pathLst>
                <a:path w="330316" h="35415" extrusionOk="0">
                  <a:moveTo>
                    <a:pt x="294898" y="1"/>
                  </a:moveTo>
                  <a:cubicBezTo>
                    <a:pt x="285242" y="1"/>
                    <a:pt x="275615" y="1503"/>
                    <a:pt x="268725" y="3494"/>
                  </a:cubicBezTo>
                  <a:cubicBezTo>
                    <a:pt x="266939" y="4018"/>
                    <a:pt x="265236" y="4578"/>
                    <a:pt x="262962" y="4899"/>
                  </a:cubicBezTo>
                  <a:cubicBezTo>
                    <a:pt x="261385" y="5131"/>
                    <a:pt x="259675" y="5230"/>
                    <a:pt x="257929" y="5230"/>
                  </a:cubicBezTo>
                  <a:cubicBezTo>
                    <a:pt x="254839" y="5230"/>
                    <a:pt x="251639" y="4921"/>
                    <a:pt x="248877" y="4495"/>
                  </a:cubicBezTo>
                  <a:cubicBezTo>
                    <a:pt x="244555" y="3840"/>
                    <a:pt x="240733" y="2923"/>
                    <a:pt x="236185" y="2399"/>
                  </a:cubicBezTo>
                  <a:cubicBezTo>
                    <a:pt x="233121" y="2048"/>
                    <a:pt x="229911" y="1897"/>
                    <a:pt x="226661" y="1897"/>
                  </a:cubicBezTo>
                  <a:cubicBezTo>
                    <a:pt x="219667" y="1897"/>
                    <a:pt x="212481" y="2596"/>
                    <a:pt x="206134" y="3506"/>
                  </a:cubicBezTo>
                  <a:cubicBezTo>
                    <a:pt x="196847" y="4840"/>
                    <a:pt x="188262" y="6626"/>
                    <a:pt x="178261" y="7471"/>
                  </a:cubicBezTo>
                  <a:cubicBezTo>
                    <a:pt x="174203" y="7811"/>
                    <a:pt x="169973" y="7979"/>
                    <a:pt x="165740" y="7979"/>
                  </a:cubicBezTo>
                  <a:cubicBezTo>
                    <a:pt x="158857" y="7979"/>
                    <a:pt x="151968" y="7536"/>
                    <a:pt x="145805" y="6673"/>
                  </a:cubicBezTo>
                  <a:cubicBezTo>
                    <a:pt x="139828" y="5828"/>
                    <a:pt x="134470" y="4614"/>
                    <a:pt x="128052" y="4102"/>
                  </a:cubicBezTo>
                  <a:cubicBezTo>
                    <a:pt x="125435" y="3890"/>
                    <a:pt x="122796" y="3806"/>
                    <a:pt x="120139" y="3806"/>
                  </a:cubicBezTo>
                  <a:cubicBezTo>
                    <a:pt x="110529" y="3806"/>
                    <a:pt x="100694" y="4914"/>
                    <a:pt x="90881" y="5138"/>
                  </a:cubicBezTo>
                  <a:cubicBezTo>
                    <a:pt x="89658" y="5164"/>
                    <a:pt x="88436" y="5177"/>
                    <a:pt x="87215" y="5177"/>
                  </a:cubicBezTo>
                  <a:cubicBezTo>
                    <a:pt x="78055" y="5177"/>
                    <a:pt x="68972" y="4458"/>
                    <a:pt x="60472" y="3471"/>
                  </a:cubicBezTo>
                  <a:cubicBezTo>
                    <a:pt x="53245" y="2625"/>
                    <a:pt x="46161" y="1578"/>
                    <a:pt x="38398" y="1304"/>
                  </a:cubicBezTo>
                  <a:cubicBezTo>
                    <a:pt x="37005" y="1255"/>
                    <a:pt x="35618" y="1232"/>
                    <a:pt x="34238" y="1232"/>
                  </a:cubicBezTo>
                  <a:cubicBezTo>
                    <a:pt x="25190" y="1232"/>
                    <a:pt x="16456" y="2220"/>
                    <a:pt x="8502" y="3387"/>
                  </a:cubicBezTo>
                  <a:cubicBezTo>
                    <a:pt x="5132" y="3887"/>
                    <a:pt x="727" y="4268"/>
                    <a:pt x="394" y="5459"/>
                  </a:cubicBezTo>
                  <a:cubicBezTo>
                    <a:pt x="1" y="6852"/>
                    <a:pt x="2703" y="8626"/>
                    <a:pt x="3144" y="10067"/>
                  </a:cubicBezTo>
                  <a:cubicBezTo>
                    <a:pt x="4215" y="13520"/>
                    <a:pt x="2906" y="16996"/>
                    <a:pt x="2501" y="20473"/>
                  </a:cubicBezTo>
                  <a:cubicBezTo>
                    <a:pt x="1918" y="25390"/>
                    <a:pt x="3180" y="30319"/>
                    <a:pt x="6251" y="35165"/>
                  </a:cubicBezTo>
                  <a:cubicBezTo>
                    <a:pt x="7831" y="35195"/>
                    <a:pt x="9408" y="35208"/>
                    <a:pt x="10984" y="35208"/>
                  </a:cubicBezTo>
                  <a:cubicBezTo>
                    <a:pt x="24488" y="35208"/>
                    <a:pt x="37896" y="34219"/>
                    <a:pt x="51448" y="34070"/>
                  </a:cubicBezTo>
                  <a:cubicBezTo>
                    <a:pt x="52866" y="34053"/>
                    <a:pt x="54285" y="34045"/>
                    <a:pt x="55704" y="34045"/>
                  </a:cubicBezTo>
                  <a:cubicBezTo>
                    <a:pt x="64417" y="34045"/>
                    <a:pt x="73127" y="34331"/>
                    <a:pt x="81820" y="34546"/>
                  </a:cubicBezTo>
                  <a:cubicBezTo>
                    <a:pt x="106847" y="35177"/>
                    <a:pt x="132005" y="35225"/>
                    <a:pt x="157139" y="35272"/>
                  </a:cubicBezTo>
                  <a:cubicBezTo>
                    <a:pt x="182916" y="35308"/>
                    <a:pt x="208693" y="35356"/>
                    <a:pt x="234470" y="35403"/>
                  </a:cubicBezTo>
                  <a:cubicBezTo>
                    <a:pt x="237886" y="35409"/>
                    <a:pt x="241316" y="35415"/>
                    <a:pt x="244753" y="35415"/>
                  </a:cubicBezTo>
                  <a:cubicBezTo>
                    <a:pt x="274086" y="35415"/>
                    <a:pt x="303971" y="35027"/>
                    <a:pt x="330316" y="31510"/>
                  </a:cubicBezTo>
                  <a:cubicBezTo>
                    <a:pt x="323053" y="21651"/>
                    <a:pt x="321207" y="11484"/>
                    <a:pt x="324839" y="1470"/>
                  </a:cubicBezTo>
                  <a:lnTo>
                    <a:pt x="324839" y="1470"/>
                  </a:lnTo>
                  <a:cubicBezTo>
                    <a:pt x="323161" y="1736"/>
                    <a:pt x="321418" y="1843"/>
                    <a:pt x="319631" y="1843"/>
                  </a:cubicBezTo>
                  <a:cubicBezTo>
                    <a:pt x="313887" y="1843"/>
                    <a:pt x="307689" y="740"/>
                    <a:pt x="301741" y="268"/>
                  </a:cubicBezTo>
                  <a:cubicBezTo>
                    <a:pt x="299482" y="85"/>
                    <a:pt x="297189" y="1"/>
                    <a:pt x="29489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7"/>
            <p:cNvSpPr/>
            <p:nvPr/>
          </p:nvSpPr>
          <p:spPr>
            <a:xfrm rot="10800000">
              <a:off x="8529498" y="4790900"/>
              <a:ext cx="112878" cy="79325"/>
            </a:xfrm>
            <a:custGeom>
              <a:avLst/>
              <a:gdLst/>
              <a:ahLst/>
              <a:cxnLst/>
              <a:rect l="l" t="t" r="r" b="b"/>
              <a:pathLst>
                <a:path w="2810" h="3173" extrusionOk="0">
                  <a:moveTo>
                    <a:pt x="203" y="0"/>
                  </a:moveTo>
                  <a:cubicBezTo>
                    <a:pt x="187" y="0"/>
                    <a:pt x="171" y="2"/>
                    <a:pt x="155" y="5"/>
                  </a:cubicBezTo>
                  <a:cubicBezTo>
                    <a:pt x="60" y="41"/>
                    <a:pt x="0" y="148"/>
                    <a:pt x="24" y="244"/>
                  </a:cubicBezTo>
                  <a:cubicBezTo>
                    <a:pt x="214" y="875"/>
                    <a:pt x="869" y="2934"/>
                    <a:pt x="1381" y="3149"/>
                  </a:cubicBezTo>
                  <a:cubicBezTo>
                    <a:pt x="1429" y="3161"/>
                    <a:pt x="1465" y="3173"/>
                    <a:pt x="1512" y="3173"/>
                  </a:cubicBezTo>
                  <a:cubicBezTo>
                    <a:pt x="1560" y="3173"/>
                    <a:pt x="1619" y="3161"/>
                    <a:pt x="1655" y="3125"/>
                  </a:cubicBezTo>
                  <a:cubicBezTo>
                    <a:pt x="2143" y="2851"/>
                    <a:pt x="2643" y="898"/>
                    <a:pt x="2786" y="303"/>
                  </a:cubicBezTo>
                  <a:cubicBezTo>
                    <a:pt x="2810" y="196"/>
                    <a:pt x="2739" y="89"/>
                    <a:pt x="2643" y="65"/>
                  </a:cubicBezTo>
                  <a:cubicBezTo>
                    <a:pt x="2629" y="62"/>
                    <a:pt x="2615" y="60"/>
                    <a:pt x="2601" y="60"/>
                  </a:cubicBezTo>
                  <a:cubicBezTo>
                    <a:pt x="2509" y="60"/>
                    <a:pt x="2426" y="125"/>
                    <a:pt x="2405" y="208"/>
                  </a:cubicBezTo>
                  <a:cubicBezTo>
                    <a:pt x="2155" y="1303"/>
                    <a:pt x="1738" y="2553"/>
                    <a:pt x="1500" y="2768"/>
                  </a:cubicBezTo>
                  <a:cubicBezTo>
                    <a:pt x="1250" y="2589"/>
                    <a:pt x="738" y="1291"/>
                    <a:pt x="393" y="136"/>
                  </a:cubicBezTo>
                  <a:cubicBezTo>
                    <a:pt x="373" y="55"/>
                    <a:pt x="292" y="0"/>
                    <a:pt x="2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7"/>
            <p:cNvSpPr/>
            <p:nvPr/>
          </p:nvSpPr>
          <p:spPr>
            <a:xfrm rot="10800000">
              <a:off x="725498" y="4790900"/>
              <a:ext cx="112878" cy="79325"/>
            </a:xfrm>
            <a:custGeom>
              <a:avLst/>
              <a:gdLst/>
              <a:ahLst/>
              <a:cxnLst/>
              <a:rect l="l" t="t" r="r" b="b"/>
              <a:pathLst>
                <a:path w="2810" h="3173" extrusionOk="0">
                  <a:moveTo>
                    <a:pt x="203" y="0"/>
                  </a:moveTo>
                  <a:cubicBezTo>
                    <a:pt x="187" y="0"/>
                    <a:pt x="171" y="2"/>
                    <a:pt x="155" y="5"/>
                  </a:cubicBezTo>
                  <a:cubicBezTo>
                    <a:pt x="60" y="41"/>
                    <a:pt x="0" y="148"/>
                    <a:pt x="24" y="244"/>
                  </a:cubicBezTo>
                  <a:cubicBezTo>
                    <a:pt x="214" y="875"/>
                    <a:pt x="869" y="2934"/>
                    <a:pt x="1381" y="3149"/>
                  </a:cubicBezTo>
                  <a:cubicBezTo>
                    <a:pt x="1429" y="3161"/>
                    <a:pt x="1465" y="3173"/>
                    <a:pt x="1512" y="3173"/>
                  </a:cubicBezTo>
                  <a:cubicBezTo>
                    <a:pt x="1560" y="3173"/>
                    <a:pt x="1619" y="3161"/>
                    <a:pt x="1655" y="3125"/>
                  </a:cubicBezTo>
                  <a:cubicBezTo>
                    <a:pt x="2143" y="2851"/>
                    <a:pt x="2643" y="898"/>
                    <a:pt x="2786" y="303"/>
                  </a:cubicBezTo>
                  <a:cubicBezTo>
                    <a:pt x="2810" y="196"/>
                    <a:pt x="2739" y="89"/>
                    <a:pt x="2643" y="65"/>
                  </a:cubicBezTo>
                  <a:cubicBezTo>
                    <a:pt x="2629" y="62"/>
                    <a:pt x="2615" y="60"/>
                    <a:pt x="2601" y="60"/>
                  </a:cubicBezTo>
                  <a:cubicBezTo>
                    <a:pt x="2509" y="60"/>
                    <a:pt x="2426" y="125"/>
                    <a:pt x="2405" y="208"/>
                  </a:cubicBezTo>
                  <a:cubicBezTo>
                    <a:pt x="2155" y="1303"/>
                    <a:pt x="1738" y="2553"/>
                    <a:pt x="1500" y="2768"/>
                  </a:cubicBezTo>
                  <a:cubicBezTo>
                    <a:pt x="1250" y="2589"/>
                    <a:pt x="738" y="1291"/>
                    <a:pt x="393" y="136"/>
                  </a:cubicBezTo>
                  <a:cubicBezTo>
                    <a:pt x="373" y="55"/>
                    <a:pt x="292" y="0"/>
                    <a:pt x="2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7"/>
            <p:cNvSpPr/>
            <p:nvPr/>
          </p:nvSpPr>
          <p:spPr>
            <a:xfrm rot="10800000">
              <a:off x="7712373" y="5029450"/>
              <a:ext cx="112878" cy="79325"/>
            </a:xfrm>
            <a:custGeom>
              <a:avLst/>
              <a:gdLst/>
              <a:ahLst/>
              <a:cxnLst/>
              <a:rect l="l" t="t" r="r" b="b"/>
              <a:pathLst>
                <a:path w="2810" h="3173" extrusionOk="0">
                  <a:moveTo>
                    <a:pt x="203" y="0"/>
                  </a:moveTo>
                  <a:cubicBezTo>
                    <a:pt x="187" y="0"/>
                    <a:pt x="171" y="2"/>
                    <a:pt x="155" y="5"/>
                  </a:cubicBezTo>
                  <a:cubicBezTo>
                    <a:pt x="60" y="41"/>
                    <a:pt x="0" y="148"/>
                    <a:pt x="24" y="244"/>
                  </a:cubicBezTo>
                  <a:cubicBezTo>
                    <a:pt x="214" y="875"/>
                    <a:pt x="869" y="2934"/>
                    <a:pt x="1381" y="3149"/>
                  </a:cubicBezTo>
                  <a:cubicBezTo>
                    <a:pt x="1429" y="3161"/>
                    <a:pt x="1465" y="3173"/>
                    <a:pt x="1512" y="3173"/>
                  </a:cubicBezTo>
                  <a:cubicBezTo>
                    <a:pt x="1560" y="3173"/>
                    <a:pt x="1619" y="3161"/>
                    <a:pt x="1655" y="3125"/>
                  </a:cubicBezTo>
                  <a:cubicBezTo>
                    <a:pt x="2143" y="2851"/>
                    <a:pt x="2643" y="898"/>
                    <a:pt x="2786" y="303"/>
                  </a:cubicBezTo>
                  <a:cubicBezTo>
                    <a:pt x="2810" y="196"/>
                    <a:pt x="2739" y="89"/>
                    <a:pt x="2643" y="65"/>
                  </a:cubicBezTo>
                  <a:cubicBezTo>
                    <a:pt x="2629" y="62"/>
                    <a:pt x="2615" y="60"/>
                    <a:pt x="2601" y="60"/>
                  </a:cubicBezTo>
                  <a:cubicBezTo>
                    <a:pt x="2509" y="60"/>
                    <a:pt x="2426" y="125"/>
                    <a:pt x="2405" y="208"/>
                  </a:cubicBezTo>
                  <a:cubicBezTo>
                    <a:pt x="2155" y="1303"/>
                    <a:pt x="1738" y="2553"/>
                    <a:pt x="1500" y="2768"/>
                  </a:cubicBezTo>
                  <a:cubicBezTo>
                    <a:pt x="1250" y="2589"/>
                    <a:pt x="738" y="1291"/>
                    <a:pt x="393" y="136"/>
                  </a:cubicBezTo>
                  <a:cubicBezTo>
                    <a:pt x="373" y="55"/>
                    <a:pt x="292" y="0"/>
                    <a:pt x="2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7"/>
            <p:cNvSpPr/>
            <p:nvPr/>
          </p:nvSpPr>
          <p:spPr>
            <a:xfrm rot="10800000">
              <a:off x="5764273" y="4870225"/>
              <a:ext cx="112878" cy="79325"/>
            </a:xfrm>
            <a:custGeom>
              <a:avLst/>
              <a:gdLst/>
              <a:ahLst/>
              <a:cxnLst/>
              <a:rect l="l" t="t" r="r" b="b"/>
              <a:pathLst>
                <a:path w="2810" h="3173" extrusionOk="0">
                  <a:moveTo>
                    <a:pt x="203" y="0"/>
                  </a:moveTo>
                  <a:cubicBezTo>
                    <a:pt x="187" y="0"/>
                    <a:pt x="171" y="2"/>
                    <a:pt x="155" y="5"/>
                  </a:cubicBezTo>
                  <a:cubicBezTo>
                    <a:pt x="60" y="41"/>
                    <a:pt x="0" y="148"/>
                    <a:pt x="24" y="244"/>
                  </a:cubicBezTo>
                  <a:cubicBezTo>
                    <a:pt x="214" y="875"/>
                    <a:pt x="869" y="2934"/>
                    <a:pt x="1381" y="3149"/>
                  </a:cubicBezTo>
                  <a:cubicBezTo>
                    <a:pt x="1429" y="3161"/>
                    <a:pt x="1465" y="3173"/>
                    <a:pt x="1512" y="3173"/>
                  </a:cubicBezTo>
                  <a:cubicBezTo>
                    <a:pt x="1560" y="3173"/>
                    <a:pt x="1619" y="3161"/>
                    <a:pt x="1655" y="3125"/>
                  </a:cubicBezTo>
                  <a:cubicBezTo>
                    <a:pt x="2143" y="2851"/>
                    <a:pt x="2643" y="898"/>
                    <a:pt x="2786" y="303"/>
                  </a:cubicBezTo>
                  <a:cubicBezTo>
                    <a:pt x="2810" y="196"/>
                    <a:pt x="2739" y="89"/>
                    <a:pt x="2643" y="65"/>
                  </a:cubicBezTo>
                  <a:cubicBezTo>
                    <a:pt x="2629" y="62"/>
                    <a:pt x="2615" y="60"/>
                    <a:pt x="2601" y="60"/>
                  </a:cubicBezTo>
                  <a:cubicBezTo>
                    <a:pt x="2509" y="60"/>
                    <a:pt x="2426" y="125"/>
                    <a:pt x="2405" y="208"/>
                  </a:cubicBezTo>
                  <a:cubicBezTo>
                    <a:pt x="2155" y="1303"/>
                    <a:pt x="1738" y="2553"/>
                    <a:pt x="1500" y="2768"/>
                  </a:cubicBezTo>
                  <a:cubicBezTo>
                    <a:pt x="1250" y="2589"/>
                    <a:pt x="738" y="1291"/>
                    <a:pt x="393" y="136"/>
                  </a:cubicBezTo>
                  <a:cubicBezTo>
                    <a:pt x="373" y="55"/>
                    <a:pt x="292" y="0"/>
                    <a:pt x="2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5" name="Google Shape;95;p7"/>
          <p:cNvGrpSpPr/>
          <p:nvPr/>
        </p:nvGrpSpPr>
        <p:grpSpPr>
          <a:xfrm>
            <a:off x="186924" y="182266"/>
            <a:ext cx="577488" cy="1190433"/>
            <a:chOff x="186924" y="136699"/>
            <a:chExt cx="577488" cy="892825"/>
          </a:xfrm>
        </p:grpSpPr>
        <p:sp>
          <p:nvSpPr>
            <p:cNvPr id="96" name="Google Shape;96;p7"/>
            <p:cNvSpPr/>
            <p:nvPr/>
          </p:nvSpPr>
          <p:spPr>
            <a:xfrm>
              <a:off x="186924" y="754577"/>
              <a:ext cx="416622" cy="274947"/>
            </a:xfrm>
            <a:custGeom>
              <a:avLst/>
              <a:gdLst/>
              <a:ahLst/>
              <a:cxnLst/>
              <a:rect l="l" t="t" r="r" b="b"/>
              <a:pathLst>
                <a:path w="19432" h="12824" extrusionOk="0">
                  <a:moveTo>
                    <a:pt x="9704" y="1989"/>
                  </a:moveTo>
                  <a:cubicBezTo>
                    <a:pt x="10478" y="2727"/>
                    <a:pt x="10633" y="3608"/>
                    <a:pt x="10419" y="4180"/>
                  </a:cubicBezTo>
                  <a:cubicBezTo>
                    <a:pt x="10316" y="4487"/>
                    <a:pt x="10124" y="4651"/>
                    <a:pt x="9896" y="4651"/>
                  </a:cubicBezTo>
                  <a:cubicBezTo>
                    <a:pt x="9754" y="4651"/>
                    <a:pt x="9598" y="4586"/>
                    <a:pt x="9442" y="4454"/>
                  </a:cubicBezTo>
                  <a:cubicBezTo>
                    <a:pt x="8906" y="4001"/>
                    <a:pt x="9037" y="2930"/>
                    <a:pt x="9704" y="1989"/>
                  </a:cubicBezTo>
                  <a:close/>
                  <a:moveTo>
                    <a:pt x="15622" y="4846"/>
                  </a:moveTo>
                  <a:cubicBezTo>
                    <a:pt x="15479" y="5894"/>
                    <a:pt x="14836" y="6668"/>
                    <a:pt x="13967" y="6775"/>
                  </a:cubicBezTo>
                  <a:cubicBezTo>
                    <a:pt x="13919" y="6787"/>
                    <a:pt x="13871" y="6787"/>
                    <a:pt x="13824" y="6787"/>
                  </a:cubicBezTo>
                  <a:cubicBezTo>
                    <a:pt x="13598" y="6787"/>
                    <a:pt x="13598" y="6716"/>
                    <a:pt x="13598" y="6656"/>
                  </a:cubicBezTo>
                  <a:cubicBezTo>
                    <a:pt x="13574" y="6216"/>
                    <a:pt x="14419" y="5108"/>
                    <a:pt x="15622" y="4846"/>
                  </a:cubicBezTo>
                  <a:close/>
                  <a:moveTo>
                    <a:pt x="5406" y="7502"/>
                  </a:moveTo>
                  <a:cubicBezTo>
                    <a:pt x="5561" y="7502"/>
                    <a:pt x="5692" y="7644"/>
                    <a:pt x="5787" y="7763"/>
                  </a:cubicBezTo>
                  <a:cubicBezTo>
                    <a:pt x="6204" y="8287"/>
                    <a:pt x="6299" y="8871"/>
                    <a:pt x="6073" y="9359"/>
                  </a:cubicBezTo>
                  <a:cubicBezTo>
                    <a:pt x="5823" y="9871"/>
                    <a:pt x="5216" y="10192"/>
                    <a:pt x="4489" y="10204"/>
                  </a:cubicBezTo>
                  <a:cubicBezTo>
                    <a:pt x="4346" y="9252"/>
                    <a:pt x="4632" y="8240"/>
                    <a:pt x="5013" y="7763"/>
                  </a:cubicBezTo>
                  <a:cubicBezTo>
                    <a:pt x="5144" y="7597"/>
                    <a:pt x="5287" y="7502"/>
                    <a:pt x="5406" y="7502"/>
                  </a:cubicBezTo>
                  <a:close/>
                  <a:moveTo>
                    <a:pt x="11847" y="8347"/>
                  </a:moveTo>
                  <a:cubicBezTo>
                    <a:pt x="11907" y="8347"/>
                    <a:pt x="12014" y="8466"/>
                    <a:pt x="12109" y="8764"/>
                  </a:cubicBezTo>
                  <a:cubicBezTo>
                    <a:pt x="12335" y="9526"/>
                    <a:pt x="12193" y="10240"/>
                    <a:pt x="11704" y="10823"/>
                  </a:cubicBezTo>
                  <a:cubicBezTo>
                    <a:pt x="11252" y="10026"/>
                    <a:pt x="11300" y="9168"/>
                    <a:pt x="11550" y="8656"/>
                  </a:cubicBezTo>
                  <a:cubicBezTo>
                    <a:pt x="11669" y="8430"/>
                    <a:pt x="11800" y="8347"/>
                    <a:pt x="11847" y="8347"/>
                  </a:cubicBezTo>
                  <a:close/>
                  <a:moveTo>
                    <a:pt x="12157" y="588"/>
                  </a:moveTo>
                  <a:cubicBezTo>
                    <a:pt x="12658" y="588"/>
                    <a:pt x="13166" y="737"/>
                    <a:pt x="13645" y="1048"/>
                  </a:cubicBezTo>
                  <a:cubicBezTo>
                    <a:pt x="14860" y="1822"/>
                    <a:pt x="15598" y="3013"/>
                    <a:pt x="15645" y="4263"/>
                  </a:cubicBezTo>
                  <a:cubicBezTo>
                    <a:pt x="14157" y="4513"/>
                    <a:pt x="12990" y="5870"/>
                    <a:pt x="13026" y="6680"/>
                  </a:cubicBezTo>
                  <a:cubicBezTo>
                    <a:pt x="13038" y="7013"/>
                    <a:pt x="13252" y="7359"/>
                    <a:pt x="13824" y="7359"/>
                  </a:cubicBezTo>
                  <a:cubicBezTo>
                    <a:pt x="13895" y="7359"/>
                    <a:pt x="13967" y="7359"/>
                    <a:pt x="14050" y="7347"/>
                  </a:cubicBezTo>
                  <a:cubicBezTo>
                    <a:pt x="15205" y="7192"/>
                    <a:pt x="16062" y="6156"/>
                    <a:pt x="16205" y="4787"/>
                  </a:cubicBezTo>
                  <a:cubicBezTo>
                    <a:pt x="16848" y="4811"/>
                    <a:pt x="17443" y="5108"/>
                    <a:pt x="17979" y="5680"/>
                  </a:cubicBezTo>
                  <a:cubicBezTo>
                    <a:pt x="18896" y="6656"/>
                    <a:pt x="18670" y="7811"/>
                    <a:pt x="18324" y="8609"/>
                  </a:cubicBezTo>
                  <a:cubicBezTo>
                    <a:pt x="17538" y="10442"/>
                    <a:pt x="15312" y="12121"/>
                    <a:pt x="13657" y="12121"/>
                  </a:cubicBezTo>
                  <a:cubicBezTo>
                    <a:pt x="13205" y="12121"/>
                    <a:pt x="12812" y="11990"/>
                    <a:pt x="12502" y="11752"/>
                  </a:cubicBezTo>
                  <a:cubicBezTo>
                    <a:pt x="12335" y="11609"/>
                    <a:pt x="12181" y="11466"/>
                    <a:pt x="12038" y="11300"/>
                  </a:cubicBezTo>
                  <a:cubicBezTo>
                    <a:pt x="12740" y="10561"/>
                    <a:pt x="12966" y="9597"/>
                    <a:pt x="12657" y="8597"/>
                  </a:cubicBezTo>
                  <a:cubicBezTo>
                    <a:pt x="12443" y="7883"/>
                    <a:pt x="12062" y="7775"/>
                    <a:pt x="11847" y="7775"/>
                  </a:cubicBezTo>
                  <a:cubicBezTo>
                    <a:pt x="11538" y="7775"/>
                    <a:pt x="11252" y="8002"/>
                    <a:pt x="11050" y="8406"/>
                  </a:cubicBezTo>
                  <a:cubicBezTo>
                    <a:pt x="10692" y="9097"/>
                    <a:pt x="10645" y="10204"/>
                    <a:pt x="11276" y="11228"/>
                  </a:cubicBezTo>
                  <a:cubicBezTo>
                    <a:pt x="10621" y="11728"/>
                    <a:pt x="9383" y="12252"/>
                    <a:pt x="7144" y="12252"/>
                  </a:cubicBezTo>
                  <a:lnTo>
                    <a:pt x="6894" y="12252"/>
                  </a:lnTo>
                  <a:cubicBezTo>
                    <a:pt x="5489" y="12228"/>
                    <a:pt x="4882" y="11502"/>
                    <a:pt x="4632" y="10776"/>
                  </a:cubicBezTo>
                  <a:cubicBezTo>
                    <a:pt x="5513" y="10728"/>
                    <a:pt x="6251" y="10288"/>
                    <a:pt x="6585" y="9609"/>
                  </a:cubicBezTo>
                  <a:cubicBezTo>
                    <a:pt x="6930" y="8918"/>
                    <a:pt x="6799" y="8109"/>
                    <a:pt x="6239" y="7406"/>
                  </a:cubicBezTo>
                  <a:cubicBezTo>
                    <a:pt x="5942" y="7013"/>
                    <a:pt x="5620" y="6930"/>
                    <a:pt x="5418" y="6930"/>
                  </a:cubicBezTo>
                  <a:cubicBezTo>
                    <a:pt x="5108" y="6930"/>
                    <a:pt x="4823" y="7097"/>
                    <a:pt x="4573" y="7406"/>
                  </a:cubicBezTo>
                  <a:cubicBezTo>
                    <a:pt x="4120" y="7954"/>
                    <a:pt x="3787" y="9037"/>
                    <a:pt x="3906" y="10157"/>
                  </a:cubicBezTo>
                  <a:cubicBezTo>
                    <a:pt x="3287" y="10038"/>
                    <a:pt x="2644" y="9728"/>
                    <a:pt x="2001" y="9252"/>
                  </a:cubicBezTo>
                  <a:cubicBezTo>
                    <a:pt x="548" y="8168"/>
                    <a:pt x="858" y="6644"/>
                    <a:pt x="1060" y="6049"/>
                  </a:cubicBezTo>
                  <a:cubicBezTo>
                    <a:pt x="1489" y="4727"/>
                    <a:pt x="2656" y="3656"/>
                    <a:pt x="3656" y="3656"/>
                  </a:cubicBezTo>
                  <a:cubicBezTo>
                    <a:pt x="3906" y="3656"/>
                    <a:pt x="4132" y="3715"/>
                    <a:pt x="4334" y="3846"/>
                  </a:cubicBezTo>
                  <a:cubicBezTo>
                    <a:pt x="4382" y="3876"/>
                    <a:pt x="4436" y="3891"/>
                    <a:pt x="4489" y="3891"/>
                  </a:cubicBezTo>
                  <a:cubicBezTo>
                    <a:pt x="4543" y="3891"/>
                    <a:pt x="4596" y="3876"/>
                    <a:pt x="4644" y="3846"/>
                  </a:cubicBezTo>
                  <a:cubicBezTo>
                    <a:pt x="4739" y="3787"/>
                    <a:pt x="4787" y="3680"/>
                    <a:pt x="4775" y="3561"/>
                  </a:cubicBezTo>
                  <a:cubicBezTo>
                    <a:pt x="4763" y="3549"/>
                    <a:pt x="4584" y="2048"/>
                    <a:pt x="5299" y="1227"/>
                  </a:cubicBezTo>
                  <a:cubicBezTo>
                    <a:pt x="5596" y="882"/>
                    <a:pt x="6024" y="713"/>
                    <a:pt x="6576" y="713"/>
                  </a:cubicBezTo>
                  <a:cubicBezTo>
                    <a:pt x="6976" y="713"/>
                    <a:pt x="7440" y="802"/>
                    <a:pt x="7966" y="977"/>
                  </a:cubicBezTo>
                  <a:cubicBezTo>
                    <a:pt x="8466" y="1144"/>
                    <a:pt x="8906" y="1358"/>
                    <a:pt x="9276" y="1620"/>
                  </a:cubicBezTo>
                  <a:cubicBezTo>
                    <a:pt x="8490" y="2703"/>
                    <a:pt x="8204" y="4144"/>
                    <a:pt x="9073" y="4894"/>
                  </a:cubicBezTo>
                  <a:cubicBezTo>
                    <a:pt x="9335" y="5120"/>
                    <a:pt x="9621" y="5239"/>
                    <a:pt x="9907" y="5239"/>
                  </a:cubicBezTo>
                  <a:cubicBezTo>
                    <a:pt x="10371" y="5239"/>
                    <a:pt x="10776" y="4906"/>
                    <a:pt x="10966" y="4370"/>
                  </a:cubicBezTo>
                  <a:cubicBezTo>
                    <a:pt x="11240" y="3608"/>
                    <a:pt x="11061" y="2465"/>
                    <a:pt x="10085" y="1537"/>
                  </a:cubicBezTo>
                  <a:cubicBezTo>
                    <a:pt x="10683" y="917"/>
                    <a:pt x="11413" y="588"/>
                    <a:pt x="12157" y="588"/>
                  </a:cubicBezTo>
                  <a:close/>
                  <a:moveTo>
                    <a:pt x="12157" y="1"/>
                  </a:moveTo>
                  <a:cubicBezTo>
                    <a:pt x="11252" y="1"/>
                    <a:pt x="10347" y="429"/>
                    <a:pt x="9633" y="1179"/>
                  </a:cubicBezTo>
                  <a:cubicBezTo>
                    <a:pt x="9216" y="870"/>
                    <a:pt x="8716" y="620"/>
                    <a:pt x="8144" y="429"/>
                  </a:cubicBezTo>
                  <a:cubicBezTo>
                    <a:pt x="7570" y="236"/>
                    <a:pt x="7051" y="141"/>
                    <a:pt x="6591" y="141"/>
                  </a:cubicBezTo>
                  <a:cubicBezTo>
                    <a:pt x="5858" y="141"/>
                    <a:pt x="5275" y="383"/>
                    <a:pt x="4858" y="858"/>
                  </a:cubicBezTo>
                  <a:cubicBezTo>
                    <a:pt x="4251" y="1548"/>
                    <a:pt x="4168" y="2560"/>
                    <a:pt x="4168" y="3156"/>
                  </a:cubicBezTo>
                  <a:cubicBezTo>
                    <a:pt x="4001" y="3108"/>
                    <a:pt x="3834" y="3084"/>
                    <a:pt x="3656" y="3084"/>
                  </a:cubicBezTo>
                  <a:cubicBezTo>
                    <a:pt x="2406" y="3084"/>
                    <a:pt x="1025" y="4299"/>
                    <a:pt x="501" y="5858"/>
                  </a:cubicBezTo>
                  <a:cubicBezTo>
                    <a:pt x="1" y="7382"/>
                    <a:pt x="417" y="8787"/>
                    <a:pt x="1656" y="9716"/>
                  </a:cubicBezTo>
                  <a:cubicBezTo>
                    <a:pt x="2429" y="10299"/>
                    <a:pt x="3251" y="10657"/>
                    <a:pt x="4025" y="10752"/>
                  </a:cubicBezTo>
                  <a:cubicBezTo>
                    <a:pt x="4382" y="12050"/>
                    <a:pt x="5418" y="12800"/>
                    <a:pt x="6882" y="12824"/>
                  </a:cubicBezTo>
                  <a:lnTo>
                    <a:pt x="7144" y="12824"/>
                  </a:lnTo>
                  <a:cubicBezTo>
                    <a:pt x="9085" y="12824"/>
                    <a:pt x="10633" y="12431"/>
                    <a:pt x="11609" y="11681"/>
                  </a:cubicBezTo>
                  <a:cubicBezTo>
                    <a:pt x="11776" y="11871"/>
                    <a:pt x="11954" y="12038"/>
                    <a:pt x="12145" y="12193"/>
                  </a:cubicBezTo>
                  <a:cubicBezTo>
                    <a:pt x="12562" y="12526"/>
                    <a:pt x="13062" y="12693"/>
                    <a:pt x="13657" y="12693"/>
                  </a:cubicBezTo>
                  <a:cubicBezTo>
                    <a:pt x="15538" y="12693"/>
                    <a:pt x="17967" y="10895"/>
                    <a:pt x="18848" y="8835"/>
                  </a:cubicBezTo>
                  <a:cubicBezTo>
                    <a:pt x="19432" y="7490"/>
                    <a:pt x="19277" y="6228"/>
                    <a:pt x="18396" y="5287"/>
                  </a:cubicBezTo>
                  <a:cubicBezTo>
                    <a:pt x="17753" y="4596"/>
                    <a:pt x="17015" y="4239"/>
                    <a:pt x="16217" y="4215"/>
                  </a:cubicBezTo>
                  <a:cubicBezTo>
                    <a:pt x="16145" y="2787"/>
                    <a:pt x="15312" y="1441"/>
                    <a:pt x="13955" y="560"/>
                  </a:cubicBezTo>
                  <a:cubicBezTo>
                    <a:pt x="13371" y="191"/>
                    <a:pt x="12764" y="1"/>
                    <a:pt x="1215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7"/>
            <p:cNvSpPr/>
            <p:nvPr/>
          </p:nvSpPr>
          <p:spPr>
            <a:xfrm>
              <a:off x="580328" y="136699"/>
              <a:ext cx="184083" cy="184775"/>
            </a:xfrm>
            <a:custGeom>
              <a:avLst/>
              <a:gdLst/>
              <a:ahLst/>
              <a:cxnLst/>
              <a:rect l="l" t="t" r="r" b="b"/>
              <a:pathLst>
                <a:path w="22347" h="22431" extrusionOk="0">
                  <a:moveTo>
                    <a:pt x="11948" y="2888"/>
                  </a:moveTo>
                  <a:cubicBezTo>
                    <a:pt x="12220" y="3830"/>
                    <a:pt x="12534" y="5127"/>
                    <a:pt x="12743" y="5964"/>
                  </a:cubicBezTo>
                  <a:cubicBezTo>
                    <a:pt x="13287" y="8182"/>
                    <a:pt x="13433" y="8726"/>
                    <a:pt x="13684" y="9061"/>
                  </a:cubicBezTo>
                  <a:cubicBezTo>
                    <a:pt x="13977" y="9437"/>
                    <a:pt x="14375" y="9605"/>
                    <a:pt x="16593" y="10400"/>
                  </a:cubicBezTo>
                  <a:cubicBezTo>
                    <a:pt x="17367" y="10672"/>
                    <a:pt x="18539" y="11111"/>
                    <a:pt x="19417" y="11467"/>
                  </a:cubicBezTo>
                  <a:cubicBezTo>
                    <a:pt x="18162" y="12011"/>
                    <a:pt x="16153" y="12785"/>
                    <a:pt x="14396" y="13413"/>
                  </a:cubicBezTo>
                  <a:cubicBezTo>
                    <a:pt x="14124" y="13496"/>
                    <a:pt x="13914" y="13706"/>
                    <a:pt x="13810" y="13957"/>
                  </a:cubicBezTo>
                  <a:cubicBezTo>
                    <a:pt x="12910" y="16007"/>
                    <a:pt x="11822" y="18309"/>
                    <a:pt x="11090" y="19606"/>
                  </a:cubicBezTo>
                  <a:cubicBezTo>
                    <a:pt x="10588" y="18204"/>
                    <a:pt x="9897" y="15756"/>
                    <a:pt x="9353" y="13601"/>
                  </a:cubicBezTo>
                  <a:cubicBezTo>
                    <a:pt x="9269" y="13224"/>
                    <a:pt x="8956" y="12931"/>
                    <a:pt x="8579" y="12869"/>
                  </a:cubicBezTo>
                  <a:cubicBezTo>
                    <a:pt x="6487" y="12471"/>
                    <a:pt x="4101" y="11927"/>
                    <a:pt x="2804" y="11550"/>
                  </a:cubicBezTo>
                  <a:cubicBezTo>
                    <a:pt x="4185" y="10776"/>
                    <a:pt x="6800" y="9605"/>
                    <a:pt x="9102" y="8684"/>
                  </a:cubicBezTo>
                  <a:cubicBezTo>
                    <a:pt x="9374" y="8579"/>
                    <a:pt x="9562" y="8370"/>
                    <a:pt x="9667" y="8119"/>
                  </a:cubicBezTo>
                  <a:cubicBezTo>
                    <a:pt x="10378" y="6236"/>
                    <a:pt x="11278" y="4123"/>
                    <a:pt x="11948" y="2888"/>
                  </a:cubicBezTo>
                  <a:close/>
                  <a:moveTo>
                    <a:pt x="12157" y="1"/>
                  </a:moveTo>
                  <a:cubicBezTo>
                    <a:pt x="11550" y="1"/>
                    <a:pt x="10650" y="1"/>
                    <a:pt x="7951" y="7010"/>
                  </a:cubicBezTo>
                  <a:cubicBezTo>
                    <a:pt x="482" y="10023"/>
                    <a:pt x="210" y="10986"/>
                    <a:pt x="84" y="11404"/>
                  </a:cubicBezTo>
                  <a:cubicBezTo>
                    <a:pt x="0" y="11718"/>
                    <a:pt x="84" y="12157"/>
                    <a:pt x="272" y="12408"/>
                  </a:cubicBezTo>
                  <a:cubicBezTo>
                    <a:pt x="461" y="12680"/>
                    <a:pt x="1026" y="13434"/>
                    <a:pt x="7575" y="14689"/>
                  </a:cubicBezTo>
                  <a:cubicBezTo>
                    <a:pt x="9521" y="22431"/>
                    <a:pt x="10211" y="22431"/>
                    <a:pt x="10943" y="22431"/>
                  </a:cubicBezTo>
                  <a:lnTo>
                    <a:pt x="11006" y="22431"/>
                  </a:lnTo>
                  <a:cubicBezTo>
                    <a:pt x="11613" y="22389"/>
                    <a:pt x="12282" y="22347"/>
                    <a:pt x="15463" y="15149"/>
                  </a:cubicBezTo>
                  <a:cubicBezTo>
                    <a:pt x="17409" y="14459"/>
                    <a:pt x="21133" y="13078"/>
                    <a:pt x="21907" y="12366"/>
                  </a:cubicBezTo>
                  <a:cubicBezTo>
                    <a:pt x="22158" y="12136"/>
                    <a:pt x="22347" y="11634"/>
                    <a:pt x="22263" y="11299"/>
                  </a:cubicBezTo>
                  <a:cubicBezTo>
                    <a:pt x="22096" y="10379"/>
                    <a:pt x="21091" y="9898"/>
                    <a:pt x="17262" y="8537"/>
                  </a:cubicBezTo>
                  <a:cubicBezTo>
                    <a:pt x="16530" y="8265"/>
                    <a:pt x="15672" y="7952"/>
                    <a:pt x="15275" y="7784"/>
                  </a:cubicBezTo>
                  <a:cubicBezTo>
                    <a:pt x="15128" y="7345"/>
                    <a:pt x="14877" y="6320"/>
                    <a:pt x="14668" y="5483"/>
                  </a:cubicBezTo>
                  <a:cubicBezTo>
                    <a:pt x="14019" y="2804"/>
                    <a:pt x="13580" y="1131"/>
                    <a:pt x="13098" y="482"/>
                  </a:cubicBezTo>
                  <a:cubicBezTo>
                    <a:pt x="12910" y="231"/>
                    <a:pt x="12471" y="1"/>
                    <a:pt x="12157" y="1"/>
                  </a:cubicBezTo>
                  <a:close/>
                </a:path>
              </a:pathLst>
            </a:custGeom>
            <a:solidFill>
              <a:srgbClr val="2417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6394743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13"/>
        <p:cNvGrpSpPr/>
        <p:nvPr/>
      </p:nvGrpSpPr>
      <p:grpSpPr>
        <a:xfrm>
          <a:off x="0" y="0"/>
          <a:ext cx="0" cy="0"/>
          <a:chOff x="0" y="0"/>
          <a:chExt cx="0" cy="0"/>
        </a:xfrm>
      </p:grpSpPr>
      <p:sp>
        <p:nvSpPr>
          <p:cNvPr id="114" name="Google Shape;114;p9"/>
          <p:cNvSpPr txBox="1">
            <a:spLocks noGrp="1"/>
          </p:cNvSpPr>
          <p:nvPr>
            <p:ph type="title"/>
          </p:nvPr>
        </p:nvSpPr>
        <p:spPr>
          <a:xfrm>
            <a:off x="1215350" y="1865133"/>
            <a:ext cx="4136700" cy="926800"/>
          </a:xfrm>
          <a:prstGeom prst="rect">
            <a:avLst/>
          </a:prstGeom>
          <a:solidFill>
            <a:schemeClr val="lt1"/>
          </a:solidFill>
          <a:ln>
            <a:noFill/>
          </a:ln>
        </p:spPr>
        <p:txBody>
          <a:bodyPr spcFirstLastPara="1" wrap="square" lIns="91425" tIns="91425" rIns="91425" bIns="91425" anchor="ctr" anchorCtr="0">
            <a:noAutofit/>
          </a:bodyPr>
          <a:lstStyle>
            <a:lvl1pPr lvl="0" rtl="0">
              <a:spcBef>
                <a:spcPts val="0"/>
              </a:spcBef>
              <a:spcAft>
                <a:spcPts val="0"/>
              </a:spcAft>
              <a:buSzPts val="3600"/>
              <a:buNone/>
              <a:defRPr sz="5000" b="1">
                <a:solidFill>
                  <a:schemeClr val="accent2"/>
                </a:solidFill>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r>
              <a:rPr lang="en-US" smtClean="0"/>
              <a:t>Click to edit Master title style</a:t>
            </a:r>
            <a:endParaRPr/>
          </a:p>
        </p:txBody>
      </p:sp>
      <p:sp>
        <p:nvSpPr>
          <p:cNvPr id="115" name="Google Shape;115;p9"/>
          <p:cNvSpPr txBox="1">
            <a:spLocks noGrp="1"/>
          </p:cNvSpPr>
          <p:nvPr>
            <p:ph type="subTitle" idx="1"/>
          </p:nvPr>
        </p:nvSpPr>
        <p:spPr>
          <a:xfrm>
            <a:off x="1215350" y="3301636"/>
            <a:ext cx="4136700" cy="1691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r>
              <a:rPr lang="en-US" smtClean="0"/>
              <a:t>Click to edit Master subtitle style</a:t>
            </a:r>
            <a:endParaRPr/>
          </a:p>
        </p:txBody>
      </p:sp>
      <p:grpSp>
        <p:nvGrpSpPr>
          <p:cNvPr id="116" name="Google Shape;116;p9"/>
          <p:cNvGrpSpPr/>
          <p:nvPr/>
        </p:nvGrpSpPr>
        <p:grpSpPr>
          <a:xfrm>
            <a:off x="186925" y="223736"/>
            <a:ext cx="8529415" cy="1148963"/>
            <a:chOff x="186924" y="167802"/>
            <a:chExt cx="8529415" cy="861722"/>
          </a:xfrm>
        </p:grpSpPr>
        <p:sp>
          <p:nvSpPr>
            <p:cNvPr id="117" name="Google Shape;117;p9"/>
            <p:cNvSpPr/>
            <p:nvPr/>
          </p:nvSpPr>
          <p:spPr>
            <a:xfrm>
              <a:off x="2352387" y="167802"/>
              <a:ext cx="416622" cy="274947"/>
            </a:xfrm>
            <a:custGeom>
              <a:avLst/>
              <a:gdLst/>
              <a:ahLst/>
              <a:cxnLst/>
              <a:rect l="l" t="t" r="r" b="b"/>
              <a:pathLst>
                <a:path w="19432" h="12824" extrusionOk="0">
                  <a:moveTo>
                    <a:pt x="9704" y="1989"/>
                  </a:moveTo>
                  <a:cubicBezTo>
                    <a:pt x="10478" y="2727"/>
                    <a:pt x="10633" y="3608"/>
                    <a:pt x="10419" y="4180"/>
                  </a:cubicBezTo>
                  <a:cubicBezTo>
                    <a:pt x="10316" y="4487"/>
                    <a:pt x="10124" y="4651"/>
                    <a:pt x="9896" y="4651"/>
                  </a:cubicBezTo>
                  <a:cubicBezTo>
                    <a:pt x="9754" y="4651"/>
                    <a:pt x="9598" y="4586"/>
                    <a:pt x="9442" y="4454"/>
                  </a:cubicBezTo>
                  <a:cubicBezTo>
                    <a:pt x="8906" y="4001"/>
                    <a:pt x="9037" y="2930"/>
                    <a:pt x="9704" y="1989"/>
                  </a:cubicBezTo>
                  <a:close/>
                  <a:moveTo>
                    <a:pt x="15622" y="4846"/>
                  </a:moveTo>
                  <a:cubicBezTo>
                    <a:pt x="15479" y="5894"/>
                    <a:pt x="14836" y="6668"/>
                    <a:pt x="13967" y="6775"/>
                  </a:cubicBezTo>
                  <a:cubicBezTo>
                    <a:pt x="13919" y="6787"/>
                    <a:pt x="13871" y="6787"/>
                    <a:pt x="13824" y="6787"/>
                  </a:cubicBezTo>
                  <a:cubicBezTo>
                    <a:pt x="13598" y="6787"/>
                    <a:pt x="13598" y="6716"/>
                    <a:pt x="13598" y="6656"/>
                  </a:cubicBezTo>
                  <a:cubicBezTo>
                    <a:pt x="13574" y="6216"/>
                    <a:pt x="14419" y="5108"/>
                    <a:pt x="15622" y="4846"/>
                  </a:cubicBezTo>
                  <a:close/>
                  <a:moveTo>
                    <a:pt x="5406" y="7502"/>
                  </a:moveTo>
                  <a:cubicBezTo>
                    <a:pt x="5561" y="7502"/>
                    <a:pt x="5692" y="7644"/>
                    <a:pt x="5787" y="7763"/>
                  </a:cubicBezTo>
                  <a:cubicBezTo>
                    <a:pt x="6204" y="8287"/>
                    <a:pt x="6299" y="8871"/>
                    <a:pt x="6073" y="9359"/>
                  </a:cubicBezTo>
                  <a:cubicBezTo>
                    <a:pt x="5823" y="9871"/>
                    <a:pt x="5216" y="10192"/>
                    <a:pt x="4489" y="10204"/>
                  </a:cubicBezTo>
                  <a:cubicBezTo>
                    <a:pt x="4346" y="9252"/>
                    <a:pt x="4632" y="8240"/>
                    <a:pt x="5013" y="7763"/>
                  </a:cubicBezTo>
                  <a:cubicBezTo>
                    <a:pt x="5144" y="7597"/>
                    <a:pt x="5287" y="7502"/>
                    <a:pt x="5406" y="7502"/>
                  </a:cubicBezTo>
                  <a:close/>
                  <a:moveTo>
                    <a:pt x="11847" y="8347"/>
                  </a:moveTo>
                  <a:cubicBezTo>
                    <a:pt x="11907" y="8347"/>
                    <a:pt x="12014" y="8466"/>
                    <a:pt x="12109" y="8764"/>
                  </a:cubicBezTo>
                  <a:cubicBezTo>
                    <a:pt x="12335" y="9526"/>
                    <a:pt x="12193" y="10240"/>
                    <a:pt x="11704" y="10823"/>
                  </a:cubicBezTo>
                  <a:cubicBezTo>
                    <a:pt x="11252" y="10026"/>
                    <a:pt x="11300" y="9168"/>
                    <a:pt x="11550" y="8656"/>
                  </a:cubicBezTo>
                  <a:cubicBezTo>
                    <a:pt x="11669" y="8430"/>
                    <a:pt x="11800" y="8347"/>
                    <a:pt x="11847" y="8347"/>
                  </a:cubicBezTo>
                  <a:close/>
                  <a:moveTo>
                    <a:pt x="12157" y="588"/>
                  </a:moveTo>
                  <a:cubicBezTo>
                    <a:pt x="12658" y="588"/>
                    <a:pt x="13166" y="737"/>
                    <a:pt x="13645" y="1048"/>
                  </a:cubicBezTo>
                  <a:cubicBezTo>
                    <a:pt x="14860" y="1822"/>
                    <a:pt x="15598" y="3013"/>
                    <a:pt x="15645" y="4263"/>
                  </a:cubicBezTo>
                  <a:cubicBezTo>
                    <a:pt x="14157" y="4513"/>
                    <a:pt x="12990" y="5870"/>
                    <a:pt x="13026" y="6680"/>
                  </a:cubicBezTo>
                  <a:cubicBezTo>
                    <a:pt x="13038" y="7013"/>
                    <a:pt x="13252" y="7359"/>
                    <a:pt x="13824" y="7359"/>
                  </a:cubicBezTo>
                  <a:cubicBezTo>
                    <a:pt x="13895" y="7359"/>
                    <a:pt x="13967" y="7359"/>
                    <a:pt x="14050" y="7347"/>
                  </a:cubicBezTo>
                  <a:cubicBezTo>
                    <a:pt x="15205" y="7192"/>
                    <a:pt x="16062" y="6156"/>
                    <a:pt x="16205" y="4787"/>
                  </a:cubicBezTo>
                  <a:cubicBezTo>
                    <a:pt x="16848" y="4811"/>
                    <a:pt x="17443" y="5108"/>
                    <a:pt x="17979" y="5680"/>
                  </a:cubicBezTo>
                  <a:cubicBezTo>
                    <a:pt x="18896" y="6656"/>
                    <a:pt x="18670" y="7811"/>
                    <a:pt x="18324" y="8609"/>
                  </a:cubicBezTo>
                  <a:cubicBezTo>
                    <a:pt x="17538" y="10442"/>
                    <a:pt x="15312" y="12121"/>
                    <a:pt x="13657" y="12121"/>
                  </a:cubicBezTo>
                  <a:cubicBezTo>
                    <a:pt x="13205" y="12121"/>
                    <a:pt x="12812" y="11990"/>
                    <a:pt x="12502" y="11752"/>
                  </a:cubicBezTo>
                  <a:cubicBezTo>
                    <a:pt x="12335" y="11609"/>
                    <a:pt x="12181" y="11466"/>
                    <a:pt x="12038" y="11300"/>
                  </a:cubicBezTo>
                  <a:cubicBezTo>
                    <a:pt x="12740" y="10561"/>
                    <a:pt x="12966" y="9597"/>
                    <a:pt x="12657" y="8597"/>
                  </a:cubicBezTo>
                  <a:cubicBezTo>
                    <a:pt x="12443" y="7883"/>
                    <a:pt x="12062" y="7775"/>
                    <a:pt x="11847" y="7775"/>
                  </a:cubicBezTo>
                  <a:cubicBezTo>
                    <a:pt x="11538" y="7775"/>
                    <a:pt x="11252" y="8002"/>
                    <a:pt x="11050" y="8406"/>
                  </a:cubicBezTo>
                  <a:cubicBezTo>
                    <a:pt x="10692" y="9097"/>
                    <a:pt x="10645" y="10204"/>
                    <a:pt x="11276" y="11228"/>
                  </a:cubicBezTo>
                  <a:cubicBezTo>
                    <a:pt x="10621" y="11728"/>
                    <a:pt x="9383" y="12252"/>
                    <a:pt x="7144" y="12252"/>
                  </a:cubicBezTo>
                  <a:lnTo>
                    <a:pt x="6894" y="12252"/>
                  </a:lnTo>
                  <a:cubicBezTo>
                    <a:pt x="5489" y="12228"/>
                    <a:pt x="4882" y="11502"/>
                    <a:pt x="4632" y="10776"/>
                  </a:cubicBezTo>
                  <a:cubicBezTo>
                    <a:pt x="5513" y="10728"/>
                    <a:pt x="6251" y="10288"/>
                    <a:pt x="6585" y="9609"/>
                  </a:cubicBezTo>
                  <a:cubicBezTo>
                    <a:pt x="6930" y="8918"/>
                    <a:pt x="6799" y="8109"/>
                    <a:pt x="6239" y="7406"/>
                  </a:cubicBezTo>
                  <a:cubicBezTo>
                    <a:pt x="5942" y="7013"/>
                    <a:pt x="5620" y="6930"/>
                    <a:pt x="5418" y="6930"/>
                  </a:cubicBezTo>
                  <a:cubicBezTo>
                    <a:pt x="5108" y="6930"/>
                    <a:pt x="4823" y="7097"/>
                    <a:pt x="4573" y="7406"/>
                  </a:cubicBezTo>
                  <a:cubicBezTo>
                    <a:pt x="4120" y="7954"/>
                    <a:pt x="3787" y="9037"/>
                    <a:pt x="3906" y="10157"/>
                  </a:cubicBezTo>
                  <a:cubicBezTo>
                    <a:pt x="3287" y="10038"/>
                    <a:pt x="2644" y="9728"/>
                    <a:pt x="2001" y="9252"/>
                  </a:cubicBezTo>
                  <a:cubicBezTo>
                    <a:pt x="548" y="8168"/>
                    <a:pt x="858" y="6644"/>
                    <a:pt x="1060" y="6049"/>
                  </a:cubicBezTo>
                  <a:cubicBezTo>
                    <a:pt x="1489" y="4727"/>
                    <a:pt x="2656" y="3656"/>
                    <a:pt x="3656" y="3656"/>
                  </a:cubicBezTo>
                  <a:cubicBezTo>
                    <a:pt x="3906" y="3656"/>
                    <a:pt x="4132" y="3715"/>
                    <a:pt x="4334" y="3846"/>
                  </a:cubicBezTo>
                  <a:cubicBezTo>
                    <a:pt x="4382" y="3876"/>
                    <a:pt x="4436" y="3891"/>
                    <a:pt x="4489" y="3891"/>
                  </a:cubicBezTo>
                  <a:cubicBezTo>
                    <a:pt x="4543" y="3891"/>
                    <a:pt x="4596" y="3876"/>
                    <a:pt x="4644" y="3846"/>
                  </a:cubicBezTo>
                  <a:cubicBezTo>
                    <a:pt x="4739" y="3787"/>
                    <a:pt x="4787" y="3680"/>
                    <a:pt x="4775" y="3561"/>
                  </a:cubicBezTo>
                  <a:cubicBezTo>
                    <a:pt x="4763" y="3549"/>
                    <a:pt x="4584" y="2048"/>
                    <a:pt x="5299" y="1227"/>
                  </a:cubicBezTo>
                  <a:cubicBezTo>
                    <a:pt x="5596" y="882"/>
                    <a:pt x="6024" y="713"/>
                    <a:pt x="6576" y="713"/>
                  </a:cubicBezTo>
                  <a:cubicBezTo>
                    <a:pt x="6976" y="713"/>
                    <a:pt x="7440" y="802"/>
                    <a:pt x="7966" y="977"/>
                  </a:cubicBezTo>
                  <a:cubicBezTo>
                    <a:pt x="8466" y="1144"/>
                    <a:pt x="8906" y="1358"/>
                    <a:pt x="9276" y="1620"/>
                  </a:cubicBezTo>
                  <a:cubicBezTo>
                    <a:pt x="8490" y="2703"/>
                    <a:pt x="8204" y="4144"/>
                    <a:pt x="9073" y="4894"/>
                  </a:cubicBezTo>
                  <a:cubicBezTo>
                    <a:pt x="9335" y="5120"/>
                    <a:pt x="9621" y="5239"/>
                    <a:pt x="9907" y="5239"/>
                  </a:cubicBezTo>
                  <a:cubicBezTo>
                    <a:pt x="10371" y="5239"/>
                    <a:pt x="10776" y="4906"/>
                    <a:pt x="10966" y="4370"/>
                  </a:cubicBezTo>
                  <a:cubicBezTo>
                    <a:pt x="11240" y="3608"/>
                    <a:pt x="11061" y="2465"/>
                    <a:pt x="10085" y="1537"/>
                  </a:cubicBezTo>
                  <a:cubicBezTo>
                    <a:pt x="10683" y="917"/>
                    <a:pt x="11413" y="588"/>
                    <a:pt x="12157" y="588"/>
                  </a:cubicBezTo>
                  <a:close/>
                  <a:moveTo>
                    <a:pt x="12157" y="1"/>
                  </a:moveTo>
                  <a:cubicBezTo>
                    <a:pt x="11252" y="1"/>
                    <a:pt x="10347" y="429"/>
                    <a:pt x="9633" y="1179"/>
                  </a:cubicBezTo>
                  <a:cubicBezTo>
                    <a:pt x="9216" y="870"/>
                    <a:pt x="8716" y="620"/>
                    <a:pt x="8144" y="429"/>
                  </a:cubicBezTo>
                  <a:cubicBezTo>
                    <a:pt x="7570" y="236"/>
                    <a:pt x="7051" y="141"/>
                    <a:pt x="6591" y="141"/>
                  </a:cubicBezTo>
                  <a:cubicBezTo>
                    <a:pt x="5858" y="141"/>
                    <a:pt x="5275" y="383"/>
                    <a:pt x="4858" y="858"/>
                  </a:cubicBezTo>
                  <a:cubicBezTo>
                    <a:pt x="4251" y="1548"/>
                    <a:pt x="4168" y="2560"/>
                    <a:pt x="4168" y="3156"/>
                  </a:cubicBezTo>
                  <a:cubicBezTo>
                    <a:pt x="4001" y="3108"/>
                    <a:pt x="3834" y="3084"/>
                    <a:pt x="3656" y="3084"/>
                  </a:cubicBezTo>
                  <a:cubicBezTo>
                    <a:pt x="2406" y="3084"/>
                    <a:pt x="1025" y="4299"/>
                    <a:pt x="501" y="5858"/>
                  </a:cubicBezTo>
                  <a:cubicBezTo>
                    <a:pt x="1" y="7382"/>
                    <a:pt x="417" y="8787"/>
                    <a:pt x="1656" y="9716"/>
                  </a:cubicBezTo>
                  <a:cubicBezTo>
                    <a:pt x="2429" y="10299"/>
                    <a:pt x="3251" y="10657"/>
                    <a:pt x="4025" y="10752"/>
                  </a:cubicBezTo>
                  <a:cubicBezTo>
                    <a:pt x="4382" y="12050"/>
                    <a:pt x="5418" y="12800"/>
                    <a:pt x="6882" y="12824"/>
                  </a:cubicBezTo>
                  <a:lnTo>
                    <a:pt x="7144" y="12824"/>
                  </a:lnTo>
                  <a:cubicBezTo>
                    <a:pt x="9085" y="12824"/>
                    <a:pt x="10633" y="12431"/>
                    <a:pt x="11609" y="11681"/>
                  </a:cubicBezTo>
                  <a:cubicBezTo>
                    <a:pt x="11776" y="11871"/>
                    <a:pt x="11954" y="12038"/>
                    <a:pt x="12145" y="12193"/>
                  </a:cubicBezTo>
                  <a:cubicBezTo>
                    <a:pt x="12562" y="12526"/>
                    <a:pt x="13062" y="12693"/>
                    <a:pt x="13657" y="12693"/>
                  </a:cubicBezTo>
                  <a:cubicBezTo>
                    <a:pt x="15538" y="12693"/>
                    <a:pt x="17967" y="10895"/>
                    <a:pt x="18848" y="8835"/>
                  </a:cubicBezTo>
                  <a:cubicBezTo>
                    <a:pt x="19432" y="7490"/>
                    <a:pt x="19277" y="6228"/>
                    <a:pt x="18396" y="5287"/>
                  </a:cubicBezTo>
                  <a:cubicBezTo>
                    <a:pt x="17753" y="4596"/>
                    <a:pt x="17015" y="4239"/>
                    <a:pt x="16217" y="4215"/>
                  </a:cubicBezTo>
                  <a:cubicBezTo>
                    <a:pt x="16145" y="2787"/>
                    <a:pt x="15312" y="1441"/>
                    <a:pt x="13955" y="560"/>
                  </a:cubicBezTo>
                  <a:cubicBezTo>
                    <a:pt x="13371" y="191"/>
                    <a:pt x="12764" y="1"/>
                    <a:pt x="1215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9"/>
            <p:cNvSpPr/>
            <p:nvPr/>
          </p:nvSpPr>
          <p:spPr>
            <a:xfrm>
              <a:off x="186924" y="754577"/>
              <a:ext cx="416622" cy="274947"/>
            </a:xfrm>
            <a:custGeom>
              <a:avLst/>
              <a:gdLst/>
              <a:ahLst/>
              <a:cxnLst/>
              <a:rect l="l" t="t" r="r" b="b"/>
              <a:pathLst>
                <a:path w="19432" h="12824" extrusionOk="0">
                  <a:moveTo>
                    <a:pt x="9704" y="1989"/>
                  </a:moveTo>
                  <a:cubicBezTo>
                    <a:pt x="10478" y="2727"/>
                    <a:pt x="10633" y="3608"/>
                    <a:pt x="10419" y="4180"/>
                  </a:cubicBezTo>
                  <a:cubicBezTo>
                    <a:pt x="10316" y="4487"/>
                    <a:pt x="10124" y="4651"/>
                    <a:pt x="9896" y="4651"/>
                  </a:cubicBezTo>
                  <a:cubicBezTo>
                    <a:pt x="9754" y="4651"/>
                    <a:pt x="9598" y="4586"/>
                    <a:pt x="9442" y="4454"/>
                  </a:cubicBezTo>
                  <a:cubicBezTo>
                    <a:pt x="8906" y="4001"/>
                    <a:pt x="9037" y="2930"/>
                    <a:pt x="9704" y="1989"/>
                  </a:cubicBezTo>
                  <a:close/>
                  <a:moveTo>
                    <a:pt x="15622" y="4846"/>
                  </a:moveTo>
                  <a:cubicBezTo>
                    <a:pt x="15479" y="5894"/>
                    <a:pt x="14836" y="6668"/>
                    <a:pt x="13967" y="6775"/>
                  </a:cubicBezTo>
                  <a:cubicBezTo>
                    <a:pt x="13919" y="6787"/>
                    <a:pt x="13871" y="6787"/>
                    <a:pt x="13824" y="6787"/>
                  </a:cubicBezTo>
                  <a:cubicBezTo>
                    <a:pt x="13598" y="6787"/>
                    <a:pt x="13598" y="6716"/>
                    <a:pt x="13598" y="6656"/>
                  </a:cubicBezTo>
                  <a:cubicBezTo>
                    <a:pt x="13574" y="6216"/>
                    <a:pt x="14419" y="5108"/>
                    <a:pt x="15622" y="4846"/>
                  </a:cubicBezTo>
                  <a:close/>
                  <a:moveTo>
                    <a:pt x="5406" y="7502"/>
                  </a:moveTo>
                  <a:cubicBezTo>
                    <a:pt x="5561" y="7502"/>
                    <a:pt x="5692" y="7644"/>
                    <a:pt x="5787" y="7763"/>
                  </a:cubicBezTo>
                  <a:cubicBezTo>
                    <a:pt x="6204" y="8287"/>
                    <a:pt x="6299" y="8871"/>
                    <a:pt x="6073" y="9359"/>
                  </a:cubicBezTo>
                  <a:cubicBezTo>
                    <a:pt x="5823" y="9871"/>
                    <a:pt x="5216" y="10192"/>
                    <a:pt x="4489" y="10204"/>
                  </a:cubicBezTo>
                  <a:cubicBezTo>
                    <a:pt x="4346" y="9252"/>
                    <a:pt x="4632" y="8240"/>
                    <a:pt x="5013" y="7763"/>
                  </a:cubicBezTo>
                  <a:cubicBezTo>
                    <a:pt x="5144" y="7597"/>
                    <a:pt x="5287" y="7502"/>
                    <a:pt x="5406" y="7502"/>
                  </a:cubicBezTo>
                  <a:close/>
                  <a:moveTo>
                    <a:pt x="11847" y="8347"/>
                  </a:moveTo>
                  <a:cubicBezTo>
                    <a:pt x="11907" y="8347"/>
                    <a:pt x="12014" y="8466"/>
                    <a:pt x="12109" y="8764"/>
                  </a:cubicBezTo>
                  <a:cubicBezTo>
                    <a:pt x="12335" y="9526"/>
                    <a:pt x="12193" y="10240"/>
                    <a:pt x="11704" y="10823"/>
                  </a:cubicBezTo>
                  <a:cubicBezTo>
                    <a:pt x="11252" y="10026"/>
                    <a:pt x="11300" y="9168"/>
                    <a:pt x="11550" y="8656"/>
                  </a:cubicBezTo>
                  <a:cubicBezTo>
                    <a:pt x="11669" y="8430"/>
                    <a:pt x="11800" y="8347"/>
                    <a:pt x="11847" y="8347"/>
                  </a:cubicBezTo>
                  <a:close/>
                  <a:moveTo>
                    <a:pt x="12157" y="588"/>
                  </a:moveTo>
                  <a:cubicBezTo>
                    <a:pt x="12658" y="588"/>
                    <a:pt x="13166" y="737"/>
                    <a:pt x="13645" y="1048"/>
                  </a:cubicBezTo>
                  <a:cubicBezTo>
                    <a:pt x="14860" y="1822"/>
                    <a:pt x="15598" y="3013"/>
                    <a:pt x="15645" y="4263"/>
                  </a:cubicBezTo>
                  <a:cubicBezTo>
                    <a:pt x="14157" y="4513"/>
                    <a:pt x="12990" y="5870"/>
                    <a:pt x="13026" y="6680"/>
                  </a:cubicBezTo>
                  <a:cubicBezTo>
                    <a:pt x="13038" y="7013"/>
                    <a:pt x="13252" y="7359"/>
                    <a:pt x="13824" y="7359"/>
                  </a:cubicBezTo>
                  <a:cubicBezTo>
                    <a:pt x="13895" y="7359"/>
                    <a:pt x="13967" y="7359"/>
                    <a:pt x="14050" y="7347"/>
                  </a:cubicBezTo>
                  <a:cubicBezTo>
                    <a:pt x="15205" y="7192"/>
                    <a:pt x="16062" y="6156"/>
                    <a:pt x="16205" y="4787"/>
                  </a:cubicBezTo>
                  <a:cubicBezTo>
                    <a:pt x="16848" y="4811"/>
                    <a:pt x="17443" y="5108"/>
                    <a:pt x="17979" y="5680"/>
                  </a:cubicBezTo>
                  <a:cubicBezTo>
                    <a:pt x="18896" y="6656"/>
                    <a:pt x="18670" y="7811"/>
                    <a:pt x="18324" y="8609"/>
                  </a:cubicBezTo>
                  <a:cubicBezTo>
                    <a:pt x="17538" y="10442"/>
                    <a:pt x="15312" y="12121"/>
                    <a:pt x="13657" y="12121"/>
                  </a:cubicBezTo>
                  <a:cubicBezTo>
                    <a:pt x="13205" y="12121"/>
                    <a:pt x="12812" y="11990"/>
                    <a:pt x="12502" y="11752"/>
                  </a:cubicBezTo>
                  <a:cubicBezTo>
                    <a:pt x="12335" y="11609"/>
                    <a:pt x="12181" y="11466"/>
                    <a:pt x="12038" y="11300"/>
                  </a:cubicBezTo>
                  <a:cubicBezTo>
                    <a:pt x="12740" y="10561"/>
                    <a:pt x="12966" y="9597"/>
                    <a:pt x="12657" y="8597"/>
                  </a:cubicBezTo>
                  <a:cubicBezTo>
                    <a:pt x="12443" y="7883"/>
                    <a:pt x="12062" y="7775"/>
                    <a:pt x="11847" y="7775"/>
                  </a:cubicBezTo>
                  <a:cubicBezTo>
                    <a:pt x="11538" y="7775"/>
                    <a:pt x="11252" y="8002"/>
                    <a:pt x="11050" y="8406"/>
                  </a:cubicBezTo>
                  <a:cubicBezTo>
                    <a:pt x="10692" y="9097"/>
                    <a:pt x="10645" y="10204"/>
                    <a:pt x="11276" y="11228"/>
                  </a:cubicBezTo>
                  <a:cubicBezTo>
                    <a:pt x="10621" y="11728"/>
                    <a:pt x="9383" y="12252"/>
                    <a:pt x="7144" y="12252"/>
                  </a:cubicBezTo>
                  <a:lnTo>
                    <a:pt x="6894" y="12252"/>
                  </a:lnTo>
                  <a:cubicBezTo>
                    <a:pt x="5489" y="12228"/>
                    <a:pt x="4882" y="11502"/>
                    <a:pt x="4632" y="10776"/>
                  </a:cubicBezTo>
                  <a:cubicBezTo>
                    <a:pt x="5513" y="10728"/>
                    <a:pt x="6251" y="10288"/>
                    <a:pt x="6585" y="9609"/>
                  </a:cubicBezTo>
                  <a:cubicBezTo>
                    <a:pt x="6930" y="8918"/>
                    <a:pt x="6799" y="8109"/>
                    <a:pt x="6239" y="7406"/>
                  </a:cubicBezTo>
                  <a:cubicBezTo>
                    <a:pt x="5942" y="7013"/>
                    <a:pt x="5620" y="6930"/>
                    <a:pt x="5418" y="6930"/>
                  </a:cubicBezTo>
                  <a:cubicBezTo>
                    <a:pt x="5108" y="6930"/>
                    <a:pt x="4823" y="7097"/>
                    <a:pt x="4573" y="7406"/>
                  </a:cubicBezTo>
                  <a:cubicBezTo>
                    <a:pt x="4120" y="7954"/>
                    <a:pt x="3787" y="9037"/>
                    <a:pt x="3906" y="10157"/>
                  </a:cubicBezTo>
                  <a:cubicBezTo>
                    <a:pt x="3287" y="10038"/>
                    <a:pt x="2644" y="9728"/>
                    <a:pt x="2001" y="9252"/>
                  </a:cubicBezTo>
                  <a:cubicBezTo>
                    <a:pt x="548" y="8168"/>
                    <a:pt x="858" y="6644"/>
                    <a:pt x="1060" y="6049"/>
                  </a:cubicBezTo>
                  <a:cubicBezTo>
                    <a:pt x="1489" y="4727"/>
                    <a:pt x="2656" y="3656"/>
                    <a:pt x="3656" y="3656"/>
                  </a:cubicBezTo>
                  <a:cubicBezTo>
                    <a:pt x="3906" y="3656"/>
                    <a:pt x="4132" y="3715"/>
                    <a:pt x="4334" y="3846"/>
                  </a:cubicBezTo>
                  <a:cubicBezTo>
                    <a:pt x="4382" y="3876"/>
                    <a:pt x="4436" y="3891"/>
                    <a:pt x="4489" y="3891"/>
                  </a:cubicBezTo>
                  <a:cubicBezTo>
                    <a:pt x="4543" y="3891"/>
                    <a:pt x="4596" y="3876"/>
                    <a:pt x="4644" y="3846"/>
                  </a:cubicBezTo>
                  <a:cubicBezTo>
                    <a:pt x="4739" y="3787"/>
                    <a:pt x="4787" y="3680"/>
                    <a:pt x="4775" y="3561"/>
                  </a:cubicBezTo>
                  <a:cubicBezTo>
                    <a:pt x="4763" y="3549"/>
                    <a:pt x="4584" y="2048"/>
                    <a:pt x="5299" y="1227"/>
                  </a:cubicBezTo>
                  <a:cubicBezTo>
                    <a:pt x="5596" y="882"/>
                    <a:pt x="6024" y="713"/>
                    <a:pt x="6576" y="713"/>
                  </a:cubicBezTo>
                  <a:cubicBezTo>
                    <a:pt x="6976" y="713"/>
                    <a:pt x="7440" y="802"/>
                    <a:pt x="7966" y="977"/>
                  </a:cubicBezTo>
                  <a:cubicBezTo>
                    <a:pt x="8466" y="1144"/>
                    <a:pt x="8906" y="1358"/>
                    <a:pt x="9276" y="1620"/>
                  </a:cubicBezTo>
                  <a:cubicBezTo>
                    <a:pt x="8490" y="2703"/>
                    <a:pt x="8204" y="4144"/>
                    <a:pt x="9073" y="4894"/>
                  </a:cubicBezTo>
                  <a:cubicBezTo>
                    <a:pt x="9335" y="5120"/>
                    <a:pt x="9621" y="5239"/>
                    <a:pt x="9907" y="5239"/>
                  </a:cubicBezTo>
                  <a:cubicBezTo>
                    <a:pt x="10371" y="5239"/>
                    <a:pt x="10776" y="4906"/>
                    <a:pt x="10966" y="4370"/>
                  </a:cubicBezTo>
                  <a:cubicBezTo>
                    <a:pt x="11240" y="3608"/>
                    <a:pt x="11061" y="2465"/>
                    <a:pt x="10085" y="1537"/>
                  </a:cubicBezTo>
                  <a:cubicBezTo>
                    <a:pt x="10683" y="917"/>
                    <a:pt x="11413" y="588"/>
                    <a:pt x="12157" y="588"/>
                  </a:cubicBezTo>
                  <a:close/>
                  <a:moveTo>
                    <a:pt x="12157" y="1"/>
                  </a:moveTo>
                  <a:cubicBezTo>
                    <a:pt x="11252" y="1"/>
                    <a:pt x="10347" y="429"/>
                    <a:pt x="9633" y="1179"/>
                  </a:cubicBezTo>
                  <a:cubicBezTo>
                    <a:pt x="9216" y="870"/>
                    <a:pt x="8716" y="620"/>
                    <a:pt x="8144" y="429"/>
                  </a:cubicBezTo>
                  <a:cubicBezTo>
                    <a:pt x="7570" y="236"/>
                    <a:pt x="7051" y="141"/>
                    <a:pt x="6591" y="141"/>
                  </a:cubicBezTo>
                  <a:cubicBezTo>
                    <a:pt x="5858" y="141"/>
                    <a:pt x="5275" y="383"/>
                    <a:pt x="4858" y="858"/>
                  </a:cubicBezTo>
                  <a:cubicBezTo>
                    <a:pt x="4251" y="1548"/>
                    <a:pt x="4168" y="2560"/>
                    <a:pt x="4168" y="3156"/>
                  </a:cubicBezTo>
                  <a:cubicBezTo>
                    <a:pt x="4001" y="3108"/>
                    <a:pt x="3834" y="3084"/>
                    <a:pt x="3656" y="3084"/>
                  </a:cubicBezTo>
                  <a:cubicBezTo>
                    <a:pt x="2406" y="3084"/>
                    <a:pt x="1025" y="4299"/>
                    <a:pt x="501" y="5858"/>
                  </a:cubicBezTo>
                  <a:cubicBezTo>
                    <a:pt x="1" y="7382"/>
                    <a:pt x="417" y="8787"/>
                    <a:pt x="1656" y="9716"/>
                  </a:cubicBezTo>
                  <a:cubicBezTo>
                    <a:pt x="2429" y="10299"/>
                    <a:pt x="3251" y="10657"/>
                    <a:pt x="4025" y="10752"/>
                  </a:cubicBezTo>
                  <a:cubicBezTo>
                    <a:pt x="4382" y="12050"/>
                    <a:pt x="5418" y="12800"/>
                    <a:pt x="6882" y="12824"/>
                  </a:cubicBezTo>
                  <a:lnTo>
                    <a:pt x="7144" y="12824"/>
                  </a:lnTo>
                  <a:cubicBezTo>
                    <a:pt x="9085" y="12824"/>
                    <a:pt x="10633" y="12431"/>
                    <a:pt x="11609" y="11681"/>
                  </a:cubicBezTo>
                  <a:cubicBezTo>
                    <a:pt x="11776" y="11871"/>
                    <a:pt x="11954" y="12038"/>
                    <a:pt x="12145" y="12193"/>
                  </a:cubicBezTo>
                  <a:cubicBezTo>
                    <a:pt x="12562" y="12526"/>
                    <a:pt x="13062" y="12693"/>
                    <a:pt x="13657" y="12693"/>
                  </a:cubicBezTo>
                  <a:cubicBezTo>
                    <a:pt x="15538" y="12693"/>
                    <a:pt x="17967" y="10895"/>
                    <a:pt x="18848" y="8835"/>
                  </a:cubicBezTo>
                  <a:cubicBezTo>
                    <a:pt x="19432" y="7490"/>
                    <a:pt x="19277" y="6228"/>
                    <a:pt x="18396" y="5287"/>
                  </a:cubicBezTo>
                  <a:cubicBezTo>
                    <a:pt x="17753" y="4596"/>
                    <a:pt x="17015" y="4239"/>
                    <a:pt x="16217" y="4215"/>
                  </a:cubicBezTo>
                  <a:cubicBezTo>
                    <a:pt x="16145" y="2787"/>
                    <a:pt x="15312" y="1441"/>
                    <a:pt x="13955" y="560"/>
                  </a:cubicBezTo>
                  <a:cubicBezTo>
                    <a:pt x="13371" y="191"/>
                    <a:pt x="12764" y="1"/>
                    <a:pt x="1215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9"/>
            <p:cNvSpPr/>
            <p:nvPr/>
          </p:nvSpPr>
          <p:spPr>
            <a:xfrm>
              <a:off x="7712374" y="264552"/>
              <a:ext cx="416622" cy="274947"/>
            </a:xfrm>
            <a:custGeom>
              <a:avLst/>
              <a:gdLst/>
              <a:ahLst/>
              <a:cxnLst/>
              <a:rect l="l" t="t" r="r" b="b"/>
              <a:pathLst>
                <a:path w="19432" h="12824" extrusionOk="0">
                  <a:moveTo>
                    <a:pt x="9704" y="1989"/>
                  </a:moveTo>
                  <a:cubicBezTo>
                    <a:pt x="10478" y="2727"/>
                    <a:pt x="10633" y="3608"/>
                    <a:pt x="10419" y="4180"/>
                  </a:cubicBezTo>
                  <a:cubicBezTo>
                    <a:pt x="10316" y="4487"/>
                    <a:pt x="10124" y="4651"/>
                    <a:pt x="9896" y="4651"/>
                  </a:cubicBezTo>
                  <a:cubicBezTo>
                    <a:pt x="9754" y="4651"/>
                    <a:pt x="9598" y="4586"/>
                    <a:pt x="9442" y="4454"/>
                  </a:cubicBezTo>
                  <a:cubicBezTo>
                    <a:pt x="8906" y="4001"/>
                    <a:pt x="9037" y="2930"/>
                    <a:pt x="9704" y="1989"/>
                  </a:cubicBezTo>
                  <a:close/>
                  <a:moveTo>
                    <a:pt x="15622" y="4846"/>
                  </a:moveTo>
                  <a:cubicBezTo>
                    <a:pt x="15479" y="5894"/>
                    <a:pt x="14836" y="6668"/>
                    <a:pt x="13967" y="6775"/>
                  </a:cubicBezTo>
                  <a:cubicBezTo>
                    <a:pt x="13919" y="6787"/>
                    <a:pt x="13871" y="6787"/>
                    <a:pt x="13824" y="6787"/>
                  </a:cubicBezTo>
                  <a:cubicBezTo>
                    <a:pt x="13598" y="6787"/>
                    <a:pt x="13598" y="6716"/>
                    <a:pt x="13598" y="6656"/>
                  </a:cubicBezTo>
                  <a:cubicBezTo>
                    <a:pt x="13574" y="6216"/>
                    <a:pt x="14419" y="5108"/>
                    <a:pt x="15622" y="4846"/>
                  </a:cubicBezTo>
                  <a:close/>
                  <a:moveTo>
                    <a:pt x="5406" y="7502"/>
                  </a:moveTo>
                  <a:cubicBezTo>
                    <a:pt x="5561" y="7502"/>
                    <a:pt x="5692" y="7644"/>
                    <a:pt x="5787" y="7763"/>
                  </a:cubicBezTo>
                  <a:cubicBezTo>
                    <a:pt x="6204" y="8287"/>
                    <a:pt x="6299" y="8871"/>
                    <a:pt x="6073" y="9359"/>
                  </a:cubicBezTo>
                  <a:cubicBezTo>
                    <a:pt x="5823" y="9871"/>
                    <a:pt x="5216" y="10192"/>
                    <a:pt x="4489" y="10204"/>
                  </a:cubicBezTo>
                  <a:cubicBezTo>
                    <a:pt x="4346" y="9252"/>
                    <a:pt x="4632" y="8240"/>
                    <a:pt x="5013" y="7763"/>
                  </a:cubicBezTo>
                  <a:cubicBezTo>
                    <a:pt x="5144" y="7597"/>
                    <a:pt x="5287" y="7502"/>
                    <a:pt x="5406" y="7502"/>
                  </a:cubicBezTo>
                  <a:close/>
                  <a:moveTo>
                    <a:pt x="11847" y="8347"/>
                  </a:moveTo>
                  <a:cubicBezTo>
                    <a:pt x="11907" y="8347"/>
                    <a:pt x="12014" y="8466"/>
                    <a:pt x="12109" y="8764"/>
                  </a:cubicBezTo>
                  <a:cubicBezTo>
                    <a:pt x="12335" y="9526"/>
                    <a:pt x="12193" y="10240"/>
                    <a:pt x="11704" y="10823"/>
                  </a:cubicBezTo>
                  <a:cubicBezTo>
                    <a:pt x="11252" y="10026"/>
                    <a:pt x="11300" y="9168"/>
                    <a:pt x="11550" y="8656"/>
                  </a:cubicBezTo>
                  <a:cubicBezTo>
                    <a:pt x="11669" y="8430"/>
                    <a:pt x="11800" y="8347"/>
                    <a:pt x="11847" y="8347"/>
                  </a:cubicBezTo>
                  <a:close/>
                  <a:moveTo>
                    <a:pt x="12157" y="588"/>
                  </a:moveTo>
                  <a:cubicBezTo>
                    <a:pt x="12658" y="588"/>
                    <a:pt x="13166" y="737"/>
                    <a:pt x="13645" y="1048"/>
                  </a:cubicBezTo>
                  <a:cubicBezTo>
                    <a:pt x="14860" y="1822"/>
                    <a:pt x="15598" y="3013"/>
                    <a:pt x="15645" y="4263"/>
                  </a:cubicBezTo>
                  <a:cubicBezTo>
                    <a:pt x="14157" y="4513"/>
                    <a:pt x="12990" y="5870"/>
                    <a:pt x="13026" y="6680"/>
                  </a:cubicBezTo>
                  <a:cubicBezTo>
                    <a:pt x="13038" y="7013"/>
                    <a:pt x="13252" y="7359"/>
                    <a:pt x="13824" y="7359"/>
                  </a:cubicBezTo>
                  <a:cubicBezTo>
                    <a:pt x="13895" y="7359"/>
                    <a:pt x="13967" y="7359"/>
                    <a:pt x="14050" y="7347"/>
                  </a:cubicBezTo>
                  <a:cubicBezTo>
                    <a:pt x="15205" y="7192"/>
                    <a:pt x="16062" y="6156"/>
                    <a:pt x="16205" y="4787"/>
                  </a:cubicBezTo>
                  <a:cubicBezTo>
                    <a:pt x="16848" y="4811"/>
                    <a:pt x="17443" y="5108"/>
                    <a:pt x="17979" y="5680"/>
                  </a:cubicBezTo>
                  <a:cubicBezTo>
                    <a:pt x="18896" y="6656"/>
                    <a:pt x="18670" y="7811"/>
                    <a:pt x="18324" y="8609"/>
                  </a:cubicBezTo>
                  <a:cubicBezTo>
                    <a:pt x="17538" y="10442"/>
                    <a:pt x="15312" y="12121"/>
                    <a:pt x="13657" y="12121"/>
                  </a:cubicBezTo>
                  <a:cubicBezTo>
                    <a:pt x="13205" y="12121"/>
                    <a:pt x="12812" y="11990"/>
                    <a:pt x="12502" y="11752"/>
                  </a:cubicBezTo>
                  <a:cubicBezTo>
                    <a:pt x="12335" y="11609"/>
                    <a:pt x="12181" y="11466"/>
                    <a:pt x="12038" y="11300"/>
                  </a:cubicBezTo>
                  <a:cubicBezTo>
                    <a:pt x="12740" y="10561"/>
                    <a:pt x="12966" y="9597"/>
                    <a:pt x="12657" y="8597"/>
                  </a:cubicBezTo>
                  <a:cubicBezTo>
                    <a:pt x="12443" y="7883"/>
                    <a:pt x="12062" y="7775"/>
                    <a:pt x="11847" y="7775"/>
                  </a:cubicBezTo>
                  <a:cubicBezTo>
                    <a:pt x="11538" y="7775"/>
                    <a:pt x="11252" y="8002"/>
                    <a:pt x="11050" y="8406"/>
                  </a:cubicBezTo>
                  <a:cubicBezTo>
                    <a:pt x="10692" y="9097"/>
                    <a:pt x="10645" y="10204"/>
                    <a:pt x="11276" y="11228"/>
                  </a:cubicBezTo>
                  <a:cubicBezTo>
                    <a:pt x="10621" y="11728"/>
                    <a:pt x="9383" y="12252"/>
                    <a:pt x="7144" y="12252"/>
                  </a:cubicBezTo>
                  <a:lnTo>
                    <a:pt x="6894" y="12252"/>
                  </a:lnTo>
                  <a:cubicBezTo>
                    <a:pt x="5489" y="12228"/>
                    <a:pt x="4882" y="11502"/>
                    <a:pt x="4632" y="10776"/>
                  </a:cubicBezTo>
                  <a:cubicBezTo>
                    <a:pt x="5513" y="10728"/>
                    <a:pt x="6251" y="10288"/>
                    <a:pt x="6585" y="9609"/>
                  </a:cubicBezTo>
                  <a:cubicBezTo>
                    <a:pt x="6930" y="8918"/>
                    <a:pt x="6799" y="8109"/>
                    <a:pt x="6239" y="7406"/>
                  </a:cubicBezTo>
                  <a:cubicBezTo>
                    <a:pt x="5942" y="7013"/>
                    <a:pt x="5620" y="6930"/>
                    <a:pt x="5418" y="6930"/>
                  </a:cubicBezTo>
                  <a:cubicBezTo>
                    <a:pt x="5108" y="6930"/>
                    <a:pt x="4823" y="7097"/>
                    <a:pt x="4573" y="7406"/>
                  </a:cubicBezTo>
                  <a:cubicBezTo>
                    <a:pt x="4120" y="7954"/>
                    <a:pt x="3787" y="9037"/>
                    <a:pt x="3906" y="10157"/>
                  </a:cubicBezTo>
                  <a:cubicBezTo>
                    <a:pt x="3287" y="10038"/>
                    <a:pt x="2644" y="9728"/>
                    <a:pt x="2001" y="9252"/>
                  </a:cubicBezTo>
                  <a:cubicBezTo>
                    <a:pt x="548" y="8168"/>
                    <a:pt x="858" y="6644"/>
                    <a:pt x="1060" y="6049"/>
                  </a:cubicBezTo>
                  <a:cubicBezTo>
                    <a:pt x="1489" y="4727"/>
                    <a:pt x="2656" y="3656"/>
                    <a:pt x="3656" y="3656"/>
                  </a:cubicBezTo>
                  <a:cubicBezTo>
                    <a:pt x="3906" y="3656"/>
                    <a:pt x="4132" y="3715"/>
                    <a:pt x="4334" y="3846"/>
                  </a:cubicBezTo>
                  <a:cubicBezTo>
                    <a:pt x="4382" y="3876"/>
                    <a:pt x="4436" y="3891"/>
                    <a:pt x="4489" y="3891"/>
                  </a:cubicBezTo>
                  <a:cubicBezTo>
                    <a:pt x="4543" y="3891"/>
                    <a:pt x="4596" y="3876"/>
                    <a:pt x="4644" y="3846"/>
                  </a:cubicBezTo>
                  <a:cubicBezTo>
                    <a:pt x="4739" y="3787"/>
                    <a:pt x="4787" y="3680"/>
                    <a:pt x="4775" y="3561"/>
                  </a:cubicBezTo>
                  <a:cubicBezTo>
                    <a:pt x="4763" y="3549"/>
                    <a:pt x="4584" y="2048"/>
                    <a:pt x="5299" y="1227"/>
                  </a:cubicBezTo>
                  <a:cubicBezTo>
                    <a:pt x="5596" y="882"/>
                    <a:pt x="6024" y="713"/>
                    <a:pt x="6576" y="713"/>
                  </a:cubicBezTo>
                  <a:cubicBezTo>
                    <a:pt x="6976" y="713"/>
                    <a:pt x="7440" y="802"/>
                    <a:pt x="7966" y="977"/>
                  </a:cubicBezTo>
                  <a:cubicBezTo>
                    <a:pt x="8466" y="1144"/>
                    <a:pt x="8906" y="1358"/>
                    <a:pt x="9276" y="1620"/>
                  </a:cubicBezTo>
                  <a:cubicBezTo>
                    <a:pt x="8490" y="2703"/>
                    <a:pt x="8204" y="4144"/>
                    <a:pt x="9073" y="4894"/>
                  </a:cubicBezTo>
                  <a:cubicBezTo>
                    <a:pt x="9335" y="5120"/>
                    <a:pt x="9621" y="5239"/>
                    <a:pt x="9907" y="5239"/>
                  </a:cubicBezTo>
                  <a:cubicBezTo>
                    <a:pt x="10371" y="5239"/>
                    <a:pt x="10776" y="4906"/>
                    <a:pt x="10966" y="4370"/>
                  </a:cubicBezTo>
                  <a:cubicBezTo>
                    <a:pt x="11240" y="3608"/>
                    <a:pt x="11061" y="2465"/>
                    <a:pt x="10085" y="1537"/>
                  </a:cubicBezTo>
                  <a:cubicBezTo>
                    <a:pt x="10683" y="917"/>
                    <a:pt x="11413" y="588"/>
                    <a:pt x="12157" y="588"/>
                  </a:cubicBezTo>
                  <a:close/>
                  <a:moveTo>
                    <a:pt x="12157" y="1"/>
                  </a:moveTo>
                  <a:cubicBezTo>
                    <a:pt x="11252" y="1"/>
                    <a:pt x="10347" y="429"/>
                    <a:pt x="9633" y="1179"/>
                  </a:cubicBezTo>
                  <a:cubicBezTo>
                    <a:pt x="9216" y="870"/>
                    <a:pt x="8716" y="620"/>
                    <a:pt x="8144" y="429"/>
                  </a:cubicBezTo>
                  <a:cubicBezTo>
                    <a:pt x="7570" y="236"/>
                    <a:pt x="7051" y="141"/>
                    <a:pt x="6591" y="141"/>
                  </a:cubicBezTo>
                  <a:cubicBezTo>
                    <a:pt x="5858" y="141"/>
                    <a:pt x="5275" y="383"/>
                    <a:pt x="4858" y="858"/>
                  </a:cubicBezTo>
                  <a:cubicBezTo>
                    <a:pt x="4251" y="1548"/>
                    <a:pt x="4168" y="2560"/>
                    <a:pt x="4168" y="3156"/>
                  </a:cubicBezTo>
                  <a:cubicBezTo>
                    <a:pt x="4001" y="3108"/>
                    <a:pt x="3834" y="3084"/>
                    <a:pt x="3656" y="3084"/>
                  </a:cubicBezTo>
                  <a:cubicBezTo>
                    <a:pt x="2406" y="3084"/>
                    <a:pt x="1025" y="4299"/>
                    <a:pt x="501" y="5858"/>
                  </a:cubicBezTo>
                  <a:cubicBezTo>
                    <a:pt x="1" y="7382"/>
                    <a:pt x="417" y="8787"/>
                    <a:pt x="1656" y="9716"/>
                  </a:cubicBezTo>
                  <a:cubicBezTo>
                    <a:pt x="2429" y="10299"/>
                    <a:pt x="3251" y="10657"/>
                    <a:pt x="4025" y="10752"/>
                  </a:cubicBezTo>
                  <a:cubicBezTo>
                    <a:pt x="4382" y="12050"/>
                    <a:pt x="5418" y="12800"/>
                    <a:pt x="6882" y="12824"/>
                  </a:cubicBezTo>
                  <a:lnTo>
                    <a:pt x="7144" y="12824"/>
                  </a:lnTo>
                  <a:cubicBezTo>
                    <a:pt x="9085" y="12824"/>
                    <a:pt x="10633" y="12431"/>
                    <a:pt x="11609" y="11681"/>
                  </a:cubicBezTo>
                  <a:cubicBezTo>
                    <a:pt x="11776" y="11871"/>
                    <a:pt x="11954" y="12038"/>
                    <a:pt x="12145" y="12193"/>
                  </a:cubicBezTo>
                  <a:cubicBezTo>
                    <a:pt x="12562" y="12526"/>
                    <a:pt x="13062" y="12693"/>
                    <a:pt x="13657" y="12693"/>
                  </a:cubicBezTo>
                  <a:cubicBezTo>
                    <a:pt x="15538" y="12693"/>
                    <a:pt x="17967" y="10895"/>
                    <a:pt x="18848" y="8835"/>
                  </a:cubicBezTo>
                  <a:cubicBezTo>
                    <a:pt x="19432" y="7490"/>
                    <a:pt x="19277" y="6228"/>
                    <a:pt x="18396" y="5287"/>
                  </a:cubicBezTo>
                  <a:cubicBezTo>
                    <a:pt x="17753" y="4596"/>
                    <a:pt x="17015" y="4239"/>
                    <a:pt x="16217" y="4215"/>
                  </a:cubicBezTo>
                  <a:cubicBezTo>
                    <a:pt x="16145" y="2787"/>
                    <a:pt x="15312" y="1441"/>
                    <a:pt x="13955" y="560"/>
                  </a:cubicBezTo>
                  <a:cubicBezTo>
                    <a:pt x="13371" y="191"/>
                    <a:pt x="12764" y="1"/>
                    <a:pt x="1215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9"/>
            <p:cNvSpPr/>
            <p:nvPr/>
          </p:nvSpPr>
          <p:spPr>
            <a:xfrm>
              <a:off x="6477203" y="491861"/>
              <a:ext cx="184083" cy="184775"/>
            </a:xfrm>
            <a:custGeom>
              <a:avLst/>
              <a:gdLst/>
              <a:ahLst/>
              <a:cxnLst/>
              <a:rect l="l" t="t" r="r" b="b"/>
              <a:pathLst>
                <a:path w="22347" h="22431" extrusionOk="0">
                  <a:moveTo>
                    <a:pt x="11948" y="2888"/>
                  </a:moveTo>
                  <a:cubicBezTo>
                    <a:pt x="12220" y="3830"/>
                    <a:pt x="12534" y="5127"/>
                    <a:pt x="12743" y="5964"/>
                  </a:cubicBezTo>
                  <a:cubicBezTo>
                    <a:pt x="13287" y="8182"/>
                    <a:pt x="13433" y="8726"/>
                    <a:pt x="13684" y="9061"/>
                  </a:cubicBezTo>
                  <a:cubicBezTo>
                    <a:pt x="13977" y="9437"/>
                    <a:pt x="14375" y="9605"/>
                    <a:pt x="16593" y="10400"/>
                  </a:cubicBezTo>
                  <a:cubicBezTo>
                    <a:pt x="17367" y="10672"/>
                    <a:pt x="18539" y="11111"/>
                    <a:pt x="19417" y="11467"/>
                  </a:cubicBezTo>
                  <a:cubicBezTo>
                    <a:pt x="18162" y="12011"/>
                    <a:pt x="16153" y="12785"/>
                    <a:pt x="14396" y="13413"/>
                  </a:cubicBezTo>
                  <a:cubicBezTo>
                    <a:pt x="14124" y="13496"/>
                    <a:pt x="13914" y="13706"/>
                    <a:pt x="13810" y="13957"/>
                  </a:cubicBezTo>
                  <a:cubicBezTo>
                    <a:pt x="12910" y="16007"/>
                    <a:pt x="11822" y="18309"/>
                    <a:pt x="11090" y="19606"/>
                  </a:cubicBezTo>
                  <a:cubicBezTo>
                    <a:pt x="10588" y="18204"/>
                    <a:pt x="9897" y="15756"/>
                    <a:pt x="9353" y="13601"/>
                  </a:cubicBezTo>
                  <a:cubicBezTo>
                    <a:pt x="9269" y="13224"/>
                    <a:pt x="8956" y="12931"/>
                    <a:pt x="8579" y="12869"/>
                  </a:cubicBezTo>
                  <a:cubicBezTo>
                    <a:pt x="6487" y="12471"/>
                    <a:pt x="4101" y="11927"/>
                    <a:pt x="2804" y="11550"/>
                  </a:cubicBezTo>
                  <a:cubicBezTo>
                    <a:pt x="4185" y="10776"/>
                    <a:pt x="6800" y="9605"/>
                    <a:pt x="9102" y="8684"/>
                  </a:cubicBezTo>
                  <a:cubicBezTo>
                    <a:pt x="9374" y="8579"/>
                    <a:pt x="9562" y="8370"/>
                    <a:pt x="9667" y="8119"/>
                  </a:cubicBezTo>
                  <a:cubicBezTo>
                    <a:pt x="10378" y="6236"/>
                    <a:pt x="11278" y="4123"/>
                    <a:pt x="11948" y="2888"/>
                  </a:cubicBezTo>
                  <a:close/>
                  <a:moveTo>
                    <a:pt x="12157" y="1"/>
                  </a:moveTo>
                  <a:cubicBezTo>
                    <a:pt x="11550" y="1"/>
                    <a:pt x="10650" y="1"/>
                    <a:pt x="7951" y="7010"/>
                  </a:cubicBezTo>
                  <a:cubicBezTo>
                    <a:pt x="482" y="10023"/>
                    <a:pt x="210" y="10986"/>
                    <a:pt x="84" y="11404"/>
                  </a:cubicBezTo>
                  <a:cubicBezTo>
                    <a:pt x="0" y="11718"/>
                    <a:pt x="84" y="12157"/>
                    <a:pt x="272" y="12408"/>
                  </a:cubicBezTo>
                  <a:cubicBezTo>
                    <a:pt x="461" y="12680"/>
                    <a:pt x="1026" y="13434"/>
                    <a:pt x="7575" y="14689"/>
                  </a:cubicBezTo>
                  <a:cubicBezTo>
                    <a:pt x="9521" y="22431"/>
                    <a:pt x="10211" y="22431"/>
                    <a:pt x="10943" y="22431"/>
                  </a:cubicBezTo>
                  <a:lnTo>
                    <a:pt x="11006" y="22431"/>
                  </a:lnTo>
                  <a:cubicBezTo>
                    <a:pt x="11613" y="22389"/>
                    <a:pt x="12282" y="22347"/>
                    <a:pt x="15463" y="15149"/>
                  </a:cubicBezTo>
                  <a:cubicBezTo>
                    <a:pt x="17409" y="14459"/>
                    <a:pt x="21133" y="13078"/>
                    <a:pt x="21907" y="12366"/>
                  </a:cubicBezTo>
                  <a:cubicBezTo>
                    <a:pt x="22158" y="12136"/>
                    <a:pt x="22347" y="11634"/>
                    <a:pt x="22263" y="11299"/>
                  </a:cubicBezTo>
                  <a:cubicBezTo>
                    <a:pt x="22096" y="10379"/>
                    <a:pt x="21091" y="9898"/>
                    <a:pt x="17262" y="8537"/>
                  </a:cubicBezTo>
                  <a:cubicBezTo>
                    <a:pt x="16530" y="8265"/>
                    <a:pt x="15672" y="7952"/>
                    <a:pt x="15275" y="7784"/>
                  </a:cubicBezTo>
                  <a:cubicBezTo>
                    <a:pt x="15128" y="7345"/>
                    <a:pt x="14877" y="6320"/>
                    <a:pt x="14668" y="5483"/>
                  </a:cubicBezTo>
                  <a:cubicBezTo>
                    <a:pt x="14019" y="2804"/>
                    <a:pt x="13580" y="1131"/>
                    <a:pt x="13098" y="482"/>
                  </a:cubicBezTo>
                  <a:cubicBezTo>
                    <a:pt x="12910" y="231"/>
                    <a:pt x="12471" y="1"/>
                    <a:pt x="12157" y="1"/>
                  </a:cubicBezTo>
                  <a:close/>
                </a:path>
              </a:pathLst>
            </a:custGeom>
            <a:solidFill>
              <a:srgbClr val="2417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9"/>
            <p:cNvSpPr/>
            <p:nvPr/>
          </p:nvSpPr>
          <p:spPr>
            <a:xfrm>
              <a:off x="8605850" y="676619"/>
              <a:ext cx="110490" cy="110317"/>
            </a:xfrm>
            <a:custGeom>
              <a:avLst/>
              <a:gdLst/>
              <a:ahLst/>
              <a:cxnLst/>
              <a:rect l="l" t="t" r="r" b="b"/>
              <a:pathLst>
                <a:path w="13413" h="13392" extrusionOk="0">
                  <a:moveTo>
                    <a:pt x="6717" y="1821"/>
                  </a:moveTo>
                  <a:cubicBezTo>
                    <a:pt x="9416" y="1842"/>
                    <a:pt x="11592" y="4039"/>
                    <a:pt x="11571" y="6717"/>
                  </a:cubicBezTo>
                  <a:cubicBezTo>
                    <a:pt x="11571" y="9395"/>
                    <a:pt x="9374" y="11592"/>
                    <a:pt x="6696" y="11592"/>
                  </a:cubicBezTo>
                  <a:lnTo>
                    <a:pt x="6696" y="12492"/>
                  </a:lnTo>
                  <a:lnTo>
                    <a:pt x="6675" y="11592"/>
                  </a:lnTo>
                  <a:cubicBezTo>
                    <a:pt x="5378" y="11571"/>
                    <a:pt x="4143" y="11069"/>
                    <a:pt x="3223" y="10149"/>
                  </a:cubicBezTo>
                  <a:cubicBezTo>
                    <a:pt x="2302" y="9207"/>
                    <a:pt x="1800" y="7994"/>
                    <a:pt x="1821" y="6675"/>
                  </a:cubicBezTo>
                  <a:cubicBezTo>
                    <a:pt x="1821" y="3997"/>
                    <a:pt x="4018" y="1821"/>
                    <a:pt x="6717" y="1821"/>
                  </a:cubicBezTo>
                  <a:close/>
                  <a:moveTo>
                    <a:pt x="6696" y="1"/>
                  </a:moveTo>
                  <a:cubicBezTo>
                    <a:pt x="3034" y="1"/>
                    <a:pt x="21" y="2993"/>
                    <a:pt x="0" y="6675"/>
                  </a:cubicBezTo>
                  <a:cubicBezTo>
                    <a:pt x="0" y="8454"/>
                    <a:pt x="691" y="10149"/>
                    <a:pt x="1946" y="11404"/>
                  </a:cubicBezTo>
                  <a:cubicBezTo>
                    <a:pt x="3202" y="12680"/>
                    <a:pt x="4876" y="13392"/>
                    <a:pt x="6675" y="13392"/>
                  </a:cubicBezTo>
                  <a:lnTo>
                    <a:pt x="6696" y="13392"/>
                  </a:lnTo>
                  <a:cubicBezTo>
                    <a:pt x="10378" y="13392"/>
                    <a:pt x="13371" y="10400"/>
                    <a:pt x="13391" y="6738"/>
                  </a:cubicBezTo>
                  <a:cubicBezTo>
                    <a:pt x="13412" y="3035"/>
                    <a:pt x="10420" y="22"/>
                    <a:pt x="6696" y="1"/>
                  </a:cubicBezTo>
                  <a:close/>
                </a:path>
              </a:pathLst>
            </a:custGeom>
            <a:solidFill>
              <a:srgbClr val="2417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2" name="Google Shape;122;p9"/>
          <p:cNvGrpSpPr/>
          <p:nvPr/>
        </p:nvGrpSpPr>
        <p:grpSpPr>
          <a:xfrm>
            <a:off x="-236949" y="6195367"/>
            <a:ext cx="9811211" cy="813247"/>
            <a:chOff x="-236950" y="4646525"/>
            <a:chExt cx="9811211" cy="609935"/>
          </a:xfrm>
        </p:grpSpPr>
        <p:sp>
          <p:nvSpPr>
            <p:cNvPr id="123" name="Google Shape;123;p9"/>
            <p:cNvSpPr/>
            <p:nvPr/>
          </p:nvSpPr>
          <p:spPr>
            <a:xfrm>
              <a:off x="-236950" y="4646525"/>
              <a:ext cx="9811211" cy="609935"/>
            </a:xfrm>
            <a:custGeom>
              <a:avLst/>
              <a:gdLst/>
              <a:ahLst/>
              <a:cxnLst/>
              <a:rect l="l" t="t" r="r" b="b"/>
              <a:pathLst>
                <a:path w="330316" h="35415" extrusionOk="0">
                  <a:moveTo>
                    <a:pt x="294898" y="1"/>
                  </a:moveTo>
                  <a:cubicBezTo>
                    <a:pt x="285242" y="1"/>
                    <a:pt x="275615" y="1503"/>
                    <a:pt x="268725" y="3494"/>
                  </a:cubicBezTo>
                  <a:cubicBezTo>
                    <a:pt x="266939" y="4018"/>
                    <a:pt x="265236" y="4578"/>
                    <a:pt x="262962" y="4899"/>
                  </a:cubicBezTo>
                  <a:cubicBezTo>
                    <a:pt x="261385" y="5131"/>
                    <a:pt x="259675" y="5230"/>
                    <a:pt x="257929" y="5230"/>
                  </a:cubicBezTo>
                  <a:cubicBezTo>
                    <a:pt x="254839" y="5230"/>
                    <a:pt x="251639" y="4921"/>
                    <a:pt x="248877" y="4495"/>
                  </a:cubicBezTo>
                  <a:cubicBezTo>
                    <a:pt x="244555" y="3840"/>
                    <a:pt x="240733" y="2923"/>
                    <a:pt x="236185" y="2399"/>
                  </a:cubicBezTo>
                  <a:cubicBezTo>
                    <a:pt x="233121" y="2048"/>
                    <a:pt x="229911" y="1897"/>
                    <a:pt x="226661" y="1897"/>
                  </a:cubicBezTo>
                  <a:cubicBezTo>
                    <a:pt x="219667" y="1897"/>
                    <a:pt x="212481" y="2596"/>
                    <a:pt x="206134" y="3506"/>
                  </a:cubicBezTo>
                  <a:cubicBezTo>
                    <a:pt x="196847" y="4840"/>
                    <a:pt x="188262" y="6626"/>
                    <a:pt x="178261" y="7471"/>
                  </a:cubicBezTo>
                  <a:cubicBezTo>
                    <a:pt x="174203" y="7811"/>
                    <a:pt x="169973" y="7979"/>
                    <a:pt x="165740" y="7979"/>
                  </a:cubicBezTo>
                  <a:cubicBezTo>
                    <a:pt x="158857" y="7979"/>
                    <a:pt x="151968" y="7536"/>
                    <a:pt x="145805" y="6673"/>
                  </a:cubicBezTo>
                  <a:cubicBezTo>
                    <a:pt x="139828" y="5828"/>
                    <a:pt x="134470" y="4614"/>
                    <a:pt x="128052" y="4102"/>
                  </a:cubicBezTo>
                  <a:cubicBezTo>
                    <a:pt x="125435" y="3890"/>
                    <a:pt x="122796" y="3806"/>
                    <a:pt x="120139" y="3806"/>
                  </a:cubicBezTo>
                  <a:cubicBezTo>
                    <a:pt x="110529" y="3806"/>
                    <a:pt x="100694" y="4914"/>
                    <a:pt x="90881" y="5138"/>
                  </a:cubicBezTo>
                  <a:cubicBezTo>
                    <a:pt x="89658" y="5164"/>
                    <a:pt x="88436" y="5177"/>
                    <a:pt x="87215" y="5177"/>
                  </a:cubicBezTo>
                  <a:cubicBezTo>
                    <a:pt x="78055" y="5177"/>
                    <a:pt x="68972" y="4458"/>
                    <a:pt x="60472" y="3471"/>
                  </a:cubicBezTo>
                  <a:cubicBezTo>
                    <a:pt x="53245" y="2625"/>
                    <a:pt x="46161" y="1578"/>
                    <a:pt x="38398" y="1304"/>
                  </a:cubicBezTo>
                  <a:cubicBezTo>
                    <a:pt x="37005" y="1255"/>
                    <a:pt x="35618" y="1232"/>
                    <a:pt x="34238" y="1232"/>
                  </a:cubicBezTo>
                  <a:cubicBezTo>
                    <a:pt x="25190" y="1232"/>
                    <a:pt x="16456" y="2220"/>
                    <a:pt x="8502" y="3387"/>
                  </a:cubicBezTo>
                  <a:cubicBezTo>
                    <a:pt x="5132" y="3887"/>
                    <a:pt x="727" y="4268"/>
                    <a:pt x="394" y="5459"/>
                  </a:cubicBezTo>
                  <a:cubicBezTo>
                    <a:pt x="1" y="6852"/>
                    <a:pt x="2703" y="8626"/>
                    <a:pt x="3144" y="10067"/>
                  </a:cubicBezTo>
                  <a:cubicBezTo>
                    <a:pt x="4215" y="13520"/>
                    <a:pt x="2906" y="16996"/>
                    <a:pt x="2501" y="20473"/>
                  </a:cubicBezTo>
                  <a:cubicBezTo>
                    <a:pt x="1918" y="25390"/>
                    <a:pt x="3180" y="30319"/>
                    <a:pt x="6251" y="35165"/>
                  </a:cubicBezTo>
                  <a:cubicBezTo>
                    <a:pt x="7831" y="35195"/>
                    <a:pt x="9408" y="35208"/>
                    <a:pt x="10984" y="35208"/>
                  </a:cubicBezTo>
                  <a:cubicBezTo>
                    <a:pt x="24488" y="35208"/>
                    <a:pt x="37896" y="34219"/>
                    <a:pt x="51448" y="34070"/>
                  </a:cubicBezTo>
                  <a:cubicBezTo>
                    <a:pt x="52866" y="34053"/>
                    <a:pt x="54285" y="34045"/>
                    <a:pt x="55704" y="34045"/>
                  </a:cubicBezTo>
                  <a:cubicBezTo>
                    <a:pt x="64417" y="34045"/>
                    <a:pt x="73127" y="34331"/>
                    <a:pt x="81820" y="34546"/>
                  </a:cubicBezTo>
                  <a:cubicBezTo>
                    <a:pt x="106847" y="35177"/>
                    <a:pt x="132005" y="35225"/>
                    <a:pt x="157139" y="35272"/>
                  </a:cubicBezTo>
                  <a:cubicBezTo>
                    <a:pt x="182916" y="35308"/>
                    <a:pt x="208693" y="35356"/>
                    <a:pt x="234470" y="35403"/>
                  </a:cubicBezTo>
                  <a:cubicBezTo>
                    <a:pt x="237886" y="35409"/>
                    <a:pt x="241316" y="35415"/>
                    <a:pt x="244753" y="35415"/>
                  </a:cubicBezTo>
                  <a:cubicBezTo>
                    <a:pt x="274086" y="35415"/>
                    <a:pt x="303971" y="35027"/>
                    <a:pt x="330316" y="31510"/>
                  </a:cubicBezTo>
                  <a:cubicBezTo>
                    <a:pt x="323053" y="21651"/>
                    <a:pt x="321207" y="11484"/>
                    <a:pt x="324839" y="1470"/>
                  </a:cubicBezTo>
                  <a:lnTo>
                    <a:pt x="324839" y="1470"/>
                  </a:lnTo>
                  <a:cubicBezTo>
                    <a:pt x="323161" y="1736"/>
                    <a:pt x="321418" y="1843"/>
                    <a:pt x="319631" y="1843"/>
                  </a:cubicBezTo>
                  <a:cubicBezTo>
                    <a:pt x="313887" y="1843"/>
                    <a:pt x="307689" y="740"/>
                    <a:pt x="301741" y="268"/>
                  </a:cubicBezTo>
                  <a:cubicBezTo>
                    <a:pt x="299482" y="85"/>
                    <a:pt x="297189" y="1"/>
                    <a:pt x="29489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9"/>
            <p:cNvSpPr/>
            <p:nvPr/>
          </p:nvSpPr>
          <p:spPr>
            <a:xfrm rot="10800000">
              <a:off x="8529498" y="4790900"/>
              <a:ext cx="112878" cy="79325"/>
            </a:xfrm>
            <a:custGeom>
              <a:avLst/>
              <a:gdLst/>
              <a:ahLst/>
              <a:cxnLst/>
              <a:rect l="l" t="t" r="r" b="b"/>
              <a:pathLst>
                <a:path w="2810" h="3173" extrusionOk="0">
                  <a:moveTo>
                    <a:pt x="203" y="0"/>
                  </a:moveTo>
                  <a:cubicBezTo>
                    <a:pt x="187" y="0"/>
                    <a:pt x="171" y="2"/>
                    <a:pt x="155" y="5"/>
                  </a:cubicBezTo>
                  <a:cubicBezTo>
                    <a:pt x="60" y="41"/>
                    <a:pt x="0" y="148"/>
                    <a:pt x="24" y="244"/>
                  </a:cubicBezTo>
                  <a:cubicBezTo>
                    <a:pt x="214" y="875"/>
                    <a:pt x="869" y="2934"/>
                    <a:pt x="1381" y="3149"/>
                  </a:cubicBezTo>
                  <a:cubicBezTo>
                    <a:pt x="1429" y="3161"/>
                    <a:pt x="1465" y="3173"/>
                    <a:pt x="1512" y="3173"/>
                  </a:cubicBezTo>
                  <a:cubicBezTo>
                    <a:pt x="1560" y="3173"/>
                    <a:pt x="1619" y="3161"/>
                    <a:pt x="1655" y="3125"/>
                  </a:cubicBezTo>
                  <a:cubicBezTo>
                    <a:pt x="2143" y="2851"/>
                    <a:pt x="2643" y="898"/>
                    <a:pt x="2786" y="303"/>
                  </a:cubicBezTo>
                  <a:cubicBezTo>
                    <a:pt x="2810" y="196"/>
                    <a:pt x="2739" y="89"/>
                    <a:pt x="2643" y="65"/>
                  </a:cubicBezTo>
                  <a:cubicBezTo>
                    <a:pt x="2629" y="62"/>
                    <a:pt x="2615" y="60"/>
                    <a:pt x="2601" y="60"/>
                  </a:cubicBezTo>
                  <a:cubicBezTo>
                    <a:pt x="2509" y="60"/>
                    <a:pt x="2426" y="125"/>
                    <a:pt x="2405" y="208"/>
                  </a:cubicBezTo>
                  <a:cubicBezTo>
                    <a:pt x="2155" y="1303"/>
                    <a:pt x="1738" y="2553"/>
                    <a:pt x="1500" y="2768"/>
                  </a:cubicBezTo>
                  <a:cubicBezTo>
                    <a:pt x="1250" y="2589"/>
                    <a:pt x="738" y="1291"/>
                    <a:pt x="393" y="136"/>
                  </a:cubicBezTo>
                  <a:cubicBezTo>
                    <a:pt x="373" y="55"/>
                    <a:pt x="292" y="0"/>
                    <a:pt x="2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9"/>
            <p:cNvSpPr/>
            <p:nvPr/>
          </p:nvSpPr>
          <p:spPr>
            <a:xfrm rot="10800000">
              <a:off x="725498" y="4790900"/>
              <a:ext cx="112878" cy="79325"/>
            </a:xfrm>
            <a:custGeom>
              <a:avLst/>
              <a:gdLst/>
              <a:ahLst/>
              <a:cxnLst/>
              <a:rect l="l" t="t" r="r" b="b"/>
              <a:pathLst>
                <a:path w="2810" h="3173" extrusionOk="0">
                  <a:moveTo>
                    <a:pt x="203" y="0"/>
                  </a:moveTo>
                  <a:cubicBezTo>
                    <a:pt x="187" y="0"/>
                    <a:pt x="171" y="2"/>
                    <a:pt x="155" y="5"/>
                  </a:cubicBezTo>
                  <a:cubicBezTo>
                    <a:pt x="60" y="41"/>
                    <a:pt x="0" y="148"/>
                    <a:pt x="24" y="244"/>
                  </a:cubicBezTo>
                  <a:cubicBezTo>
                    <a:pt x="214" y="875"/>
                    <a:pt x="869" y="2934"/>
                    <a:pt x="1381" y="3149"/>
                  </a:cubicBezTo>
                  <a:cubicBezTo>
                    <a:pt x="1429" y="3161"/>
                    <a:pt x="1465" y="3173"/>
                    <a:pt x="1512" y="3173"/>
                  </a:cubicBezTo>
                  <a:cubicBezTo>
                    <a:pt x="1560" y="3173"/>
                    <a:pt x="1619" y="3161"/>
                    <a:pt x="1655" y="3125"/>
                  </a:cubicBezTo>
                  <a:cubicBezTo>
                    <a:pt x="2143" y="2851"/>
                    <a:pt x="2643" y="898"/>
                    <a:pt x="2786" y="303"/>
                  </a:cubicBezTo>
                  <a:cubicBezTo>
                    <a:pt x="2810" y="196"/>
                    <a:pt x="2739" y="89"/>
                    <a:pt x="2643" y="65"/>
                  </a:cubicBezTo>
                  <a:cubicBezTo>
                    <a:pt x="2629" y="62"/>
                    <a:pt x="2615" y="60"/>
                    <a:pt x="2601" y="60"/>
                  </a:cubicBezTo>
                  <a:cubicBezTo>
                    <a:pt x="2509" y="60"/>
                    <a:pt x="2426" y="125"/>
                    <a:pt x="2405" y="208"/>
                  </a:cubicBezTo>
                  <a:cubicBezTo>
                    <a:pt x="2155" y="1303"/>
                    <a:pt x="1738" y="2553"/>
                    <a:pt x="1500" y="2768"/>
                  </a:cubicBezTo>
                  <a:cubicBezTo>
                    <a:pt x="1250" y="2589"/>
                    <a:pt x="738" y="1291"/>
                    <a:pt x="393" y="136"/>
                  </a:cubicBezTo>
                  <a:cubicBezTo>
                    <a:pt x="373" y="55"/>
                    <a:pt x="292" y="0"/>
                    <a:pt x="2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9"/>
            <p:cNvSpPr/>
            <p:nvPr/>
          </p:nvSpPr>
          <p:spPr>
            <a:xfrm rot="10800000">
              <a:off x="7712373" y="5029450"/>
              <a:ext cx="112878" cy="79325"/>
            </a:xfrm>
            <a:custGeom>
              <a:avLst/>
              <a:gdLst/>
              <a:ahLst/>
              <a:cxnLst/>
              <a:rect l="l" t="t" r="r" b="b"/>
              <a:pathLst>
                <a:path w="2810" h="3173" extrusionOk="0">
                  <a:moveTo>
                    <a:pt x="203" y="0"/>
                  </a:moveTo>
                  <a:cubicBezTo>
                    <a:pt x="187" y="0"/>
                    <a:pt x="171" y="2"/>
                    <a:pt x="155" y="5"/>
                  </a:cubicBezTo>
                  <a:cubicBezTo>
                    <a:pt x="60" y="41"/>
                    <a:pt x="0" y="148"/>
                    <a:pt x="24" y="244"/>
                  </a:cubicBezTo>
                  <a:cubicBezTo>
                    <a:pt x="214" y="875"/>
                    <a:pt x="869" y="2934"/>
                    <a:pt x="1381" y="3149"/>
                  </a:cubicBezTo>
                  <a:cubicBezTo>
                    <a:pt x="1429" y="3161"/>
                    <a:pt x="1465" y="3173"/>
                    <a:pt x="1512" y="3173"/>
                  </a:cubicBezTo>
                  <a:cubicBezTo>
                    <a:pt x="1560" y="3173"/>
                    <a:pt x="1619" y="3161"/>
                    <a:pt x="1655" y="3125"/>
                  </a:cubicBezTo>
                  <a:cubicBezTo>
                    <a:pt x="2143" y="2851"/>
                    <a:pt x="2643" y="898"/>
                    <a:pt x="2786" y="303"/>
                  </a:cubicBezTo>
                  <a:cubicBezTo>
                    <a:pt x="2810" y="196"/>
                    <a:pt x="2739" y="89"/>
                    <a:pt x="2643" y="65"/>
                  </a:cubicBezTo>
                  <a:cubicBezTo>
                    <a:pt x="2629" y="62"/>
                    <a:pt x="2615" y="60"/>
                    <a:pt x="2601" y="60"/>
                  </a:cubicBezTo>
                  <a:cubicBezTo>
                    <a:pt x="2509" y="60"/>
                    <a:pt x="2426" y="125"/>
                    <a:pt x="2405" y="208"/>
                  </a:cubicBezTo>
                  <a:cubicBezTo>
                    <a:pt x="2155" y="1303"/>
                    <a:pt x="1738" y="2553"/>
                    <a:pt x="1500" y="2768"/>
                  </a:cubicBezTo>
                  <a:cubicBezTo>
                    <a:pt x="1250" y="2589"/>
                    <a:pt x="738" y="1291"/>
                    <a:pt x="393" y="136"/>
                  </a:cubicBezTo>
                  <a:cubicBezTo>
                    <a:pt x="373" y="55"/>
                    <a:pt x="292" y="0"/>
                    <a:pt x="2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9"/>
            <p:cNvSpPr/>
            <p:nvPr/>
          </p:nvSpPr>
          <p:spPr>
            <a:xfrm rot="10800000">
              <a:off x="5764273" y="4870225"/>
              <a:ext cx="112878" cy="79325"/>
            </a:xfrm>
            <a:custGeom>
              <a:avLst/>
              <a:gdLst/>
              <a:ahLst/>
              <a:cxnLst/>
              <a:rect l="l" t="t" r="r" b="b"/>
              <a:pathLst>
                <a:path w="2810" h="3173" extrusionOk="0">
                  <a:moveTo>
                    <a:pt x="203" y="0"/>
                  </a:moveTo>
                  <a:cubicBezTo>
                    <a:pt x="187" y="0"/>
                    <a:pt x="171" y="2"/>
                    <a:pt x="155" y="5"/>
                  </a:cubicBezTo>
                  <a:cubicBezTo>
                    <a:pt x="60" y="41"/>
                    <a:pt x="0" y="148"/>
                    <a:pt x="24" y="244"/>
                  </a:cubicBezTo>
                  <a:cubicBezTo>
                    <a:pt x="214" y="875"/>
                    <a:pt x="869" y="2934"/>
                    <a:pt x="1381" y="3149"/>
                  </a:cubicBezTo>
                  <a:cubicBezTo>
                    <a:pt x="1429" y="3161"/>
                    <a:pt x="1465" y="3173"/>
                    <a:pt x="1512" y="3173"/>
                  </a:cubicBezTo>
                  <a:cubicBezTo>
                    <a:pt x="1560" y="3173"/>
                    <a:pt x="1619" y="3161"/>
                    <a:pt x="1655" y="3125"/>
                  </a:cubicBezTo>
                  <a:cubicBezTo>
                    <a:pt x="2143" y="2851"/>
                    <a:pt x="2643" y="898"/>
                    <a:pt x="2786" y="303"/>
                  </a:cubicBezTo>
                  <a:cubicBezTo>
                    <a:pt x="2810" y="196"/>
                    <a:pt x="2739" y="89"/>
                    <a:pt x="2643" y="65"/>
                  </a:cubicBezTo>
                  <a:cubicBezTo>
                    <a:pt x="2629" y="62"/>
                    <a:pt x="2615" y="60"/>
                    <a:pt x="2601" y="60"/>
                  </a:cubicBezTo>
                  <a:cubicBezTo>
                    <a:pt x="2509" y="60"/>
                    <a:pt x="2426" y="125"/>
                    <a:pt x="2405" y="208"/>
                  </a:cubicBezTo>
                  <a:cubicBezTo>
                    <a:pt x="2155" y="1303"/>
                    <a:pt x="1738" y="2553"/>
                    <a:pt x="1500" y="2768"/>
                  </a:cubicBezTo>
                  <a:cubicBezTo>
                    <a:pt x="1250" y="2589"/>
                    <a:pt x="738" y="1291"/>
                    <a:pt x="393" y="136"/>
                  </a:cubicBezTo>
                  <a:cubicBezTo>
                    <a:pt x="373" y="55"/>
                    <a:pt x="292" y="0"/>
                    <a:pt x="2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2352537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228"/>
        <p:cNvGrpSpPr/>
        <p:nvPr/>
      </p:nvGrpSpPr>
      <p:grpSpPr>
        <a:xfrm>
          <a:off x="0" y="0"/>
          <a:ext cx="0" cy="0"/>
          <a:chOff x="0" y="0"/>
          <a:chExt cx="0" cy="0"/>
        </a:xfrm>
      </p:grpSpPr>
      <p:sp>
        <p:nvSpPr>
          <p:cNvPr id="229" name="Google Shape;229;p17"/>
          <p:cNvSpPr txBox="1">
            <a:spLocks noGrp="1"/>
          </p:cNvSpPr>
          <p:nvPr>
            <p:ph type="title"/>
          </p:nvPr>
        </p:nvSpPr>
        <p:spPr>
          <a:xfrm>
            <a:off x="1725200" y="1657167"/>
            <a:ext cx="2473800" cy="703600"/>
          </a:xfrm>
          <a:prstGeom prst="rect">
            <a:avLst/>
          </a:prstGeom>
          <a:ln>
            <a:noFill/>
          </a:ln>
        </p:spPr>
        <p:txBody>
          <a:bodyPr spcFirstLastPara="1" wrap="square" lIns="91425" tIns="91425" rIns="91425" bIns="91425" anchor="ctr" anchorCtr="0">
            <a:noAutofit/>
          </a:bodyPr>
          <a:lstStyle>
            <a:lvl1pPr lvl="0" rtl="0">
              <a:spcBef>
                <a:spcPts val="0"/>
              </a:spcBef>
              <a:spcAft>
                <a:spcPts val="0"/>
              </a:spcAft>
              <a:buSzPts val="2500"/>
              <a:buNone/>
              <a:defRPr sz="3500" b="1">
                <a:solidFill>
                  <a:schemeClr val="accent2"/>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r>
              <a:rPr lang="en-US" smtClean="0"/>
              <a:t>Click to edit Master title style</a:t>
            </a:r>
            <a:endParaRPr/>
          </a:p>
        </p:txBody>
      </p:sp>
      <p:sp>
        <p:nvSpPr>
          <p:cNvPr id="230" name="Google Shape;230;p17"/>
          <p:cNvSpPr txBox="1">
            <a:spLocks noGrp="1"/>
          </p:cNvSpPr>
          <p:nvPr>
            <p:ph type="subTitle" idx="1"/>
          </p:nvPr>
        </p:nvSpPr>
        <p:spPr>
          <a:xfrm>
            <a:off x="1725200" y="2439200"/>
            <a:ext cx="24738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r>
              <a:rPr lang="en-US" smtClean="0"/>
              <a:t>Click to edit Master subtitle style</a:t>
            </a:r>
            <a:endParaRPr/>
          </a:p>
        </p:txBody>
      </p:sp>
      <p:sp>
        <p:nvSpPr>
          <p:cNvPr id="231" name="Google Shape;231;p17"/>
          <p:cNvSpPr txBox="1">
            <a:spLocks noGrp="1"/>
          </p:cNvSpPr>
          <p:nvPr>
            <p:ph type="title" idx="2"/>
          </p:nvPr>
        </p:nvSpPr>
        <p:spPr>
          <a:xfrm>
            <a:off x="5737175" y="1657167"/>
            <a:ext cx="2463000" cy="703600"/>
          </a:xfrm>
          <a:prstGeom prst="rect">
            <a:avLst/>
          </a:prstGeom>
          <a:ln>
            <a:noFill/>
          </a:ln>
        </p:spPr>
        <p:txBody>
          <a:bodyPr spcFirstLastPara="1" wrap="square" lIns="91425" tIns="91425" rIns="91425" bIns="91425" anchor="ctr" anchorCtr="0">
            <a:noAutofit/>
          </a:bodyPr>
          <a:lstStyle>
            <a:lvl1pPr lvl="0" rtl="0">
              <a:spcBef>
                <a:spcPts val="0"/>
              </a:spcBef>
              <a:spcAft>
                <a:spcPts val="0"/>
              </a:spcAft>
              <a:buSzPts val="2500"/>
              <a:buNone/>
              <a:defRPr sz="3500" b="1">
                <a:solidFill>
                  <a:schemeClr val="accent2"/>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r>
              <a:rPr lang="en-US" smtClean="0"/>
              <a:t>Click to edit Master title style</a:t>
            </a:r>
            <a:endParaRPr/>
          </a:p>
        </p:txBody>
      </p:sp>
      <p:sp>
        <p:nvSpPr>
          <p:cNvPr id="232" name="Google Shape;232;p17"/>
          <p:cNvSpPr txBox="1">
            <a:spLocks noGrp="1"/>
          </p:cNvSpPr>
          <p:nvPr>
            <p:ph type="subTitle" idx="3"/>
          </p:nvPr>
        </p:nvSpPr>
        <p:spPr>
          <a:xfrm>
            <a:off x="5737175" y="2439200"/>
            <a:ext cx="24630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r>
              <a:rPr lang="en-US" smtClean="0"/>
              <a:t>Click to edit Master subtitle style</a:t>
            </a:r>
            <a:endParaRPr/>
          </a:p>
        </p:txBody>
      </p:sp>
      <p:sp>
        <p:nvSpPr>
          <p:cNvPr id="233" name="Google Shape;233;p17"/>
          <p:cNvSpPr txBox="1">
            <a:spLocks noGrp="1"/>
          </p:cNvSpPr>
          <p:nvPr>
            <p:ph type="title" idx="4"/>
          </p:nvPr>
        </p:nvSpPr>
        <p:spPr>
          <a:xfrm>
            <a:off x="1725200" y="4188701"/>
            <a:ext cx="2473800" cy="703600"/>
          </a:xfrm>
          <a:prstGeom prst="rect">
            <a:avLst/>
          </a:prstGeom>
          <a:ln>
            <a:noFill/>
          </a:ln>
        </p:spPr>
        <p:txBody>
          <a:bodyPr spcFirstLastPara="1" wrap="square" lIns="91425" tIns="91425" rIns="91425" bIns="91425" anchor="ctr" anchorCtr="0">
            <a:noAutofit/>
          </a:bodyPr>
          <a:lstStyle>
            <a:lvl1pPr lvl="0" rtl="0">
              <a:spcBef>
                <a:spcPts val="0"/>
              </a:spcBef>
              <a:spcAft>
                <a:spcPts val="0"/>
              </a:spcAft>
              <a:buSzPts val="2500"/>
              <a:buNone/>
              <a:defRPr sz="3500" b="1">
                <a:solidFill>
                  <a:schemeClr val="accent2"/>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r>
              <a:rPr lang="en-US" smtClean="0"/>
              <a:t>Click to edit Master title style</a:t>
            </a:r>
            <a:endParaRPr/>
          </a:p>
        </p:txBody>
      </p:sp>
      <p:sp>
        <p:nvSpPr>
          <p:cNvPr id="234" name="Google Shape;234;p17"/>
          <p:cNvSpPr txBox="1">
            <a:spLocks noGrp="1"/>
          </p:cNvSpPr>
          <p:nvPr>
            <p:ph type="subTitle" idx="5"/>
          </p:nvPr>
        </p:nvSpPr>
        <p:spPr>
          <a:xfrm>
            <a:off x="1725200" y="4970736"/>
            <a:ext cx="24738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r>
              <a:rPr lang="en-US" smtClean="0"/>
              <a:t>Click to edit Master subtitle style</a:t>
            </a:r>
            <a:endParaRPr/>
          </a:p>
        </p:txBody>
      </p:sp>
      <p:sp>
        <p:nvSpPr>
          <p:cNvPr id="235" name="Google Shape;235;p17"/>
          <p:cNvSpPr txBox="1">
            <a:spLocks noGrp="1"/>
          </p:cNvSpPr>
          <p:nvPr>
            <p:ph type="title" idx="6"/>
          </p:nvPr>
        </p:nvSpPr>
        <p:spPr>
          <a:xfrm>
            <a:off x="5745863" y="4188701"/>
            <a:ext cx="2445600" cy="703600"/>
          </a:xfrm>
          <a:prstGeom prst="rect">
            <a:avLst/>
          </a:prstGeom>
          <a:ln>
            <a:noFill/>
          </a:ln>
        </p:spPr>
        <p:txBody>
          <a:bodyPr spcFirstLastPara="1" wrap="square" lIns="91425" tIns="91425" rIns="91425" bIns="91425" anchor="ctr" anchorCtr="0">
            <a:noAutofit/>
          </a:bodyPr>
          <a:lstStyle>
            <a:lvl1pPr lvl="0" rtl="0">
              <a:spcBef>
                <a:spcPts val="0"/>
              </a:spcBef>
              <a:spcAft>
                <a:spcPts val="0"/>
              </a:spcAft>
              <a:buSzPts val="2500"/>
              <a:buNone/>
              <a:defRPr sz="3500" b="1">
                <a:solidFill>
                  <a:schemeClr val="accent2"/>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r>
              <a:rPr lang="en-US" smtClean="0"/>
              <a:t>Click to edit Master title style</a:t>
            </a:r>
            <a:endParaRPr/>
          </a:p>
        </p:txBody>
      </p:sp>
      <p:sp>
        <p:nvSpPr>
          <p:cNvPr id="236" name="Google Shape;236;p17"/>
          <p:cNvSpPr txBox="1">
            <a:spLocks noGrp="1"/>
          </p:cNvSpPr>
          <p:nvPr>
            <p:ph type="subTitle" idx="7"/>
          </p:nvPr>
        </p:nvSpPr>
        <p:spPr>
          <a:xfrm>
            <a:off x="5748100" y="4970736"/>
            <a:ext cx="24630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r>
              <a:rPr lang="en-US" smtClean="0"/>
              <a:t>Click to edit Master subtitle style</a:t>
            </a:r>
            <a:endParaRPr/>
          </a:p>
        </p:txBody>
      </p:sp>
      <p:sp>
        <p:nvSpPr>
          <p:cNvPr id="237" name="Google Shape;237;p17"/>
          <p:cNvSpPr txBox="1">
            <a:spLocks noGrp="1"/>
          </p:cNvSpPr>
          <p:nvPr>
            <p:ph type="title" idx="8"/>
          </p:nvPr>
        </p:nvSpPr>
        <p:spPr>
          <a:xfrm>
            <a:off x="720000" y="694967"/>
            <a:ext cx="7704000" cy="763600"/>
          </a:xfrm>
          <a:prstGeom prst="rect">
            <a:avLst/>
          </a:prstGeom>
          <a:solidFill>
            <a:schemeClr val="lt1"/>
          </a:solidFill>
          <a:ln>
            <a:noFill/>
          </a:ln>
        </p:spPr>
        <p:txBody>
          <a:bodyPr spcFirstLastPara="1" wrap="square" lIns="91425" tIns="91425" rIns="91425" bIns="91425" anchor="ctr" anchorCtr="0">
            <a:noAutofit/>
          </a:bodyPr>
          <a:lstStyle>
            <a:lvl1pPr lvl="0" rtl="0">
              <a:spcBef>
                <a:spcPts val="0"/>
              </a:spcBef>
              <a:spcAft>
                <a:spcPts val="0"/>
              </a:spcAft>
              <a:buSzPts val="3000"/>
              <a:buNone/>
              <a:defRPr sz="4000" b="1">
                <a:solidFill>
                  <a:schemeClr val="accent2"/>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r>
              <a:rPr lang="en-US" smtClean="0"/>
              <a:t>Click to edit Master title style</a:t>
            </a:r>
            <a:endParaRPr/>
          </a:p>
        </p:txBody>
      </p:sp>
      <p:grpSp>
        <p:nvGrpSpPr>
          <p:cNvPr id="238" name="Google Shape;238;p17"/>
          <p:cNvGrpSpPr/>
          <p:nvPr/>
        </p:nvGrpSpPr>
        <p:grpSpPr>
          <a:xfrm>
            <a:off x="-236949" y="6195367"/>
            <a:ext cx="9811211" cy="813247"/>
            <a:chOff x="-236950" y="4646525"/>
            <a:chExt cx="9811211" cy="609935"/>
          </a:xfrm>
        </p:grpSpPr>
        <p:sp>
          <p:nvSpPr>
            <p:cNvPr id="239" name="Google Shape;239;p17"/>
            <p:cNvSpPr/>
            <p:nvPr/>
          </p:nvSpPr>
          <p:spPr>
            <a:xfrm>
              <a:off x="-236950" y="4646525"/>
              <a:ext cx="9811211" cy="609935"/>
            </a:xfrm>
            <a:custGeom>
              <a:avLst/>
              <a:gdLst/>
              <a:ahLst/>
              <a:cxnLst/>
              <a:rect l="l" t="t" r="r" b="b"/>
              <a:pathLst>
                <a:path w="330316" h="35415" extrusionOk="0">
                  <a:moveTo>
                    <a:pt x="294898" y="1"/>
                  </a:moveTo>
                  <a:cubicBezTo>
                    <a:pt x="285242" y="1"/>
                    <a:pt x="275615" y="1503"/>
                    <a:pt x="268725" y="3494"/>
                  </a:cubicBezTo>
                  <a:cubicBezTo>
                    <a:pt x="266939" y="4018"/>
                    <a:pt x="265236" y="4578"/>
                    <a:pt x="262962" y="4899"/>
                  </a:cubicBezTo>
                  <a:cubicBezTo>
                    <a:pt x="261385" y="5131"/>
                    <a:pt x="259675" y="5230"/>
                    <a:pt x="257929" y="5230"/>
                  </a:cubicBezTo>
                  <a:cubicBezTo>
                    <a:pt x="254839" y="5230"/>
                    <a:pt x="251639" y="4921"/>
                    <a:pt x="248877" y="4495"/>
                  </a:cubicBezTo>
                  <a:cubicBezTo>
                    <a:pt x="244555" y="3840"/>
                    <a:pt x="240733" y="2923"/>
                    <a:pt x="236185" y="2399"/>
                  </a:cubicBezTo>
                  <a:cubicBezTo>
                    <a:pt x="233121" y="2048"/>
                    <a:pt x="229911" y="1897"/>
                    <a:pt x="226661" y="1897"/>
                  </a:cubicBezTo>
                  <a:cubicBezTo>
                    <a:pt x="219667" y="1897"/>
                    <a:pt x="212481" y="2596"/>
                    <a:pt x="206134" y="3506"/>
                  </a:cubicBezTo>
                  <a:cubicBezTo>
                    <a:pt x="196847" y="4840"/>
                    <a:pt x="188262" y="6626"/>
                    <a:pt x="178261" y="7471"/>
                  </a:cubicBezTo>
                  <a:cubicBezTo>
                    <a:pt x="174203" y="7811"/>
                    <a:pt x="169973" y="7979"/>
                    <a:pt x="165740" y="7979"/>
                  </a:cubicBezTo>
                  <a:cubicBezTo>
                    <a:pt x="158857" y="7979"/>
                    <a:pt x="151968" y="7536"/>
                    <a:pt x="145805" y="6673"/>
                  </a:cubicBezTo>
                  <a:cubicBezTo>
                    <a:pt x="139828" y="5828"/>
                    <a:pt x="134470" y="4614"/>
                    <a:pt x="128052" y="4102"/>
                  </a:cubicBezTo>
                  <a:cubicBezTo>
                    <a:pt x="125435" y="3890"/>
                    <a:pt x="122796" y="3806"/>
                    <a:pt x="120139" y="3806"/>
                  </a:cubicBezTo>
                  <a:cubicBezTo>
                    <a:pt x="110529" y="3806"/>
                    <a:pt x="100694" y="4914"/>
                    <a:pt x="90881" y="5138"/>
                  </a:cubicBezTo>
                  <a:cubicBezTo>
                    <a:pt x="89658" y="5164"/>
                    <a:pt x="88436" y="5177"/>
                    <a:pt x="87215" y="5177"/>
                  </a:cubicBezTo>
                  <a:cubicBezTo>
                    <a:pt x="78055" y="5177"/>
                    <a:pt x="68972" y="4458"/>
                    <a:pt x="60472" y="3471"/>
                  </a:cubicBezTo>
                  <a:cubicBezTo>
                    <a:pt x="53245" y="2625"/>
                    <a:pt x="46161" y="1578"/>
                    <a:pt x="38398" y="1304"/>
                  </a:cubicBezTo>
                  <a:cubicBezTo>
                    <a:pt x="37005" y="1255"/>
                    <a:pt x="35618" y="1232"/>
                    <a:pt x="34238" y="1232"/>
                  </a:cubicBezTo>
                  <a:cubicBezTo>
                    <a:pt x="25190" y="1232"/>
                    <a:pt x="16456" y="2220"/>
                    <a:pt x="8502" y="3387"/>
                  </a:cubicBezTo>
                  <a:cubicBezTo>
                    <a:pt x="5132" y="3887"/>
                    <a:pt x="727" y="4268"/>
                    <a:pt x="394" y="5459"/>
                  </a:cubicBezTo>
                  <a:cubicBezTo>
                    <a:pt x="1" y="6852"/>
                    <a:pt x="2703" y="8626"/>
                    <a:pt x="3144" y="10067"/>
                  </a:cubicBezTo>
                  <a:cubicBezTo>
                    <a:pt x="4215" y="13520"/>
                    <a:pt x="2906" y="16996"/>
                    <a:pt x="2501" y="20473"/>
                  </a:cubicBezTo>
                  <a:cubicBezTo>
                    <a:pt x="1918" y="25390"/>
                    <a:pt x="3180" y="30319"/>
                    <a:pt x="6251" y="35165"/>
                  </a:cubicBezTo>
                  <a:cubicBezTo>
                    <a:pt x="7831" y="35195"/>
                    <a:pt x="9408" y="35208"/>
                    <a:pt x="10984" y="35208"/>
                  </a:cubicBezTo>
                  <a:cubicBezTo>
                    <a:pt x="24488" y="35208"/>
                    <a:pt x="37896" y="34219"/>
                    <a:pt x="51448" y="34070"/>
                  </a:cubicBezTo>
                  <a:cubicBezTo>
                    <a:pt x="52866" y="34053"/>
                    <a:pt x="54285" y="34045"/>
                    <a:pt x="55704" y="34045"/>
                  </a:cubicBezTo>
                  <a:cubicBezTo>
                    <a:pt x="64417" y="34045"/>
                    <a:pt x="73127" y="34331"/>
                    <a:pt x="81820" y="34546"/>
                  </a:cubicBezTo>
                  <a:cubicBezTo>
                    <a:pt x="106847" y="35177"/>
                    <a:pt x="132005" y="35225"/>
                    <a:pt x="157139" y="35272"/>
                  </a:cubicBezTo>
                  <a:cubicBezTo>
                    <a:pt x="182916" y="35308"/>
                    <a:pt x="208693" y="35356"/>
                    <a:pt x="234470" y="35403"/>
                  </a:cubicBezTo>
                  <a:cubicBezTo>
                    <a:pt x="237886" y="35409"/>
                    <a:pt x="241316" y="35415"/>
                    <a:pt x="244753" y="35415"/>
                  </a:cubicBezTo>
                  <a:cubicBezTo>
                    <a:pt x="274086" y="35415"/>
                    <a:pt x="303971" y="35027"/>
                    <a:pt x="330316" y="31510"/>
                  </a:cubicBezTo>
                  <a:cubicBezTo>
                    <a:pt x="323053" y="21651"/>
                    <a:pt x="321207" y="11484"/>
                    <a:pt x="324839" y="1470"/>
                  </a:cubicBezTo>
                  <a:lnTo>
                    <a:pt x="324839" y="1470"/>
                  </a:lnTo>
                  <a:cubicBezTo>
                    <a:pt x="323161" y="1736"/>
                    <a:pt x="321418" y="1843"/>
                    <a:pt x="319631" y="1843"/>
                  </a:cubicBezTo>
                  <a:cubicBezTo>
                    <a:pt x="313887" y="1843"/>
                    <a:pt x="307689" y="740"/>
                    <a:pt x="301741" y="268"/>
                  </a:cubicBezTo>
                  <a:cubicBezTo>
                    <a:pt x="299482" y="85"/>
                    <a:pt x="297189" y="1"/>
                    <a:pt x="29489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17"/>
            <p:cNvSpPr/>
            <p:nvPr/>
          </p:nvSpPr>
          <p:spPr>
            <a:xfrm rot="10800000">
              <a:off x="8529498" y="4790900"/>
              <a:ext cx="112878" cy="79325"/>
            </a:xfrm>
            <a:custGeom>
              <a:avLst/>
              <a:gdLst/>
              <a:ahLst/>
              <a:cxnLst/>
              <a:rect l="l" t="t" r="r" b="b"/>
              <a:pathLst>
                <a:path w="2810" h="3173" extrusionOk="0">
                  <a:moveTo>
                    <a:pt x="203" y="0"/>
                  </a:moveTo>
                  <a:cubicBezTo>
                    <a:pt x="187" y="0"/>
                    <a:pt x="171" y="2"/>
                    <a:pt x="155" y="5"/>
                  </a:cubicBezTo>
                  <a:cubicBezTo>
                    <a:pt x="60" y="41"/>
                    <a:pt x="0" y="148"/>
                    <a:pt x="24" y="244"/>
                  </a:cubicBezTo>
                  <a:cubicBezTo>
                    <a:pt x="214" y="875"/>
                    <a:pt x="869" y="2934"/>
                    <a:pt x="1381" y="3149"/>
                  </a:cubicBezTo>
                  <a:cubicBezTo>
                    <a:pt x="1429" y="3161"/>
                    <a:pt x="1465" y="3173"/>
                    <a:pt x="1512" y="3173"/>
                  </a:cubicBezTo>
                  <a:cubicBezTo>
                    <a:pt x="1560" y="3173"/>
                    <a:pt x="1619" y="3161"/>
                    <a:pt x="1655" y="3125"/>
                  </a:cubicBezTo>
                  <a:cubicBezTo>
                    <a:pt x="2143" y="2851"/>
                    <a:pt x="2643" y="898"/>
                    <a:pt x="2786" y="303"/>
                  </a:cubicBezTo>
                  <a:cubicBezTo>
                    <a:pt x="2810" y="196"/>
                    <a:pt x="2739" y="89"/>
                    <a:pt x="2643" y="65"/>
                  </a:cubicBezTo>
                  <a:cubicBezTo>
                    <a:pt x="2629" y="62"/>
                    <a:pt x="2615" y="60"/>
                    <a:pt x="2601" y="60"/>
                  </a:cubicBezTo>
                  <a:cubicBezTo>
                    <a:pt x="2509" y="60"/>
                    <a:pt x="2426" y="125"/>
                    <a:pt x="2405" y="208"/>
                  </a:cubicBezTo>
                  <a:cubicBezTo>
                    <a:pt x="2155" y="1303"/>
                    <a:pt x="1738" y="2553"/>
                    <a:pt x="1500" y="2768"/>
                  </a:cubicBezTo>
                  <a:cubicBezTo>
                    <a:pt x="1250" y="2589"/>
                    <a:pt x="738" y="1291"/>
                    <a:pt x="393" y="136"/>
                  </a:cubicBezTo>
                  <a:cubicBezTo>
                    <a:pt x="373" y="55"/>
                    <a:pt x="292" y="0"/>
                    <a:pt x="2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17"/>
            <p:cNvSpPr/>
            <p:nvPr/>
          </p:nvSpPr>
          <p:spPr>
            <a:xfrm rot="10800000">
              <a:off x="725498" y="4790900"/>
              <a:ext cx="112878" cy="79325"/>
            </a:xfrm>
            <a:custGeom>
              <a:avLst/>
              <a:gdLst/>
              <a:ahLst/>
              <a:cxnLst/>
              <a:rect l="l" t="t" r="r" b="b"/>
              <a:pathLst>
                <a:path w="2810" h="3173" extrusionOk="0">
                  <a:moveTo>
                    <a:pt x="203" y="0"/>
                  </a:moveTo>
                  <a:cubicBezTo>
                    <a:pt x="187" y="0"/>
                    <a:pt x="171" y="2"/>
                    <a:pt x="155" y="5"/>
                  </a:cubicBezTo>
                  <a:cubicBezTo>
                    <a:pt x="60" y="41"/>
                    <a:pt x="0" y="148"/>
                    <a:pt x="24" y="244"/>
                  </a:cubicBezTo>
                  <a:cubicBezTo>
                    <a:pt x="214" y="875"/>
                    <a:pt x="869" y="2934"/>
                    <a:pt x="1381" y="3149"/>
                  </a:cubicBezTo>
                  <a:cubicBezTo>
                    <a:pt x="1429" y="3161"/>
                    <a:pt x="1465" y="3173"/>
                    <a:pt x="1512" y="3173"/>
                  </a:cubicBezTo>
                  <a:cubicBezTo>
                    <a:pt x="1560" y="3173"/>
                    <a:pt x="1619" y="3161"/>
                    <a:pt x="1655" y="3125"/>
                  </a:cubicBezTo>
                  <a:cubicBezTo>
                    <a:pt x="2143" y="2851"/>
                    <a:pt x="2643" y="898"/>
                    <a:pt x="2786" y="303"/>
                  </a:cubicBezTo>
                  <a:cubicBezTo>
                    <a:pt x="2810" y="196"/>
                    <a:pt x="2739" y="89"/>
                    <a:pt x="2643" y="65"/>
                  </a:cubicBezTo>
                  <a:cubicBezTo>
                    <a:pt x="2629" y="62"/>
                    <a:pt x="2615" y="60"/>
                    <a:pt x="2601" y="60"/>
                  </a:cubicBezTo>
                  <a:cubicBezTo>
                    <a:pt x="2509" y="60"/>
                    <a:pt x="2426" y="125"/>
                    <a:pt x="2405" y="208"/>
                  </a:cubicBezTo>
                  <a:cubicBezTo>
                    <a:pt x="2155" y="1303"/>
                    <a:pt x="1738" y="2553"/>
                    <a:pt x="1500" y="2768"/>
                  </a:cubicBezTo>
                  <a:cubicBezTo>
                    <a:pt x="1250" y="2589"/>
                    <a:pt x="738" y="1291"/>
                    <a:pt x="393" y="136"/>
                  </a:cubicBezTo>
                  <a:cubicBezTo>
                    <a:pt x="373" y="55"/>
                    <a:pt x="292" y="0"/>
                    <a:pt x="2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17"/>
            <p:cNvSpPr/>
            <p:nvPr/>
          </p:nvSpPr>
          <p:spPr>
            <a:xfrm rot="10800000">
              <a:off x="2434623" y="5064175"/>
              <a:ext cx="112878" cy="79325"/>
            </a:xfrm>
            <a:custGeom>
              <a:avLst/>
              <a:gdLst/>
              <a:ahLst/>
              <a:cxnLst/>
              <a:rect l="l" t="t" r="r" b="b"/>
              <a:pathLst>
                <a:path w="2810" h="3173" extrusionOk="0">
                  <a:moveTo>
                    <a:pt x="203" y="0"/>
                  </a:moveTo>
                  <a:cubicBezTo>
                    <a:pt x="187" y="0"/>
                    <a:pt x="171" y="2"/>
                    <a:pt x="155" y="5"/>
                  </a:cubicBezTo>
                  <a:cubicBezTo>
                    <a:pt x="60" y="41"/>
                    <a:pt x="0" y="148"/>
                    <a:pt x="24" y="244"/>
                  </a:cubicBezTo>
                  <a:cubicBezTo>
                    <a:pt x="214" y="875"/>
                    <a:pt x="869" y="2934"/>
                    <a:pt x="1381" y="3149"/>
                  </a:cubicBezTo>
                  <a:cubicBezTo>
                    <a:pt x="1429" y="3161"/>
                    <a:pt x="1465" y="3173"/>
                    <a:pt x="1512" y="3173"/>
                  </a:cubicBezTo>
                  <a:cubicBezTo>
                    <a:pt x="1560" y="3173"/>
                    <a:pt x="1619" y="3161"/>
                    <a:pt x="1655" y="3125"/>
                  </a:cubicBezTo>
                  <a:cubicBezTo>
                    <a:pt x="2143" y="2851"/>
                    <a:pt x="2643" y="898"/>
                    <a:pt x="2786" y="303"/>
                  </a:cubicBezTo>
                  <a:cubicBezTo>
                    <a:pt x="2810" y="196"/>
                    <a:pt x="2739" y="89"/>
                    <a:pt x="2643" y="65"/>
                  </a:cubicBezTo>
                  <a:cubicBezTo>
                    <a:pt x="2629" y="62"/>
                    <a:pt x="2615" y="60"/>
                    <a:pt x="2601" y="60"/>
                  </a:cubicBezTo>
                  <a:cubicBezTo>
                    <a:pt x="2509" y="60"/>
                    <a:pt x="2426" y="125"/>
                    <a:pt x="2405" y="208"/>
                  </a:cubicBezTo>
                  <a:cubicBezTo>
                    <a:pt x="2155" y="1303"/>
                    <a:pt x="1738" y="2553"/>
                    <a:pt x="1500" y="2768"/>
                  </a:cubicBezTo>
                  <a:cubicBezTo>
                    <a:pt x="1250" y="2589"/>
                    <a:pt x="738" y="1291"/>
                    <a:pt x="393" y="136"/>
                  </a:cubicBezTo>
                  <a:cubicBezTo>
                    <a:pt x="373" y="55"/>
                    <a:pt x="292" y="0"/>
                    <a:pt x="2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17"/>
            <p:cNvSpPr/>
            <p:nvPr/>
          </p:nvSpPr>
          <p:spPr>
            <a:xfrm rot="10800000">
              <a:off x="7712373" y="5029450"/>
              <a:ext cx="112878" cy="79325"/>
            </a:xfrm>
            <a:custGeom>
              <a:avLst/>
              <a:gdLst/>
              <a:ahLst/>
              <a:cxnLst/>
              <a:rect l="l" t="t" r="r" b="b"/>
              <a:pathLst>
                <a:path w="2810" h="3173" extrusionOk="0">
                  <a:moveTo>
                    <a:pt x="203" y="0"/>
                  </a:moveTo>
                  <a:cubicBezTo>
                    <a:pt x="187" y="0"/>
                    <a:pt x="171" y="2"/>
                    <a:pt x="155" y="5"/>
                  </a:cubicBezTo>
                  <a:cubicBezTo>
                    <a:pt x="60" y="41"/>
                    <a:pt x="0" y="148"/>
                    <a:pt x="24" y="244"/>
                  </a:cubicBezTo>
                  <a:cubicBezTo>
                    <a:pt x="214" y="875"/>
                    <a:pt x="869" y="2934"/>
                    <a:pt x="1381" y="3149"/>
                  </a:cubicBezTo>
                  <a:cubicBezTo>
                    <a:pt x="1429" y="3161"/>
                    <a:pt x="1465" y="3173"/>
                    <a:pt x="1512" y="3173"/>
                  </a:cubicBezTo>
                  <a:cubicBezTo>
                    <a:pt x="1560" y="3173"/>
                    <a:pt x="1619" y="3161"/>
                    <a:pt x="1655" y="3125"/>
                  </a:cubicBezTo>
                  <a:cubicBezTo>
                    <a:pt x="2143" y="2851"/>
                    <a:pt x="2643" y="898"/>
                    <a:pt x="2786" y="303"/>
                  </a:cubicBezTo>
                  <a:cubicBezTo>
                    <a:pt x="2810" y="196"/>
                    <a:pt x="2739" y="89"/>
                    <a:pt x="2643" y="65"/>
                  </a:cubicBezTo>
                  <a:cubicBezTo>
                    <a:pt x="2629" y="62"/>
                    <a:pt x="2615" y="60"/>
                    <a:pt x="2601" y="60"/>
                  </a:cubicBezTo>
                  <a:cubicBezTo>
                    <a:pt x="2509" y="60"/>
                    <a:pt x="2426" y="125"/>
                    <a:pt x="2405" y="208"/>
                  </a:cubicBezTo>
                  <a:cubicBezTo>
                    <a:pt x="2155" y="1303"/>
                    <a:pt x="1738" y="2553"/>
                    <a:pt x="1500" y="2768"/>
                  </a:cubicBezTo>
                  <a:cubicBezTo>
                    <a:pt x="1250" y="2589"/>
                    <a:pt x="738" y="1291"/>
                    <a:pt x="393" y="136"/>
                  </a:cubicBezTo>
                  <a:cubicBezTo>
                    <a:pt x="373" y="55"/>
                    <a:pt x="292" y="0"/>
                    <a:pt x="2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17"/>
            <p:cNvSpPr/>
            <p:nvPr/>
          </p:nvSpPr>
          <p:spPr>
            <a:xfrm rot="10800000">
              <a:off x="5764273" y="4870225"/>
              <a:ext cx="112878" cy="79325"/>
            </a:xfrm>
            <a:custGeom>
              <a:avLst/>
              <a:gdLst/>
              <a:ahLst/>
              <a:cxnLst/>
              <a:rect l="l" t="t" r="r" b="b"/>
              <a:pathLst>
                <a:path w="2810" h="3173" extrusionOk="0">
                  <a:moveTo>
                    <a:pt x="203" y="0"/>
                  </a:moveTo>
                  <a:cubicBezTo>
                    <a:pt x="187" y="0"/>
                    <a:pt x="171" y="2"/>
                    <a:pt x="155" y="5"/>
                  </a:cubicBezTo>
                  <a:cubicBezTo>
                    <a:pt x="60" y="41"/>
                    <a:pt x="0" y="148"/>
                    <a:pt x="24" y="244"/>
                  </a:cubicBezTo>
                  <a:cubicBezTo>
                    <a:pt x="214" y="875"/>
                    <a:pt x="869" y="2934"/>
                    <a:pt x="1381" y="3149"/>
                  </a:cubicBezTo>
                  <a:cubicBezTo>
                    <a:pt x="1429" y="3161"/>
                    <a:pt x="1465" y="3173"/>
                    <a:pt x="1512" y="3173"/>
                  </a:cubicBezTo>
                  <a:cubicBezTo>
                    <a:pt x="1560" y="3173"/>
                    <a:pt x="1619" y="3161"/>
                    <a:pt x="1655" y="3125"/>
                  </a:cubicBezTo>
                  <a:cubicBezTo>
                    <a:pt x="2143" y="2851"/>
                    <a:pt x="2643" y="898"/>
                    <a:pt x="2786" y="303"/>
                  </a:cubicBezTo>
                  <a:cubicBezTo>
                    <a:pt x="2810" y="196"/>
                    <a:pt x="2739" y="89"/>
                    <a:pt x="2643" y="65"/>
                  </a:cubicBezTo>
                  <a:cubicBezTo>
                    <a:pt x="2629" y="62"/>
                    <a:pt x="2615" y="60"/>
                    <a:pt x="2601" y="60"/>
                  </a:cubicBezTo>
                  <a:cubicBezTo>
                    <a:pt x="2509" y="60"/>
                    <a:pt x="2426" y="125"/>
                    <a:pt x="2405" y="208"/>
                  </a:cubicBezTo>
                  <a:cubicBezTo>
                    <a:pt x="2155" y="1303"/>
                    <a:pt x="1738" y="2553"/>
                    <a:pt x="1500" y="2768"/>
                  </a:cubicBezTo>
                  <a:cubicBezTo>
                    <a:pt x="1250" y="2589"/>
                    <a:pt x="738" y="1291"/>
                    <a:pt x="393" y="136"/>
                  </a:cubicBezTo>
                  <a:cubicBezTo>
                    <a:pt x="373" y="55"/>
                    <a:pt x="292" y="0"/>
                    <a:pt x="2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5" name="Google Shape;245;p17"/>
          <p:cNvGrpSpPr/>
          <p:nvPr/>
        </p:nvGrpSpPr>
        <p:grpSpPr>
          <a:xfrm>
            <a:off x="186924" y="182266"/>
            <a:ext cx="8592200" cy="3577183"/>
            <a:chOff x="186924" y="136699"/>
            <a:chExt cx="8592200" cy="2682887"/>
          </a:xfrm>
        </p:grpSpPr>
        <p:sp>
          <p:nvSpPr>
            <p:cNvPr id="246" name="Google Shape;246;p17"/>
            <p:cNvSpPr/>
            <p:nvPr/>
          </p:nvSpPr>
          <p:spPr>
            <a:xfrm>
              <a:off x="339988" y="2709269"/>
              <a:ext cx="110490" cy="110317"/>
            </a:xfrm>
            <a:custGeom>
              <a:avLst/>
              <a:gdLst/>
              <a:ahLst/>
              <a:cxnLst/>
              <a:rect l="l" t="t" r="r" b="b"/>
              <a:pathLst>
                <a:path w="13413" h="13392" extrusionOk="0">
                  <a:moveTo>
                    <a:pt x="6717" y="1821"/>
                  </a:moveTo>
                  <a:cubicBezTo>
                    <a:pt x="9416" y="1842"/>
                    <a:pt x="11592" y="4039"/>
                    <a:pt x="11571" y="6717"/>
                  </a:cubicBezTo>
                  <a:cubicBezTo>
                    <a:pt x="11571" y="9395"/>
                    <a:pt x="9374" y="11592"/>
                    <a:pt x="6696" y="11592"/>
                  </a:cubicBezTo>
                  <a:lnTo>
                    <a:pt x="6696" y="12492"/>
                  </a:lnTo>
                  <a:lnTo>
                    <a:pt x="6675" y="11592"/>
                  </a:lnTo>
                  <a:cubicBezTo>
                    <a:pt x="5378" y="11571"/>
                    <a:pt x="4143" y="11069"/>
                    <a:pt x="3223" y="10149"/>
                  </a:cubicBezTo>
                  <a:cubicBezTo>
                    <a:pt x="2302" y="9207"/>
                    <a:pt x="1800" y="7994"/>
                    <a:pt x="1821" y="6675"/>
                  </a:cubicBezTo>
                  <a:cubicBezTo>
                    <a:pt x="1821" y="3997"/>
                    <a:pt x="4018" y="1821"/>
                    <a:pt x="6717" y="1821"/>
                  </a:cubicBezTo>
                  <a:close/>
                  <a:moveTo>
                    <a:pt x="6696" y="1"/>
                  </a:moveTo>
                  <a:cubicBezTo>
                    <a:pt x="3034" y="1"/>
                    <a:pt x="21" y="2993"/>
                    <a:pt x="0" y="6675"/>
                  </a:cubicBezTo>
                  <a:cubicBezTo>
                    <a:pt x="0" y="8454"/>
                    <a:pt x="691" y="10149"/>
                    <a:pt x="1946" y="11404"/>
                  </a:cubicBezTo>
                  <a:cubicBezTo>
                    <a:pt x="3202" y="12680"/>
                    <a:pt x="4876" y="13392"/>
                    <a:pt x="6675" y="13392"/>
                  </a:cubicBezTo>
                  <a:lnTo>
                    <a:pt x="6696" y="13392"/>
                  </a:lnTo>
                  <a:cubicBezTo>
                    <a:pt x="10378" y="13392"/>
                    <a:pt x="13371" y="10400"/>
                    <a:pt x="13391" y="6738"/>
                  </a:cubicBezTo>
                  <a:cubicBezTo>
                    <a:pt x="13412" y="3035"/>
                    <a:pt x="10420" y="22"/>
                    <a:pt x="6696" y="1"/>
                  </a:cubicBezTo>
                  <a:close/>
                </a:path>
              </a:pathLst>
            </a:custGeom>
            <a:solidFill>
              <a:srgbClr val="2417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17"/>
            <p:cNvSpPr/>
            <p:nvPr/>
          </p:nvSpPr>
          <p:spPr>
            <a:xfrm>
              <a:off x="8595041" y="2085611"/>
              <a:ext cx="184083" cy="184775"/>
            </a:xfrm>
            <a:custGeom>
              <a:avLst/>
              <a:gdLst/>
              <a:ahLst/>
              <a:cxnLst/>
              <a:rect l="l" t="t" r="r" b="b"/>
              <a:pathLst>
                <a:path w="22347" h="22431" extrusionOk="0">
                  <a:moveTo>
                    <a:pt x="11948" y="2888"/>
                  </a:moveTo>
                  <a:cubicBezTo>
                    <a:pt x="12220" y="3830"/>
                    <a:pt x="12534" y="5127"/>
                    <a:pt x="12743" y="5964"/>
                  </a:cubicBezTo>
                  <a:cubicBezTo>
                    <a:pt x="13287" y="8182"/>
                    <a:pt x="13433" y="8726"/>
                    <a:pt x="13684" y="9061"/>
                  </a:cubicBezTo>
                  <a:cubicBezTo>
                    <a:pt x="13977" y="9437"/>
                    <a:pt x="14375" y="9605"/>
                    <a:pt x="16593" y="10400"/>
                  </a:cubicBezTo>
                  <a:cubicBezTo>
                    <a:pt x="17367" y="10672"/>
                    <a:pt x="18539" y="11111"/>
                    <a:pt x="19417" y="11467"/>
                  </a:cubicBezTo>
                  <a:cubicBezTo>
                    <a:pt x="18162" y="12011"/>
                    <a:pt x="16153" y="12785"/>
                    <a:pt x="14396" y="13413"/>
                  </a:cubicBezTo>
                  <a:cubicBezTo>
                    <a:pt x="14124" y="13496"/>
                    <a:pt x="13914" y="13706"/>
                    <a:pt x="13810" y="13957"/>
                  </a:cubicBezTo>
                  <a:cubicBezTo>
                    <a:pt x="12910" y="16007"/>
                    <a:pt x="11822" y="18309"/>
                    <a:pt x="11090" y="19606"/>
                  </a:cubicBezTo>
                  <a:cubicBezTo>
                    <a:pt x="10588" y="18204"/>
                    <a:pt x="9897" y="15756"/>
                    <a:pt x="9353" y="13601"/>
                  </a:cubicBezTo>
                  <a:cubicBezTo>
                    <a:pt x="9269" y="13224"/>
                    <a:pt x="8956" y="12931"/>
                    <a:pt x="8579" y="12869"/>
                  </a:cubicBezTo>
                  <a:cubicBezTo>
                    <a:pt x="6487" y="12471"/>
                    <a:pt x="4101" y="11927"/>
                    <a:pt x="2804" y="11550"/>
                  </a:cubicBezTo>
                  <a:cubicBezTo>
                    <a:pt x="4185" y="10776"/>
                    <a:pt x="6800" y="9605"/>
                    <a:pt x="9102" y="8684"/>
                  </a:cubicBezTo>
                  <a:cubicBezTo>
                    <a:pt x="9374" y="8579"/>
                    <a:pt x="9562" y="8370"/>
                    <a:pt x="9667" y="8119"/>
                  </a:cubicBezTo>
                  <a:cubicBezTo>
                    <a:pt x="10378" y="6236"/>
                    <a:pt x="11278" y="4123"/>
                    <a:pt x="11948" y="2888"/>
                  </a:cubicBezTo>
                  <a:close/>
                  <a:moveTo>
                    <a:pt x="12157" y="1"/>
                  </a:moveTo>
                  <a:cubicBezTo>
                    <a:pt x="11550" y="1"/>
                    <a:pt x="10650" y="1"/>
                    <a:pt x="7951" y="7010"/>
                  </a:cubicBezTo>
                  <a:cubicBezTo>
                    <a:pt x="482" y="10023"/>
                    <a:pt x="210" y="10986"/>
                    <a:pt x="84" y="11404"/>
                  </a:cubicBezTo>
                  <a:cubicBezTo>
                    <a:pt x="0" y="11718"/>
                    <a:pt x="84" y="12157"/>
                    <a:pt x="272" y="12408"/>
                  </a:cubicBezTo>
                  <a:cubicBezTo>
                    <a:pt x="461" y="12680"/>
                    <a:pt x="1026" y="13434"/>
                    <a:pt x="7575" y="14689"/>
                  </a:cubicBezTo>
                  <a:cubicBezTo>
                    <a:pt x="9521" y="22431"/>
                    <a:pt x="10211" y="22431"/>
                    <a:pt x="10943" y="22431"/>
                  </a:cubicBezTo>
                  <a:lnTo>
                    <a:pt x="11006" y="22431"/>
                  </a:lnTo>
                  <a:cubicBezTo>
                    <a:pt x="11613" y="22389"/>
                    <a:pt x="12282" y="22347"/>
                    <a:pt x="15463" y="15149"/>
                  </a:cubicBezTo>
                  <a:cubicBezTo>
                    <a:pt x="17409" y="14459"/>
                    <a:pt x="21133" y="13078"/>
                    <a:pt x="21907" y="12366"/>
                  </a:cubicBezTo>
                  <a:cubicBezTo>
                    <a:pt x="22158" y="12136"/>
                    <a:pt x="22347" y="11634"/>
                    <a:pt x="22263" y="11299"/>
                  </a:cubicBezTo>
                  <a:cubicBezTo>
                    <a:pt x="22096" y="10379"/>
                    <a:pt x="21091" y="9898"/>
                    <a:pt x="17262" y="8537"/>
                  </a:cubicBezTo>
                  <a:cubicBezTo>
                    <a:pt x="16530" y="8265"/>
                    <a:pt x="15672" y="7952"/>
                    <a:pt x="15275" y="7784"/>
                  </a:cubicBezTo>
                  <a:cubicBezTo>
                    <a:pt x="15128" y="7345"/>
                    <a:pt x="14877" y="6320"/>
                    <a:pt x="14668" y="5483"/>
                  </a:cubicBezTo>
                  <a:cubicBezTo>
                    <a:pt x="14019" y="2804"/>
                    <a:pt x="13580" y="1131"/>
                    <a:pt x="13098" y="482"/>
                  </a:cubicBezTo>
                  <a:cubicBezTo>
                    <a:pt x="12910" y="231"/>
                    <a:pt x="12471" y="1"/>
                    <a:pt x="12157" y="1"/>
                  </a:cubicBezTo>
                  <a:close/>
                </a:path>
              </a:pathLst>
            </a:custGeom>
            <a:solidFill>
              <a:srgbClr val="2417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17"/>
            <p:cNvSpPr/>
            <p:nvPr/>
          </p:nvSpPr>
          <p:spPr>
            <a:xfrm>
              <a:off x="186924" y="754577"/>
              <a:ext cx="416622" cy="274947"/>
            </a:xfrm>
            <a:custGeom>
              <a:avLst/>
              <a:gdLst/>
              <a:ahLst/>
              <a:cxnLst/>
              <a:rect l="l" t="t" r="r" b="b"/>
              <a:pathLst>
                <a:path w="19432" h="12824" extrusionOk="0">
                  <a:moveTo>
                    <a:pt x="9704" y="1989"/>
                  </a:moveTo>
                  <a:cubicBezTo>
                    <a:pt x="10478" y="2727"/>
                    <a:pt x="10633" y="3608"/>
                    <a:pt x="10419" y="4180"/>
                  </a:cubicBezTo>
                  <a:cubicBezTo>
                    <a:pt x="10316" y="4487"/>
                    <a:pt x="10124" y="4651"/>
                    <a:pt x="9896" y="4651"/>
                  </a:cubicBezTo>
                  <a:cubicBezTo>
                    <a:pt x="9754" y="4651"/>
                    <a:pt x="9598" y="4586"/>
                    <a:pt x="9442" y="4454"/>
                  </a:cubicBezTo>
                  <a:cubicBezTo>
                    <a:pt x="8906" y="4001"/>
                    <a:pt x="9037" y="2930"/>
                    <a:pt x="9704" y="1989"/>
                  </a:cubicBezTo>
                  <a:close/>
                  <a:moveTo>
                    <a:pt x="15622" y="4846"/>
                  </a:moveTo>
                  <a:cubicBezTo>
                    <a:pt x="15479" y="5894"/>
                    <a:pt x="14836" y="6668"/>
                    <a:pt x="13967" y="6775"/>
                  </a:cubicBezTo>
                  <a:cubicBezTo>
                    <a:pt x="13919" y="6787"/>
                    <a:pt x="13871" y="6787"/>
                    <a:pt x="13824" y="6787"/>
                  </a:cubicBezTo>
                  <a:cubicBezTo>
                    <a:pt x="13598" y="6787"/>
                    <a:pt x="13598" y="6716"/>
                    <a:pt x="13598" y="6656"/>
                  </a:cubicBezTo>
                  <a:cubicBezTo>
                    <a:pt x="13574" y="6216"/>
                    <a:pt x="14419" y="5108"/>
                    <a:pt x="15622" y="4846"/>
                  </a:cubicBezTo>
                  <a:close/>
                  <a:moveTo>
                    <a:pt x="5406" y="7502"/>
                  </a:moveTo>
                  <a:cubicBezTo>
                    <a:pt x="5561" y="7502"/>
                    <a:pt x="5692" y="7644"/>
                    <a:pt x="5787" y="7763"/>
                  </a:cubicBezTo>
                  <a:cubicBezTo>
                    <a:pt x="6204" y="8287"/>
                    <a:pt x="6299" y="8871"/>
                    <a:pt x="6073" y="9359"/>
                  </a:cubicBezTo>
                  <a:cubicBezTo>
                    <a:pt x="5823" y="9871"/>
                    <a:pt x="5216" y="10192"/>
                    <a:pt x="4489" y="10204"/>
                  </a:cubicBezTo>
                  <a:cubicBezTo>
                    <a:pt x="4346" y="9252"/>
                    <a:pt x="4632" y="8240"/>
                    <a:pt x="5013" y="7763"/>
                  </a:cubicBezTo>
                  <a:cubicBezTo>
                    <a:pt x="5144" y="7597"/>
                    <a:pt x="5287" y="7502"/>
                    <a:pt x="5406" y="7502"/>
                  </a:cubicBezTo>
                  <a:close/>
                  <a:moveTo>
                    <a:pt x="11847" y="8347"/>
                  </a:moveTo>
                  <a:cubicBezTo>
                    <a:pt x="11907" y="8347"/>
                    <a:pt x="12014" y="8466"/>
                    <a:pt x="12109" y="8764"/>
                  </a:cubicBezTo>
                  <a:cubicBezTo>
                    <a:pt x="12335" y="9526"/>
                    <a:pt x="12193" y="10240"/>
                    <a:pt x="11704" y="10823"/>
                  </a:cubicBezTo>
                  <a:cubicBezTo>
                    <a:pt x="11252" y="10026"/>
                    <a:pt x="11300" y="9168"/>
                    <a:pt x="11550" y="8656"/>
                  </a:cubicBezTo>
                  <a:cubicBezTo>
                    <a:pt x="11669" y="8430"/>
                    <a:pt x="11800" y="8347"/>
                    <a:pt x="11847" y="8347"/>
                  </a:cubicBezTo>
                  <a:close/>
                  <a:moveTo>
                    <a:pt x="12157" y="588"/>
                  </a:moveTo>
                  <a:cubicBezTo>
                    <a:pt x="12658" y="588"/>
                    <a:pt x="13166" y="737"/>
                    <a:pt x="13645" y="1048"/>
                  </a:cubicBezTo>
                  <a:cubicBezTo>
                    <a:pt x="14860" y="1822"/>
                    <a:pt x="15598" y="3013"/>
                    <a:pt x="15645" y="4263"/>
                  </a:cubicBezTo>
                  <a:cubicBezTo>
                    <a:pt x="14157" y="4513"/>
                    <a:pt x="12990" y="5870"/>
                    <a:pt x="13026" y="6680"/>
                  </a:cubicBezTo>
                  <a:cubicBezTo>
                    <a:pt x="13038" y="7013"/>
                    <a:pt x="13252" y="7359"/>
                    <a:pt x="13824" y="7359"/>
                  </a:cubicBezTo>
                  <a:cubicBezTo>
                    <a:pt x="13895" y="7359"/>
                    <a:pt x="13967" y="7359"/>
                    <a:pt x="14050" y="7347"/>
                  </a:cubicBezTo>
                  <a:cubicBezTo>
                    <a:pt x="15205" y="7192"/>
                    <a:pt x="16062" y="6156"/>
                    <a:pt x="16205" y="4787"/>
                  </a:cubicBezTo>
                  <a:cubicBezTo>
                    <a:pt x="16848" y="4811"/>
                    <a:pt x="17443" y="5108"/>
                    <a:pt x="17979" y="5680"/>
                  </a:cubicBezTo>
                  <a:cubicBezTo>
                    <a:pt x="18896" y="6656"/>
                    <a:pt x="18670" y="7811"/>
                    <a:pt x="18324" y="8609"/>
                  </a:cubicBezTo>
                  <a:cubicBezTo>
                    <a:pt x="17538" y="10442"/>
                    <a:pt x="15312" y="12121"/>
                    <a:pt x="13657" y="12121"/>
                  </a:cubicBezTo>
                  <a:cubicBezTo>
                    <a:pt x="13205" y="12121"/>
                    <a:pt x="12812" y="11990"/>
                    <a:pt x="12502" y="11752"/>
                  </a:cubicBezTo>
                  <a:cubicBezTo>
                    <a:pt x="12335" y="11609"/>
                    <a:pt x="12181" y="11466"/>
                    <a:pt x="12038" y="11300"/>
                  </a:cubicBezTo>
                  <a:cubicBezTo>
                    <a:pt x="12740" y="10561"/>
                    <a:pt x="12966" y="9597"/>
                    <a:pt x="12657" y="8597"/>
                  </a:cubicBezTo>
                  <a:cubicBezTo>
                    <a:pt x="12443" y="7883"/>
                    <a:pt x="12062" y="7775"/>
                    <a:pt x="11847" y="7775"/>
                  </a:cubicBezTo>
                  <a:cubicBezTo>
                    <a:pt x="11538" y="7775"/>
                    <a:pt x="11252" y="8002"/>
                    <a:pt x="11050" y="8406"/>
                  </a:cubicBezTo>
                  <a:cubicBezTo>
                    <a:pt x="10692" y="9097"/>
                    <a:pt x="10645" y="10204"/>
                    <a:pt x="11276" y="11228"/>
                  </a:cubicBezTo>
                  <a:cubicBezTo>
                    <a:pt x="10621" y="11728"/>
                    <a:pt x="9383" y="12252"/>
                    <a:pt x="7144" y="12252"/>
                  </a:cubicBezTo>
                  <a:lnTo>
                    <a:pt x="6894" y="12252"/>
                  </a:lnTo>
                  <a:cubicBezTo>
                    <a:pt x="5489" y="12228"/>
                    <a:pt x="4882" y="11502"/>
                    <a:pt x="4632" y="10776"/>
                  </a:cubicBezTo>
                  <a:cubicBezTo>
                    <a:pt x="5513" y="10728"/>
                    <a:pt x="6251" y="10288"/>
                    <a:pt x="6585" y="9609"/>
                  </a:cubicBezTo>
                  <a:cubicBezTo>
                    <a:pt x="6930" y="8918"/>
                    <a:pt x="6799" y="8109"/>
                    <a:pt x="6239" y="7406"/>
                  </a:cubicBezTo>
                  <a:cubicBezTo>
                    <a:pt x="5942" y="7013"/>
                    <a:pt x="5620" y="6930"/>
                    <a:pt x="5418" y="6930"/>
                  </a:cubicBezTo>
                  <a:cubicBezTo>
                    <a:pt x="5108" y="6930"/>
                    <a:pt x="4823" y="7097"/>
                    <a:pt x="4573" y="7406"/>
                  </a:cubicBezTo>
                  <a:cubicBezTo>
                    <a:pt x="4120" y="7954"/>
                    <a:pt x="3787" y="9037"/>
                    <a:pt x="3906" y="10157"/>
                  </a:cubicBezTo>
                  <a:cubicBezTo>
                    <a:pt x="3287" y="10038"/>
                    <a:pt x="2644" y="9728"/>
                    <a:pt x="2001" y="9252"/>
                  </a:cubicBezTo>
                  <a:cubicBezTo>
                    <a:pt x="548" y="8168"/>
                    <a:pt x="858" y="6644"/>
                    <a:pt x="1060" y="6049"/>
                  </a:cubicBezTo>
                  <a:cubicBezTo>
                    <a:pt x="1489" y="4727"/>
                    <a:pt x="2656" y="3656"/>
                    <a:pt x="3656" y="3656"/>
                  </a:cubicBezTo>
                  <a:cubicBezTo>
                    <a:pt x="3906" y="3656"/>
                    <a:pt x="4132" y="3715"/>
                    <a:pt x="4334" y="3846"/>
                  </a:cubicBezTo>
                  <a:cubicBezTo>
                    <a:pt x="4382" y="3876"/>
                    <a:pt x="4436" y="3891"/>
                    <a:pt x="4489" y="3891"/>
                  </a:cubicBezTo>
                  <a:cubicBezTo>
                    <a:pt x="4543" y="3891"/>
                    <a:pt x="4596" y="3876"/>
                    <a:pt x="4644" y="3846"/>
                  </a:cubicBezTo>
                  <a:cubicBezTo>
                    <a:pt x="4739" y="3787"/>
                    <a:pt x="4787" y="3680"/>
                    <a:pt x="4775" y="3561"/>
                  </a:cubicBezTo>
                  <a:cubicBezTo>
                    <a:pt x="4763" y="3549"/>
                    <a:pt x="4584" y="2048"/>
                    <a:pt x="5299" y="1227"/>
                  </a:cubicBezTo>
                  <a:cubicBezTo>
                    <a:pt x="5596" y="882"/>
                    <a:pt x="6024" y="713"/>
                    <a:pt x="6576" y="713"/>
                  </a:cubicBezTo>
                  <a:cubicBezTo>
                    <a:pt x="6976" y="713"/>
                    <a:pt x="7440" y="802"/>
                    <a:pt x="7966" y="977"/>
                  </a:cubicBezTo>
                  <a:cubicBezTo>
                    <a:pt x="8466" y="1144"/>
                    <a:pt x="8906" y="1358"/>
                    <a:pt x="9276" y="1620"/>
                  </a:cubicBezTo>
                  <a:cubicBezTo>
                    <a:pt x="8490" y="2703"/>
                    <a:pt x="8204" y="4144"/>
                    <a:pt x="9073" y="4894"/>
                  </a:cubicBezTo>
                  <a:cubicBezTo>
                    <a:pt x="9335" y="5120"/>
                    <a:pt x="9621" y="5239"/>
                    <a:pt x="9907" y="5239"/>
                  </a:cubicBezTo>
                  <a:cubicBezTo>
                    <a:pt x="10371" y="5239"/>
                    <a:pt x="10776" y="4906"/>
                    <a:pt x="10966" y="4370"/>
                  </a:cubicBezTo>
                  <a:cubicBezTo>
                    <a:pt x="11240" y="3608"/>
                    <a:pt x="11061" y="2465"/>
                    <a:pt x="10085" y="1537"/>
                  </a:cubicBezTo>
                  <a:cubicBezTo>
                    <a:pt x="10683" y="917"/>
                    <a:pt x="11413" y="588"/>
                    <a:pt x="12157" y="588"/>
                  </a:cubicBezTo>
                  <a:close/>
                  <a:moveTo>
                    <a:pt x="12157" y="1"/>
                  </a:moveTo>
                  <a:cubicBezTo>
                    <a:pt x="11252" y="1"/>
                    <a:pt x="10347" y="429"/>
                    <a:pt x="9633" y="1179"/>
                  </a:cubicBezTo>
                  <a:cubicBezTo>
                    <a:pt x="9216" y="870"/>
                    <a:pt x="8716" y="620"/>
                    <a:pt x="8144" y="429"/>
                  </a:cubicBezTo>
                  <a:cubicBezTo>
                    <a:pt x="7570" y="236"/>
                    <a:pt x="7051" y="141"/>
                    <a:pt x="6591" y="141"/>
                  </a:cubicBezTo>
                  <a:cubicBezTo>
                    <a:pt x="5858" y="141"/>
                    <a:pt x="5275" y="383"/>
                    <a:pt x="4858" y="858"/>
                  </a:cubicBezTo>
                  <a:cubicBezTo>
                    <a:pt x="4251" y="1548"/>
                    <a:pt x="4168" y="2560"/>
                    <a:pt x="4168" y="3156"/>
                  </a:cubicBezTo>
                  <a:cubicBezTo>
                    <a:pt x="4001" y="3108"/>
                    <a:pt x="3834" y="3084"/>
                    <a:pt x="3656" y="3084"/>
                  </a:cubicBezTo>
                  <a:cubicBezTo>
                    <a:pt x="2406" y="3084"/>
                    <a:pt x="1025" y="4299"/>
                    <a:pt x="501" y="5858"/>
                  </a:cubicBezTo>
                  <a:cubicBezTo>
                    <a:pt x="1" y="7382"/>
                    <a:pt x="417" y="8787"/>
                    <a:pt x="1656" y="9716"/>
                  </a:cubicBezTo>
                  <a:cubicBezTo>
                    <a:pt x="2429" y="10299"/>
                    <a:pt x="3251" y="10657"/>
                    <a:pt x="4025" y="10752"/>
                  </a:cubicBezTo>
                  <a:cubicBezTo>
                    <a:pt x="4382" y="12050"/>
                    <a:pt x="5418" y="12800"/>
                    <a:pt x="6882" y="12824"/>
                  </a:cubicBezTo>
                  <a:lnTo>
                    <a:pt x="7144" y="12824"/>
                  </a:lnTo>
                  <a:cubicBezTo>
                    <a:pt x="9085" y="12824"/>
                    <a:pt x="10633" y="12431"/>
                    <a:pt x="11609" y="11681"/>
                  </a:cubicBezTo>
                  <a:cubicBezTo>
                    <a:pt x="11776" y="11871"/>
                    <a:pt x="11954" y="12038"/>
                    <a:pt x="12145" y="12193"/>
                  </a:cubicBezTo>
                  <a:cubicBezTo>
                    <a:pt x="12562" y="12526"/>
                    <a:pt x="13062" y="12693"/>
                    <a:pt x="13657" y="12693"/>
                  </a:cubicBezTo>
                  <a:cubicBezTo>
                    <a:pt x="15538" y="12693"/>
                    <a:pt x="17967" y="10895"/>
                    <a:pt x="18848" y="8835"/>
                  </a:cubicBezTo>
                  <a:cubicBezTo>
                    <a:pt x="19432" y="7490"/>
                    <a:pt x="19277" y="6228"/>
                    <a:pt x="18396" y="5287"/>
                  </a:cubicBezTo>
                  <a:cubicBezTo>
                    <a:pt x="17753" y="4596"/>
                    <a:pt x="17015" y="4239"/>
                    <a:pt x="16217" y="4215"/>
                  </a:cubicBezTo>
                  <a:cubicBezTo>
                    <a:pt x="16145" y="2787"/>
                    <a:pt x="15312" y="1441"/>
                    <a:pt x="13955" y="560"/>
                  </a:cubicBezTo>
                  <a:cubicBezTo>
                    <a:pt x="13371" y="191"/>
                    <a:pt x="12764" y="1"/>
                    <a:pt x="1215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17"/>
            <p:cNvSpPr/>
            <p:nvPr/>
          </p:nvSpPr>
          <p:spPr>
            <a:xfrm>
              <a:off x="580328" y="136699"/>
              <a:ext cx="184083" cy="184775"/>
            </a:xfrm>
            <a:custGeom>
              <a:avLst/>
              <a:gdLst/>
              <a:ahLst/>
              <a:cxnLst/>
              <a:rect l="l" t="t" r="r" b="b"/>
              <a:pathLst>
                <a:path w="22347" h="22431" extrusionOk="0">
                  <a:moveTo>
                    <a:pt x="11948" y="2888"/>
                  </a:moveTo>
                  <a:cubicBezTo>
                    <a:pt x="12220" y="3830"/>
                    <a:pt x="12534" y="5127"/>
                    <a:pt x="12743" y="5964"/>
                  </a:cubicBezTo>
                  <a:cubicBezTo>
                    <a:pt x="13287" y="8182"/>
                    <a:pt x="13433" y="8726"/>
                    <a:pt x="13684" y="9061"/>
                  </a:cubicBezTo>
                  <a:cubicBezTo>
                    <a:pt x="13977" y="9437"/>
                    <a:pt x="14375" y="9605"/>
                    <a:pt x="16593" y="10400"/>
                  </a:cubicBezTo>
                  <a:cubicBezTo>
                    <a:pt x="17367" y="10672"/>
                    <a:pt x="18539" y="11111"/>
                    <a:pt x="19417" y="11467"/>
                  </a:cubicBezTo>
                  <a:cubicBezTo>
                    <a:pt x="18162" y="12011"/>
                    <a:pt x="16153" y="12785"/>
                    <a:pt x="14396" y="13413"/>
                  </a:cubicBezTo>
                  <a:cubicBezTo>
                    <a:pt x="14124" y="13496"/>
                    <a:pt x="13914" y="13706"/>
                    <a:pt x="13810" y="13957"/>
                  </a:cubicBezTo>
                  <a:cubicBezTo>
                    <a:pt x="12910" y="16007"/>
                    <a:pt x="11822" y="18309"/>
                    <a:pt x="11090" y="19606"/>
                  </a:cubicBezTo>
                  <a:cubicBezTo>
                    <a:pt x="10588" y="18204"/>
                    <a:pt x="9897" y="15756"/>
                    <a:pt x="9353" y="13601"/>
                  </a:cubicBezTo>
                  <a:cubicBezTo>
                    <a:pt x="9269" y="13224"/>
                    <a:pt x="8956" y="12931"/>
                    <a:pt x="8579" y="12869"/>
                  </a:cubicBezTo>
                  <a:cubicBezTo>
                    <a:pt x="6487" y="12471"/>
                    <a:pt x="4101" y="11927"/>
                    <a:pt x="2804" y="11550"/>
                  </a:cubicBezTo>
                  <a:cubicBezTo>
                    <a:pt x="4185" y="10776"/>
                    <a:pt x="6800" y="9605"/>
                    <a:pt x="9102" y="8684"/>
                  </a:cubicBezTo>
                  <a:cubicBezTo>
                    <a:pt x="9374" y="8579"/>
                    <a:pt x="9562" y="8370"/>
                    <a:pt x="9667" y="8119"/>
                  </a:cubicBezTo>
                  <a:cubicBezTo>
                    <a:pt x="10378" y="6236"/>
                    <a:pt x="11278" y="4123"/>
                    <a:pt x="11948" y="2888"/>
                  </a:cubicBezTo>
                  <a:close/>
                  <a:moveTo>
                    <a:pt x="12157" y="1"/>
                  </a:moveTo>
                  <a:cubicBezTo>
                    <a:pt x="11550" y="1"/>
                    <a:pt x="10650" y="1"/>
                    <a:pt x="7951" y="7010"/>
                  </a:cubicBezTo>
                  <a:cubicBezTo>
                    <a:pt x="482" y="10023"/>
                    <a:pt x="210" y="10986"/>
                    <a:pt x="84" y="11404"/>
                  </a:cubicBezTo>
                  <a:cubicBezTo>
                    <a:pt x="0" y="11718"/>
                    <a:pt x="84" y="12157"/>
                    <a:pt x="272" y="12408"/>
                  </a:cubicBezTo>
                  <a:cubicBezTo>
                    <a:pt x="461" y="12680"/>
                    <a:pt x="1026" y="13434"/>
                    <a:pt x="7575" y="14689"/>
                  </a:cubicBezTo>
                  <a:cubicBezTo>
                    <a:pt x="9521" y="22431"/>
                    <a:pt x="10211" y="22431"/>
                    <a:pt x="10943" y="22431"/>
                  </a:cubicBezTo>
                  <a:lnTo>
                    <a:pt x="11006" y="22431"/>
                  </a:lnTo>
                  <a:cubicBezTo>
                    <a:pt x="11613" y="22389"/>
                    <a:pt x="12282" y="22347"/>
                    <a:pt x="15463" y="15149"/>
                  </a:cubicBezTo>
                  <a:cubicBezTo>
                    <a:pt x="17409" y="14459"/>
                    <a:pt x="21133" y="13078"/>
                    <a:pt x="21907" y="12366"/>
                  </a:cubicBezTo>
                  <a:cubicBezTo>
                    <a:pt x="22158" y="12136"/>
                    <a:pt x="22347" y="11634"/>
                    <a:pt x="22263" y="11299"/>
                  </a:cubicBezTo>
                  <a:cubicBezTo>
                    <a:pt x="22096" y="10379"/>
                    <a:pt x="21091" y="9898"/>
                    <a:pt x="17262" y="8537"/>
                  </a:cubicBezTo>
                  <a:cubicBezTo>
                    <a:pt x="16530" y="8265"/>
                    <a:pt x="15672" y="7952"/>
                    <a:pt x="15275" y="7784"/>
                  </a:cubicBezTo>
                  <a:cubicBezTo>
                    <a:pt x="15128" y="7345"/>
                    <a:pt x="14877" y="6320"/>
                    <a:pt x="14668" y="5483"/>
                  </a:cubicBezTo>
                  <a:cubicBezTo>
                    <a:pt x="14019" y="2804"/>
                    <a:pt x="13580" y="1131"/>
                    <a:pt x="13098" y="482"/>
                  </a:cubicBezTo>
                  <a:cubicBezTo>
                    <a:pt x="12910" y="231"/>
                    <a:pt x="12471" y="1"/>
                    <a:pt x="12157" y="1"/>
                  </a:cubicBezTo>
                  <a:close/>
                </a:path>
              </a:pathLst>
            </a:custGeom>
            <a:solidFill>
              <a:srgbClr val="2417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3086561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334"/>
        <p:cNvGrpSpPr/>
        <p:nvPr/>
      </p:nvGrpSpPr>
      <p:grpSpPr>
        <a:xfrm>
          <a:off x="0" y="0"/>
          <a:ext cx="0" cy="0"/>
          <a:chOff x="0" y="0"/>
          <a:chExt cx="0" cy="0"/>
        </a:xfrm>
      </p:grpSpPr>
      <p:grpSp>
        <p:nvGrpSpPr>
          <p:cNvPr id="335" name="Google Shape;335;p21"/>
          <p:cNvGrpSpPr/>
          <p:nvPr/>
        </p:nvGrpSpPr>
        <p:grpSpPr>
          <a:xfrm>
            <a:off x="-261500" y="5392932"/>
            <a:ext cx="9714594" cy="1638888"/>
            <a:chOff x="-261500" y="4044699"/>
            <a:chExt cx="9714594" cy="1229166"/>
          </a:xfrm>
        </p:grpSpPr>
        <p:sp>
          <p:nvSpPr>
            <p:cNvPr id="336" name="Google Shape;336;p21"/>
            <p:cNvSpPr/>
            <p:nvPr/>
          </p:nvSpPr>
          <p:spPr>
            <a:xfrm>
              <a:off x="-261500" y="4044699"/>
              <a:ext cx="9714594" cy="1229166"/>
            </a:xfrm>
            <a:custGeom>
              <a:avLst/>
              <a:gdLst/>
              <a:ahLst/>
              <a:cxnLst/>
              <a:rect l="l" t="t" r="r" b="b"/>
              <a:pathLst>
                <a:path w="330316" h="35415" extrusionOk="0">
                  <a:moveTo>
                    <a:pt x="294898" y="1"/>
                  </a:moveTo>
                  <a:cubicBezTo>
                    <a:pt x="285242" y="1"/>
                    <a:pt x="275615" y="1503"/>
                    <a:pt x="268725" y="3494"/>
                  </a:cubicBezTo>
                  <a:cubicBezTo>
                    <a:pt x="266939" y="4018"/>
                    <a:pt x="265236" y="4578"/>
                    <a:pt x="262962" y="4899"/>
                  </a:cubicBezTo>
                  <a:cubicBezTo>
                    <a:pt x="261385" y="5131"/>
                    <a:pt x="259675" y="5230"/>
                    <a:pt x="257929" y="5230"/>
                  </a:cubicBezTo>
                  <a:cubicBezTo>
                    <a:pt x="254839" y="5230"/>
                    <a:pt x="251639" y="4921"/>
                    <a:pt x="248877" y="4495"/>
                  </a:cubicBezTo>
                  <a:cubicBezTo>
                    <a:pt x="244555" y="3840"/>
                    <a:pt x="240733" y="2923"/>
                    <a:pt x="236185" y="2399"/>
                  </a:cubicBezTo>
                  <a:cubicBezTo>
                    <a:pt x="233121" y="2048"/>
                    <a:pt x="229911" y="1897"/>
                    <a:pt x="226661" y="1897"/>
                  </a:cubicBezTo>
                  <a:cubicBezTo>
                    <a:pt x="219667" y="1897"/>
                    <a:pt x="212481" y="2596"/>
                    <a:pt x="206134" y="3506"/>
                  </a:cubicBezTo>
                  <a:cubicBezTo>
                    <a:pt x="196847" y="4840"/>
                    <a:pt x="188262" y="6626"/>
                    <a:pt x="178261" y="7471"/>
                  </a:cubicBezTo>
                  <a:cubicBezTo>
                    <a:pt x="174203" y="7811"/>
                    <a:pt x="169973" y="7979"/>
                    <a:pt x="165740" y="7979"/>
                  </a:cubicBezTo>
                  <a:cubicBezTo>
                    <a:pt x="158857" y="7979"/>
                    <a:pt x="151968" y="7536"/>
                    <a:pt x="145805" y="6673"/>
                  </a:cubicBezTo>
                  <a:cubicBezTo>
                    <a:pt x="139828" y="5828"/>
                    <a:pt x="134470" y="4614"/>
                    <a:pt x="128052" y="4102"/>
                  </a:cubicBezTo>
                  <a:cubicBezTo>
                    <a:pt x="125435" y="3890"/>
                    <a:pt x="122796" y="3806"/>
                    <a:pt x="120139" y="3806"/>
                  </a:cubicBezTo>
                  <a:cubicBezTo>
                    <a:pt x="110529" y="3806"/>
                    <a:pt x="100694" y="4914"/>
                    <a:pt x="90881" y="5138"/>
                  </a:cubicBezTo>
                  <a:cubicBezTo>
                    <a:pt x="89658" y="5164"/>
                    <a:pt x="88436" y="5177"/>
                    <a:pt x="87215" y="5177"/>
                  </a:cubicBezTo>
                  <a:cubicBezTo>
                    <a:pt x="78055" y="5177"/>
                    <a:pt x="68972" y="4458"/>
                    <a:pt x="60472" y="3471"/>
                  </a:cubicBezTo>
                  <a:cubicBezTo>
                    <a:pt x="53245" y="2625"/>
                    <a:pt x="46161" y="1578"/>
                    <a:pt x="38398" y="1304"/>
                  </a:cubicBezTo>
                  <a:cubicBezTo>
                    <a:pt x="37005" y="1255"/>
                    <a:pt x="35618" y="1232"/>
                    <a:pt x="34238" y="1232"/>
                  </a:cubicBezTo>
                  <a:cubicBezTo>
                    <a:pt x="25190" y="1232"/>
                    <a:pt x="16456" y="2220"/>
                    <a:pt x="8502" y="3387"/>
                  </a:cubicBezTo>
                  <a:cubicBezTo>
                    <a:pt x="5132" y="3887"/>
                    <a:pt x="727" y="4268"/>
                    <a:pt x="394" y="5459"/>
                  </a:cubicBezTo>
                  <a:cubicBezTo>
                    <a:pt x="1" y="6852"/>
                    <a:pt x="2703" y="8626"/>
                    <a:pt x="3144" y="10067"/>
                  </a:cubicBezTo>
                  <a:cubicBezTo>
                    <a:pt x="4215" y="13520"/>
                    <a:pt x="2906" y="16996"/>
                    <a:pt x="2501" y="20473"/>
                  </a:cubicBezTo>
                  <a:cubicBezTo>
                    <a:pt x="1918" y="25390"/>
                    <a:pt x="3180" y="30319"/>
                    <a:pt x="6251" y="35165"/>
                  </a:cubicBezTo>
                  <a:cubicBezTo>
                    <a:pt x="7831" y="35195"/>
                    <a:pt x="9408" y="35208"/>
                    <a:pt x="10984" y="35208"/>
                  </a:cubicBezTo>
                  <a:cubicBezTo>
                    <a:pt x="24488" y="35208"/>
                    <a:pt x="37896" y="34219"/>
                    <a:pt x="51448" y="34070"/>
                  </a:cubicBezTo>
                  <a:cubicBezTo>
                    <a:pt x="52866" y="34053"/>
                    <a:pt x="54285" y="34045"/>
                    <a:pt x="55704" y="34045"/>
                  </a:cubicBezTo>
                  <a:cubicBezTo>
                    <a:pt x="64417" y="34045"/>
                    <a:pt x="73127" y="34331"/>
                    <a:pt x="81820" y="34546"/>
                  </a:cubicBezTo>
                  <a:cubicBezTo>
                    <a:pt x="106847" y="35177"/>
                    <a:pt x="132005" y="35225"/>
                    <a:pt x="157139" y="35272"/>
                  </a:cubicBezTo>
                  <a:cubicBezTo>
                    <a:pt x="182916" y="35308"/>
                    <a:pt x="208693" y="35356"/>
                    <a:pt x="234470" y="35403"/>
                  </a:cubicBezTo>
                  <a:cubicBezTo>
                    <a:pt x="237886" y="35409"/>
                    <a:pt x="241316" y="35415"/>
                    <a:pt x="244753" y="35415"/>
                  </a:cubicBezTo>
                  <a:cubicBezTo>
                    <a:pt x="274086" y="35415"/>
                    <a:pt x="303971" y="35027"/>
                    <a:pt x="330316" y="31510"/>
                  </a:cubicBezTo>
                  <a:cubicBezTo>
                    <a:pt x="323053" y="21651"/>
                    <a:pt x="321207" y="11484"/>
                    <a:pt x="324839" y="1470"/>
                  </a:cubicBezTo>
                  <a:lnTo>
                    <a:pt x="324839" y="1470"/>
                  </a:lnTo>
                  <a:cubicBezTo>
                    <a:pt x="323161" y="1736"/>
                    <a:pt x="321418" y="1843"/>
                    <a:pt x="319631" y="1843"/>
                  </a:cubicBezTo>
                  <a:cubicBezTo>
                    <a:pt x="313887" y="1843"/>
                    <a:pt x="307689" y="740"/>
                    <a:pt x="301741" y="268"/>
                  </a:cubicBezTo>
                  <a:cubicBezTo>
                    <a:pt x="299482" y="85"/>
                    <a:pt x="297189" y="1"/>
                    <a:pt x="29489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37;p21"/>
            <p:cNvSpPr/>
            <p:nvPr/>
          </p:nvSpPr>
          <p:spPr>
            <a:xfrm>
              <a:off x="6107296" y="4541146"/>
              <a:ext cx="696983" cy="137160"/>
            </a:xfrm>
            <a:custGeom>
              <a:avLst/>
              <a:gdLst/>
              <a:ahLst/>
              <a:cxnLst/>
              <a:rect l="l" t="t" r="r" b="b"/>
              <a:pathLst>
                <a:path w="10407" h="2048" extrusionOk="0">
                  <a:moveTo>
                    <a:pt x="1744" y="1"/>
                  </a:moveTo>
                  <a:cubicBezTo>
                    <a:pt x="1678" y="1"/>
                    <a:pt x="1606" y="18"/>
                    <a:pt x="1524" y="59"/>
                  </a:cubicBezTo>
                  <a:cubicBezTo>
                    <a:pt x="1251" y="190"/>
                    <a:pt x="1131" y="380"/>
                    <a:pt x="1024" y="547"/>
                  </a:cubicBezTo>
                  <a:cubicBezTo>
                    <a:pt x="870" y="797"/>
                    <a:pt x="727" y="1012"/>
                    <a:pt x="119" y="1035"/>
                  </a:cubicBezTo>
                  <a:cubicBezTo>
                    <a:pt x="60" y="1035"/>
                    <a:pt x="0" y="1095"/>
                    <a:pt x="0" y="1166"/>
                  </a:cubicBezTo>
                  <a:cubicBezTo>
                    <a:pt x="12" y="1238"/>
                    <a:pt x="72" y="1285"/>
                    <a:pt x="131" y="1285"/>
                  </a:cubicBezTo>
                  <a:cubicBezTo>
                    <a:pt x="870" y="1250"/>
                    <a:pt x="1060" y="952"/>
                    <a:pt x="1239" y="678"/>
                  </a:cubicBezTo>
                  <a:cubicBezTo>
                    <a:pt x="1334" y="523"/>
                    <a:pt x="1429" y="380"/>
                    <a:pt x="1632" y="273"/>
                  </a:cubicBezTo>
                  <a:cubicBezTo>
                    <a:pt x="1667" y="257"/>
                    <a:pt x="1698" y="248"/>
                    <a:pt x="1727" y="248"/>
                  </a:cubicBezTo>
                  <a:cubicBezTo>
                    <a:pt x="1826" y="248"/>
                    <a:pt x="1904" y="349"/>
                    <a:pt x="2060" y="607"/>
                  </a:cubicBezTo>
                  <a:cubicBezTo>
                    <a:pt x="2286" y="976"/>
                    <a:pt x="2584" y="1488"/>
                    <a:pt x="3322" y="1619"/>
                  </a:cubicBezTo>
                  <a:cubicBezTo>
                    <a:pt x="3439" y="1640"/>
                    <a:pt x="3544" y="1650"/>
                    <a:pt x="3640" y="1650"/>
                  </a:cubicBezTo>
                  <a:cubicBezTo>
                    <a:pt x="4298" y="1650"/>
                    <a:pt x="4498" y="1192"/>
                    <a:pt x="4644" y="881"/>
                  </a:cubicBezTo>
                  <a:cubicBezTo>
                    <a:pt x="4727" y="702"/>
                    <a:pt x="4787" y="559"/>
                    <a:pt x="4894" y="523"/>
                  </a:cubicBezTo>
                  <a:cubicBezTo>
                    <a:pt x="4899" y="522"/>
                    <a:pt x="4904" y="522"/>
                    <a:pt x="4909" y="522"/>
                  </a:cubicBezTo>
                  <a:cubicBezTo>
                    <a:pt x="5047" y="522"/>
                    <a:pt x="5343" y="818"/>
                    <a:pt x="5573" y="1059"/>
                  </a:cubicBezTo>
                  <a:cubicBezTo>
                    <a:pt x="5995" y="1482"/>
                    <a:pt x="6465" y="1952"/>
                    <a:pt x="6957" y="1952"/>
                  </a:cubicBezTo>
                  <a:cubicBezTo>
                    <a:pt x="7019" y="1952"/>
                    <a:pt x="7081" y="1944"/>
                    <a:pt x="7144" y="1928"/>
                  </a:cubicBezTo>
                  <a:cubicBezTo>
                    <a:pt x="7608" y="1809"/>
                    <a:pt x="7978" y="1393"/>
                    <a:pt x="8240" y="1083"/>
                  </a:cubicBezTo>
                  <a:cubicBezTo>
                    <a:pt x="8359" y="952"/>
                    <a:pt x="8525" y="750"/>
                    <a:pt x="8585" y="750"/>
                  </a:cubicBezTo>
                  <a:cubicBezTo>
                    <a:pt x="8585" y="750"/>
                    <a:pt x="8585" y="750"/>
                    <a:pt x="8609" y="785"/>
                  </a:cubicBezTo>
                  <a:cubicBezTo>
                    <a:pt x="8871" y="1250"/>
                    <a:pt x="10061" y="1952"/>
                    <a:pt x="10192" y="2024"/>
                  </a:cubicBezTo>
                  <a:cubicBezTo>
                    <a:pt x="10216" y="2035"/>
                    <a:pt x="10240" y="2047"/>
                    <a:pt x="10264" y="2047"/>
                  </a:cubicBezTo>
                  <a:cubicBezTo>
                    <a:pt x="10299" y="2047"/>
                    <a:pt x="10347" y="2024"/>
                    <a:pt x="10371" y="1976"/>
                  </a:cubicBezTo>
                  <a:cubicBezTo>
                    <a:pt x="10406" y="1916"/>
                    <a:pt x="10383" y="1845"/>
                    <a:pt x="10323" y="1809"/>
                  </a:cubicBezTo>
                  <a:cubicBezTo>
                    <a:pt x="9966" y="1607"/>
                    <a:pt x="9013" y="1012"/>
                    <a:pt x="8823" y="654"/>
                  </a:cubicBezTo>
                  <a:cubicBezTo>
                    <a:pt x="8763" y="559"/>
                    <a:pt x="8704" y="511"/>
                    <a:pt x="8609" y="500"/>
                  </a:cubicBezTo>
                  <a:cubicBezTo>
                    <a:pt x="8603" y="499"/>
                    <a:pt x="8597" y="499"/>
                    <a:pt x="8592" y="499"/>
                  </a:cubicBezTo>
                  <a:cubicBezTo>
                    <a:pt x="8420" y="499"/>
                    <a:pt x="8268" y="674"/>
                    <a:pt x="8049" y="928"/>
                  </a:cubicBezTo>
                  <a:cubicBezTo>
                    <a:pt x="7787" y="1226"/>
                    <a:pt x="7478" y="1595"/>
                    <a:pt x="7085" y="1690"/>
                  </a:cubicBezTo>
                  <a:cubicBezTo>
                    <a:pt x="7045" y="1700"/>
                    <a:pt x="7006" y="1705"/>
                    <a:pt x="6965" y="1705"/>
                  </a:cubicBezTo>
                  <a:cubicBezTo>
                    <a:pt x="6565" y="1705"/>
                    <a:pt x="6119" y="1248"/>
                    <a:pt x="5751" y="881"/>
                  </a:cubicBezTo>
                  <a:cubicBezTo>
                    <a:pt x="5426" y="544"/>
                    <a:pt x="5160" y="277"/>
                    <a:pt x="4908" y="277"/>
                  </a:cubicBezTo>
                  <a:cubicBezTo>
                    <a:pt x="4883" y="277"/>
                    <a:pt x="4859" y="280"/>
                    <a:pt x="4834" y="285"/>
                  </a:cubicBezTo>
                  <a:cubicBezTo>
                    <a:pt x="4620" y="345"/>
                    <a:pt x="4513" y="559"/>
                    <a:pt x="4418" y="773"/>
                  </a:cubicBezTo>
                  <a:cubicBezTo>
                    <a:pt x="4274" y="1080"/>
                    <a:pt x="4131" y="1396"/>
                    <a:pt x="3641" y="1396"/>
                  </a:cubicBezTo>
                  <a:cubicBezTo>
                    <a:pt x="3561" y="1396"/>
                    <a:pt x="3471" y="1387"/>
                    <a:pt x="3370" y="1369"/>
                  </a:cubicBezTo>
                  <a:cubicBezTo>
                    <a:pt x="2739" y="1262"/>
                    <a:pt x="2477" y="833"/>
                    <a:pt x="2274" y="488"/>
                  </a:cubicBezTo>
                  <a:cubicBezTo>
                    <a:pt x="2134" y="244"/>
                    <a:pt x="1986" y="1"/>
                    <a:pt x="1744" y="1"/>
                  </a:cubicBezTo>
                  <a:close/>
                </a:path>
              </a:pathLst>
            </a:custGeom>
            <a:solidFill>
              <a:srgbClr val="2417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21"/>
            <p:cNvSpPr/>
            <p:nvPr/>
          </p:nvSpPr>
          <p:spPr>
            <a:xfrm>
              <a:off x="888621" y="4476394"/>
              <a:ext cx="670663" cy="114121"/>
            </a:xfrm>
            <a:custGeom>
              <a:avLst/>
              <a:gdLst/>
              <a:ahLst/>
              <a:cxnLst/>
              <a:rect l="l" t="t" r="r" b="b"/>
              <a:pathLst>
                <a:path w="10014" h="1704" extrusionOk="0">
                  <a:moveTo>
                    <a:pt x="1710" y="1"/>
                  </a:moveTo>
                  <a:cubicBezTo>
                    <a:pt x="1640" y="1"/>
                    <a:pt x="1563" y="22"/>
                    <a:pt x="1477" y="72"/>
                  </a:cubicBezTo>
                  <a:cubicBezTo>
                    <a:pt x="1215" y="215"/>
                    <a:pt x="1096" y="417"/>
                    <a:pt x="1001" y="584"/>
                  </a:cubicBezTo>
                  <a:cubicBezTo>
                    <a:pt x="858" y="846"/>
                    <a:pt x="727" y="1060"/>
                    <a:pt x="119" y="1120"/>
                  </a:cubicBezTo>
                  <a:cubicBezTo>
                    <a:pt x="60" y="1120"/>
                    <a:pt x="0" y="1179"/>
                    <a:pt x="12" y="1251"/>
                  </a:cubicBezTo>
                  <a:cubicBezTo>
                    <a:pt x="23" y="1315"/>
                    <a:pt x="72" y="1360"/>
                    <a:pt x="125" y="1360"/>
                  </a:cubicBezTo>
                  <a:cubicBezTo>
                    <a:pt x="131" y="1360"/>
                    <a:pt x="137" y="1359"/>
                    <a:pt x="143" y="1358"/>
                  </a:cubicBezTo>
                  <a:cubicBezTo>
                    <a:pt x="881" y="1298"/>
                    <a:pt x="1060" y="989"/>
                    <a:pt x="1215" y="715"/>
                  </a:cubicBezTo>
                  <a:cubicBezTo>
                    <a:pt x="1310" y="548"/>
                    <a:pt x="1393" y="394"/>
                    <a:pt x="1596" y="286"/>
                  </a:cubicBezTo>
                  <a:cubicBezTo>
                    <a:pt x="1635" y="266"/>
                    <a:pt x="1668" y="254"/>
                    <a:pt x="1700" y="254"/>
                  </a:cubicBezTo>
                  <a:cubicBezTo>
                    <a:pt x="1795" y="254"/>
                    <a:pt x="1876" y="355"/>
                    <a:pt x="2036" y="596"/>
                  </a:cubicBezTo>
                  <a:cubicBezTo>
                    <a:pt x="2275" y="953"/>
                    <a:pt x="2608" y="1441"/>
                    <a:pt x="3346" y="1548"/>
                  </a:cubicBezTo>
                  <a:cubicBezTo>
                    <a:pt x="3432" y="1560"/>
                    <a:pt x="3511" y="1565"/>
                    <a:pt x="3585" y="1565"/>
                  </a:cubicBezTo>
                  <a:cubicBezTo>
                    <a:pt x="4304" y="1565"/>
                    <a:pt x="4502" y="1073"/>
                    <a:pt x="4632" y="739"/>
                  </a:cubicBezTo>
                  <a:cubicBezTo>
                    <a:pt x="4703" y="560"/>
                    <a:pt x="4763" y="417"/>
                    <a:pt x="4870" y="382"/>
                  </a:cubicBezTo>
                  <a:cubicBezTo>
                    <a:pt x="4877" y="380"/>
                    <a:pt x="4885" y="379"/>
                    <a:pt x="4894" y="379"/>
                  </a:cubicBezTo>
                  <a:cubicBezTo>
                    <a:pt x="5036" y="379"/>
                    <a:pt x="5336" y="656"/>
                    <a:pt x="5573" y="870"/>
                  </a:cubicBezTo>
                  <a:cubicBezTo>
                    <a:pt x="6001" y="1263"/>
                    <a:pt x="6477" y="1703"/>
                    <a:pt x="6954" y="1703"/>
                  </a:cubicBezTo>
                  <a:cubicBezTo>
                    <a:pt x="7037" y="1703"/>
                    <a:pt x="7108" y="1691"/>
                    <a:pt x="7180" y="1667"/>
                  </a:cubicBezTo>
                  <a:cubicBezTo>
                    <a:pt x="7644" y="1525"/>
                    <a:pt x="7978" y="1096"/>
                    <a:pt x="8228" y="775"/>
                  </a:cubicBezTo>
                  <a:cubicBezTo>
                    <a:pt x="8347" y="632"/>
                    <a:pt x="8501" y="429"/>
                    <a:pt x="8561" y="417"/>
                  </a:cubicBezTo>
                  <a:cubicBezTo>
                    <a:pt x="8561" y="417"/>
                    <a:pt x="8561" y="429"/>
                    <a:pt x="8585" y="453"/>
                  </a:cubicBezTo>
                  <a:cubicBezTo>
                    <a:pt x="8871" y="917"/>
                    <a:pt x="9764" y="1441"/>
                    <a:pt x="9799" y="1465"/>
                  </a:cubicBezTo>
                  <a:cubicBezTo>
                    <a:pt x="9819" y="1477"/>
                    <a:pt x="9842" y="1482"/>
                    <a:pt x="9864" y="1482"/>
                  </a:cubicBezTo>
                  <a:cubicBezTo>
                    <a:pt x="9909" y="1482"/>
                    <a:pt x="9954" y="1461"/>
                    <a:pt x="9978" y="1429"/>
                  </a:cubicBezTo>
                  <a:cubicBezTo>
                    <a:pt x="10014" y="1370"/>
                    <a:pt x="9990" y="1286"/>
                    <a:pt x="9930" y="1251"/>
                  </a:cubicBezTo>
                  <a:cubicBezTo>
                    <a:pt x="9918" y="1251"/>
                    <a:pt x="9049" y="739"/>
                    <a:pt x="8799" y="322"/>
                  </a:cubicBezTo>
                  <a:cubicBezTo>
                    <a:pt x="8740" y="227"/>
                    <a:pt x="8668" y="179"/>
                    <a:pt x="8573" y="179"/>
                  </a:cubicBezTo>
                  <a:cubicBezTo>
                    <a:pt x="8568" y="179"/>
                    <a:pt x="8562" y="179"/>
                    <a:pt x="8557" y="179"/>
                  </a:cubicBezTo>
                  <a:cubicBezTo>
                    <a:pt x="8385" y="179"/>
                    <a:pt x="8234" y="366"/>
                    <a:pt x="8037" y="620"/>
                  </a:cubicBezTo>
                  <a:cubicBezTo>
                    <a:pt x="7787" y="929"/>
                    <a:pt x="7489" y="1310"/>
                    <a:pt x="7108" y="1429"/>
                  </a:cubicBezTo>
                  <a:cubicBezTo>
                    <a:pt x="7060" y="1444"/>
                    <a:pt x="7011" y="1451"/>
                    <a:pt x="6960" y="1451"/>
                  </a:cubicBezTo>
                  <a:cubicBezTo>
                    <a:pt x="6572" y="1451"/>
                    <a:pt x="6118" y="1039"/>
                    <a:pt x="5739" y="691"/>
                  </a:cubicBezTo>
                  <a:cubicBezTo>
                    <a:pt x="5403" y="387"/>
                    <a:pt x="5132" y="129"/>
                    <a:pt x="4894" y="129"/>
                  </a:cubicBezTo>
                  <a:cubicBezTo>
                    <a:pt x="4861" y="129"/>
                    <a:pt x="4830" y="134"/>
                    <a:pt x="4799" y="143"/>
                  </a:cubicBezTo>
                  <a:cubicBezTo>
                    <a:pt x="4572" y="203"/>
                    <a:pt x="4489" y="429"/>
                    <a:pt x="4406" y="644"/>
                  </a:cubicBezTo>
                  <a:cubicBezTo>
                    <a:pt x="4267" y="974"/>
                    <a:pt x="4138" y="1313"/>
                    <a:pt x="3593" y="1313"/>
                  </a:cubicBezTo>
                  <a:cubicBezTo>
                    <a:pt x="3529" y="1313"/>
                    <a:pt x="3459" y="1308"/>
                    <a:pt x="3382" y="1298"/>
                  </a:cubicBezTo>
                  <a:cubicBezTo>
                    <a:pt x="2751" y="1215"/>
                    <a:pt x="2465" y="798"/>
                    <a:pt x="2251" y="453"/>
                  </a:cubicBezTo>
                  <a:cubicBezTo>
                    <a:pt x="2095" y="234"/>
                    <a:pt x="1940" y="1"/>
                    <a:pt x="1710" y="1"/>
                  </a:cubicBezTo>
                  <a:close/>
                </a:path>
              </a:pathLst>
            </a:custGeom>
            <a:solidFill>
              <a:srgbClr val="2417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39;p21"/>
            <p:cNvSpPr/>
            <p:nvPr/>
          </p:nvSpPr>
          <p:spPr>
            <a:xfrm>
              <a:off x="6942241" y="4858894"/>
              <a:ext cx="670730" cy="114054"/>
            </a:xfrm>
            <a:custGeom>
              <a:avLst/>
              <a:gdLst/>
              <a:ahLst/>
              <a:cxnLst/>
              <a:rect l="l" t="t" r="r" b="b"/>
              <a:pathLst>
                <a:path w="10015" h="1703" extrusionOk="0">
                  <a:moveTo>
                    <a:pt x="1704" y="1"/>
                  </a:moveTo>
                  <a:cubicBezTo>
                    <a:pt x="1633" y="1"/>
                    <a:pt x="1554" y="22"/>
                    <a:pt x="1465" y="72"/>
                  </a:cubicBezTo>
                  <a:cubicBezTo>
                    <a:pt x="1204" y="215"/>
                    <a:pt x="1096" y="417"/>
                    <a:pt x="1001" y="584"/>
                  </a:cubicBezTo>
                  <a:cubicBezTo>
                    <a:pt x="858" y="846"/>
                    <a:pt x="727" y="1060"/>
                    <a:pt x="120" y="1120"/>
                  </a:cubicBezTo>
                  <a:cubicBezTo>
                    <a:pt x="61" y="1120"/>
                    <a:pt x="1" y="1179"/>
                    <a:pt x="13" y="1251"/>
                  </a:cubicBezTo>
                  <a:cubicBezTo>
                    <a:pt x="13" y="1322"/>
                    <a:pt x="84" y="1370"/>
                    <a:pt x="144" y="1370"/>
                  </a:cubicBezTo>
                  <a:cubicBezTo>
                    <a:pt x="882" y="1298"/>
                    <a:pt x="1061" y="989"/>
                    <a:pt x="1215" y="715"/>
                  </a:cubicBezTo>
                  <a:cubicBezTo>
                    <a:pt x="1311" y="548"/>
                    <a:pt x="1394" y="405"/>
                    <a:pt x="1596" y="286"/>
                  </a:cubicBezTo>
                  <a:cubicBezTo>
                    <a:pt x="1635" y="265"/>
                    <a:pt x="1669" y="254"/>
                    <a:pt x="1700" y="254"/>
                  </a:cubicBezTo>
                  <a:cubicBezTo>
                    <a:pt x="1796" y="254"/>
                    <a:pt x="1876" y="355"/>
                    <a:pt x="2037" y="596"/>
                  </a:cubicBezTo>
                  <a:cubicBezTo>
                    <a:pt x="2275" y="953"/>
                    <a:pt x="2608" y="1441"/>
                    <a:pt x="3347" y="1548"/>
                  </a:cubicBezTo>
                  <a:cubicBezTo>
                    <a:pt x="3432" y="1559"/>
                    <a:pt x="3512" y="1564"/>
                    <a:pt x="3586" y="1564"/>
                  </a:cubicBezTo>
                  <a:cubicBezTo>
                    <a:pt x="4305" y="1564"/>
                    <a:pt x="4503" y="1073"/>
                    <a:pt x="4633" y="739"/>
                  </a:cubicBezTo>
                  <a:cubicBezTo>
                    <a:pt x="4704" y="560"/>
                    <a:pt x="4763" y="417"/>
                    <a:pt x="4871" y="381"/>
                  </a:cubicBezTo>
                  <a:cubicBezTo>
                    <a:pt x="4878" y="379"/>
                    <a:pt x="4886" y="378"/>
                    <a:pt x="4894" y="378"/>
                  </a:cubicBezTo>
                  <a:cubicBezTo>
                    <a:pt x="5036" y="378"/>
                    <a:pt x="5326" y="656"/>
                    <a:pt x="5573" y="870"/>
                  </a:cubicBezTo>
                  <a:cubicBezTo>
                    <a:pt x="6002" y="1262"/>
                    <a:pt x="6478" y="1703"/>
                    <a:pt x="6954" y="1703"/>
                  </a:cubicBezTo>
                  <a:cubicBezTo>
                    <a:pt x="7038" y="1703"/>
                    <a:pt x="7109" y="1691"/>
                    <a:pt x="7180" y="1667"/>
                  </a:cubicBezTo>
                  <a:cubicBezTo>
                    <a:pt x="7633" y="1524"/>
                    <a:pt x="7978" y="1096"/>
                    <a:pt x="8228" y="774"/>
                  </a:cubicBezTo>
                  <a:cubicBezTo>
                    <a:pt x="8347" y="631"/>
                    <a:pt x="8502" y="429"/>
                    <a:pt x="8550" y="417"/>
                  </a:cubicBezTo>
                  <a:cubicBezTo>
                    <a:pt x="8550" y="417"/>
                    <a:pt x="8562" y="429"/>
                    <a:pt x="8585" y="453"/>
                  </a:cubicBezTo>
                  <a:cubicBezTo>
                    <a:pt x="8871" y="917"/>
                    <a:pt x="9764" y="1441"/>
                    <a:pt x="9800" y="1465"/>
                  </a:cubicBezTo>
                  <a:cubicBezTo>
                    <a:pt x="9822" y="1478"/>
                    <a:pt x="9848" y="1485"/>
                    <a:pt x="9873" y="1485"/>
                  </a:cubicBezTo>
                  <a:cubicBezTo>
                    <a:pt x="9915" y="1485"/>
                    <a:pt x="9956" y="1466"/>
                    <a:pt x="9978" y="1429"/>
                  </a:cubicBezTo>
                  <a:cubicBezTo>
                    <a:pt x="10014" y="1370"/>
                    <a:pt x="9990" y="1286"/>
                    <a:pt x="9931" y="1251"/>
                  </a:cubicBezTo>
                  <a:cubicBezTo>
                    <a:pt x="9919" y="1251"/>
                    <a:pt x="9050" y="739"/>
                    <a:pt x="8788" y="322"/>
                  </a:cubicBezTo>
                  <a:cubicBezTo>
                    <a:pt x="8740" y="227"/>
                    <a:pt x="8657" y="179"/>
                    <a:pt x="8573" y="179"/>
                  </a:cubicBezTo>
                  <a:cubicBezTo>
                    <a:pt x="8568" y="179"/>
                    <a:pt x="8563" y="178"/>
                    <a:pt x="8558" y="178"/>
                  </a:cubicBezTo>
                  <a:cubicBezTo>
                    <a:pt x="8386" y="178"/>
                    <a:pt x="8234" y="365"/>
                    <a:pt x="8038" y="620"/>
                  </a:cubicBezTo>
                  <a:cubicBezTo>
                    <a:pt x="7788" y="929"/>
                    <a:pt x="7490" y="1310"/>
                    <a:pt x="7109" y="1429"/>
                  </a:cubicBezTo>
                  <a:cubicBezTo>
                    <a:pt x="7061" y="1444"/>
                    <a:pt x="7011" y="1451"/>
                    <a:pt x="6961" y="1451"/>
                  </a:cubicBezTo>
                  <a:cubicBezTo>
                    <a:pt x="6573" y="1451"/>
                    <a:pt x="6119" y="1038"/>
                    <a:pt x="5740" y="691"/>
                  </a:cubicBezTo>
                  <a:cubicBezTo>
                    <a:pt x="5404" y="387"/>
                    <a:pt x="5133" y="129"/>
                    <a:pt x="4894" y="129"/>
                  </a:cubicBezTo>
                  <a:cubicBezTo>
                    <a:pt x="4862" y="129"/>
                    <a:pt x="4830" y="133"/>
                    <a:pt x="4799" y="143"/>
                  </a:cubicBezTo>
                  <a:cubicBezTo>
                    <a:pt x="4573" y="203"/>
                    <a:pt x="4490" y="429"/>
                    <a:pt x="4394" y="655"/>
                  </a:cubicBezTo>
                  <a:cubicBezTo>
                    <a:pt x="4267" y="975"/>
                    <a:pt x="4139" y="1313"/>
                    <a:pt x="3594" y="1313"/>
                  </a:cubicBezTo>
                  <a:cubicBezTo>
                    <a:pt x="3530" y="1313"/>
                    <a:pt x="3459" y="1308"/>
                    <a:pt x="3382" y="1298"/>
                  </a:cubicBezTo>
                  <a:cubicBezTo>
                    <a:pt x="2751" y="1215"/>
                    <a:pt x="2466" y="798"/>
                    <a:pt x="2239" y="465"/>
                  </a:cubicBezTo>
                  <a:cubicBezTo>
                    <a:pt x="2093" y="236"/>
                    <a:pt x="1940" y="1"/>
                    <a:pt x="1704" y="1"/>
                  </a:cubicBezTo>
                  <a:close/>
                </a:path>
              </a:pathLst>
            </a:custGeom>
            <a:solidFill>
              <a:srgbClr val="2417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21"/>
            <p:cNvSpPr/>
            <p:nvPr/>
          </p:nvSpPr>
          <p:spPr>
            <a:xfrm>
              <a:off x="7768046" y="4541146"/>
              <a:ext cx="696983" cy="137160"/>
            </a:xfrm>
            <a:custGeom>
              <a:avLst/>
              <a:gdLst/>
              <a:ahLst/>
              <a:cxnLst/>
              <a:rect l="l" t="t" r="r" b="b"/>
              <a:pathLst>
                <a:path w="10407" h="2048" extrusionOk="0">
                  <a:moveTo>
                    <a:pt x="1744" y="1"/>
                  </a:moveTo>
                  <a:cubicBezTo>
                    <a:pt x="1678" y="1"/>
                    <a:pt x="1606" y="18"/>
                    <a:pt x="1524" y="59"/>
                  </a:cubicBezTo>
                  <a:cubicBezTo>
                    <a:pt x="1251" y="190"/>
                    <a:pt x="1131" y="380"/>
                    <a:pt x="1024" y="547"/>
                  </a:cubicBezTo>
                  <a:cubicBezTo>
                    <a:pt x="870" y="797"/>
                    <a:pt x="727" y="1012"/>
                    <a:pt x="119" y="1035"/>
                  </a:cubicBezTo>
                  <a:cubicBezTo>
                    <a:pt x="60" y="1035"/>
                    <a:pt x="0" y="1095"/>
                    <a:pt x="0" y="1166"/>
                  </a:cubicBezTo>
                  <a:cubicBezTo>
                    <a:pt x="12" y="1238"/>
                    <a:pt x="72" y="1285"/>
                    <a:pt x="131" y="1285"/>
                  </a:cubicBezTo>
                  <a:cubicBezTo>
                    <a:pt x="870" y="1250"/>
                    <a:pt x="1060" y="952"/>
                    <a:pt x="1239" y="678"/>
                  </a:cubicBezTo>
                  <a:cubicBezTo>
                    <a:pt x="1334" y="523"/>
                    <a:pt x="1429" y="380"/>
                    <a:pt x="1632" y="273"/>
                  </a:cubicBezTo>
                  <a:cubicBezTo>
                    <a:pt x="1667" y="257"/>
                    <a:pt x="1698" y="248"/>
                    <a:pt x="1727" y="248"/>
                  </a:cubicBezTo>
                  <a:cubicBezTo>
                    <a:pt x="1826" y="248"/>
                    <a:pt x="1904" y="349"/>
                    <a:pt x="2060" y="607"/>
                  </a:cubicBezTo>
                  <a:cubicBezTo>
                    <a:pt x="2286" y="976"/>
                    <a:pt x="2584" y="1488"/>
                    <a:pt x="3322" y="1619"/>
                  </a:cubicBezTo>
                  <a:cubicBezTo>
                    <a:pt x="3439" y="1640"/>
                    <a:pt x="3544" y="1650"/>
                    <a:pt x="3640" y="1650"/>
                  </a:cubicBezTo>
                  <a:cubicBezTo>
                    <a:pt x="4298" y="1650"/>
                    <a:pt x="4498" y="1192"/>
                    <a:pt x="4644" y="881"/>
                  </a:cubicBezTo>
                  <a:cubicBezTo>
                    <a:pt x="4727" y="702"/>
                    <a:pt x="4787" y="559"/>
                    <a:pt x="4894" y="523"/>
                  </a:cubicBezTo>
                  <a:cubicBezTo>
                    <a:pt x="4899" y="522"/>
                    <a:pt x="4904" y="522"/>
                    <a:pt x="4909" y="522"/>
                  </a:cubicBezTo>
                  <a:cubicBezTo>
                    <a:pt x="5047" y="522"/>
                    <a:pt x="5343" y="818"/>
                    <a:pt x="5573" y="1059"/>
                  </a:cubicBezTo>
                  <a:cubicBezTo>
                    <a:pt x="5995" y="1482"/>
                    <a:pt x="6465" y="1952"/>
                    <a:pt x="6957" y="1952"/>
                  </a:cubicBezTo>
                  <a:cubicBezTo>
                    <a:pt x="7019" y="1952"/>
                    <a:pt x="7081" y="1944"/>
                    <a:pt x="7144" y="1928"/>
                  </a:cubicBezTo>
                  <a:cubicBezTo>
                    <a:pt x="7608" y="1809"/>
                    <a:pt x="7978" y="1393"/>
                    <a:pt x="8240" y="1083"/>
                  </a:cubicBezTo>
                  <a:cubicBezTo>
                    <a:pt x="8359" y="952"/>
                    <a:pt x="8525" y="750"/>
                    <a:pt x="8585" y="750"/>
                  </a:cubicBezTo>
                  <a:cubicBezTo>
                    <a:pt x="8585" y="750"/>
                    <a:pt x="8585" y="750"/>
                    <a:pt x="8609" y="785"/>
                  </a:cubicBezTo>
                  <a:cubicBezTo>
                    <a:pt x="8871" y="1250"/>
                    <a:pt x="10061" y="1952"/>
                    <a:pt x="10192" y="2024"/>
                  </a:cubicBezTo>
                  <a:cubicBezTo>
                    <a:pt x="10216" y="2035"/>
                    <a:pt x="10240" y="2047"/>
                    <a:pt x="10264" y="2047"/>
                  </a:cubicBezTo>
                  <a:cubicBezTo>
                    <a:pt x="10299" y="2047"/>
                    <a:pt x="10347" y="2024"/>
                    <a:pt x="10371" y="1976"/>
                  </a:cubicBezTo>
                  <a:cubicBezTo>
                    <a:pt x="10406" y="1916"/>
                    <a:pt x="10383" y="1845"/>
                    <a:pt x="10323" y="1809"/>
                  </a:cubicBezTo>
                  <a:cubicBezTo>
                    <a:pt x="9966" y="1607"/>
                    <a:pt x="9013" y="1012"/>
                    <a:pt x="8823" y="654"/>
                  </a:cubicBezTo>
                  <a:cubicBezTo>
                    <a:pt x="8763" y="559"/>
                    <a:pt x="8704" y="511"/>
                    <a:pt x="8609" y="500"/>
                  </a:cubicBezTo>
                  <a:cubicBezTo>
                    <a:pt x="8603" y="499"/>
                    <a:pt x="8597" y="499"/>
                    <a:pt x="8592" y="499"/>
                  </a:cubicBezTo>
                  <a:cubicBezTo>
                    <a:pt x="8420" y="499"/>
                    <a:pt x="8268" y="674"/>
                    <a:pt x="8049" y="928"/>
                  </a:cubicBezTo>
                  <a:cubicBezTo>
                    <a:pt x="7787" y="1226"/>
                    <a:pt x="7478" y="1595"/>
                    <a:pt x="7085" y="1690"/>
                  </a:cubicBezTo>
                  <a:cubicBezTo>
                    <a:pt x="7045" y="1700"/>
                    <a:pt x="7006" y="1705"/>
                    <a:pt x="6965" y="1705"/>
                  </a:cubicBezTo>
                  <a:cubicBezTo>
                    <a:pt x="6565" y="1705"/>
                    <a:pt x="6119" y="1248"/>
                    <a:pt x="5751" y="881"/>
                  </a:cubicBezTo>
                  <a:cubicBezTo>
                    <a:pt x="5426" y="544"/>
                    <a:pt x="5160" y="277"/>
                    <a:pt x="4908" y="277"/>
                  </a:cubicBezTo>
                  <a:cubicBezTo>
                    <a:pt x="4883" y="277"/>
                    <a:pt x="4859" y="280"/>
                    <a:pt x="4834" y="285"/>
                  </a:cubicBezTo>
                  <a:cubicBezTo>
                    <a:pt x="4620" y="345"/>
                    <a:pt x="4513" y="559"/>
                    <a:pt x="4418" y="773"/>
                  </a:cubicBezTo>
                  <a:cubicBezTo>
                    <a:pt x="4274" y="1080"/>
                    <a:pt x="4131" y="1396"/>
                    <a:pt x="3641" y="1396"/>
                  </a:cubicBezTo>
                  <a:cubicBezTo>
                    <a:pt x="3561" y="1396"/>
                    <a:pt x="3471" y="1387"/>
                    <a:pt x="3370" y="1369"/>
                  </a:cubicBezTo>
                  <a:cubicBezTo>
                    <a:pt x="2739" y="1262"/>
                    <a:pt x="2477" y="833"/>
                    <a:pt x="2274" y="488"/>
                  </a:cubicBezTo>
                  <a:cubicBezTo>
                    <a:pt x="2134" y="244"/>
                    <a:pt x="1986" y="1"/>
                    <a:pt x="1744" y="1"/>
                  </a:cubicBezTo>
                  <a:close/>
                </a:path>
              </a:pathLst>
            </a:custGeom>
            <a:solidFill>
              <a:srgbClr val="2417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21"/>
            <p:cNvSpPr/>
            <p:nvPr/>
          </p:nvSpPr>
          <p:spPr>
            <a:xfrm>
              <a:off x="3162096" y="4823044"/>
              <a:ext cx="670663" cy="114121"/>
            </a:xfrm>
            <a:custGeom>
              <a:avLst/>
              <a:gdLst/>
              <a:ahLst/>
              <a:cxnLst/>
              <a:rect l="l" t="t" r="r" b="b"/>
              <a:pathLst>
                <a:path w="10014" h="1704" extrusionOk="0">
                  <a:moveTo>
                    <a:pt x="1710" y="1"/>
                  </a:moveTo>
                  <a:cubicBezTo>
                    <a:pt x="1640" y="1"/>
                    <a:pt x="1563" y="22"/>
                    <a:pt x="1477" y="72"/>
                  </a:cubicBezTo>
                  <a:cubicBezTo>
                    <a:pt x="1215" y="215"/>
                    <a:pt x="1096" y="417"/>
                    <a:pt x="1001" y="584"/>
                  </a:cubicBezTo>
                  <a:cubicBezTo>
                    <a:pt x="858" y="846"/>
                    <a:pt x="727" y="1060"/>
                    <a:pt x="119" y="1120"/>
                  </a:cubicBezTo>
                  <a:cubicBezTo>
                    <a:pt x="60" y="1120"/>
                    <a:pt x="0" y="1179"/>
                    <a:pt x="12" y="1251"/>
                  </a:cubicBezTo>
                  <a:cubicBezTo>
                    <a:pt x="23" y="1315"/>
                    <a:pt x="72" y="1360"/>
                    <a:pt x="125" y="1360"/>
                  </a:cubicBezTo>
                  <a:cubicBezTo>
                    <a:pt x="131" y="1360"/>
                    <a:pt x="137" y="1359"/>
                    <a:pt x="143" y="1358"/>
                  </a:cubicBezTo>
                  <a:cubicBezTo>
                    <a:pt x="881" y="1298"/>
                    <a:pt x="1060" y="989"/>
                    <a:pt x="1215" y="715"/>
                  </a:cubicBezTo>
                  <a:cubicBezTo>
                    <a:pt x="1310" y="548"/>
                    <a:pt x="1393" y="394"/>
                    <a:pt x="1596" y="286"/>
                  </a:cubicBezTo>
                  <a:cubicBezTo>
                    <a:pt x="1635" y="266"/>
                    <a:pt x="1668" y="254"/>
                    <a:pt x="1700" y="254"/>
                  </a:cubicBezTo>
                  <a:cubicBezTo>
                    <a:pt x="1795" y="254"/>
                    <a:pt x="1876" y="355"/>
                    <a:pt x="2036" y="596"/>
                  </a:cubicBezTo>
                  <a:cubicBezTo>
                    <a:pt x="2275" y="953"/>
                    <a:pt x="2608" y="1441"/>
                    <a:pt x="3346" y="1548"/>
                  </a:cubicBezTo>
                  <a:cubicBezTo>
                    <a:pt x="3432" y="1560"/>
                    <a:pt x="3511" y="1565"/>
                    <a:pt x="3585" y="1565"/>
                  </a:cubicBezTo>
                  <a:cubicBezTo>
                    <a:pt x="4304" y="1565"/>
                    <a:pt x="4502" y="1073"/>
                    <a:pt x="4632" y="739"/>
                  </a:cubicBezTo>
                  <a:cubicBezTo>
                    <a:pt x="4703" y="560"/>
                    <a:pt x="4763" y="417"/>
                    <a:pt x="4870" y="382"/>
                  </a:cubicBezTo>
                  <a:cubicBezTo>
                    <a:pt x="4877" y="380"/>
                    <a:pt x="4885" y="379"/>
                    <a:pt x="4894" y="379"/>
                  </a:cubicBezTo>
                  <a:cubicBezTo>
                    <a:pt x="5036" y="379"/>
                    <a:pt x="5336" y="656"/>
                    <a:pt x="5573" y="870"/>
                  </a:cubicBezTo>
                  <a:cubicBezTo>
                    <a:pt x="6001" y="1263"/>
                    <a:pt x="6477" y="1703"/>
                    <a:pt x="6954" y="1703"/>
                  </a:cubicBezTo>
                  <a:cubicBezTo>
                    <a:pt x="7037" y="1703"/>
                    <a:pt x="7108" y="1691"/>
                    <a:pt x="7180" y="1667"/>
                  </a:cubicBezTo>
                  <a:cubicBezTo>
                    <a:pt x="7644" y="1525"/>
                    <a:pt x="7978" y="1096"/>
                    <a:pt x="8228" y="775"/>
                  </a:cubicBezTo>
                  <a:cubicBezTo>
                    <a:pt x="8347" y="632"/>
                    <a:pt x="8501" y="429"/>
                    <a:pt x="8561" y="417"/>
                  </a:cubicBezTo>
                  <a:cubicBezTo>
                    <a:pt x="8561" y="417"/>
                    <a:pt x="8561" y="429"/>
                    <a:pt x="8585" y="453"/>
                  </a:cubicBezTo>
                  <a:cubicBezTo>
                    <a:pt x="8871" y="917"/>
                    <a:pt x="9764" y="1441"/>
                    <a:pt x="9799" y="1465"/>
                  </a:cubicBezTo>
                  <a:cubicBezTo>
                    <a:pt x="9819" y="1477"/>
                    <a:pt x="9842" y="1482"/>
                    <a:pt x="9864" y="1482"/>
                  </a:cubicBezTo>
                  <a:cubicBezTo>
                    <a:pt x="9909" y="1482"/>
                    <a:pt x="9954" y="1461"/>
                    <a:pt x="9978" y="1429"/>
                  </a:cubicBezTo>
                  <a:cubicBezTo>
                    <a:pt x="10014" y="1370"/>
                    <a:pt x="9990" y="1286"/>
                    <a:pt x="9930" y="1251"/>
                  </a:cubicBezTo>
                  <a:cubicBezTo>
                    <a:pt x="9918" y="1251"/>
                    <a:pt x="9049" y="739"/>
                    <a:pt x="8799" y="322"/>
                  </a:cubicBezTo>
                  <a:cubicBezTo>
                    <a:pt x="8740" y="227"/>
                    <a:pt x="8668" y="179"/>
                    <a:pt x="8573" y="179"/>
                  </a:cubicBezTo>
                  <a:cubicBezTo>
                    <a:pt x="8568" y="179"/>
                    <a:pt x="8562" y="179"/>
                    <a:pt x="8557" y="179"/>
                  </a:cubicBezTo>
                  <a:cubicBezTo>
                    <a:pt x="8385" y="179"/>
                    <a:pt x="8234" y="366"/>
                    <a:pt x="8037" y="620"/>
                  </a:cubicBezTo>
                  <a:cubicBezTo>
                    <a:pt x="7787" y="929"/>
                    <a:pt x="7489" y="1310"/>
                    <a:pt x="7108" y="1429"/>
                  </a:cubicBezTo>
                  <a:cubicBezTo>
                    <a:pt x="7060" y="1444"/>
                    <a:pt x="7011" y="1451"/>
                    <a:pt x="6960" y="1451"/>
                  </a:cubicBezTo>
                  <a:cubicBezTo>
                    <a:pt x="6572" y="1451"/>
                    <a:pt x="6118" y="1039"/>
                    <a:pt x="5739" y="691"/>
                  </a:cubicBezTo>
                  <a:cubicBezTo>
                    <a:pt x="5403" y="387"/>
                    <a:pt x="5132" y="129"/>
                    <a:pt x="4894" y="129"/>
                  </a:cubicBezTo>
                  <a:cubicBezTo>
                    <a:pt x="4861" y="129"/>
                    <a:pt x="4830" y="134"/>
                    <a:pt x="4799" y="143"/>
                  </a:cubicBezTo>
                  <a:cubicBezTo>
                    <a:pt x="4572" y="203"/>
                    <a:pt x="4489" y="429"/>
                    <a:pt x="4406" y="644"/>
                  </a:cubicBezTo>
                  <a:cubicBezTo>
                    <a:pt x="4267" y="974"/>
                    <a:pt x="4138" y="1313"/>
                    <a:pt x="3593" y="1313"/>
                  </a:cubicBezTo>
                  <a:cubicBezTo>
                    <a:pt x="3529" y="1313"/>
                    <a:pt x="3459" y="1308"/>
                    <a:pt x="3382" y="1298"/>
                  </a:cubicBezTo>
                  <a:cubicBezTo>
                    <a:pt x="2751" y="1215"/>
                    <a:pt x="2465" y="798"/>
                    <a:pt x="2251" y="453"/>
                  </a:cubicBezTo>
                  <a:cubicBezTo>
                    <a:pt x="2095" y="234"/>
                    <a:pt x="1940" y="1"/>
                    <a:pt x="1710" y="1"/>
                  </a:cubicBezTo>
                  <a:close/>
                </a:path>
              </a:pathLst>
            </a:custGeom>
            <a:solidFill>
              <a:srgbClr val="2417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2" name="Google Shape;342;p21"/>
          <p:cNvGrpSpPr/>
          <p:nvPr/>
        </p:nvGrpSpPr>
        <p:grpSpPr>
          <a:xfrm>
            <a:off x="186925" y="223736"/>
            <a:ext cx="8529415" cy="1148963"/>
            <a:chOff x="186924" y="167802"/>
            <a:chExt cx="8529415" cy="861722"/>
          </a:xfrm>
        </p:grpSpPr>
        <p:grpSp>
          <p:nvGrpSpPr>
            <p:cNvPr id="343" name="Google Shape;343;p21"/>
            <p:cNvGrpSpPr/>
            <p:nvPr/>
          </p:nvGrpSpPr>
          <p:grpSpPr>
            <a:xfrm>
              <a:off x="888616" y="292083"/>
              <a:ext cx="1339533" cy="716616"/>
              <a:chOff x="4461550" y="2481100"/>
              <a:chExt cx="902225" cy="482700"/>
            </a:xfrm>
          </p:grpSpPr>
          <p:sp>
            <p:nvSpPr>
              <p:cNvPr id="344" name="Google Shape;344;p21"/>
              <p:cNvSpPr/>
              <p:nvPr/>
            </p:nvSpPr>
            <p:spPr>
              <a:xfrm>
                <a:off x="4461550" y="2486075"/>
                <a:ext cx="902225" cy="461775"/>
              </a:xfrm>
              <a:custGeom>
                <a:avLst/>
                <a:gdLst/>
                <a:ahLst/>
                <a:cxnLst/>
                <a:rect l="l" t="t" r="r" b="b"/>
                <a:pathLst>
                  <a:path w="36089" h="18471" extrusionOk="0">
                    <a:moveTo>
                      <a:pt x="19571" y="0"/>
                    </a:moveTo>
                    <a:cubicBezTo>
                      <a:pt x="18609" y="0"/>
                      <a:pt x="16753" y="4421"/>
                      <a:pt x="16753" y="4421"/>
                    </a:cubicBezTo>
                    <a:cubicBezTo>
                      <a:pt x="16753" y="4421"/>
                      <a:pt x="14693" y="682"/>
                      <a:pt x="13407" y="420"/>
                    </a:cubicBezTo>
                    <a:cubicBezTo>
                      <a:pt x="13373" y="414"/>
                      <a:pt x="13340" y="410"/>
                      <a:pt x="13307" y="410"/>
                    </a:cubicBezTo>
                    <a:cubicBezTo>
                      <a:pt x="12090" y="410"/>
                      <a:pt x="11728" y="4802"/>
                      <a:pt x="11728" y="4802"/>
                    </a:cubicBezTo>
                    <a:cubicBezTo>
                      <a:pt x="11728" y="4802"/>
                      <a:pt x="8502" y="3385"/>
                      <a:pt x="7597" y="3123"/>
                    </a:cubicBezTo>
                    <a:cubicBezTo>
                      <a:pt x="7575" y="3117"/>
                      <a:pt x="7554" y="3114"/>
                      <a:pt x="7534" y="3114"/>
                    </a:cubicBezTo>
                    <a:cubicBezTo>
                      <a:pt x="6754" y="3114"/>
                      <a:pt x="7728" y="7766"/>
                      <a:pt x="7728" y="7766"/>
                    </a:cubicBezTo>
                    <a:cubicBezTo>
                      <a:pt x="7728" y="7766"/>
                      <a:pt x="4120" y="7897"/>
                      <a:pt x="3346" y="8159"/>
                    </a:cubicBezTo>
                    <a:cubicBezTo>
                      <a:pt x="2573" y="8409"/>
                      <a:pt x="4763" y="12922"/>
                      <a:pt x="4763" y="12922"/>
                    </a:cubicBezTo>
                    <a:cubicBezTo>
                      <a:pt x="4763" y="12922"/>
                      <a:pt x="1799" y="13434"/>
                      <a:pt x="894" y="14077"/>
                    </a:cubicBezTo>
                    <a:cubicBezTo>
                      <a:pt x="1" y="14731"/>
                      <a:pt x="4120" y="17434"/>
                      <a:pt x="4120" y="17434"/>
                    </a:cubicBezTo>
                    <a:lnTo>
                      <a:pt x="32219" y="18470"/>
                    </a:lnTo>
                    <a:cubicBezTo>
                      <a:pt x="32219" y="18470"/>
                      <a:pt x="36089" y="16922"/>
                      <a:pt x="35696" y="16279"/>
                    </a:cubicBezTo>
                    <a:cubicBezTo>
                      <a:pt x="35315" y="15624"/>
                      <a:pt x="32469" y="14339"/>
                      <a:pt x="32469" y="14339"/>
                    </a:cubicBezTo>
                    <a:cubicBezTo>
                      <a:pt x="32469" y="14339"/>
                      <a:pt x="34922" y="11636"/>
                      <a:pt x="34410" y="11374"/>
                    </a:cubicBezTo>
                    <a:cubicBezTo>
                      <a:pt x="33886" y="11112"/>
                      <a:pt x="31183" y="10600"/>
                      <a:pt x="31183" y="10600"/>
                    </a:cubicBezTo>
                    <a:cubicBezTo>
                      <a:pt x="31183" y="10600"/>
                      <a:pt x="32469" y="6731"/>
                      <a:pt x="31826" y="6219"/>
                    </a:cubicBezTo>
                    <a:cubicBezTo>
                      <a:pt x="31710" y="6126"/>
                      <a:pt x="31500" y="6088"/>
                      <a:pt x="31234" y="6088"/>
                    </a:cubicBezTo>
                    <a:cubicBezTo>
                      <a:pt x="30036" y="6088"/>
                      <a:pt x="27707" y="6861"/>
                      <a:pt x="27707" y="6861"/>
                    </a:cubicBezTo>
                    <a:cubicBezTo>
                      <a:pt x="27707" y="6861"/>
                      <a:pt x="27707" y="2742"/>
                      <a:pt x="27064" y="2099"/>
                    </a:cubicBezTo>
                    <a:cubicBezTo>
                      <a:pt x="27001" y="2036"/>
                      <a:pt x="26906" y="2008"/>
                      <a:pt x="26786" y="2008"/>
                    </a:cubicBezTo>
                    <a:cubicBezTo>
                      <a:pt x="25676" y="2008"/>
                      <a:pt x="22420" y="4421"/>
                      <a:pt x="22420" y="4421"/>
                    </a:cubicBezTo>
                    <a:cubicBezTo>
                      <a:pt x="22420" y="4421"/>
                      <a:pt x="20622" y="551"/>
                      <a:pt x="19718" y="39"/>
                    </a:cubicBezTo>
                    <a:cubicBezTo>
                      <a:pt x="19672" y="13"/>
                      <a:pt x="19623" y="0"/>
                      <a:pt x="1957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21"/>
              <p:cNvSpPr/>
              <p:nvPr/>
            </p:nvSpPr>
            <p:spPr>
              <a:xfrm>
                <a:off x="4475850" y="2481100"/>
                <a:ext cx="884350" cy="471500"/>
              </a:xfrm>
              <a:custGeom>
                <a:avLst/>
                <a:gdLst/>
                <a:ahLst/>
                <a:cxnLst/>
                <a:rect l="l" t="t" r="r" b="b"/>
                <a:pathLst>
                  <a:path w="35374" h="18860" extrusionOk="0">
                    <a:moveTo>
                      <a:pt x="19003" y="393"/>
                    </a:moveTo>
                    <a:cubicBezTo>
                      <a:pt x="19015" y="393"/>
                      <a:pt x="19038" y="393"/>
                      <a:pt x="19050" y="405"/>
                    </a:cubicBezTo>
                    <a:cubicBezTo>
                      <a:pt x="19741" y="798"/>
                      <a:pt x="21182" y="3643"/>
                      <a:pt x="21682" y="4703"/>
                    </a:cubicBezTo>
                    <a:cubicBezTo>
                      <a:pt x="21705" y="4751"/>
                      <a:pt x="21753" y="4786"/>
                      <a:pt x="21801" y="4798"/>
                    </a:cubicBezTo>
                    <a:cubicBezTo>
                      <a:pt x="21822" y="4807"/>
                      <a:pt x="21843" y="4811"/>
                      <a:pt x="21863" y="4811"/>
                    </a:cubicBezTo>
                    <a:cubicBezTo>
                      <a:pt x="21901" y="4811"/>
                      <a:pt x="21937" y="4798"/>
                      <a:pt x="21967" y="4774"/>
                    </a:cubicBezTo>
                    <a:cubicBezTo>
                      <a:pt x="22860" y="4108"/>
                      <a:pt x="25349" y="2393"/>
                      <a:pt x="26206" y="2393"/>
                    </a:cubicBezTo>
                    <a:cubicBezTo>
                      <a:pt x="26277" y="2393"/>
                      <a:pt x="26337" y="2405"/>
                      <a:pt x="26349" y="2429"/>
                    </a:cubicBezTo>
                    <a:cubicBezTo>
                      <a:pt x="26777" y="2858"/>
                      <a:pt x="26944" y="5501"/>
                      <a:pt x="26944" y="7060"/>
                    </a:cubicBezTo>
                    <a:cubicBezTo>
                      <a:pt x="26944" y="7120"/>
                      <a:pt x="26968" y="7180"/>
                      <a:pt x="27027" y="7215"/>
                    </a:cubicBezTo>
                    <a:cubicBezTo>
                      <a:pt x="27059" y="7247"/>
                      <a:pt x="27096" y="7258"/>
                      <a:pt x="27135" y="7258"/>
                    </a:cubicBezTo>
                    <a:cubicBezTo>
                      <a:pt x="27154" y="7258"/>
                      <a:pt x="27174" y="7255"/>
                      <a:pt x="27194" y="7251"/>
                    </a:cubicBezTo>
                    <a:cubicBezTo>
                      <a:pt x="27218" y="7239"/>
                      <a:pt x="29504" y="6477"/>
                      <a:pt x="30659" y="6477"/>
                    </a:cubicBezTo>
                    <a:cubicBezTo>
                      <a:pt x="30992" y="6477"/>
                      <a:pt x="31099" y="6549"/>
                      <a:pt x="31135" y="6572"/>
                    </a:cubicBezTo>
                    <a:cubicBezTo>
                      <a:pt x="31469" y="6834"/>
                      <a:pt x="31028" y="8942"/>
                      <a:pt x="30433" y="10739"/>
                    </a:cubicBezTo>
                    <a:cubicBezTo>
                      <a:pt x="30409" y="10799"/>
                      <a:pt x="30421" y="10847"/>
                      <a:pt x="30445" y="10894"/>
                    </a:cubicBezTo>
                    <a:cubicBezTo>
                      <a:pt x="30480" y="10942"/>
                      <a:pt x="30528" y="10978"/>
                      <a:pt x="30576" y="10990"/>
                    </a:cubicBezTo>
                    <a:cubicBezTo>
                      <a:pt x="31302" y="11132"/>
                      <a:pt x="33243" y="11525"/>
                      <a:pt x="33719" y="11728"/>
                    </a:cubicBezTo>
                    <a:cubicBezTo>
                      <a:pt x="33695" y="12061"/>
                      <a:pt x="32707" y="13359"/>
                      <a:pt x="31754" y="14407"/>
                    </a:cubicBezTo>
                    <a:cubicBezTo>
                      <a:pt x="31719" y="14454"/>
                      <a:pt x="31707" y="14514"/>
                      <a:pt x="31719" y="14573"/>
                    </a:cubicBezTo>
                    <a:cubicBezTo>
                      <a:pt x="31730" y="14645"/>
                      <a:pt x="31766" y="14692"/>
                      <a:pt x="31826" y="14716"/>
                    </a:cubicBezTo>
                    <a:cubicBezTo>
                      <a:pt x="32897" y="15204"/>
                      <a:pt x="34695" y="16145"/>
                      <a:pt x="34957" y="16574"/>
                    </a:cubicBezTo>
                    <a:cubicBezTo>
                      <a:pt x="34981" y="16859"/>
                      <a:pt x="33421" y="17740"/>
                      <a:pt x="31611" y="18467"/>
                    </a:cubicBezTo>
                    <a:lnTo>
                      <a:pt x="3608" y="17443"/>
                    </a:lnTo>
                    <a:cubicBezTo>
                      <a:pt x="2358" y="16609"/>
                      <a:pt x="405" y="15109"/>
                      <a:pt x="393" y="14538"/>
                    </a:cubicBezTo>
                    <a:cubicBezTo>
                      <a:pt x="393" y="14490"/>
                      <a:pt x="405" y="14466"/>
                      <a:pt x="441" y="14442"/>
                    </a:cubicBezTo>
                    <a:cubicBezTo>
                      <a:pt x="1298" y="13835"/>
                      <a:pt x="4191" y="13323"/>
                      <a:pt x="4227" y="13311"/>
                    </a:cubicBezTo>
                    <a:cubicBezTo>
                      <a:pt x="4287" y="13299"/>
                      <a:pt x="4334" y="13264"/>
                      <a:pt x="4370" y="13216"/>
                    </a:cubicBezTo>
                    <a:cubicBezTo>
                      <a:pt x="4394" y="13156"/>
                      <a:pt x="4394" y="13097"/>
                      <a:pt x="4370" y="13037"/>
                    </a:cubicBezTo>
                    <a:cubicBezTo>
                      <a:pt x="3310" y="10859"/>
                      <a:pt x="2596" y="8763"/>
                      <a:pt x="2834" y="8537"/>
                    </a:cubicBezTo>
                    <a:cubicBezTo>
                      <a:pt x="3429" y="8346"/>
                      <a:pt x="5930" y="8203"/>
                      <a:pt x="7168" y="8168"/>
                    </a:cubicBezTo>
                    <a:cubicBezTo>
                      <a:pt x="7227" y="8156"/>
                      <a:pt x="7275" y="8132"/>
                      <a:pt x="7311" y="8084"/>
                    </a:cubicBezTo>
                    <a:cubicBezTo>
                      <a:pt x="7346" y="8049"/>
                      <a:pt x="7358" y="7989"/>
                      <a:pt x="7346" y="7930"/>
                    </a:cubicBezTo>
                    <a:cubicBezTo>
                      <a:pt x="6882" y="5715"/>
                      <a:pt x="6715" y="3691"/>
                      <a:pt x="6977" y="3512"/>
                    </a:cubicBezTo>
                    <a:lnTo>
                      <a:pt x="6977" y="3512"/>
                    </a:lnTo>
                    <a:cubicBezTo>
                      <a:pt x="7858" y="3762"/>
                      <a:pt x="11037" y="5167"/>
                      <a:pt x="11073" y="5179"/>
                    </a:cubicBezTo>
                    <a:cubicBezTo>
                      <a:pt x="11100" y="5190"/>
                      <a:pt x="11129" y="5196"/>
                      <a:pt x="11157" y="5196"/>
                    </a:cubicBezTo>
                    <a:cubicBezTo>
                      <a:pt x="11192" y="5196"/>
                      <a:pt x="11225" y="5187"/>
                      <a:pt x="11252" y="5167"/>
                    </a:cubicBezTo>
                    <a:cubicBezTo>
                      <a:pt x="11311" y="5144"/>
                      <a:pt x="11347" y="5084"/>
                      <a:pt x="11347" y="5025"/>
                    </a:cubicBezTo>
                    <a:cubicBezTo>
                      <a:pt x="11498" y="3264"/>
                      <a:pt x="12009" y="804"/>
                      <a:pt x="12727" y="804"/>
                    </a:cubicBezTo>
                    <a:cubicBezTo>
                      <a:pt x="12747" y="804"/>
                      <a:pt x="12767" y="806"/>
                      <a:pt x="12788" y="810"/>
                    </a:cubicBezTo>
                    <a:cubicBezTo>
                      <a:pt x="13776" y="1012"/>
                      <a:pt x="15455" y="3691"/>
                      <a:pt x="16014" y="4715"/>
                    </a:cubicBezTo>
                    <a:cubicBezTo>
                      <a:pt x="16050" y="4774"/>
                      <a:pt x="16121" y="4810"/>
                      <a:pt x="16193" y="4810"/>
                    </a:cubicBezTo>
                    <a:cubicBezTo>
                      <a:pt x="16264" y="4810"/>
                      <a:pt x="16336" y="4763"/>
                      <a:pt x="16359" y="4691"/>
                    </a:cubicBezTo>
                    <a:cubicBezTo>
                      <a:pt x="17252" y="2584"/>
                      <a:pt x="18479" y="393"/>
                      <a:pt x="19003" y="393"/>
                    </a:cubicBezTo>
                    <a:close/>
                    <a:moveTo>
                      <a:pt x="19003" y="0"/>
                    </a:moveTo>
                    <a:cubicBezTo>
                      <a:pt x="18086" y="0"/>
                      <a:pt x="16681" y="2977"/>
                      <a:pt x="16157" y="4179"/>
                    </a:cubicBezTo>
                    <a:cubicBezTo>
                      <a:pt x="15586" y="3203"/>
                      <a:pt x="14014" y="655"/>
                      <a:pt x="12871" y="429"/>
                    </a:cubicBezTo>
                    <a:cubicBezTo>
                      <a:pt x="12823" y="419"/>
                      <a:pt x="12776" y="414"/>
                      <a:pt x="12730" y="414"/>
                    </a:cubicBezTo>
                    <a:cubicBezTo>
                      <a:pt x="11539" y="414"/>
                      <a:pt x="11104" y="3580"/>
                      <a:pt x="10990" y="4715"/>
                    </a:cubicBezTo>
                    <a:cubicBezTo>
                      <a:pt x="10216" y="4382"/>
                      <a:pt x="7847" y="3358"/>
                      <a:pt x="7085" y="3143"/>
                    </a:cubicBezTo>
                    <a:cubicBezTo>
                      <a:pt x="7042" y="3131"/>
                      <a:pt x="7001" y="3125"/>
                      <a:pt x="6962" y="3125"/>
                    </a:cubicBezTo>
                    <a:cubicBezTo>
                      <a:pt x="6848" y="3125"/>
                      <a:pt x="6748" y="3177"/>
                      <a:pt x="6668" y="3274"/>
                    </a:cubicBezTo>
                    <a:cubicBezTo>
                      <a:pt x="6192" y="3858"/>
                      <a:pt x="6727" y="6775"/>
                      <a:pt x="6930" y="7787"/>
                    </a:cubicBezTo>
                    <a:cubicBezTo>
                      <a:pt x="6108" y="7811"/>
                      <a:pt x="3405" y="7942"/>
                      <a:pt x="2715" y="8168"/>
                    </a:cubicBezTo>
                    <a:cubicBezTo>
                      <a:pt x="2643" y="8192"/>
                      <a:pt x="2536" y="8251"/>
                      <a:pt x="2477" y="8406"/>
                    </a:cubicBezTo>
                    <a:cubicBezTo>
                      <a:pt x="2155" y="9156"/>
                      <a:pt x="3441" y="11990"/>
                      <a:pt x="3917" y="12978"/>
                    </a:cubicBezTo>
                    <a:cubicBezTo>
                      <a:pt x="3167" y="13121"/>
                      <a:pt x="1000" y="13561"/>
                      <a:pt x="215" y="14121"/>
                    </a:cubicBezTo>
                    <a:cubicBezTo>
                      <a:pt x="72" y="14228"/>
                      <a:pt x="0" y="14371"/>
                      <a:pt x="12" y="14538"/>
                    </a:cubicBezTo>
                    <a:cubicBezTo>
                      <a:pt x="24" y="15502"/>
                      <a:pt x="2870" y="17419"/>
                      <a:pt x="3441" y="17788"/>
                    </a:cubicBezTo>
                    <a:cubicBezTo>
                      <a:pt x="3477" y="17812"/>
                      <a:pt x="3513" y="17824"/>
                      <a:pt x="3548" y="17824"/>
                    </a:cubicBezTo>
                    <a:lnTo>
                      <a:pt x="31635" y="18860"/>
                    </a:lnTo>
                    <a:lnTo>
                      <a:pt x="31647" y="18860"/>
                    </a:lnTo>
                    <a:cubicBezTo>
                      <a:pt x="31671" y="18860"/>
                      <a:pt x="31695" y="18848"/>
                      <a:pt x="31719" y="18836"/>
                    </a:cubicBezTo>
                    <a:cubicBezTo>
                      <a:pt x="32278" y="18621"/>
                      <a:pt x="35064" y="17467"/>
                      <a:pt x="35326" y="16705"/>
                    </a:cubicBezTo>
                    <a:cubicBezTo>
                      <a:pt x="35374" y="16562"/>
                      <a:pt x="35326" y="16443"/>
                      <a:pt x="35290" y="16371"/>
                    </a:cubicBezTo>
                    <a:cubicBezTo>
                      <a:pt x="34945" y="15788"/>
                      <a:pt x="32945" y="14811"/>
                      <a:pt x="32219" y="14478"/>
                    </a:cubicBezTo>
                    <a:cubicBezTo>
                      <a:pt x="32850" y="13752"/>
                      <a:pt x="34195" y="12168"/>
                      <a:pt x="34088" y="11632"/>
                    </a:cubicBezTo>
                    <a:cubicBezTo>
                      <a:pt x="34076" y="11525"/>
                      <a:pt x="34016" y="11442"/>
                      <a:pt x="33921" y="11406"/>
                    </a:cubicBezTo>
                    <a:cubicBezTo>
                      <a:pt x="33469" y="11168"/>
                      <a:pt x="31552" y="10787"/>
                      <a:pt x="30861" y="10656"/>
                    </a:cubicBezTo>
                    <a:cubicBezTo>
                      <a:pt x="31230" y="9537"/>
                      <a:pt x="32028" y="6787"/>
                      <a:pt x="31373" y="6275"/>
                    </a:cubicBezTo>
                    <a:cubicBezTo>
                      <a:pt x="31230" y="6156"/>
                      <a:pt x="30992" y="6096"/>
                      <a:pt x="30659" y="6096"/>
                    </a:cubicBezTo>
                    <a:cubicBezTo>
                      <a:pt x="29671" y="6096"/>
                      <a:pt x="27968" y="6596"/>
                      <a:pt x="27325" y="6799"/>
                    </a:cubicBezTo>
                    <a:cubicBezTo>
                      <a:pt x="27313" y="5822"/>
                      <a:pt x="27230" y="2762"/>
                      <a:pt x="26623" y="2155"/>
                    </a:cubicBezTo>
                    <a:cubicBezTo>
                      <a:pt x="26527" y="2060"/>
                      <a:pt x="26385" y="2012"/>
                      <a:pt x="26206" y="2012"/>
                    </a:cubicBezTo>
                    <a:cubicBezTo>
                      <a:pt x="25194" y="2012"/>
                      <a:pt x="22682" y="3774"/>
                      <a:pt x="21920" y="4322"/>
                    </a:cubicBezTo>
                    <a:cubicBezTo>
                      <a:pt x="21503" y="3441"/>
                      <a:pt x="20074" y="536"/>
                      <a:pt x="19241" y="72"/>
                    </a:cubicBezTo>
                    <a:cubicBezTo>
                      <a:pt x="19169" y="24"/>
                      <a:pt x="19086" y="0"/>
                      <a:pt x="19003" y="0"/>
                    </a:cubicBezTo>
                    <a:close/>
                  </a:path>
                </a:pathLst>
              </a:custGeom>
              <a:solidFill>
                <a:srgbClr val="2417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21"/>
              <p:cNvSpPr/>
              <p:nvPr/>
            </p:nvSpPr>
            <p:spPr>
              <a:xfrm>
                <a:off x="4564550" y="2580325"/>
                <a:ext cx="715300" cy="383475"/>
              </a:xfrm>
              <a:custGeom>
                <a:avLst/>
                <a:gdLst/>
                <a:ahLst/>
                <a:cxnLst/>
                <a:rect l="l" t="t" r="r" b="b"/>
                <a:pathLst>
                  <a:path w="28612" h="15339" extrusionOk="0">
                    <a:moveTo>
                      <a:pt x="14406" y="0"/>
                    </a:moveTo>
                    <a:cubicBezTo>
                      <a:pt x="14222" y="0"/>
                      <a:pt x="14036" y="3"/>
                      <a:pt x="13847" y="8"/>
                    </a:cubicBezTo>
                    <a:cubicBezTo>
                      <a:pt x="108" y="353"/>
                      <a:pt x="0" y="15212"/>
                      <a:pt x="0" y="15212"/>
                    </a:cubicBezTo>
                    <a:cubicBezTo>
                      <a:pt x="0" y="15212"/>
                      <a:pt x="7071" y="15339"/>
                      <a:pt x="14182" y="15339"/>
                    </a:cubicBezTo>
                    <a:cubicBezTo>
                      <a:pt x="21375" y="15339"/>
                      <a:pt x="28611" y="15209"/>
                      <a:pt x="28611" y="14688"/>
                    </a:cubicBezTo>
                    <a:cubicBezTo>
                      <a:pt x="28611" y="12492"/>
                      <a:pt x="27603" y="0"/>
                      <a:pt x="1440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21"/>
              <p:cNvSpPr/>
              <p:nvPr/>
            </p:nvSpPr>
            <p:spPr>
              <a:xfrm>
                <a:off x="5061925" y="2644850"/>
                <a:ext cx="49450" cy="38675"/>
              </a:xfrm>
              <a:custGeom>
                <a:avLst/>
                <a:gdLst/>
                <a:ahLst/>
                <a:cxnLst/>
                <a:rect l="l" t="t" r="r" b="b"/>
                <a:pathLst>
                  <a:path w="1978" h="1547" extrusionOk="0">
                    <a:moveTo>
                      <a:pt x="206" y="0"/>
                    </a:moveTo>
                    <a:cubicBezTo>
                      <a:pt x="128" y="0"/>
                      <a:pt x="53" y="55"/>
                      <a:pt x="25" y="141"/>
                    </a:cubicBezTo>
                    <a:cubicBezTo>
                      <a:pt x="1" y="237"/>
                      <a:pt x="48" y="344"/>
                      <a:pt x="155" y="380"/>
                    </a:cubicBezTo>
                    <a:cubicBezTo>
                      <a:pt x="489" y="475"/>
                      <a:pt x="1394" y="856"/>
                      <a:pt x="1572" y="1415"/>
                    </a:cubicBezTo>
                    <a:cubicBezTo>
                      <a:pt x="1596" y="1499"/>
                      <a:pt x="1679" y="1546"/>
                      <a:pt x="1763" y="1546"/>
                    </a:cubicBezTo>
                    <a:cubicBezTo>
                      <a:pt x="1775" y="1546"/>
                      <a:pt x="1799" y="1546"/>
                      <a:pt x="1822" y="1534"/>
                    </a:cubicBezTo>
                    <a:cubicBezTo>
                      <a:pt x="1918" y="1499"/>
                      <a:pt x="1977" y="1392"/>
                      <a:pt x="1941" y="1296"/>
                    </a:cubicBezTo>
                    <a:cubicBezTo>
                      <a:pt x="1656" y="427"/>
                      <a:pt x="322" y="22"/>
                      <a:pt x="263" y="10"/>
                    </a:cubicBezTo>
                    <a:cubicBezTo>
                      <a:pt x="244" y="3"/>
                      <a:pt x="225" y="0"/>
                      <a:pt x="206" y="0"/>
                    </a:cubicBezTo>
                    <a:close/>
                  </a:path>
                </a:pathLst>
              </a:custGeom>
              <a:solidFill>
                <a:srgbClr val="2417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21"/>
              <p:cNvSpPr/>
              <p:nvPr/>
            </p:nvSpPr>
            <p:spPr>
              <a:xfrm>
                <a:off x="5087525" y="2704375"/>
                <a:ext cx="49725" cy="38675"/>
              </a:xfrm>
              <a:custGeom>
                <a:avLst/>
                <a:gdLst/>
                <a:ahLst/>
                <a:cxnLst/>
                <a:rect l="l" t="t" r="r" b="b"/>
                <a:pathLst>
                  <a:path w="1989" h="1547" extrusionOk="0">
                    <a:moveTo>
                      <a:pt x="212" y="0"/>
                    </a:moveTo>
                    <a:cubicBezTo>
                      <a:pt x="128" y="0"/>
                      <a:pt x="55" y="56"/>
                      <a:pt x="36" y="142"/>
                    </a:cubicBezTo>
                    <a:cubicBezTo>
                      <a:pt x="1" y="237"/>
                      <a:pt x="60" y="344"/>
                      <a:pt x="167" y="380"/>
                    </a:cubicBezTo>
                    <a:cubicBezTo>
                      <a:pt x="501" y="475"/>
                      <a:pt x="1394" y="856"/>
                      <a:pt x="1584" y="1416"/>
                    </a:cubicBezTo>
                    <a:cubicBezTo>
                      <a:pt x="1608" y="1499"/>
                      <a:pt x="1679" y="1547"/>
                      <a:pt x="1763" y="1547"/>
                    </a:cubicBezTo>
                    <a:cubicBezTo>
                      <a:pt x="1787" y="1547"/>
                      <a:pt x="1810" y="1547"/>
                      <a:pt x="1822" y="1535"/>
                    </a:cubicBezTo>
                    <a:cubicBezTo>
                      <a:pt x="1929" y="1511"/>
                      <a:pt x="1989" y="1392"/>
                      <a:pt x="1953" y="1297"/>
                    </a:cubicBezTo>
                    <a:cubicBezTo>
                      <a:pt x="1668" y="439"/>
                      <a:pt x="334" y="23"/>
                      <a:pt x="274" y="11"/>
                    </a:cubicBezTo>
                    <a:cubicBezTo>
                      <a:pt x="253" y="4"/>
                      <a:pt x="232" y="0"/>
                      <a:pt x="212" y="0"/>
                    </a:cubicBezTo>
                    <a:close/>
                  </a:path>
                </a:pathLst>
              </a:custGeom>
              <a:solidFill>
                <a:srgbClr val="2417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21"/>
              <p:cNvSpPr/>
              <p:nvPr/>
            </p:nvSpPr>
            <p:spPr>
              <a:xfrm>
                <a:off x="5129500" y="2685025"/>
                <a:ext cx="49425" cy="38675"/>
              </a:xfrm>
              <a:custGeom>
                <a:avLst/>
                <a:gdLst/>
                <a:ahLst/>
                <a:cxnLst/>
                <a:rect l="l" t="t" r="r" b="b"/>
                <a:pathLst>
                  <a:path w="1977" h="1547" extrusionOk="0">
                    <a:moveTo>
                      <a:pt x="211" y="0"/>
                    </a:moveTo>
                    <a:cubicBezTo>
                      <a:pt x="128" y="0"/>
                      <a:pt x="55" y="56"/>
                      <a:pt x="36" y="142"/>
                    </a:cubicBezTo>
                    <a:cubicBezTo>
                      <a:pt x="0" y="237"/>
                      <a:pt x="60" y="344"/>
                      <a:pt x="155" y="380"/>
                    </a:cubicBezTo>
                    <a:cubicBezTo>
                      <a:pt x="489" y="475"/>
                      <a:pt x="1393" y="856"/>
                      <a:pt x="1584" y="1416"/>
                    </a:cubicBezTo>
                    <a:cubicBezTo>
                      <a:pt x="1608" y="1499"/>
                      <a:pt x="1679" y="1547"/>
                      <a:pt x="1763" y="1547"/>
                    </a:cubicBezTo>
                    <a:cubicBezTo>
                      <a:pt x="1786" y="1547"/>
                      <a:pt x="1798" y="1547"/>
                      <a:pt x="1822" y="1535"/>
                    </a:cubicBezTo>
                    <a:cubicBezTo>
                      <a:pt x="1929" y="1511"/>
                      <a:pt x="1977" y="1392"/>
                      <a:pt x="1941" y="1297"/>
                    </a:cubicBezTo>
                    <a:cubicBezTo>
                      <a:pt x="1655" y="439"/>
                      <a:pt x="334" y="23"/>
                      <a:pt x="274" y="11"/>
                    </a:cubicBezTo>
                    <a:cubicBezTo>
                      <a:pt x="253" y="4"/>
                      <a:pt x="232" y="0"/>
                      <a:pt x="211" y="0"/>
                    </a:cubicBezTo>
                    <a:close/>
                  </a:path>
                </a:pathLst>
              </a:custGeom>
              <a:solidFill>
                <a:srgbClr val="2417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21"/>
              <p:cNvSpPr/>
              <p:nvPr/>
            </p:nvSpPr>
            <p:spPr>
              <a:xfrm>
                <a:off x="5159850" y="2743100"/>
                <a:ext cx="39625" cy="48175"/>
              </a:xfrm>
              <a:custGeom>
                <a:avLst/>
                <a:gdLst/>
                <a:ahLst/>
                <a:cxnLst/>
                <a:rect l="l" t="t" r="r" b="b"/>
                <a:pathLst>
                  <a:path w="1585" h="1927" extrusionOk="0">
                    <a:moveTo>
                      <a:pt x="221" y="1"/>
                    </a:moveTo>
                    <a:cubicBezTo>
                      <a:pt x="160" y="1"/>
                      <a:pt x="98" y="32"/>
                      <a:pt x="60" y="93"/>
                    </a:cubicBezTo>
                    <a:cubicBezTo>
                      <a:pt x="1" y="188"/>
                      <a:pt x="25" y="307"/>
                      <a:pt x="120" y="355"/>
                    </a:cubicBezTo>
                    <a:cubicBezTo>
                      <a:pt x="406" y="545"/>
                      <a:pt x="1168" y="1164"/>
                      <a:pt x="1191" y="1748"/>
                    </a:cubicBezTo>
                    <a:cubicBezTo>
                      <a:pt x="1203" y="1843"/>
                      <a:pt x="1287" y="1926"/>
                      <a:pt x="1394" y="1926"/>
                    </a:cubicBezTo>
                    <a:cubicBezTo>
                      <a:pt x="1501" y="1926"/>
                      <a:pt x="1584" y="1831"/>
                      <a:pt x="1584" y="1724"/>
                    </a:cubicBezTo>
                    <a:cubicBezTo>
                      <a:pt x="1549" y="831"/>
                      <a:pt x="370" y="69"/>
                      <a:pt x="322" y="33"/>
                    </a:cubicBezTo>
                    <a:cubicBezTo>
                      <a:pt x="292" y="11"/>
                      <a:pt x="256" y="1"/>
                      <a:pt x="221" y="1"/>
                    </a:cubicBezTo>
                    <a:close/>
                  </a:path>
                </a:pathLst>
              </a:custGeom>
              <a:solidFill>
                <a:srgbClr val="2417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21"/>
              <p:cNvSpPr/>
              <p:nvPr/>
            </p:nvSpPr>
            <p:spPr>
              <a:xfrm>
                <a:off x="5171175" y="2788325"/>
                <a:ext cx="39600" cy="48200"/>
              </a:xfrm>
              <a:custGeom>
                <a:avLst/>
                <a:gdLst/>
                <a:ahLst/>
                <a:cxnLst/>
                <a:rect l="l" t="t" r="r" b="b"/>
                <a:pathLst>
                  <a:path w="1584" h="1928" extrusionOk="0">
                    <a:moveTo>
                      <a:pt x="217" y="1"/>
                    </a:moveTo>
                    <a:cubicBezTo>
                      <a:pt x="157" y="1"/>
                      <a:pt x="97" y="30"/>
                      <a:pt x="60" y="82"/>
                    </a:cubicBezTo>
                    <a:cubicBezTo>
                      <a:pt x="0" y="177"/>
                      <a:pt x="24" y="296"/>
                      <a:pt x="119" y="355"/>
                    </a:cubicBezTo>
                    <a:cubicBezTo>
                      <a:pt x="405" y="546"/>
                      <a:pt x="1167" y="1153"/>
                      <a:pt x="1191" y="1737"/>
                    </a:cubicBezTo>
                    <a:cubicBezTo>
                      <a:pt x="1203" y="1844"/>
                      <a:pt x="1286" y="1927"/>
                      <a:pt x="1393" y="1927"/>
                    </a:cubicBezTo>
                    <a:cubicBezTo>
                      <a:pt x="1500" y="1915"/>
                      <a:pt x="1584" y="1832"/>
                      <a:pt x="1584" y="1725"/>
                    </a:cubicBezTo>
                    <a:cubicBezTo>
                      <a:pt x="1536" y="820"/>
                      <a:pt x="369" y="58"/>
                      <a:pt x="322" y="34"/>
                    </a:cubicBezTo>
                    <a:cubicBezTo>
                      <a:pt x="290" y="12"/>
                      <a:pt x="254" y="1"/>
                      <a:pt x="217" y="1"/>
                    </a:cubicBezTo>
                    <a:close/>
                  </a:path>
                </a:pathLst>
              </a:custGeom>
              <a:solidFill>
                <a:srgbClr val="2417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21"/>
              <p:cNvSpPr/>
              <p:nvPr/>
            </p:nvSpPr>
            <p:spPr>
              <a:xfrm>
                <a:off x="4765175" y="2752825"/>
                <a:ext cx="68775" cy="84275"/>
              </a:xfrm>
              <a:custGeom>
                <a:avLst/>
                <a:gdLst/>
                <a:ahLst/>
                <a:cxnLst/>
                <a:rect l="l" t="t" r="r" b="b"/>
                <a:pathLst>
                  <a:path w="2751" h="3371" extrusionOk="0">
                    <a:moveTo>
                      <a:pt x="2537" y="0"/>
                    </a:moveTo>
                    <a:cubicBezTo>
                      <a:pt x="2439" y="0"/>
                      <a:pt x="2358" y="69"/>
                      <a:pt x="2358" y="168"/>
                    </a:cubicBezTo>
                    <a:cubicBezTo>
                      <a:pt x="2215" y="1585"/>
                      <a:pt x="1917" y="2883"/>
                      <a:pt x="1738" y="2990"/>
                    </a:cubicBezTo>
                    <a:cubicBezTo>
                      <a:pt x="1357" y="2776"/>
                      <a:pt x="715" y="1394"/>
                      <a:pt x="405" y="573"/>
                    </a:cubicBezTo>
                    <a:cubicBezTo>
                      <a:pt x="378" y="501"/>
                      <a:pt x="303" y="449"/>
                      <a:pt x="227" y="449"/>
                    </a:cubicBezTo>
                    <a:cubicBezTo>
                      <a:pt x="202" y="449"/>
                      <a:pt x="178" y="454"/>
                      <a:pt x="155" y="466"/>
                    </a:cubicBezTo>
                    <a:cubicBezTo>
                      <a:pt x="60" y="502"/>
                      <a:pt x="0" y="609"/>
                      <a:pt x="48" y="716"/>
                    </a:cubicBezTo>
                    <a:cubicBezTo>
                      <a:pt x="131" y="942"/>
                      <a:pt x="929" y="2978"/>
                      <a:pt x="1548" y="3323"/>
                    </a:cubicBezTo>
                    <a:cubicBezTo>
                      <a:pt x="1608" y="3359"/>
                      <a:pt x="1667" y="3371"/>
                      <a:pt x="1727" y="3371"/>
                    </a:cubicBezTo>
                    <a:cubicBezTo>
                      <a:pt x="1774" y="3371"/>
                      <a:pt x="1834" y="3359"/>
                      <a:pt x="1881" y="3323"/>
                    </a:cubicBezTo>
                    <a:cubicBezTo>
                      <a:pt x="2417" y="3049"/>
                      <a:pt x="2667" y="871"/>
                      <a:pt x="2739" y="204"/>
                    </a:cubicBezTo>
                    <a:cubicBezTo>
                      <a:pt x="2751" y="97"/>
                      <a:pt x="2667" y="1"/>
                      <a:pt x="2560" y="1"/>
                    </a:cubicBezTo>
                    <a:cubicBezTo>
                      <a:pt x="2552" y="1"/>
                      <a:pt x="2544" y="0"/>
                      <a:pt x="2537" y="0"/>
                    </a:cubicBezTo>
                    <a:close/>
                  </a:path>
                </a:pathLst>
              </a:custGeom>
              <a:solidFill>
                <a:srgbClr val="2417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21"/>
              <p:cNvSpPr/>
              <p:nvPr/>
            </p:nvSpPr>
            <p:spPr>
              <a:xfrm>
                <a:off x="4873525" y="2807475"/>
                <a:ext cx="89300" cy="80525"/>
              </a:xfrm>
              <a:custGeom>
                <a:avLst/>
                <a:gdLst/>
                <a:ahLst/>
                <a:cxnLst/>
                <a:rect l="l" t="t" r="r" b="b"/>
                <a:pathLst>
                  <a:path w="3572" h="3221" extrusionOk="0">
                    <a:moveTo>
                      <a:pt x="209" y="1"/>
                    </a:moveTo>
                    <a:cubicBezTo>
                      <a:pt x="195" y="1"/>
                      <a:pt x="181" y="3"/>
                      <a:pt x="167" y="6"/>
                    </a:cubicBezTo>
                    <a:cubicBezTo>
                      <a:pt x="60" y="30"/>
                      <a:pt x="0" y="137"/>
                      <a:pt x="24" y="244"/>
                    </a:cubicBezTo>
                    <a:cubicBezTo>
                      <a:pt x="95" y="530"/>
                      <a:pt x="726" y="3078"/>
                      <a:pt x="1929" y="3221"/>
                    </a:cubicBezTo>
                    <a:lnTo>
                      <a:pt x="2024" y="3221"/>
                    </a:lnTo>
                    <a:cubicBezTo>
                      <a:pt x="2203" y="3221"/>
                      <a:pt x="2369" y="3161"/>
                      <a:pt x="2536" y="3030"/>
                    </a:cubicBezTo>
                    <a:cubicBezTo>
                      <a:pt x="3310" y="2411"/>
                      <a:pt x="3548" y="363"/>
                      <a:pt x="3560" y="280"/>
                    </a:cubicBezTo>
                    <a:cubicBezTo>
                      <a:pt x="3572" y="173"/>
                      <a:pt x="3489" y="78"/>
                      <a:pt x="3381" y="66"/>
                    </a:cubicBezTo>
                    <a:cubicBezTo>
                      <a:pt x="3375" y="65"/>
                      <a:pt x="3369" y="65"/>
                      <a:pt x="3363" y="65"/>
                    </a:cubicBezTo>
                    <a:cubicBezTo>
                      <a:pt x="3274" y="65"/>
                      <a:pt x="3190" y="143"/>
                      <a:pt x="3179" y="232"/>
                    </a:cubicBezTo>
                    <a:cubicBezTo>
                      <a:pt x="3108" y="780"/>
                      <a:pt x="2834" y="2304"/>
                      <a:pt x="2298" y="2733"/>
                    </a:cubicBezTo>
                    <a:cubicBezTo>
                      <a:pt x="2204" y="2806"/>
                      <a:pt x="2110" y="2842"/>
                      <a:pt x="2017" y="2842"/>
                    </a:cubicBezTo>
                    <a:cubicBezTo>
                      <a:pt x="2003" y="2842"/>
                      <a:pt x="1990" y="2841"/>
                      <a:pt x="1976" y="2840"/>
                    </a:cubicBezTo>
                    <a:cubicBezTo>
                      <a:pt x="1179" y="2745"/>
                      <a:pt x="572" y="863"/>
                      <a:pt x="393" y="149"/>
                    </a:cubicBezTo>
                    <a:cubicBezTo>
                      <a:pt x="373" y="58"/>
                      <a:pt x="292" y="1"/>
                      <a:pt x="209" y="1"/>
                    </a:cubicBezTo>
                    <a:close/>
                  </a:path>
                </a:pathLst>
              </a:custGeom>
              <a:solidFill>
                <a:srgbClr val="2417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21"/>
              <p:cNvSpPr/>
              <p:nvPr/>
            </p:nvSpPr>
            <p:spPr>
              <a:xfrm>
                <a:off x="4984550" y="2752725"/>
                <a:ext cx="70250" cy="79325"/>
              </a:xfrm>
              <a:custGeom>
                <a:avLst/>
                <a:gdLst/>
                <a:ahLst/>
                <a:cxnLst/>
                <a:rect l="l" t="t" r="r" b="b"/>
                <a:pathLst>
                  <a:path w="2810" h="3173" extrusionOk="0">
                    <a:moveTo>
                      <a:pt x="203" y="0"/>
                    </a:moveTo>
                    <a:cubicBezTo>
                      <a:pt x="187" y="0"/>
                      <a:pt x="171" y="2"/>
                      <a:pt x="155" y="5"/>
                    </a:cubicBezTo>
                    <a:cubicBezTo>
                      <a:pt x="60" y="41"/>
                      <a:pt x="0" y="148"/>
                      <a:pt x="24" y="244"/>
                    </a:cubicBezTo>
                    <a:cubicBezTo>
                      <a:pt x="214" y="875"/>
                      <a:pt x="869" y="2934"/>
                      <a:pt x="1381" y="3149"/>
                    </a:cubicBezTo>
                    <a:cubicBezTo>
                      <a:pt x="1429" y="3161"/>
                      <a:pt x="1465" y="3173"/>
                      <a:pt x="1512" y="3173"/>
                    </a:cubicBezTo>
                    <a:cubicBezTo>
                      <a:pt x="1560" y="3173"/>
                      <a:pt x="1619" y="3161"/>
                      <a:pt x="1655" y="3125"/>
                    </a:cubicBezTo>
                    <a:cubicBezTo>
                      <a:pt x="2143" y="2851"/>
                      <a:pt x="2643" y="898"/>
                      <a:pt x="2786" y="303"/>
                    </a:cubicBezTo>
                    <a:cubicBezTo>
                      <a:pt x="2810" y="196"/>
                      <a:pt x="2739" y="89"/>
                      <a:pt x="2643" y="65"/>
                    </a:cubicBezTo>
                    <a:cubicBezTo>
                      <a:pt x="2629" y="62"/>
                      <a:pt x="2615" y="60"/>
                      <a:pt x="2601" y="60"/>
                    </a:cubicBezTo>
                    <a:cubicBezTo>
                      <a:pt x="2509" y="60"/>
                      <a:pt x="2426" y="125"/>
                      <a:pt x="2405" y="208"/>
                    </a:cubicBezTo>
                    <a:cubicBezTo>
                      <a:pt x="2155" y="1303"/>
                      <a:pt x="1738" y="2553"/>
                      <a:pt x="1500" y="2768"/>
                    </a:cubicBezTo>
                    <a:cubicBezTo>
                      <a:pt x="1250" y="2589"/>
                      <a:pt x="738" y="1291"/>
                      <a:pt x="393" y="136"/>
                    </a:cubicBezTo>
                    <a:cubicBezTo>
                      <a:pt x="373" y="55"/>
                      <a:pt x="292" y="0"/>
                      <a:pt x="203" y="0"/>
                    </a:cubicBezTo>
                    <a:close/>
                  </a:path>
                </a:pathLst>
              </a:custGeom>
              <a:solidFill>
                <a:srgbClr val="2417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21"/>
              <p:cNvSpPr/>
              <p:nvPr/>
            </p:nvSpPr>
            <p:spPr>
              <a:xfrm>
                <a:off x="4699975" y="2818625"/>
                <a:ext cx="74150" cy="74150"/>
              </a:xfrm>
              <a:custGeom>
                <a:avLst/>
                <a:gdLst/>
                <a:ahLst/>
                <a:cxnLst/>
                <a:rect l="l" t="t" r="r" b="b"/>
                <a:pathLst>
                  <a:path w="2966" h="2966" extrusionOk="0">
                    <a:moveTo>
                      <a:pt x="1477" y="1"/>
                    </a:moveTo>
                    <a:cubicBezTo>
                      <a:pt x="656" y="1"/>
                      <a:pt x="1" y="667"/>
                      <a:pt x="1" y="1489"/>
                    </a:cubicBezTo>
                    <a:cubicBezTo>
                      <a:pt x="1" y="2311"/>
                      <a:pt x="656" y="2965"/>
                      <a:pt x="1477" y="2965"/>
                    </a:cubicBezTo>
                    <a:cubicBezTo>
                      <a:pt x="2299" y="2965"/>
                      <a:pt x="2965" y="2311"/>
                      <a:pt x="2965" y="1489"/>
                    </a:cubicBezTo>
                    <a:cubicBezTo>
                      <a:pt x="2965" y="667"/>
                      <a:pt x="2299" y="1"/>
                      <a:pt x="14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21"/>
              <p:cNvSpPr/>
              <p:nvPr/>
            </p:nvSpPr>
            <p:spPr>
              <a:xfrm>
                <a:off x="5049425" y="2817150"/>
                <a:ext cx="74150" cy="74125"/>
              </a:xfrm>
              <a:custGeom>
                <a:avLst/>
                <a:gdLst/>
                <a:ahLst/>
                <a:cxnLst/>
                <a:rect l="l" t="t" r="r" b="b"/>
                <a:pathLst>
                  <a:path w="2966" h="2965" extrusionOk="0">
                    <a:moveTo>
                      <a:pt x="1489" y="0"/>
                    </a:moveTo>
                    <a:cubicBezTo>
                      <a:pt x="667" y="0"/>
                      <a:pt x="1" y="667"/>
                      <a:pt x="1" y="1477"/>
                    </a:cubicBezTo>
                    <a:cubicBezTo>
                      <a:pt x="1" y="2298"/>
                      <a:pt x="667" y="2965"/>
                      <a:pt x="1489" y="2965"/>
                    </a:cubicBezTo>
                    <a:cubicBezTo>
                      <a:pt x="2299" y="2965"/>
                      <a:pt x="2965" y="2298"/>
                      <a:pt x="2965" y="1477"/>
                    </a:cubicBezTo>
                    <a:cubicBezTo>
                      <a:pt x="2965" y="667"/>
                      <a:pt x="2299" y="0"/>
                      <a:pt x="14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57" name="Google Shape;357;p21"/>
            <p:cNvSpPr/>
            <p:nvPr/>
          </p:nvSpPr>
          <p:spPr>
            <a:xfrm>
              <a:off x="2352387" y="167802"/>
              <a:ext cx="416622" cy="274947"/>
            </a:xfrm>
            <a:custGeom>
              <a:avLst/>
              <a:gdLst/>
              <a:ahLst/>
              <a:cxnLst/>
              <a:rect l="l" t="t" r="r" b="b"/>
              <a:pathLst>
                <a:path w="19432" h="12824" extrusionOk="0">
                  <a:moveTo>
                    <a:pt x="9704" y="1989"/>
                  </a:moveTo>
                  <a:cubicBezTo>
                    <a:pt x="10478" y="2727"/>
                    <a:pt x="10633" y="3608"/>
                    <a:pt x="10419" y="4180"/>
                  </a:cubicBezTo>
                  <a:cubicBezTo>
                    <a:pt x="10316" y="4487"/>
                    <a:pt x="10124" y="4651"/>
                    <a:pt x="9896" y="4651"/>
                  </a:cubicBezTo>
                  <a:cubicBezTo>
                    <a:pt x="9754" y="4651"/>
                    <a:pt x="9598" y="4586"/>
                    <a:pt x="9442" y="4454"/>
                  </a:cubicBezTo>
                  <a:cubicBezTo>
                    <a:pt x="8906" y="4001"/>
                    <a:pt x="9037" y="2930"/>
                    <a:pt x="9704" y="1989"/>
                  </a:cubicBezTo>
                  <a:close/>
                  <a:moveTo>
                    <a:pt x="15622" y="4846"/>
                  </a:moveTo>
                  <a:cubicBezTo>
                    <a:pt x="15479" y="5894"/>
                    <a:pt x="14836" y="6668"/>
                    <a:pt x="13967" y="6775"/>
                  </a:cubicBezTo>
                  <a:cubicBezTo>
                    <a:pt x="13919" y="6787"/>
                    <a:pt x="13871" y="6787"/>
                    <a:pt x="13824" y="6787"/>
                  </a:cubicBezTo>
                  <a:cubicBezTo>
                    <a:pt x="13598" y="6787"/>
                    <a:pt x="13598" y="6716"/>
                    <a:pt x="13598" y="6656"/>
                  </a:cubicBezTo>
                  <a:cubicBezTo>
                    <a:pt x="13574" y="6216"/>
                    <a:pt x="14419" y="5108"/>
                    <a:pt x="15622" y="4846"/>
                  </a:cubicBezTo>
                  <a:close/>
                  <a:moveTo>
                    <a:pt x="5406" y="7502"/>
                  </a:moveTo>
                  <a:cubicBezTo>
                    <a:pt x="5561" y="7502"/>
                    <a:pt x="5692" y="7644"/>
                    <a:pt x="5787" y="7763"/>
                  </a:cubicBezTo>
                  <a:cubicBezTo>
                    <a:pt x="6204" y="8287"/>
                    <a:pt x="6299" y="8871"/>
                    <a:pt x="6073" y="9359"/>
                  </a:cubicBezTo>
                  <a:cubicBezTo>
                    <a:pt x="5823" y="9871"/>
                    <a:pt x="5216" y="10192"/>
                    <a:pt x="4489" y="10204"/>
                  </a:cubicBezTo>
                  <a:cubicBezTo>
                    <a:pt x="4346" y="9252"/>
                    <a:pt x="4632" y="8240"/>
                    <a:pt x="5013" y="7763"/>
                  </a:cubicBezTo>
                  <a:cubicBezTo>
                    <a:pt x="5144" y="7597"/>
                    <a:pt x="5287" y="7502"/>
                    <a:pt x="5406" y="7502"/>
                  </a:cubicBezTo>
                  <a:close/>
                  <a:moveTo>
                    <a:pt x="11847" y="8347"/>
                  </a:moveTo>
                  <a:cubicBezTo>
                    <a:pt x="11907" y="8347"/>
                    <a:pt x="12014" y="8466"/>
                    <a:pt x="12109" y="8764"/>
                  </a:cubicBezTo>
                  <a:cubicBezTo>
                    <a:pt x="12335" y="9526"/>
                    <a:pt x="12193" y="10240"/>
                    <a:pt x="11704" y="10823"/>
                  </a:cubicBezTo>
                  <a:cubicBezTo>
                    <a:pt x="11252" y="10026"/>
                    <a:pt x="11300" y="9168"/>
                    <a:pt x="11550" y="8656"/>
                  </a:cubicBezTo>
                  <a:cubicBezTo>
                    <a:pt x="11669" y="8430"/>
                    <a:pt x="11800" y="8347"/>
                    <a:pt x="11847" y="8347"/>
                  </a:cubicBezTo>
                  <a:close/>
                  <a:moveTo>
                    <a:pt x="12157" y="588"/>
                  </a:moveTo>
                  <a:cubicBezTo>
                    <a:pt x="12658" y="588"/>
                    <a:pt x="13166" y="737"/>
                    <a:pt x="13645" y="1048"/>
                  </a:cubicBezTo>
                  <a:cubicBezTo>
                    <a:pt x="14860" y="1822"/>
                    <a:pt x="15598" y="3013"/>
                    <a:pt x="15645" y="4263"/>
                  </a:cubicBezTo>
                  <a:cubicBezTo>
                    <a:pt x="14157" y="4513"/>
                    <a:pt x="12990" y="5870"/>
                    <a:pt x="13026" y="6680"/>
                  </a:cubicBezTo>
                  <a:cubicBezTo>
                    <a:pt x="13038" y="7013"/>
                    <a:pt x="13252" y="7359"/>
                    <a:pt x="13824" y="7359"/>
                  </a:cubicBezTo>
                  <a:cubicBezTo>
                    <a:pt x="13895" y="7359"/>
                    <a:pt x="13967" y="7359"/>
                    <a:pt x="14050" y="7347"/>
                  </a:cubicBezTo>
                  <a:cubicBezTo>
                    <a:pt x="15205" y="7192"/>
                    <a:pt x="16062" y="6156"/>
                    <a:pt x="16205" y="4787"/>
                  </a:cubicBezTo>
                  <a:cubicBezTo>
                    <a:pt x="16848" y="4811"/>
                    <a:pt x="17443" y="5108"/>
                    <a:pt x="17979" y="5680"/>
                  </a:cubicBezTo>
                  <a:cubicBezTo>
                    <a:pt x="18896" y="6656"/>
                    <a:pt x="18670" y="7811"/>
                    <a:pt x="18324" y="8609"/>
                  </a:cubicBezTo>
                  <a:cubicBezTo>
                    <a:pt x="17538" y="10442"/>
                    <a:pt x="15312" y="12121"/>
                    <a:pt x="13657" y="12121"/>
                  </a:cubicBezTo>
                  <a:cubicBezTo>
                    <a:pt x="13205" y="12121"/>
                    <a:pt x="12812" y="11990"/>
                    <a:pt x="12502" y="11752"/>
                  </a:cubicBezTo>
                  <a:cubicBezTo>
                    <a:pt x="12335" y="11609"/>
                    <a:pt x="12181" y="11466"/>
                    <a:pt x="12038" y="11300"/>
                  </a:cubicBezTo>
                  <a:cubicBezTo>
                    <a:pt x="12740" y="10561"/>
                    <a:pt x="12966" y="9597"/>
                    <a:pt x="12657" y="8597"/>
                  </a:cubicBezTo>
                  <a:cubicBezTo>
                    <a:pt x="12443" y="7883"/>
                    <a:pt x="12062" y="7775"/>
                    <a:pt x="11847" y="7775"/>
                  </a:cubicBezTo>
                  <a:cubicBezTo>
                    <a:pt x="11538" y="7775"/>
                    <a:pt x="11252" y="8002"/>
                    <a:pt x="11050" y="8406"/>
                  </a:cubicBezTo>
                  <a:cubicBezTo>
                    <a:pt x="10692" y="9097"/>
                    <a:pt x="10645" y="10204"/>
                    <a:pt x="11276" y="11228"/>
                  </a:cubicBezTo>
                  <a:cubicBezTo>
                    <a:pt x="10621" y="11728"/>
                    <a:pt x="9383" y="12252"/>
                    <a:pt x="7144" y="12252"/>
                  </a:cubicBezTo>
                  <a:lnTo>
                    <a:pt x="6894" y="12252"/>
                  </a:lnTo>
                  <a:cubicBezTo>
                    <a:pt x="5489" y="12228"/>
                    <a:pt x="4882" y="11502"/>
                    <a:pt x="4632" y="10776"/>
                  </a:cubicBezTo>
                  <a:cubicBezTo>
                    <a:pt x="5513" y="10728"/>
                    <a:pt x="6251" y="10288"/>
                    <a:pt x="6585" y="9609"/>
                  </a:cubicBezTo>
                  <a:cubicBezTo>
                    <a:pt x="6930" y="8918"/>
                    <a:pt x="6799" y="8109"/>
                    <a:pt x="6239" y="7406"/>
                  </a:cubicBezTo>
                  <a:cubicBezTo>
                    <a:pt x="5942" y="7013"/>
                    <a:pt x="5620" y="6930"/>
                    <a:pt x="5418" y="6930"/>
                  </a:cubicBezTo>
                  <a:cubicBezTo>
                    <a:pt x="5108" y="6930"/>
                    <a:pt x="4823" y="7097"/>
                    <a:pt x="4573" y="7406"/>
                  </a:cubicBezTo>
                  <a:cubicBezTo>
                    <a:pt x="4120" y="7954"/>
                    <a:pt x="3787" y="9037"/>
                    <a:pt x="3906" y="10157"/>
                  </a:cubicBezTo>
                  <a:cubicBezTo>
                    <a:pt x="3287" y="10038"/>
                    <a:pt x="2644" y="9728"/>
                    <a:pt x="2001" y="9252"/>
                  </a:cubicBezTo>
                  <a:cubicBezTo>
                    <a:pt x="548" y="8168"/>
                    <a:pt x="858" y="6644"/>
                    <a:pt x="1060" y="6049"/>
                  </a:cubicBezTo>
                  <a:cubicBezTo>
                    <a:pt x="1489" y="4727"/>
                    <a:pt x="2656" y="3656"/>
                    <a:pt x="3656" y="3656"/>
                  </a:cubicBezTo>
                  <a:cubicBezTo>
                    <a:pt x="3906" y="3656"/>
                    <a:pt x="4132" y="3715"/>
                    <a:pt x="4334" y="3846"/>
                  </a:cubicBezTo>
                  <a:cubicBezTo>
                    <a:pt x="4382" y="3876"/>
                    <a:pt x="4436" y="3891"/>
                    <a:pt x="4489" y="3891"/>
                  </a:cubicBezTo>
                  <a:cubicBezTo>
                    <a:pt x="4543" y="3891"/>
                    <a:pt x="4596" y="3876"/>
                    <a:pt x="4644" y="3846"/>
                  </a:cubicBezTo>
                  <a:cubicBezTo>
                    <a:pt x="4739" y="3787"/>
                    <a:pt x="4787" y="3680"/>
                    <a:pt x="4775" y="3561"/>
                  </a:cubicBezTo>
                  <a:cubicBezTo>
                    <a:pt x="4763" y="3549"/>
                    <a:pt x="4584" y="2048"/>
                    <a:pt x="5299" y="1227"/>
                  </a:cubicBezTo>
                  <a:cubicBezTo>
                    <a:pt x="5596" y="882"/>
                    <a:pt x="6024" y="713"/>
                    <a:pt x="6576" y="713"/>
                  </a:cubicBezTo>
                  <a:cubicBezTo>
                    <a:pt x="6976" y="713"/>
                    <a:pt x="7440" y="802"/>
                    <a:pt x="7966" y="977"/>
                  </a:cubicBezTo>
                  <a:cubicBezTo>
                    <a:pt x="8466" y="1144"/>
                    <a:pt x="8906" y="1358"/>
                    <a:pt x="9276" y="1620"/>
                  </a:cubicBezTo>
                  <a:cubicBezTo>
                    <a:pt x="8490" y="2703"/>
                    <a:pt x="8204" y="4144"/>
                    <a:pt x="9073" y="4894"/>
                  </a:cubicBezTo>
                  <a:cubicBezTo>
                    <a:pt x="9335" y="5120"/>
                    <a:pt x="9621" y="5239"/>
                    <a:pt x="9907" y="5239"/>
                  </a:cubicBezTo>
                  <a:cubicBezTo>
                    <a:pt x="10371" y="5239"/>
                    <a:pt x="10776" y="4906"/>
                    <a:pt x="10966" y="4370"/>
                  </a:cubicBezTo>
                  <a:cubicBezTo>
                    <a:pt x="11240" y="3608"/>
                    <a:pt x="11061" y="2465"/>
                    <a:pt x="10085" y="1537"/>
                  </a:cubicBezTo>
                  <a:cubicBezTo>
                    <a:pt x="10683" y="917"/>
                    <a:pt x="11413" y="588"/>
                    <a:pt x="12157" y="588"/>
                  </a:cubicBezTo>
                  <a:close/>
                  <a:moveTo>
                    <a:pt x="12157" y="1"/>
                  </a:moveTo>
                  <a:cubicBezTo>
                    <a:pt x="11252" y="1"/>
                    <a:pt x="10347" y="429"/>
                    <a:pt x="9633" y="1179"/>
                  </a:cubicBezTo>
                  <a:cubicBezTo>
                    <a:pt x="9216" y="870"/>
                    <a:pt x="8716" y="620"/>
                    <a:pt x="8144" y="429"/>
                  </a:cubicBezTo>
                  <a:cubicBezTo>
                    <a:pt x="7570" y="236"/>
                    <a:pt x="7051" y="141"/>
                    <a:pt x="6591" y="141"/>
                  </a:cubicBezTo>
                  <a:cubicBezTo>
                    <a:pt x="5858" y="141"/>
                    <a:pt x="5275" y="383"/>
                    <a:pt x="4858" y="858"/>
                  </a:cubicBezTo>
                  <a:cubicBezTo>
                    <a:pt x="4251" y="1548"/>
                    <a:pt x="4168" y="2560"/>
                    <a:pt x="4168" y="3156"/>
                  </a:cubicBezTo>
                  <a:cubicBezTo>
                    <a:pt x="4001" y="3108"/>
                    <a:pt x="3834" y="3084"/>
                    <a:pt x="3656" y="3084"/>
                  </a:cubicBezTo>
                  <a:cubicBezTo>
                    <a:pt x="2406" y="3084"/>
                    <a:pt x="1025" y="4299"/>
                    <a:pt x="501" y="5858"/>
                  </a:cubicBezTo>
                  <a:cubicBezTo>
                    <a:pt x="1" y="7382"/>
                    <a:pt x="417" y="8787"/>
                    <a:pt x="1656" y="9716"/>
                  </a:cubicBezTo>
                  <a:cubicBezTo>
                    <a:pt x="2429" y="10299"/>
                    <a:pt x="3251" y="10657"/>
                    <a:pt x="4025" y="10752"/>
                  </a:cubicBezTo>
                  <a:cubicBezTo>
                    <a:pt x="4382" y="12050"/>
                    <a:pt x="5418" y="12800"/>
                    <a:pt x="6882" y="12824"/>
                  </a:cubicBezTo>
                  <a:lnTo>
                    <a:pt x="7144" y="12824"/>
                  </a:lnTo>
                  <a:cubicBezTo>
                    <a:pt x="9085" y="12824"/>
                    <a:pt x="10633" y="12431"/>
                    <a:pt x="11609" y="11681"/>
                  </a:cubicBezTo>
                  <a:cubicBezTo>
                    <a:pt x="11776" y="11871"/>
                    <a:pt x="11954" y="12038"/>
                    <a:pt x="12145" y="12193"/>
                  </a:cubicBezTo>
                  <a:cubicBezTo>
                    <a:pt x="12562" y="12526"/>
                    <a:pt x="13062" y="12693"/>
                    <a:pt x="13657" y="12693"/>
                  </a:cubicBezTo>
                  <a:cubicBezTo>
                    <a:pt x="15538" y="12693"/>
                    <a:pt x="17967" y="10895"/>
                    <a:pt x="18848" y="8835"/>
                  </a:cubicBezTo>
                  <a:cubicBezTo>
                    <a:pt x="19432" y="7490"/>
                    <a:pt x="19277" y="6228"/>
                    <a:pt x="18396" y="5287"/>
                  </a:cubicBezTo>
                  <a:cubicBezTo>
                    <a:pt x="17753" y="4596"/>
                    <a:pt x="17015" y="4239"/>
                    <a:pt x="16217" y="4215"/>
                  </a:cubicBezTo>
                  <a:cubicBezTo>
                    <a:pt x="16145" y="2787"/>
                    <a:pt x="15312" y="1441"/>
                    <a:pt x="13955" y="560"/>
                  </a:cubicBezTo>
                  <a:cubicBezTo>
                    <a:pt x="13371" y="191"/>
                    <a:pt x="12764" y="1"/>
                    <a:pt x="1215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21"/>
            <p:cNvSpPr/>
            <p:nvPr/>
          </p:nvSpPr>
          <p:spPr>
            <a:xfrm>
              <a:off x="186924" y="754577"/>
              <a:ext cx="416622" cy="274947"/>
            </a:xfrm>
            <a:custGeom>
              <a:avLst/>
              <a:gdLst/>
              <a:ahLst/>
              <a:cxnLst/>
              <a:rect l="l" t="t" r="r" b="b"/>
              <a:pathLst>
                <a:path w="19432" h="12824" extrusionOk="0">
                  <a:moveTo>
                    <a:pt x="9704" y="1989"/>
                  </a:moveTo>
                  <a:cubicBezTo>
                    <a:pt x="10478" y="2727"/>
                    <a:pt x="10633" y="3608"/>
                    <a:pt x="10419" y="4180"/>
                  </a:cubicBezTo>
                  <a:cubicBezTo>
                    <a:pt x="10316" y="4487"/>
                    <a:pt x="10124" y="4651"/>
                    <a:pt x="9896" y="4651"/>
                  </a:cubicBezTo>
                  <a:cubicBezTo>
                    <a:pt x="9754" y="4651"/>
                    <a:pt x="9598" y="4586"/>
                    <a:pt x="9442" y="4454"/>
                  </a:cubicBezTo>
                  <a:cubicBezTo>
                    <a:pt x="8906" y="4001"/>
                    <a:pt x="9037" y="2930"/>
                    <a:pt x="9704" y="1989"/>
                  </a:cubicBezTo>
                  <a:close/>
                  <a:moveTo>
                    <a:pt x="15622" y="4846"/>
                  </a:moveTo>
                  <a:cubicBezTo>
                    <a:pt x="15479" y="5894"/>
                    <a:pt x="14836" y="6668"/>
                    <a:pt x="13967" y="6775"/>
                  </a:cubicBezTo>
                  <a:cubicBezTo>
                    <a:pt x="13919" y="6787"/>
                    <a:pt x="13871" y="6787"/>
                    <a:pt x="13824" y="6787"/>
                  </a:cubicBezTo>
                  <a:cubicBezTo>
                    <a:pt x="13598" y="6787"/>
                    <a:pt x="13598" y="6716"/>
                    <a:pt x="13598" y="6656"/>
                  </a:cubicBezTo>
                  <a:cubicBezTo>
                    <a:pt x="13574" y="6216"/>
                    <a:pt x="14419" y="5108"/>
                    <a:pt x="15622" y="4846"/>
                  </a:cubicBezTo>
                  <a:close/>
                  <a:moveTo>
                    <a:pt x="5406" y="7502"/>
                  </a:moveTo>
                  <a:cubicBezTo>
                    <a:pt x="5561" y="7502"/>
                    <a:pt x="5692" y="7644"/>
                    <a:pt x="5787" y="7763"/>
                  </a:cubicBezTo>
                  <a:cubicBezTo>
                    <a:pt x="6204" y="8287"/>
                    <a:pt x="6299" y="8871"/>
                    <a:pt x="6073" y="9359"/>
                  </a:cubicBezTo>
                  <a:cubicBezTo>
                    <a:pt x="5823" y="9871"/>
                    <a:pt x="5216" y="10192"/>
                    <a:pt x="4489" y="10204"/>
                  </a:cubicBezTo>
                  <a:cubicBezTo>
                    <a:pt x="4346" y="9252"/>
                    <a:pt x="4632" y="8240"/>
                    <a:pt x="5013" y="7763"/>
                  </a:cubicBezTo>
                  <a:cubicBezTo>
                    <a:pt x="5144" y="7597"/>
                    <a:pt x="5287" y="7502"/>
                    <a:pt x="5406" y="7502"/>
                  </a:cubicBezTo>
                  <a:close/>
                  <a:moveTo>
                    <a:pt x="11847" y="8347"/>
                  </a:moveTo>
                  <a:cubicBezTo>
                    <a:pt x="11907" y="8347"/>
                    <a:pt x="12014" y="8466"/>
                    <a:pt x="12109" y="8764"/>
                  </a:cubicBezTo>
                  <a:cubicBezTo>
                    <a:pt x="12335" y="9526"/>
                    <a:pt x="12193" y="10240"/>
                    <a:pt x="11704" y="10823"/>
                  </a:cubicBezTo>
                  <a:cubicBezTo>
                    <a:pt x="11252" y="10026"/>
                    <a:pt x="11300" y="9168"/>
                    <a:pt x="11550" y="8656"/>
                  </a:cubicBezTo>
                  <a:cubicBezTo>
                    <a:pt x="11669" y="8430"/>
                    <a:pt x="11800" y="8347"/>
                    <a:pt x="11847" y="8347"/>
                  </a:cubicBezTo>
                  <a:close/>
                  <a:moveTo>
                    <a:pt x="12157" y="588"/>
                  </a:moveTo>
                  <a:cubicBezTo>
                    <a:pt x="12658" y="588"/>
                    <a:pt x="13166" y="737"/>
                    <a:pt x="13645" y="1048"/>
                  </a:cubicBezTo>
                  <a:cubicBezTo>
                    <a:pt x="14860" y="1822"/>
                    <a:pt x="15598" y="3013"/>
                    <a:pt x="15645" y="4263"/>
                  </a:cubicBezTo>
                  <a:cubicBezTo>
                    <a:pt x="14157" y="4513"/>
                    <a:pt x="12990" y="5870"/>
                    <a:pt x="13026" y="6680"/>
                  </a:cubicBezTo>
                  <a:cubicBezTo>
                    <a:pt x="13038" y="7013"/>
                    <a:pt x="13252" y="7359"/>
                    <a:pt x="13824" y="7359"/>
                  </a:cubicBezTo>
                  <a:cubicBezTo>
                    <a:pt x="13895" y="7359"/>
                    <a:pt x="13967" y="7359"/>
                    <a:pt x="14050" y="7347"/>
                  </a:cubicBezTo>
                  <a:cubicBezTo>
                    <a:pt x="15205" y="7192"/>
                    <a:pt x="16062" y="6156"/>
                    <a:pt x="16205" y="4787"/>
                  </a:cubicBezTo>
                  <a:cubicBezTo>
                    <a:pt x="16848" y="4811"/>
                    <a:pt x="17443" y="5108"/>
                    <a:pt x="17979" y="5680"/>
                  </a:cubicBezTo>
                  <a:cubicBezTo>
                    <a:pt x="18896" y="6656"/>
                    <a:pt x="18670" y="7811"/>
                    <a:pt x="18324" y="8609"/>
                  </a:cubicBezTo>
                  <a:cubicBezTo>
                    <a:pt x="17538" y="10442"/>
                    <a:pt x="15312" y="12121"/>
                    <a:pt x="13657" y="12121"/>
                  </a:cubicBezTo>
                  <a:cubicBezTo>
                    <a:pt x="13205" y="12121"/>
                    <a:pt x="12812" y="11990"/>
                    <a:pt x="12502" y="11752"/>
                  </a:cubicBezTo>
                  <a:cubicBezTo>
                    <a:pt x="12335" y="11609"/>
                    <a:pt x="12181" y="11466"/>
                    <a:pt x="12038" y="11300"/>
                  </a:cubicBezTo>
                  <a:cubicBezTo>
                    <a:pt x="12740" y="10561"/>
                    <a:pt x="12966" y="9597"/>
                    <a:pt x="12657" y="8597"/>
                  </a:cubicBezTo>
                  <a:cubicBezTo>
                    <a:pt x="12443" y="7883"/>
                    <a:pt x="12062" y="7775"/>
                    <a:pt x="11847" y="7775"/>
                  </a:cubicBezTo>
                  <a:cubicBezTo>
                    <a:pt x="11538" y="7775"/>
                    <a:pt x="11252" y="8002"/>
                    <a:pt x="11050" y="8406"/>
                  </a:cubicBezTo>
                  <a:cubicBezTo>
                    <a:pt x="10692" y="9097"/>
                    <a:pt x="10645" y="10204"/>
                    <a:pt x="11276" y="11228"/>
                  </a:cubicBezTo>
                  <a:cubicBezTo>
                    <a:pt x="10621" y="11728"/>
                    <a:pt x="9383" y="12252"/>
                    <a:pt x="7144" y="12252"/>
                  </a:cubicBezTo>
                  <a:lnTo>
                    <a:pt x="6894" y="12252"/>
                  </a:lnTo>
                  <a:cubicBezTo>
                    <a:pt x="5489" y="12228"/>
                    <a:pt x="4882" y="11502"/>
                    <a:pt x="4632" y="10776"/>
                  </a:cubicBezTo>
                  <a:cubicBezTo>
                    <a:pt x="5513" y="10728"/>
                    <a:pt x="6251" y="10288"/>
                    <a:pt x="6585" y="9609"/>
                  </a:cubicBezTo>
                  <a:cubicBezTo>
                    <a:pt x="6930" y="8918"/>
                    <a:pt x="6799" y="8109"/>
                    <a:pt x="6239" y="7406"/>
                  </a:cubicBezTo>
                  <a:cubicBezTo>
                    <a:pt x="5942" y="7013"/>
                    <a:pt x="5620" y="6930"/>
                    <a:pt x="5418" y="6930"/>
                  </a:cubicBezTo>
                  <a:cubicBezTo>
                    <a:pt x="5108" y="6930"/>
                    <a:pt x="4823" y="7097"/>
                    <a:pt x="4573" y="7406"/>
                  </a:cubicBezTo>
                  <a:cubicBezTo>
                    <a:pt x="4120" y="7954"/>
                    <a:pt x="3787" y="9037"/>
                    <a:pt x="3906" y="10157"/>
                  </a:cubicBezTo>
                  <a:cubicBezTo>
                    <a:pt x="3287" y="10038"/>
                    <a:pt x="2644" y="9728"/>
                    <a:pt x="2001" y="9252"/>
                  </a:cubicBezTo>
                  <a:cubicBezTo>
                    <a:pt x="548" y="8168"/>
                    <a:pt x="858" y="6644"/>
                    <a:pt x="1060" y="6049"/>
                  </a:cubicBezTo>
                  <a:cubicBezTo>
                    <a:pt x="1489" y="4727"/>
                    <a:pt x="2656" y="3656"/>
                    <a:pt x="3656" y="3656"/>
                  </a:cubicBezTo>
                  <a:cubicBezTo>
                    <a:pt x="3906" y="3656"/>
                    <a:pt x="4132" y="3715"/>
                    <a:pt x="4334" y="3846"/>
                  </a:cubicBezTo>
                  <a:cubicBezTo>
                    <a:pt x="4382" y="3876"/>
                    <a:pt x="4436" y="3891"/>
                    <a:pt x="4489" y="3891"/>
                  </a:cubicBezTo>
                  <a:cubicBezTo>
                    <a:pt x="4543" y="3891"/>
                    <a:pt x="4596" y="3876"/>
                    <a:pt x="4644" y="3846"/>
                  </a:cubicBezTo>
                  <a:cubicBezTo>
                    <a:pt x="4739" y="3787"/>
                    <a:pt x="4787" y="3680"/>
                    <a:pt x="4775" y="3561"/>
                  </a:cubicBezTo>
                  <a:cubicBezTo>
                    <a:pt x="4763" y="3549"/>
                    <a:pt x="4584" y="2048"/>
                    <a:pt x="5299" y="1227"/>
                  </a:cubicBezTo>
                  <a:cubicBezTo>
                    <a:pt x="5596" y="882"/>
                    <a:pt x="6024" y="713"/>
                    <a:pt x="6576" y="713"/>
                  </a:cubicBezTo>
                  <a:cubicBezTo>
                    <a:pt x="6976" y="713"/>
                    <a:pt x="7440" y="802"/>
                    <a:pt x="7966" y="977"/>
                  </a:cubicBezTo>
                  <a:cubicBezTo>
                    <a:pt x="8466" y="1144"/>
                    <a:pt x="8906" y="1358"/>
                    <a:pt x="9276" y="1620"/>
                  </a:cubicBezTo>
                  <a:cubicBezTo>
                    <a:pt x="8490" y="2703"/>
                    <a:pt x="8204" y="4144"/>
                    <a:pt x="9073" y="4894"/>
                  </a:cubicBezTo>
                  <a:cubicBezTo>
                    <a:pt x="9335" y="5120"/>
                    <a:pt x="9621" y="5239"/>
                    <a:pt x="9907" y="5239"/>
                  </a:cubicBezTo>
                  <a:cubicBezTo>
                    <a:pt x="10371" y="5239"/>
                    <a:pt x="10776" y="4906"/>
                    <a:pt x="10966" y="4370"/>
                  </a:cubicBezTo>
                  <a:cubicBezTo>
                    <a:pt x="11240" y="3608"/>
                    <a:pt x="11061" y="2465"/>
                    <a:pt x="10085" y="1537"/>
                  </a:cubicBezTo>
                  <a:cubicBezTo>
                    <a:pt x="10683" y="917"/>
                    <a:pt x="11413" y="588"/>
                    <a:pt x="12157" y="588"/>
                  </a:cubicBezTo>
                  <a:close/>
                  <a:moveTo>
                    <a:pt x="12157" y="1"/>
                  </a:moveTo>
                  <a:cubicBezTo>
                    <a:pt x="11252" y="1"/>
                    <a:pt x="10347" y="429"/>
                    <a:pt x="9633" y="1179"/>
                  </a:cubicBezTo>
                  <a:cubicBezTo>
                    <a:pt x="9216" y="870"/>
                    <a:pt x="8716" y="620"/>
                    <a:pt x="8144" y="429"/>
                  </a:cubicBezTo>
                  <a:cubicBezTo>
                    <a:pt x="7570" y="236"/>
                    <a:pt x="7051" y="141"/>
                    <a:pt x="6591" y="141"/>
                  </a:cubicBezTo>
                  <a:cubicBezTo>
                    <a:pt x="5858" y="141"/>
                    <a:pt x="5275" y="383"/>
                    <a:pt x="4858" y="858"/>
                  </a:cubicBezTo>
                  <a:cubicBezTo>
                    <a:pt x="4251" y="1548"/>
                    <a:pt x="4168" y="2560"/>
                    <a:pt x="4168" y="3156"/>
                  </a:cubicBezTo>
                  <a:cubicBezTo>
                    <a:pt x="4001" y="3108"/>
                    <a:pt x="3834" y="3084"/>
                    <a:pt x="3656" y="3084"/>
                  </a:cubicBezTo>
                  <a:cubicBezTo>
                    <a:pt x="2406" y="3084"/>
                    <a:pt x="1025" y="4299"/>
                    <a:pt x="501" y="5858"/>
                  </a:cubicBezTo>
                  <a:cubicBezTo>
                    <a:pt x="1" y="7382"/>
                    <a:pt x="417" y="8787"/>
                    <a:pt x="1656" y="9716"/>
                  </a:cubicBezTo>
                  <a:cubicBezTo>
                    <a:pt x="2429" y="10299"/>
                    <a:pt x="3251" y="10657"/>
                    <a:pt x="4025" y="10752"/>
                  </a:cubicBezTo>
                  <a:cubicBezTo>
                    <a:pt x="4382" y="12050"/>
                    <a:pt x="5418" y="12800"/>
                    <a:pt x="6882" y="12824"/>
                  </a:cubicBezTo>
                  <a:lnTo>
                    <a:pt x="7144" y="12824"/>
                  </a:lnTo>
                  <a:cubicBezTo>
                    <a:pt x="9085" y="12824"/>
                    <a:pt x="10633" y="12431"/>
                    <a:pt x="11609" y="11681"/>
                  </a:cubicBezTo>
                  <a:cubicBezTo>
                    <a:pt x="11776" y="11871"/>
                    <a:pt x="11954" y="12038"/>
                    <a:pt x="12145" y="12193"/>
                  </a:cubicBezTo>
                  <a:cubicBezTo>
                    <a:pt x="12562" y="12526"/>
                    <a:pt x="13062" y="12693"/>
                    <a:pt x="13657" y="12693"/>
                  </a:cubicBezTo>
                  <a:cubicBezTo>
                    <a:pt x="15538" y="12693"/>
                    <a:pt x="17967" y="10895"/>
                    <a:pt x="18848" y="8835"/>
                  </a:cubicBezTo>
                  <a:cubicBezTo>
                    <a:pt x="19432" y="7490"/>
                    <a:pt x="19277" y="6228"/>
                    <a:pt x="18396" y="5287"/>
                  </a:cubicBezTo>
                  <a:cubicBezTo>
                    <a:pt x="17753" y="4596"/>
                    <a:pt x="17015" y="4239"/>
                    <a:pt x="16217" y="4215"/>
                  </a:cubicBezTo>
                  <a:cubicBezTo>
                    <a:pt x="16145" y="2787"/>
                    <a:pt x="15312" y="1441"/>
                    <a:pt x="13955" y="560"/>
                  </a:cubicBezTo>
                  <a:cubicBezTo>
                    <a:pt x="13371" y="191"/>
                    <a:pt x="12764" y="1"/>
                    <a:pt x="1215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21"/>
            <p:cNvSpPr/>
            <p:nvPr/>
          </p:nvSpPr>
          <p:spPr>
            <a:xfrm>
              <a:off x="7712374" y="264552"/>
              <a:ext cx="416622" cy="274947"/>
            </a:xfrm>
            <a:custGeom>
              <a:avLst/>
              <a:gdLst/>
              <a:ahLst/>
              <a:cxnLst/>
              <a:rect l="l" t="t" r="r" b="b"/>
              <a:pathLst>
                <a:path w="19432" h="12824" extrusionOk="0">
                  <a:moveTo>
                    <a:pt x="9704" y="1989"/>
                  </a:moveTo>
                  <a:cubicBezTo>
                    <a:pt x="10478" y="2727"/>
                    <a:pt x="10633" y="3608"/>
                    <a:pt x="10419" y="4180"/>
                  </a:cubicBezTo>
                  <a:cubicBezTo>
                    <a:pt x="10316" y="4487"/>
                    <a:pt x="10124" y="4651"/>
                    <a:pt x="9896" y="4651"/>
                  </a:cubicBezTo>
                  <a:cubicBezTo>
                    <a:pt x="9754" y="4651"/>
                    <a:pt x="9598" y="4586"/>
                    <a:pt x="9442" y="4454"/>
                  </a:cubicBezTo>
                  <a:cubicBezTo>
                    <a:pt x="8906" y="4001"/>
                    <a:pt x="9037" y="2930"/>
                    <a:pt x="9704" y="1989"/>
                  </a:cubicBezTo>
                  <a:close/>
                  <a:moveTo>
                    <a:pt x="15622" y="4846"/>
                  </a:moveTo>
                  <a:cubicBezTo>
                    <a:pt x="15479" y="5894"/>
                    <a:pt x="14836" y="6668"/>
                    <a:pt x="13967" y="6775"/>
                  </a:cubicBezTo>
                  <a:cubicBezTo>
                    <a:pt x="13919" y="6787"/>
                    <a:pt x="13871" y="6787"/>
                    <a:pt x="13824" y="6787"/>
                  </a:cubicBezTo>
                  <a:cubicBezTo>
                    <a:pt x="13598" y="6787"/>
                    <a:pt x="13598" y="6716"/>
                    <a:pt x="13598" y="6656"/>
                  </a:cubicBezTo>
                  <a:cubicBezTo>
                    <a:pt x="13574" y="6216"/>
                    <a:pt x="14419" y="5108"/>
                    <a:pt x="15622" y="4846"/>
                  </a:cubicBezTo>
                  <a:close/>
                  <a:moveTo>
                    <a:pt x="5406" y="7502"/>
                  </a:moveTo>
                  <a:cubicBezTo>
                    <a:pt x="5561" y="7502"/>
                    <a:pt x="5692" y="7644"/>
                    <a:pt x="5787" y="7763"/>
                  </a:cubicBezTo>
                  <a:cubicBezTo>
                    <a:pt x="6204" y="8287"/>
                    <a:pt x="6299" y="8871"/>
                    <a:pt x="6073" y="9359"/>
                  </a:cubicBezTo>
                  <a:cubicBezTo>
                    <a:pt x="5823" y="9871"/>
                    <a:pt x="5216" y="10192"/>
                    <a:pt x="4489" y="10204"/>
                  </a:cubicBezTo>
                  <a:cubicBezTo>
                    <a:pt x="4346" y="9252"/>
                    <a:pt x="4632" y="8240"/>
                    <a:pt x="5013" y="7763"/>
                  </a:cubicBezTo>
                  <a:cubicBezTo>
                    <a:pt x="5144" y="7597"/>
                    <a:pt x="5287" y="7502"/>
                    <a:pt x="5406" y="7502"/>
                  </a:cubicBezTo>
                  <a:close/>
                  <a:moveTo>
                    <a:pt x="11847" y="8347"/>
                  </a:moveTo>
                  <a:cubicBezTo>
                    <a:pt x="11907" y="8347"/>
                    <a:pt x="12014" y="8466"/>
                    <a:pt x="12109" y="8764"/>
                  </a:cubicBezTo>
                  <a:cubicBezTo>
                    <a:pt x="12335" y="9526"/>
                    <a:pt x="12193" y="10240"/>
                    <a:pt x="11704" y="10823"/>
                  </a:cubicBezTo>
                  <a:cubicBezTo>
                    <a:pt x="11252" y="10026"/>
                    <a:pt x="11300" y="9168"/>
                    <a:pt x="11550" y="8656"/>
                  </a:cubicBezTo>
                  <a:cubicBezTo>
                    <a:pt x="11669" y="8430"/>
                    <a:pt x="11800" y="8347"/>
                    <a:pt x="11847" y="8347"/>
                  </a:cubicBezTo>
                  <a:close/>
                  <a:moveTo>
                    <a:pt x="12157" y="588"/>
                  </a:moveTo>
                  <a:cubicBezTo>
                    <a:pt x="12658" y="588"/>
                    <a:pt x="13166" y="737"/>
                    <a:pt x="13645" y="1048"/>
                  </a:cubicBezTo>
                  <a:cubicBezTo>
                    <a:pt x="14860" y="1822"/>
                    <a:pt x="15598" y="3013"/>
                    <a:pt x="15645" y="4263"/>
                  </a:cubicBezTo>
                  <a:cubicBezTo>
                    <a:pt x="14157" y="4513"/>
                    <a:pt x="12990" y="5870"/>
                    <a:pt x="13026" y="6680"/>
                  </a:cubicBezTo>
                  <a:cubicBezTo>
                    <a:pt x="13038" y="7013"/>
                    <a:pt x="13252" y="7359"/>
                    <a:pt x="13824" y="7359"/>
                  </a:cubicBezTo>
                  <a:cubicBezTo>
                    <a:pt x="13895" y="7359"/>
                    <a:pt x="13967" y="7359"/>
                    <a:pt x="14050" y="7347"/>
                  </a:cubicBezTo>
                  <a:cubicBezTo>
                    <a:pt x="15205" y="7192"/>
                    <a:pt x="16062" y="6156"/>
                    <a:pt x="16205" y="4787"/>
                  </a:cubicBezTo>
                  <a:cubicBezTo>
                    <a:pt x="16848" y="4811"/>
                    <a:pt x="17443" y="5108"/>
                    <a:pt x="17979" y="5680"/>
                  </a:cubicBezTo>
                  <a:cubicBezTo>
                    <a:pt x="18896" y="6656"/>
                    <a:pt x="18670" y="7811"/>
                    <a:pt x="18324" y="8609"/>
                  </a:cubicBezTo>
                  <a:cubicBezTo>
                    <a:pt x="17538" y="10442"/>
                    <a:pt x="15312" y="12121"/>
                    <a:pt x="13657" y="12121"/>
                  </a:cubicBezTo>
                  <a:cubicBezTo>
                    <a:pt x="13205" y="12121"/>
                    <a:pt x="12812" y="11990"/>
                    <a:pt x="12502" y="11752"/>
                  </a:cubicBezTo>
                  <a:cubicBezTo>
                    <a:pt x="12335" y="11609"/>
                    <a:pt x="12181" y="11466"/>
                    <a:pt x="12038" y="11300"/>
                  </a:cubicBezTo>
                  <a:cubicBezTo>
                    <a:pt x="12740" y="10561"/>
                    <a:pt x="12966" y="9597"/>
                    <a:pt x="12657" y="8597"/>
                  </a:cubicBezTo>
                  <a:cubicBezTo>
                    <a:pt x="12443" y="7883"/>
                    <a:pt x="12062" y="7775"/>
                    <a:pt x="11847" y="7775"/>
                  </a:cubicBezTo>
                  <a:cubicBezTo>
                    <a:pt x="11538" y="7775"/>
                    <a:pt x="11252" y="8002"/>
                    <a:pt x="11050" y="8406"/>
                  </a:cubicBezTo>
                  <a:cubicBezTo>
                    <a:pt x="10692" y="9097"/>
                    <a:pt x="10645" y="10204"/>
                    <a:pt x="11276" y="11228"/>
                  </a:cubicBezTo>
                  <a:cubicBezTo>
                    <a:pt x="10621" y="11728"/>
                    <a:pt x="9383" y="12252"/>
                    <a:pt x="7144" y="12252"/>
                  </a:cubicBezTo>
                  <a:lnTo>
                    <a:pt x="6894" y="12252"/>
                  </a:lnTo>
                  <a:cubicBezTo>
                    <a:pt x="5489" y="12228"/>
                    <a:pt x="4882" y="11502"/>
                    <a:pt x="4632" y="10776"/>
                  </a:cubicBezTo>
                  <a:cubicBezTo>
                    <a:pt x="5513" y="10728"/>
                    <a:pt x="6251" y="10288"/>
                    <a:pt x="6585" y="9609"/>
                  </a:cubicBezTo>
                  <a:cubicBezTo>
                    <a:pt x="6930" y="8918"/>
                    <a:pt x="6799" y="8109"/>
                    <a:pt x="6239" y="7406"/>
                  </a:cubicBezTo>
                  <a:cubicBezTo>
                    <a:pt x="5942" y="7013"/>
                    <a:pt x="5620" y="6930"/>
                    <a:pt x="5418" y="6930"/>
                  </a:cubicBezTo>
                  <a:cubicBezTo>
                    <a:pt x="5108" y="6930"/>
                    <a:pt x="4823" y="7097"/>
                    <a:pt x="4573" y="7406"/>
                  </a:cubicBezTo>
                  <a:cubicBezTo>
                    <a:pt x="4120" y="7954"/>
                    <a:pt x="3787" y="9037"/>
                    <a:pt x="3906" y="10157"/>
                  </a:cubicBezTo>
                  <a:cubicBezTo>
                    <a:pt x="3287" y="10038"/>
                    <a:pt x="2644" y="9728"/>
                    <a:pt x="2001" y="9252"/>
                  </a:cubicBezTo>
                  <a:cubicBezTo>
                    <a:pt x="548" y="8168"/>
                    <a:pt x="858" y="6644"/>
                    <a:pt x="1060" y="6049"/>
                  </a:cubicBezTo>
                  <a:cubicBezTo>
                    <a:pt x="1489" y="4727"/>
                    <a:pt x="2656" y="3656"/>
                    <a:pt x="3656" y="3656"/>
                  </a:cubicBezTo>
                  <a:cubicBezTo>
                    <a:pt x="3906" y="3656"/>
                    <a:pt x="4132" y="3715"/>
                    <a:pt x="4334" y="3846"/>
                  </a:cubicBezTo>
                  <a:cubicBezTo>
                    <a:pt x="4382" y="3876"/>
                    <a:pt x="4436" y="3891"/>
                    <a:pt x="4489" y="3891"/>
                  </a:cubicBezTo>
                  <a:cubicBezTo>
                    <a:pt x="4543" y="3891"/>
                    <a:pt x="4596" y="3876"/>
                    <a:pt x="4644" y="3846"/>
                  </a:cubicBezTo>
                  <a:cubicBezTo>
                    <a:pt x="4739" y="3787"/>
                    <a:pt x="4787" y="3680"/>
                    <a:pt x="4775" y="3561"/>
                  </a:cubicBezTo>
                  <a:cubicBezTo>
                    <a:pt x="4763" y="3549"/>
                    <a:pt x="4584" y="2048"/>
                    <a:pt x="5299" y="1227"/>
                  </a:cubicBezTo>
                  <a:cubicBezTo>
                    <a:pt x="5596" y="882"/>
                    <a:pt x="6024" y="713"/>
                    <a:pt x="6576" y="713"/>
                  </a:cubicBezTo>
                  <a:cubicBezTo>
                    <a:pt x="6976" y="713"/>
                    <a:pt x="7440" y="802"/>
                    <a:pt x="7966" y="977"/>
                  </a:cubicBezTo>
                  <a:cubicBezTo>
                    <a:pt x="8466" y="1144"/>
                    <a:pt x="8906" y="1358"/>
                    <a:pt x="9276" y="1620"/>
                  </a:cubicBezTo>
                  <a:cubicBezTo>
                    <a:pt x="8490" y="2703"/>
                    <a:pt x="8204" y="4144"/>
                    <a:pt x="9073" y="4894"/>
                  </a:cubicBezTo>
                  <a:cubicBezTo>
                    <a:pt x="9335" y="5120"/>
                    <a:pt x="9621" y="5239"/>
                    <a:pt x="9907" y="5239"/>
                  </a:cubicBezTo>
                  <a:cubicBezTo>
                    <a:pt x="10371" y="5239"/>
                    <a:pt x="10776" y="4906"/>
                    <a:pt x="10966" y="4370"/>
                  </a:cubicBezTo>
                  <a:cubicBezTo>
                    <a:pt x="11240" y="3608"/>
                    <a:pt x="11061" y="2465"/>
                    <a:pt x="10085" y="1537"/>
                  </a:cubicBezTo>
                  <a:cubicBezTo>
                    <a:pt x="10683" y="917"/>
                    <a:pt x="11413" y="588"/>
                    <a:pt x="12157" y="588"/>
                  </a:cubicBezTo>
                  <a:close/>
                  <a:moveTo>
                    <a:pt x="12157" y="1"/>
                  </a:moveTo>
                  <a:cubicBezTo>
                    <a:pt x="11252" y="1"/>
                    <a:pt x="10347" y="429"/>
                    <a:pt x="9633" y="1179"/>
                  </a:cubicBezTo>
                  <a:cubicBezTo>
                    <a:pt x="9216" y="870"/>
                    <a:pt x="8716" y="620"/>
                    <a:pt x="8144" y="429"/>
                  </a:cubicBezTo>
                  <a:cubicBezTo>
                    <a:pt x="7570" y="236"/>
                    <a:pt x="7051" y="141"/>
                    <a:pt x="6591" y="141"/>
                  </a:cubicBezTo>
                  <a:cubicBezTo>
                    <a:pt x="5858" y="141"/>
                    <a:pt x="5275" y="383"/>
                    <a:pt x="4858" y="858"/>
                  </a:cubicBezTo>
                  <a:cubicBezTo>
                    <a:pt x="4251" y="1548"/>
                    <a:pt x="4168" y="2560"/>
                    <a:pt x="4168" y="3156"/>
                  </a:cubicBezTo>
                  <a:cubicBezTo>
                    <a:pt x="4001" y="3108"/>
                    <a:pt x="3834" y="3084"/>
                    <a:pt x="3656" y="3084"/>
                  </a:cubicBezTo>
                  <a:cubicBezTo>
                    <a:pt x="2406" y="3084"/>
                    <a:pt x="1025" y="4299"/>
                    <a:pt x="501" y="5858"/>
                  </a:cubicBezTo>
                  <a:cubicBezTo>
                    <a:pt x="1" y="7382"/>
                    <a:pt x="417" y="8787"/>
                    <a:pt x="1656" y="9716"/>
                  </a:cubicBezTo>
                  <a:cubicBezTo>
                    <a:pt x="2429" y="10299"/>
                    <a:pt x="3251" y="10657"/>
                    <a:pt x="4025" y="10752"/>
                  </a:cubicBezTo>
                  <a:cubicBezTo>
                    <a:pt x="4382" y="12050"/>
                    <a:pt x="5418" y="12800"/>
                    <a:pt x="6882" y="12824"/>
                  </a:cubicBezTo>
                  <a:lnTo>
                    <a:pt x="7144" y="12824"/>
                  </a:lnTo>
                  <a:cubicBezTo>
                    <a:pt x="9085" y="12824"/>
                    <a:pt x="10633" y="12431"/>
                    <a:pt x="11609" y="11681"/>
                  </a:cubicBezTo>
                  <a:cubicBezTo>
                    <a:pt x="11776" y="11871"/>
                    <a:pt x="11954" y="12038"/>
                    <a:pt x="12145" y="12193"/>
                  </a:cubicBezTo>
                  <a:cubicBezTo>
                    <a:pt x="12562" y="12526"/>
                    <a:pt x="13062" y="12693"/>
                    <a:pt x="13657" y="12693"/>
                  </a:cubicBezTo>
                  <a:cubicBezTo>
                    <a:pt x="15538" y="12693"/>
                    <a:pt x="17967" y="10895"/>
                    <a:pt x="18848" y="8835"/>
                  </a:cubicBezTo>
                  <a:cubicBezTo>
                    <a:pt x="19432" y="7490"/>
                    <a:pt x="19277" y="6228"/>
                    <a:pt x="18396" y="5287"/>
                  </a:cubicBezTo>
                  <a:cubicBezTo>
                    <a:pt x="17753" y="4596"/>
                    <a:pt x="17015" y="4239"/>
                    <a:pt x="16217" y="4215"/>
                  </a:cubicBezTo>
                  <a:cubicBezTo>
                    <a:pt x="16145" y="2787"/>
                    <a:pt x="15312" y="1441"/>
                    <a:pt x="13955" y="560"/>
                  </a:cubicBezTo>
                  <a:cubicBezTo>
                    <a:pt x="13371" y="191"/>
                    <a:pt x="12764" y="1"/>
                    <a:pt x="1215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21"/>
            <p:cNvSpPr/>
            <p:nvPr/>
          </p:nvSpPr>
          <p:spPr>
            <a:xfrm>
              <a:off x="6477203" y="491861"/>
              <a:ext cx="184083" cy="184775"/>
            </a:xfrm>
            <a:custGeom>
              <a:avLst/>
              <a:gdLst/>
              <a:ahLst/>
              <a:cxnLst/>
              <a:rect l="l" t="t" r="r" b="b"/>
              <a:pathLst>
                <a:path w="22347" h="22431" extrusionOk="0">
                  <a:moveTo>
                    <a:pt x="11948" y="2888"/>
                  </a:moveTo>
                  <a:cubicBezTo>
                    <a:pt x="12220" y="3830"/>
                    <a:pt x="12534" y="5127"/>
                    <a:pt x="12743" y="5964"/>
                  </a:cubicBezTo>
                  <a:cubicBezTo>
                    <a:pt x="13287" y="8182"/>
                    <a:pt x="13433" y="8726"/>
                    <a:pt x="13684" y="9061"/>
                  </a:cubicBezTo>
                  <a:cubicBezTo>
                    <a:pt x="13977" y="9437"/>
                    <a:pt x="14375" y="9605"/>
                    <a:pt x="16593" y="10400"/>
                  </a:cubicBezTo>
                  <a:cubicBezTo>
                    <a:pt x="17367" y="10672"/>
                    <a:pt x="18539" y="11111"/>
                    <a:pt x="19417" y="11467"/>
                  </a:cubicBezTo>
                  <a:cubicBezTo>
                    <a:pt x="18162" y="12011"/>
                    <a:pt x="16153" y="12785"/>
                    <a:pt x="14396" y="13413"/>
                  </a:cubicBezTo>
                  <a:cubicBezTo>
                    <a:pt x="14124" y="13496"/>
                    <a:pt x="13914" y="13706"/>
                    <a:pt x="13810" y="13957"/>
                  </a:cubicBezTo>
                  <a:cubicBezTo>
                    <a:pt x="12910" y="16007"/>
                    <a:pt x="11822" y="18309"/>
                    <a:pt x="11090" y="19606"/>
                  </a:cubicBezTo>
                  <a:cubicBezTo>
                    <a:pt x="10588" y="18204"/>
                    <a:pt x="9897" y="15756"/>
                    <a:pt x="9353" y="13601"/>
                  </a:cubicBezTo>
                  <a:cubicBezTo>
                    <a:pt x="9269" y="13224"/>
                    <a:pt x="8956" y="12931"/>
                    <a:pt x="8579" y="12869"/>
                  </a:cubicBezTo>
                  <a:cubicBezTo>
                    <a:pt x="6487" y="12471"/>
                    <a:pt x="4101" y="11927"/>
                    <a:pt x="2804" y="11550"/>
                  </a:cubicBezTo>
                  <a:cubicBezTo>
                    <a:pt x="4185" y="10776"/>
                    <a:pt x="6800" y="9605"/>
                    <a:pt x="9102" y="8684"/>
                  </a:cubicBezTo>
                  <a:cubicBezTo>
                    <a:pt x="9374" y="8579"/>
                    <a:pt x="9562" y="8370"/>
                    <a:pt x="9667" y="8119"/>
                  </a:cubicBezTo>
                  <a:cubicBezTo>
                    <a:pt x="10378" y="6236"/>
                    <a:pt x="11278" y="4123"/>
                    <a:pt x="11948" y="2888"/>
                  </a:cubicBezTo>
                  <a:close/>
                  <a:moveTo>
                    <a:pt x="12157" y="1"/>
                  </a:moveTo>
                  <a:cubicBezTo>
                    <a:pt x="11550" y="1"/>
                    <a:pt x="10650" y="1"/>
                    <a:pt x="7951" y="7010"/>
                  </a:cubicBezTo>
                  <a:cubicBezTo>
                    <a:pt x="482" y="10023"/>
                    <a:pt x="210" y="10986"/>
                    <a:pt x="84" y="11404"/>
                  </a:cubicBezTo>
                  <a:cubicBezTo>
                    <a:pt x="0" y="11718"/>
                    <a:pt x="84" y="12157"/>
                    <a:pt x="272" y="12408"/>
                  </a:cubicBezTo>
                  <a:cubicBezTo>
                    <a:pt x="461" y="12680"/>
                    <a:pt x="1026" y="13434"/>
                    <a:pt x="7575" y="14689"/>
                  </a:cubicBezTo>
                  <a:cubicBezTo>
                    <a:pt x="9521" y="22431"/>
                    <a:pt x="10211" y="22431"/>
                    <a:pt x="10943" y="22431"/>
                  </a:cubicBezTo>
                  <a:lnTo>
                    <a:pt x="11006" y="22431"/>
                  </a:lnTo>
                  <a:cubicBezTo>
                    <a:pt x="11613" y="22389"/>
                    <a:pt x="12282" y="22347"/>
                    <a:pt x="15463" y="15149"/>
                  </a:cubicBezTo>
                  <a:cubicBezTo>
                    <a:pt x="17409" y="14459"/>
                    <a:pt x="21133" y="13078"/>
                    <a:pt x="21907" y="12366"/>
                  </a:cubicBezTo>
                  <a:cubicBezTo>
                    <a:pt x="22158" y="12136"/>
                    <a:pt x="22347" y="11634"/>
                    <a:pt x="22263" y="11299"/>
                  </a:cubicBezTo>
                  <a:cubicBezTo>
                    <a:pt x="22096" y="10379"/>
                    <a:pt x="21091" y="9898"/>
                    <a:pt x="17262" y="8537"/>
                  </a:cubicBezTo>
                  <a:cubicBezTo>
                    <a:pt x="16530" y="8265"/>
                    <a:pt x="15672" y="7952"/>
                    <a:pt x="15275" y="7784"/>
                  </a:cubicBezTo>
                  <a:cubicBezTo>
                    <a:pt x="15128" y="7345"/>
                    <a:pt x="14877" y="6320"/>
                    <a:pt x="14668" y="5483"/>
                  </a:cubicBezTo>
                  <a:cubicBezTo>
                    <a:pt x="14019" y="2804"/>
                    <a:pt x="13580" y="1131"/>
                    <a:pt x="13098" y="482"/>
                  </a:cubicBezTo>
                  <a:cubicBezTo>
                    <a:pt x="12910" y="231"/>
                    <a:pt x="12471" y="1"/>
                    <a:pt x="12157" y="1"/>
                  </a:cubicBezTo>
                  <a:close/>
                </a:path>
              </a:pathLst>
            </a:custGeom>
            <a:solidFill>
              <a:srgbClr val="2417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21"/>
            <p:cNvSpPr/>
            <p:nvPr/>
          </p:nvSpPr>
          <p:spPr>
            <a:xfrm>
              <a:off x="8605850" y="676619"/>
              <a:ext cx="110490" cy="110317"/>
            </a:xfrm>
            <a:custGeom>
              <a:avLst/>
              <a:gdLst/>
              <a:ahLst/>
              <a:cxnLst/>
              <a:rect l="l" t="t" r="r" b="b"/>
              <a:pathLst>
                <a:path w="13413" h="13392" extrusionOk="0">
                  <a:moveTo>
                    <a:pt x="6717" y="1821"/>
                  </a:moveTo>
                  <a:cubicBezTo>
                    <a:pt x="9416" y="1842"/>
                    <a:pt x="11592" y="4039"/>
                    <a:pt x="11571" y="6717"/>
                  </a:cubicBezTo>
                  <a:cubicBezTo>
                    <a:pt x="11571" y="9395"/>
                    <a:pt x="9374" y="11592"/>
                    <a:pt x="6696" y="11592"/>
                  </a:cubicBezTo>
                  <a:lnTo>
                    <a:pt x="6696" y="12492"/>
                  </a:lnTo>
                  <a:lnTo>
                    <a:pt x="6675" y="11592"/>
                  </a:lnTo>
                  <a:cubicBezTo>
                    <a:pt x="5378" y="11571"/>
                    <a:pt x="4143" y="11069"/>
                    <a:pt x="3223" y="10149"/>
                  </a:cubicBezTo>
                  <a:cubicBezTo>
                    <a:pt x="2302" y="9207"/>
                    <a:pt x="1800" y="7994"/>
                    <a:pt x="1821" y="6675"/>
                  </a:cubicBezTo>
                  <a:cubicBezTo>
                    <a:pt x="1821" y="3997"/>
                    <a:pt x="4018" y="1821"/>
                    <a:pt x="6717" y="1821"/>
                  </a:cubicBezTo>
                  <a:close/>
                  <a:moveTo>
                    <a:pt x="6696" y="1"/>
                  </a:moveTo>
                  <a:cubicBezTo>
                    <a:pt x="3034" y="1"/>
                    <a:pt x="21" y="2993"/>
                    <a:pt x="0" y="6675"/>
                  </a:cubicBezTo>
                  <a:cubicBezTo>
                    <a:pt x="0" y="8454"/>
                    <a:pt x="691" y="10149"/>
                    <a:pt x="1946" y="11404"/>
                  </a:cubicBezTo>
                  <a:cubicBezTo>
                    <a:pt x="3202" y="12680"/>
                    <a:pt x="4876" y="13392"/>
                    <a:pt x="6675" y="13392"/>
                  </a:cubicBezTo>
                  <a:lnTo>
                    <a:pt x="6696" y="13392"/>
                  </a:lnTo>
                  <a:cubicBezTo>
                    <a:pt x="10378" y="13392"/>
                    <a:pt x="13371" y="10400"/>
                    <a:pt x="13391" y="6738"/>
                  </a:cubicBezTo>
                  <a:cubicBezTo>
                    <a:pt x="13412" y="3035"/>
                    <a:pt x="10420" y="22"/>
                    <a:pt x="6696" y="1"/>
                  </a:cubicBezTo>
                  <a:close/>
                </a:path>
              </a:pathLst>
            </a:custGeom>
            <a:solidFill>
              <a:srgbClr val="2417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21"/>
            <p:cNvSpPr/>
            <p:nvPr/>
          </p:nvSpPr>
          <p:spPr>
            <a:xfrm>
              <a:off x="580328" y="212899"/>
              <a:ext cx="184083" cy="184775"/>
            </a:xfrm>
            <a:custGeom>
              <a:avLst/>
              <a:gdLst/>
              <a:ahLst/>
              <a:cxnLst/>
              <a:rect l="l" t="t" r="r" b="b"/>
              <a:pathLst>
                <a:path w="22347" h="22431" extrusionOk="0">
                  <a:moveTo>
                    <a:pt x="11948" y="2888"/>
                  </a:moveTo>
                  <a:cubicBezTo>
                    <a:pt x="12220" y="3830"/>
                    <a:pt x="12534" y="5127"/>
                    <a:pt x="12743" y="5964"/>
                  </a:cubicBezTo>
                  <a:cubicBezTo>
                    <a:pt x="13287" y="8182"/>
                    <a:pt x="13433" y="8726"/>
                    <a:pt x="13684" y="9061"/>
                  </a:cubicBezTo>
                  <a:cubicBezTo>
                    <a:pt x="13977" y="9437"/>
                    <a:pt x="14375" y="9605"/>
                    <a:pt x="16593" y="10400"/>
                  </a:cubicBezTo>
                  <a:cubicBezTo>
                    <a:pt x="17367" y="10672"/>
                    <a:pt x="18539" y="11111"/>
                    <a:pt x="19417" y="11467"/>
                  </a:cubicBezTo>
                  <a:cubicBezTo>
                    <a:pt x="18162" y="12011"/>
                    <a:pt x="16153" y="12785"/>
                    <a:pt x="14396" y="13413"/>
                  </a:cubicBezTo>
                  <a:cubicBezTo>
                    <a:pt x="14124" y="13496"/>
                    <a:pt x="13914" y="13706"/>
                    <a:pt x="13810" y="13957"/>
                  </a:cubicBezTo>
                  <a:cubicBezTo>
                    <a:pt x="12910" y="16007"/>
                    <a:pt x="11822" y="18309"/>
                    <a:pt x="11090" y="19606"/>
                  </a:cubicBezTo>
                  <a:cubicBezTo>
                    <a:pt x="10588" y="18204"/>
                    <a:pt x="9897" y="15756"/>
                    <a:pt x="9353" y="13601"/>
                  </a:cubicBezTo>
                  <a:cubicBezTo>
                    <a:pt x="9269" y="13224"/>
                    <a:pt x="8956" y="12931"/>
                    <a:pt x="8579" y="12869"/>
                  </a:cubicBezTo>
                  <a:cubicBezTo>
                    <a:pt x="6487" y="12471"/>
                    <a:pt x="4101" y="11927"/>
                    <a:pt x="2804" y="11550"/>
                  </a:cubicBezTo>
                  <a:cubicBezTo>
                    <a:pt x="4185" y="10776"/>
                    <a:pt x="6800" y="9605"/>
                    <a:pt x="9102" y="8684"/>
                  </a:cubicBezTo>
                  <a:cubicBezTo>
                    <a:pt x="9374" y="8579"/>
                    <a:pt x="9562" y="8370"/>
                    <a:pt x="9667" y="8119"/>
                  </a:cubicBezTo>
                  <a:cubicBezTo>
                    <a:pt x="10378" y="6236"/>
                    <a:pt x="11278" y="4123"/>
                    <a:pt x="11948" y="2888"/>
                  </a:cubicBezTo>
                  <a:close/>
                  <a:moveTo>
                    <a:pt x="12157" y="1"/>
                  </a:moveTo>
                  <a:cubicBezTo>
                    <a:pt x="11550" y="1"/>
                    <a:pt x="10650" y="1"/>
                    <a:pt x="7951" y="7010"/>
                  </a:cubicBezTo>
                  <a:cubicBezTo>
                    <a:pt x="482" y="10023"/>
                    <a:pt x="210" y="10986"/>
                    <a:pt x="84" y="11404"/>
                  </a:cubicBezTo>
                  <a:cubicBezTo>
                    <a:pt x="0" y="11718"/>
                    <a:pt x="84" y="12157"/>
                    <a:pt x="272" y="12408"/>
                  </a:cubicBezTo>
                  <a:cubicBezTo>
                    <a:pt x="461" y="12680"/>
                    <a:pt x="1026" y="13434"/>
                    <a:pt x="7575" y="14689"/>
                  </a:cubicBezTo>
                  <a:cubicBezTo>
                    <a:pt x="9521" y="22431"/>
                    <a:pt x="10211" y="22431"/>
                    <a:pt x="10943" y="22431"/>
                  </a:cubicBezTo>
                  <a:lnTo>
                    <a:pt x="11006" y="22431"/>
                  </a:lnTo>
                  <a:cubicBezTo>
                    <a:pt x="11613" y="22389"/>
                    <a:pt x="12282" y="22347"/>
                    <a:pt x="15463" y="15149"/>
                  </a:cubicBezTo>
                  <a:cubicBezTo>
                    <a:pt x="17409" y="14459"/>
                    <a:pt x="21133" y="13078"/>
                    <a:pt x="21907" y="12366"/>
                  </a:cubicBezTo>
                  <a:cubicBezTo>
                    <a:pt x="22158" y="12136"/>
                    <a:pt x="22347" y="11634"/>
                    <a:pt x="22263" y="11299"/>
                  </a:cubicBezTo>
                  <a:cubicBezTo>
                    <a:pt x="22096" y="10379"/>
                    <a:pt x="21091" y="9898"/>
                    <a:pt x="17262" y="8537"/>
                  </a:cubicBezTo>
                  <a:cubicBezTo>
                    <a:pt x="16530" y="8265"/>
                    <a:pt x="15672" y="7952"/>
                    <a:pt x="15275" y="7784"/>
                  </a:cubicBezTo>
                  <a:cubicBezTo>
                    <a:pt x="15128" y="7345"/>
                    <a:pt x="14877" y="6320"/>
                    <a:pt x="14668" y="5483"/>
                  </a:cubicBezTo>
                  <a:cubicBezTo>
                    <a:pt x="14019" y="2804"/>
                    <a:pt x="13580" y="1131"/>
                    <a:pt x="13098" y="482"/>
                  </a:cubicBezTo>
                  <a:cubicBezTo>
                    <a:pt x="12910" y="231"/>
                    <a:pt x="12471" y="1"/>
                    <a:pt x="12157" y="1"/>
                  </a:cubicBezTo>
                  <a:close/>
                </a:path>
              </a:pathLst>
            </a:custGeom>
            <a:solidFill>
              <a:srgbClr val="2417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2090150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363"/>
        <p:cNvGrpSpPr/>
        <p:nvPr/>
      </p:nvGrpSpPr>
      <p:grpSpPr>
        <a:xfrm>
          <a:off x="0" y="0"/>
          <a:ext cx="0" cy="0"/>
          <a:chOff x="0" y="0"/>
          <a:chExt cx="0" cy="0"/>
        </a:xfrm>
      </p:grpSpPr>
      <p:grpSp>
        <p:nvGrpSpPr>
          <p:cNvPr id="364" name="Google Shape;364;p22"/>
          <p:cNvGrpSpPr/>
          <p:nvPr/>
        </p:nvGrpSpPr>
        <p:grpSpPr>
          <a:xfrm>
            <a:off x="186925" y="182266"/>
            <a:ext cx="8545619" cy="1399132"/>
            <a:chOff x="186924" y="136699"/>
            <a:chExt cx="8545619" cy="1049349"/>
          </a:xfrm>
        </p:grpSpPr>
        <p:grpSp>
          <p:nvGrpSpPr>
            <p:cNvPr id="365" name="Google Shape;365;p22"/>
            <p:cNvGrpSpPr/>
            <p:nvPr/>
          </p:nvGrpSpPr>
          <p:grpSpPr>
            <a:xfrm>
              <a:off x="8128993" y="588223"/>
              <a:ext cx="603550" cy="597825"/>
              <a:chOff x="4929475" y="1099975"/>
              <a:chExt cx="507825" cy="503050"/>
            </a:xfrm>
          </p:grpSpPr>
          <p:sp>
            <p:nvSpPr>
              <p:cNvPr id="366" name="Google Shape;366;p22"/>
              <p:cNvSpPr/>
              <p:nvPr/>
            </p:nvSpPr>
            <p:spPr>
              <a:xfrm>
                <a:off x="4929475" y="1099975"/>
                <a:ext cx="507825" cy="503050"/>
              </a:xfrm>
              <a:custGeom>
                <a:avLst/>
                <a:gdLst/>
                <a:ahLst/>
                <a:cxnLst/>
                <a:rect l="l" t="t" r="r" b="b"/>
                <a:pathLst>
                  <a:path w="20313" h="20122" extrusionOk="0">
                    <a:moveTo>
                      <a:pt x="10168" y="631"/>
                    </a:moveTo>
                    <a:cubicBezTo>
                      <a:pt x="10430" y="1084"/>
                      <a:pt x="10942" y="2286"/>
                      <a:pt x="11347" y="3334"/>
                    </a:cubicBezTo>
                    <a:cubicBezTo>
                      <a:pt x="11371" y="3405"/>
                      <a:pt x="11419" y="3453"/>
                      <a:pt x="11490" y="3477"/>
                    </a:cubicBezTo>
                    <a:cubicBezTo>
                      <a:pt x="11517" y="3488"/>
                      <a:pt x="11548" y="3493"/>
                      <a:pt x="11580" y="3493"/>
                    </a:cubicBezTo>
                    <a:cubicBezTo>
                      <a:pt x="11620" y="3493"/>
                      <a:pt x="11660" y="3485"/>
                      <a:pt x="11692" y="3465"/>
                    </a:cubicBezTo>
                    <a:cubicBezTo>
                      <a:pt x="12681" y="2917"/>
                      <a:pt x="14193" y="2167"/>
                      <a:pt x="14586" y="2084"/>
                    </a:cubicBezTo>
                    <a:lnTo>
                      <a:pt x="14586" y="2084"/>
                    </a:lnTo>
                    <a:cubicBezTo>
                      <a:pt x="14633" y="2429"/>
                      <a:pt x="14419" y="3632"/>
                      <a:pt x="14169" y="4632"/>
                    </a:cubicBezTo>
                    <a:cubicBezTo>
                      <a:pt x="14145" y="4715"/>
                      <a:pt x="14169" y="4798"/>
                      <a:pt x="14228" y="4858"/>
                    </a:cubicBezTo>
                    <a:cubicBezTo>
                      <a:pt x="14270" y="4910"/>
                      <a:pt x="14338" y="4944"/>
                      <a:pt x="14410" y="4944"/>
                    </a:cubicBezTo>
                    <a:cubicBezTo>
                      <a:pt x="14421" y="4944"/>
                      <a:pt x="14432" y="4943"/>
                      <a:pt x="14443" y="4941"/>
                    </a:cubicBezTo>
                    <a:cubicBezTo>
                      <a:pt x="14467" y="4929"/>
                      <a:pt x="16479" y="4632"/>
                      <a:pt x="17515" y="4632"/>
                    </a:cubicBezTo>
                    <a:cubicBezTo>
                      <a:pt x="17681" y="4632"/>
                      <a:pt x="17788" y="4644"/>
                      <a:pt x="17860" y="4656"/>
                    </a:cubicBezTo>
                    <a:cubicBezTo>
                      <a:pt x="17717" y="5072"/>
                      <a:pt x="17169" y="6227"/>
                      <a:pt x="16633" y="7251"/>
                    </a:cubicBezTo>
                    <a:cubicBezTo>
                      <a:pt x="16598" y="7311"/>
                      <a:pt x="16598" y="7394"/>
                      <a:pt x="16622" y="7453"/>
                    </a:cubicBezTo>
                    <a:cubicBezTo>
                      <a:pt x="16657" y="7525"/>
                      <a:pt x="16717" y="7573"/>
                      <a:pt x="16788" y="7596"/>
                    </a:cubicBezTo>
                    <a:cubicBezTo>
                      <a:pt x="17967" y="7918"/>
                      <a:pt x="19324" y="8382"/>
                      <a:pt x="19598" y="8596"/>
                    </a:cubicBezTo>
                    <a:cubicBezTo>
                      <a:pt x="19408" y="8930"/>
                      <a:pt x="18193" y="9930"/>
                      <a:pt x="17098" y="10716"/>
                    </a:cubicBezTo>
                    <a:cubicBezTo>
                      <a:pt x="17038" y="10763"/>
                      <a:pt x="16991" y="10835"/>
                      <a:pt x="16991" y="10918"/>
                    </a:cubicBezTo>
                    <a:cubicBezTo>
                      <a:pt x="17003" y="11002"/>
                      <a:pt x="17038" y="11073"/>
                      <a:pt x="17110" y="11121"/>
                    </a:cubicBezTo>
                    <a:cubicBezTo>
                      <a:pt x="18348" y="11954"/>
                      <a:pt x="19408" y="12918"/>
                      <a:pt x="19396" y="13180"/>
                    </a:cubicBezTo>
                    <a:cubicBezTo>
                      <a:pt x="19265" y="13442"/>
                      <a:pt x="17729" y="13895"/>
                      <a:pt x="16038" y="14181"/>
                    </a:cubicBezTo>
                    <a:cubicBezTo>
                      <a:pt x="15955" y="14192"/>
                      <a:pt x="15883" y="14240"/>
                      <a:pt x="15860" y="14311"/>
                    </a:cubicBezTo>
                    <a:cubicBezTo>
                      <a:pt x="15824" y="14383"/>
                      <a:pt x="15824" y="14466"/>
                      <a:pt x="15860" y="14538"/>
                    </a:cubicBezTo>
                    <a:cubicBezTo>
                      <a:pt x="16431" y="15550"/>
                      <a:pt x="16991" y="16800"/>
                      <a:pt x="16967" y="17121"/>
                    </a:cubicBezTo>
                    <a:cubicBezTo>
                      <a:pt x="16919" y="17133"/>
                      <a:pt x="16812" y="17157"/>
                      <a:pt x="16574" y="17157"/>
                    </a:cubicBezTo>
                    <a:cubicBezTo>
                      <a:pt x="15645" y="17157"/>
                      <a:pt x="13919" y="16788"/>
                      <a:pt x="13907" y="16788"/>
                    </a:cubicBezTo>
                    <a:cubicBezTo>
                      <a:pt x="13890" y="16785"/>
                      <a:pt x="13873" y="16783"/>
                      <a:pt x="13857" y="16783"/>
                    </a:cubicBezTo>
                    <a:cubicBezTo>
                      <a:pt x="13747" y="16783"/>
                      <a:pt x="13652" y="16851"/>
                      <a:pt x="13621" y="16955"/>
                    </a:cubicBezTo>
                    <a:cubicBezTo>
                      <a:pt x="13276" y="18002"/>
                      <a:pt x="12835" y="19217"/>
                      <a:pt x="12633" y="19586"/>
                    </a:cubicBezTo>
                    <a:cubicBezTo>
                      <a:pt x="12276" y="19324"/>
                      <a:pt x="11347" y="18181"/>
                      <a:pt x="10609" y="17157"/>
                    </a:cubicBezTo>
                    <a:cubicBezTo>
                      <a:pt x="10561" y="17098"/>
                      <a:pt x="10502" y="17062"/>
                      <a:pt x="10430" y="17062"/>
                    </a:cubicBezTo>
                    <a:lnTo>
                      <a:pt x="10406" y="17062"/>
                    </a:lnTo>
                    <a:cubicBezTo>
                      <a:pt x="10347" y="17062"/>
                      <a:pt x="10276" y="17086"/>
                      <a:pt x="10228" y="17133"/>
                    </a:cubicBezTo>
                    <a:cubicBezTo>
                      <a:pt x="9299" y="18062"/>
                      <a:pt x="8216" y="19074"/>
                      <a:pt x="7823" y="19336"/>
                    </a:cubicBezTo>
                    <a:cubicBezTo>
                      <a:pt x="7704" y="18919"/>
                      <a:pt x="7489" y="17848"/>
                      <a:pt x="7311" y="16871"/>
                    </a:cubicBezTo>
                    <a:cubicBezTo>
                      <a:pt x="7299" y="16800"/>
                      <a:pt x="7251" y="16740"/>
                      <a:pt x="7192" y="16705"/>
                    </a:cubicBezTo>
                    <a:cubicBezTo>
                      <a:pt x="7150" y="16684"/>
                      <a:pt x="7109" y="16671"/>
                      <a:pt x="7067" y="16671"/>
                    </a:cubicBezTo>
                    <a:cubicBezTo>
                      <a:pt x="7037" y="16671"/>
                      <a:pt x="7007" y="16678"/>
                      <a:pt x="6977" y="16693"/>
                    </a:cubicBezTo>
                    <a:cubicBezTo>
                      <a:pt x="5918" y="17109"/>
                      <a:pt x="4156" y="17752"/>
                      <a:pt x="3501" y="17871"/>
                    </a:cubicBezTo>
                    <a:cubicBezTo>
                      <a:pt x="3584" y="17359"/>
                      <a:pt x="3953" y="15990"/>
                      <a:pt x="4310" y="14764"/>
                    </a:cubicBezTo>
                    <a:cubicBezTo>
                      <a:pt x="4322" y="14704"/>
                      <a:pt x="4310" y="14633"/>
                      <a:pt x="4287" y="14573"/>
                    </a:cubicBezTo>
                    <a:cubicBezTo>
                      <a:pt x="4251" y="14514"/>
                      <a:pt x="4191" y="14478"/>
                      <a:pt x="4132" y="14454"/>
                    </a:cubicBezTo>
                    <a:cubicBezTo>
                      <a:pt x="2822" y="14133"/>
                      <a:pt x="1322" y="13692"/>
                      <a:pt x="917" y="13466"/>
                    </a:cubicBezTo>
                    <a:cubicBezTo>
                      <a:pt x="1191" y="13121"/>
                      <a:pt x="2286" y="12228"/>
                      <a:pt x="3275" y="11502"/>
                    </a:cubicBezTo>
                    <a:cubicBezTo>
                      <a:pt x="3334" y="11454"/>
                      <a:pt x="3370" y="11371"/>
                      <a:pt x="3370" y="11287"/>
                    </a:cubicBezTo>
                    <a:cubicBezTo>
                      <a:pt x="3370" y="11204"/>
                      <a:pt x="3322" y="11133"/>
                      <a:pt x="3251" y="11097"/>
                    </a:cubicBezTo>
                    <a:cubicBezTo>
                      <a:pt x="1822" y="10263"/>
                      <a:pt x="584" y="9299"/>
                      <a:pt x="584" y="9013"/>
                    </a:cubicBezTo>
                    <a:cubicBezTo>
                      <a:pt x="631" y="8751"/>
                      <a:pt x="2001" y="8204"/>
                      <a:pt x="3453" y="7882"/>
                    </a:cubicBezTo>
                    <a:cubicBezTo>
                      <a:pt x="3537" y="7858"/>
                      <a:pt x="3596" y="7811"/>
                      <a:pt x="3632" y="7739"/>
                    </a:cubicBezTo>
                    <a:cubicBezTo>
                      <a:pt x="3656" y="7668"/>
                      <a:pt x="3656" y="7596"/>
                      <a:pt x="3620" y="7525"/>
                    </a:cubicBezTo>
                    <a:cubicBezTo>
                      <a:pt x="2989" y="6334"/>
                      <a:pt x="2322" y="4989"/>
                      <a:pt x="2167" y="4477"/>
                    </a:cubicBezTo>
                    <a:lnTo>
                      <a:pt x="2167" y="4477"/>
                    </a:lnTo>
                    <a:cubicBezTo>
                      <a:pt x="2810" y="4536"/>
                      <a:pt x="4525" y="4941"/>
                      <a:pt x="5180" y="5096"/>
                    </a:cubicBezTo>
                    <a:cubicBezTo>
                      <a:pt x="5200" y="5103"/>
                      <a:pt x="5220" y="5106"/>
                      <a:pt x="5239" y="5106"/>
                    </a:cubicBezTo>
                    <a:cubicBezTo>
                      <a:pt x="5290" y="5106"/>
                      <a:pt x="5339" y="5086"/>
                      <a:pt x="5382" y="5060"/>
                    </a:cubicBezTo>
                    <a:cubicBezTo>
                      <a:pt x="5442" y="5013"/>
                      <a:pt x="5477" y="4941"/>
                      <a:pt x="5489" y="4870"/>
                    </a:cubicBezTo>
                    <a:cubicBezTo>
                      <a:pt x="5525" y="3560"/>
                      <a:pt x="5620" y="2120"/>
                      <a:pt x="5715" y="1619"/>
                    </a:cubicBezTo>
                    <a:cubicBezTo>
                      <a:pt x="6204" y="1869"/>
                      <a:pt x="7585" y="2739"/>
                      <a:pt x="8823" y="3560"/>
                    </a:cubicBezTo>
                    <a:cubicBezTo>
                      <a:pt x="8863" y="3592"/>
                      <a:pt x="8913" y="3608"/>
                      <a:pt x="8967" y="3608"/>
                    </a:cubicBezTo>
                    <a:cubicBezTo>
                      <a:pt x="8994" y="3608"/>
                      <a:pt x="9021" y="3604"/>
                      <a:pt x="9049" y="3596"/>
                    </a:cubicBezTo>
                    <a:cubicBezTo>
                      <a:pt x="9121" y="3560"/>
                      <a:pt x="9168" y="3501"/>
                      <a:pt x="9192" y="3429"/>
                    </a:cubicBezTo>
                    <a:cubicBezTo>
                      <a:pt x="9514" y="2346"/>
                      <a:pt x="9930" y="1096"/>
                      <a:pt x="10168" y="631"/>
                    </a:cubicBezTo>
                    <a:close/>
                    <a:moveTo>
                      <a:pt x="10168" y="0"/>
                    </a:moveTo>
                    <a:cubicBezTo>
                      <a:pt x="9990" y="0"/>
                      <a:pt x="9716" y="0"/>
                      <a:pt x="8823" y="2977"/>
                    </a:cubicBezTo>
                    <a:cubicBezTo>
                      <a:pt x="6906" y="1703"/>
                      <a:pt x="5823" y="1060"/>
                      <a:pt x="5584" y="1060"/>
                    </a:cubicBezTo>
                    <a:lnTo>
                      <a:pt x="5513" y="1060"/>
                    </a:lnTo>
                    <a:cubicBezTo>
                      <a:pt x="5323" y="1107"/>
                      <a:pt x="5120" y="1167"/>
                      <a:pt x="5001" y="4548"/>
                    </a:cubicBezTo>
                    <a:cubicBezTo>
                      <a:pt x="4310" y="4382"/>
                      <a:pt x="2596" y="3977"/>
                      <a:pt x="2048" y="3977"/>
                    </a:cubicBezTo>
                    <a:cubicBezTo>
                      <a:pt x="1953" y="3977"/>
                      <a:pt x="1846" y="3989"/>
                      <a:pt x="1763" y="4048"/>
                    </a:cubicBezTo>
                    <a:cubicBezTo>
                      <a:pt x="1596" y="4179"/>
                      <a:pt x="1382" y="4334"/>
                      <a:pt x="3037" y="7477"/>
                    </a:cubicBezTo>
                    <a:cubicBezTo>
                      <a:pt x="2001" y="7727"/>
                      <a:pt x="227" y="8263"/>
                      <a:pt x="108" y="8930"/>
                    </a:cubicBezTo>
                    <a:cubicBezTo>
                      <a:pt x="0" y="9609"/>
                      <a:pt x="1679" y="10728"/>
                      <a:pt x="2679" y="11335"/>
                    </a:cubicBezTo>
                    <a:cubicBezTo>
                      <a:pt x="310" y="13109"/>
                      <a:pt x="358" y="13430"/>
                      <a:pt x="381" y="13573"/>
                    </a:cubicBezTo>
                    <a:cubicBezTo>
                      <a:pt x="405" y="13728"/>
                      <a:pt x="465" y="14050"/>
                      <a:pt x="3763" y="14871"/>
                    </a:cubicBezTo>
                    <a:cubicBezTo>
                      <a:pt x="3465" y="15895"/>
                      <a:pt x="2941" y="17800"/>
                      <a:pt x="3001" y="18121"/>
                    </a:cubicBezTo>
                    <a:cubicBezTo>
                      <a:pt x="3001" y="18181"/>
                      <a:pt x="3060" y="18383"/>
                      <a:pt x="3358" y="18383"/>
                    </a:cubicBezTo>
                    <a:cubicBezTo>
                      <a:pt x="3941" y="18383"/>
                      <a:pt x="6085" y="17574"/>
                      <a:pt x="6882" y="17252"/>
                    </a:cubicBezTo>
                    <a:cubicBezTo>
                      <a:pt x="7061" y="18217"/>
                      <a:pt x="7323" y="19574"/>
                      <a:pt x="7489" y="19788"/>
                    </a:cubicBezTo>
                    <a:cubicBezTo>
                      <a:pt x="7537" y="19848"/>
                      <a:pt x="7644" y="19896"/>
                      <a:pt x="7716" y="19896"/>
                    </a:cubicBezTo>
                    <a:cubicBezTo>
                      <a:pt x="8001" y="19896"/>
                      <a:pt x="8894" y="19157"/>
                      <a:pt x="10371" y="17681"/>
                    </a:cubicBezTo>
                    <a:cubicBezTo>
                      <a:pt x="11573" y="19300"/>
                      <a:pt x="12347" y="20122"/>
                      <a:pt x="12692" y="20122"/>
                    </a:cubicBezTo>
                    <a:cubicBezTo>
                      <a:pt x="12776" y="20122"/>
                      <a:pt x="12859" y="20098"/>
                      <a:pt x="12919" y="20038"/>
                    </a:cubicBezTo>
                    <a:cubicBezTo>
                      <a:pt x="13181" y="19765"/>
                      <a:pt x="13764" y="18086"/>
                      <a:pt x="14014" y="17312"/>
                    </a:cubicBezTo>
                    <a:cubicBezTo>
                      <a:pt x="14526" y="17419"/>
                      <a:pt x="15776" y="17657"/>
                      <a:pt x="16574" y="17657"/>
                    </a:cubicBezTo>
                    <a:cubicBezTo>
                      <a:pt x="16907" y="17657"/>
                      <a:pt x="17276" y="17621"/>
                      <a:pt x="17407" y="17359"/>
                    </a:cubicBezTo>
                    <a:cubicBezTo>
                      <a:pt x="17622" y="16919"/>
                      <a:pt x="16967" y="15550"/>
                      <a:pt x="16455" y="14609"/>
                    </a:cubicBezTo>
                    <a:cubicBezTo>
                      <a:pt x="17788" y="14371"/>
                      <a:pt x="19705" y="13930"/>
                      <a:pt x="19872" y="13311"/>
                    </a:cubicBezTo>
                    <a:cubicBezTo>
                      <a:pt x="20039" y="12692"/>
                      <a:pt x="18681" y="11609"/>
                      <a:pt x="17669" y="10906"/>
                    </a:cubicBezTo>
                    <a:cubicBezTo>
                      <a:pt x="20312" y="8977"/>
                      <a:pt x="20146" y="8596"/>
                      <a:pt x="20074" y="8430"/>
                    </a:cubicBezTo>
                    <a:cubicBezTo>
                      <a:pt x="19920" y="8049"/>
                      <a:pt x="18491" y="7573"/>
                      <a:pt x="17205" y="7203"/>
                    </a:cubicBezTo>
                    <a:cubicBezTo>
                      <a:pt x="17645" y="6358"/>
                      <a:pt x="18372" y="4894"/>
                      <a:pt x="18372" y="4525"/>
                    </a:cubicBezTo>
                    <a:cubicBezTo>
                      <a:pt x="18372" y="4144"/>
                      <a:pt x="17836" y="4144"/>
                      <a:pt x="17515" y="4144"/>
                    </a:cubicBezTo>
                    <a:cubicBezTo>
                      <a:pt x="16705" y="4144"/>
                      <a:pt x="15371" y="4310"/>
                      <a:pt x="14728" y="4394"/>
                    </a:cubicBezTo>
                    <a:cubicBezTo>
                      <a:pt x="15336" y="1881"/>
                      <a:pt x="15002" y="1715"/>
                      <a:pt x="14848" y="1643"/>
                    </a:cubicBezTo>
                    <a:cubicBezTo>
                      <a:pt x="14800" y="1608"/>
                      <a:pt x="14740" y="1596"/>
                      <a:pt x="14669" y="1596"/>
                    </a:cubicBezTo>
                    <a:cubicBezTo>
                      <a:pt x="14169" y="1596"/>
                      <a:pt x="12431" y="2512"/>
                      <a:pt x="11704" y="2893"/>
                    </a:cubicBezTo>
                    <a:cubicBezTo>
                      <a:pt x="10633" y="167"/>
                      <a:pt x="10371" y="60"/>
                      <a:pt x="10276" y="24"/>
                    </a:cubicBezTo>
                    <a:cubicBezTo>
                      <a:pt x="10252" y="12"/>
                      <a:pt x="10204" y="0"/>
                      <a:pt x="101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22"/>
              <p:cNvSpPr/>
              <p:nvPr/>
            </p:nvSpPr>
            <p:spPr>
              <a:xfrm>
                <a:off x="5022650" y="1205050"/>
                <a:ext cx="315825" cy="315825"/>
              </a:xfrm>
              <a:custGeom>
                <a:avLst/>
                <a:gdLst/>
                <a:ahLst/>
                <a:cxnLst/>
                <a:rect l="l" t="t" r="r" b="b"/>
                <a:pathLst>
                  <a:path w="12633" h="12633" extrusionOk="0">
                    <a:moveTo>
                      <a:pt x="6322" y="0"/>
                    </a:moveTo>
                    <a:cubicBezTo>
                      <a:pt x="2834" y="0"/>
                      <a:pt x="0" y="2834"/>
                      <a:pt x="0" y="6322"/>
                    </a:cubicBezTo>
                    <a:cubicBezTo>
                      <a:pt x="0" y="9811"/>
                      <a:pt x="2834" y="12633"/>
                      <a:pt x="6322" y="12633"/>
                    </a:cubicBezTo>
                    <a:cubicBezTo>
                      <a:pt x="9811" y="12633"/>
                      <a:pt x="12633" y="9811"/>
                      <a:pt x="12633" y="6322"/>
                    </a:cubicBezTo>
                    <a:cubicBezTo>
                      <a:pt x="12633" y="2834"/>
                      <a:pt x="9811" y="0"/>
                      <a:pt x="63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22"/>
              <p:cNvSpPr/>
              <p:nvPr/>
            </p:nvSpPr>
            <p:spPr>
              <a:xfrm>
                <a:off x="5192600" y="1254150"/>
                <a:ext cx="26225" cy="16100"/>
              </a:xfrm>
              <a:custGeom>
                <a:avLst/>
                <a:gdLst/>
                <a:ahLst/>
                <a:cxnLst/>
                <a:rect l="l" t="t" r="r" b="b"/>
                <a:pathLst>
                  <a:path w="1049" h="644" extrusionOk="0">
                    <a:moveTo>
                      <a:pt x="1" y="1"/>
                    </a:moveTo>
                    <a:lnTo>
                      <a:pt x="1048" y="644"/>
                    </a:lnTo>
                    <a:cubicBezTo>
                      <a:pt x="917" y="191"/>
                      <a:pt x="1" y="1"/>
                      <a:pt x="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22"/>
              <p:cNvSpPr/>
              <p:nvPr/>
            </p:nvSpPr>
            <p:spPr>
              <a:xfrm>
                <a:off x="5186050" y="1248100"/>
                <a:ext cx="39925" cy="28100"/>
              </a:xfrm>
              <a:custGeom>
                <a:avLst/>
                <a:gdLst/>
                <a:ahLst/>
                <a:cxnLst/>
                <a:rect l="l" t="t" r="r" b="b"/>
                <a:pathLst>
                  <a:path w="1597" h="1124" extrusionOk="0">
                    <a:moveTo>
                      <a:pt x="265" y="0"/>
                    </a:moveTo>
                    <a:cubicBezTo>
                      <a:pt x="151" y="0"/>
                      <a:pt x="45" y="79"/>
                      <a:pt x="24" y="195"/>
                    </a:cubicBezTo>
                    <a:cubicBezTo>
                      <a:pt x="1" y="326"/>
                      <a:pt x="84" y="457"/>
                      <a:pt x="215" y="493"/>
                    </a:cubicBezTo>
                    <a:cubicBezTo>
                      <a:pt x="524" y="552"/>
                      <a:pt x="1025" y="743"/>
                      <a:pt x="1084" y="945"/>
                    </a:cubicBezTo>
                    <a:cubicBezTo>
                      <a:pt x="1108" y="1052"/>
                      <a:pt x="1215" y="1124"/>
                      <a:pt x="1322" y="1124"/>
                    </a:cubicBezTo>
                    <a:cubicBezTo>
                      <a:pt x="1334" y="1124"/>
                      <a:pt x="1358" y="1124"/>
                      <a:pt x="1382" y="1112"/>
                    </a:cubicBezTo>
                    <a:cubicBezTo>
                      <a:pt x="1513" y="1076"/>
                      <a:pt x="1596" y="945"/>
                      <a:pt x="1548" y="814"/>
                    </a:cubicBezTo>
                    <a:cubicBezTo>
                      <a:pt x="1382" y="243"/>
                      <a:pt x="489" y="40"/>
                      <a:pt x="310" y="4"/>
                    </a:cubicBezTo>
                    <a:cubicBezTo>
                      <a:pt x="295" y="2"/>
                      <a:pt x="280" y="0"/>
                      <a:pt x="2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22"/>
              <p:cNvSpPr/>
              <p:nvPr/>
            </p:nvSpPr>
            <p:spPr>
              <a:xfrm>
                <a:off x="5211350" y="1302675"/>
                <a:ext cx="26225" cy="16100"/>
              </a:xfrm>
              <a:custGeom>
                <a:avLst/>
                <a:gdLst/>
                <a:ahLst/>
                <a:cxnLst/>
                <a:rect l="l" t="t" r="r" b="b"/>
                <a:pathLst>
                  <a:path w="1049" h="644" extrusionOk="0">
                    <a:moveTo>
                      <a:pt x="1" y="0"/>
                    </a:moveTo>
                    <a:lnTo>
                      <a:pt x="1048" y="643"/>
                    </a:lnTo>
                    <a:cubicBezTo>
                      <a:pt x="917" y="191"/>
                      <a:pt x="1" y="0"/>
                      <a:pt x="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22"/>
              <p:cNvSpPr/>
              <p:nvPr/>
            </p:nvSpPr>
            <p:spPr>
              <a:xfrm>
                <a:off x="5204500" y="1296625"/>
                <a:ext cx="39925" cy="28100"/>
              </a:xfrm>
              <a:custGeom>
                <a:avLst/>
                <a:gdLst/>
                <a:ahLst/>
                <a:cxnLst/>
                <a:rect l="l" t="t" r="r" b="b"/>
                <a:pathLst>
                  <a:path w="1597" h="1124" extrusionOk="0">
                    <a:moveTo>
                      <a:pt x="277" y="0"/>
                    </a:moveTo>
                    <a:cubicBezTo>
                      <a:pt x="163" y="0"/>
                      <a:pt x="58" y="79"/>
                      <a:pt x="37" y="195"/>
                    </a:cubicBezTo>
                    <a:cubicBezTo>
                      <a:pt x="1" y="326"/>
                      <a:pt x="96" y="457"/>
                      <a:pt x="227" y="492"/>
                    </a:cubicBezTo>
                    <a:cubicBezTo>
                      <a:pt x="548" y="552"/>
                      <a:pt x="1025" y="754"/>
                      <a:pt x="1084" y="957"/>
                    </a:cubicBezTo>
                    <a:cubicBezTo>
                      <a:pt x="1120" y="1064"/>
                      <a:pt x="1215" y="1123"/>
                      <a:pt x="1322" y="1123"/>
                    </a:cubicBezTo>
                    <a:lnTo>
                      <a:pt x="1394" y="1123"/>
                    </a:lnTo>
                    <a:cubicBezTo>
                      <a:pt x="1525" y="1076"/>
                      <a:pt x="1596" y="945"/>
                      <a:pt x="1561" y="814"/>
                    </a:cubicBezTo>
                    <a:cubicBezTo>
                      <a:pt x="1394" y="254"/>
                      <a:pt x="501" y="40"/>
                      <a:pt x="322" y="4"/>
                    </a:cubicBezTo>
                    <a:cubicBezTo>
                      <a:pt x="307" y="1"/>
                      <a:pt x="292" y="0"/>
                      <a:pt x="2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22"/>
              <p:cNvSpPr/>
              <p:nvPr/>
            </p:nvSpPr>
            <p:spPr>
              <a:xfrm>
                <a:off x="5263450" y="1302375"/>
                <a:ext cx="23225" cy="20275"/>
              </a:xfrm>
              <a:custGeom>
                <a:avLst/>
                <a:gdLst/>
                <a:ahLst/>
                <a:cxnLst/>
                <a:rect l="l" t="t" r="r" b="b"/>
                <a:pathLst>
                  <a:path w="929" h="811" extrusionOk="0">
                    <a:moveTo>
                      <a:pt x="0" y="0"/>
                    </a:moveTo>
                    <a:lnTo>
                      <a:pt x="929" y="810"/>
                    </a:lnTo>
                    <a:cubicBezTo>
                      <a:pt x="869" y="346"/>
                      <a:pt x="0" y="1"/>
                      <a:pt x="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22"/>
              <p:cNvSpPr/>
              <p:nvPr/>
            </p:nvSpPr>
            <p:spPr>
              <a:xfrm>
                <a:off x="5256300" y="1296025"/>
                <a:ext cx="36625" cy="32575"/>
              </a:xfrm>
              <a:custGeom>
                <a:avLst/>
                <a:gdLst/>
                <a:ahLst/>
                <a:cxnLst/>
                <a:rect l="l" t="t" r="r" b="b"/>
                <a:pathLst>
                  <a:path w="1465" h="1303" extrusionOk="0">
                    <a:moveTo>
                      <a:pt x="285" y="0"/>
                    </a:moveTo>
                    <a:cubicBezTo>
                      <a:pt x="190" y="0"/>
                      <a:pt x="97" y="58"/>
                      <a:pt x="60" y="159"/>
                    </a:cubicBezTo>
                    <a:cubicBezTo>
                      <a:pt x="0" y="290"/>
                      <a:pt x="72" y="433"/>
                      <a:pt x="191" y="481"/>
                    </a:cubicBezTo>
                    <a:cubicBezTo>
                      <a:pt x="489" y="600"/>
                      <a:pt x="941" y="874"/>
                      <a:pt x="965" y="1088"/>
                    </a:cubicBezTo>
                    <a:cubicBezTo>
                      <a:pt x="977" y="1207"/>
                      <a:pt x="1084" y="1302"/>
                      <a:pt x="1203" y="1302"/>
                    </a:cubicBezTo>
                    <a:lnTo>
                      <a:pt x="1239" y="1302"/>
                    </a:lnTo>
                    <a:cubicBezTo>
                      <a:pt x="1370" y="1290"/>
                      <a:pt x="1465" y="1171"/>
                      <a:pt x="1453" y="1028"/>
                    </a:cubicBezTo>
                    <a:cubicBezTo>
                      <a:pt x="1382" y="445"/>
                      <a:pt x="548" y="88"/>
                      <a:pt x="370" y="16"/>
                    </a:cubicBezTo>
                    <a:cubicBezTo>
                      <a:pt x="342" y="5"/>
                      <a:pt x="313" y="0"/>
                      <a:pt x="2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22"/>
              <p:cNvSpPr/>
              <p:nvPr/>
            </p:nvSpPr>
            <p:spPr>
              <a:xfrm>
                <a:off x="5151825" y="1290175"/>
                <a:ext cx="26225" cy="15800"/>
              </a:xfrm>
              <a:custGeom>
                <a:avLst/>
                <a:gdLst/>
                <a:ahLst/>
                <a:cxnLst/>
                <a:rect l="l" t="t" r="r" b="b"/>
                <a:pathLst>
                  <a:path w="1049" h="632" extrusionOk="0">
                    <a:moveTo>
                      <a:pt x="0" y="0"/>
                    </a:moveTo>
                    <a:lnTo>
                      <a:pt x="1048" y="631"/>
                    </a:lnTo>
                    <a:cubicBezTo>
                      <a:pt x="917" y="179"/>
                      <a:pt x="1" y="0"/>
                      <a:pt x="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22"/>
              <p:cNvSpPr/>
              <p:nvPr/>
            </p:nvSpPr>
            <p:spPr>
              <a:xfrm>
                <a:off x="5144975" y="1283825"/>
                <a:ext cx="39900" cy="28400"/>
              </a:xfrm>
              <a:custGeom>
                <a:avLst/>
                <a:gdLst/>
                <a:ahLst/>
                <a:cxnLst/>
                <a:rect l="l" t="t" r="r" b="b"/>
                <a:pathLst>
                  <a:path w="1596" h="1136" extrusionOk="0">
                    <a:moveTo>
                      <a:pt x="277" y="0"/>
                    </a:moveTo>
                    <a:cubicBezTo>
                      <a:pt x="162" y="0"/>
                      <a:pt x="56" y="80"/>
                      <a:pt x="24" y="207"/>
                    </a:cubicBezTo>
                    <a:cubicBezTo>
                      <a:pt x="1" y="338"/>
                      <a:pt x="84" y="469"/>
                      <a:pt x="215" y="492"/>
                    </a:cubicBezTo>
                    <a:cubicBezTo>
                      <a:pt x="548" y="564"/>
                      <a:pt x="1024" y="754"/>
                      <a:pt x="1084" y="957"/>
                    </a:cubicBezTo>
                    <a:cubicBezTo>
                      <a:pt x="1120" y="1064"/>
                      <a:pt x="1215" y="1135"/>
                      <a:pt x="1322" y="1135"/>
                    </a:cubicBezTo>
                    <a:cubicBezTo>
                      <a:pt x="1346" y="1135"/>
                      <a:pt x="1370" y="1135"/>
                      <a:pt x="1394" y="1123"/>
                    </a:cubicBezTo>
                    <a:cubicBezTo>
                      <a:pt x="1525" y="1088"/>
                      <a:pt x="1596" y="945"/>
                      <a:pt x="1560" y="814"/>
                    </a:cubicBezTo>
                    <a:cubicBezTo>
                      <a:pt x="1394" y="254"/>
                      <a:pt x="501" y="40"/>
                      <a:pt x="322" y="4"/>
                    </a:cubicBezTo>
                    <a:cubicBezTo>
                      <a:pt x="307" y="2"/>
                      <a:pt x="292" y="0"/>
                      <a:pt x="2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22"/>
              <p:cNvSpPr/>
              <p:nvPr/>
            </p:nvSpPr>
            <p:spPr>
              <a:xfrm>
                <a:off x="5124725" y="1251175"/>
                <a:ext cx="29200" cy="9850"/>
              </a:xfrm>
              <a:custGeom>
                <a:avLst/>
                <a:gdLst/>
                <a:ahLst/>
                <a:cxnLst/>
                <a:rect l="l" t="t" r="r" b="b"/>
                <a:pathLst>
                  <a:path w="1168" h="394" extrusionOk="0">
                    <a:moveTo>
                      <a:pt x="28" y="0"/>
                    </a:moveTo>
                    <a:cubicBezTo>
                      <a:pt x="11" y="0"/>
                      <a:pt x="1" y="1"/>
                      <a:pt x="1" y="1"/>
                    </a:cubicBezTo>
                    <a:lnTo>
                      <a:pt x="1168" y="393"/>
                    </a:lnTo>
                    <a:cubicBezTo>
                      <a:pt x="954" y="19"/>
                      <a:pt x="184" y="0"/>
                      <a:pt x="2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22"/>
              <p:cNvSpPr/>
              <p:nvPr/>
            </p:nvSpPr>
            <p:spPr>
              <a:xfrm>
                <a:off x="5118475" y="1245150"/>
                <a:ext cx="42300" cy="21825"/>
              </a:xfrm>
              <a:custGeom>
                <a:avLst/>
                <a:gdLst/>
                <a:ahLst/>
                <a:cxnLst/>
                <a:rect l="l" t="t" r="r" b="b"/>
                <a:pathLst>
                  <a:path w="1692" h="873" extrusionOk="0">
                    <a:moveTo>
                      <a:pt x="346" y="0"/>
                    </a:moveTo>
                    <a:cubicBezTo>
                      <a:pt x="299" y="0"/>
                      <a:pt x="263" y="2"/>
                      <a:pt x="239" y="3"/>
                    </a:cubicBezTo>
                    <a:cubicBezTo>
                      <a:pt x="108" y="3"/>
                      <a:pt x="1" y="122"/>
                      <a:pt x="1" y="253"/>
                    </a:cubicBezTo>
                    <a:cubicBezTo>
                      <a:pt x="1" y="384"/>
                      <a:pt x="108" y="492"/>
                      <a:pt x="251" y="492"/>
                    </a:cubicBezTo>
                    <a:cubicBezTo>
                      <a:pt x="272" y="491"/>
                      <a:pt x="293" y="490"/>
                      <a:pt x="315" y="490"/>
                    </a:cubicBezTo>
                    <a:cubicBezTo>
                      <a:pt x="646" y="490"/>
                      <a:pt x="1103" y="575"/>
                      <a:pt x="1203" y="754"/>
                    </a:cubicBezTo>
                    <a:cubicBezTo>
                      <a:pt x="1251" y="825"/>
                      <a:pt x="1334" y="873"/>
                      <a:pt x="1418" y="873"/>
                    </a:cubicBezTo>
                    <a:cubicBezTo>
                      <a:pt x="1453" y="873"/>
                      <a:pt x="1501" y="861"/>
                      <a:pt x="1537" y="837"/>
                    </a:cubicBezTo>
                    <a:cubicBezTo>
                      <a:pt x="1656" y="777"/>
                      <a:pt x="1692" y="623"/>
                      <a:pt x="1632" y="503"/>
                    </a:cubicBezTo>
                    <a:cubicBezTo>
                      <a:pt x="1374" y="59"/>
                      <a:pt x="649" y="0"/>
                      <a:pt x="34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78" name="Google Shape;378;p22"/>
            <p:cNvSpPr/>
            <p:nvPr/>
          </p:nvSpPr>
          <p:spPr>
            <a:xfrm>
              <a:off x="7712374" y="264552"/>
              <a:ext cx="416622" cy="274947"/>
            </a:xfrm>
            <a:custGeom>
              <a:avLst/>
              <a:gdLst/>
              <a:ahLst/>
              <a:cxnLst/>
              <a:rect l="l" t="t" r="r" b="b"/>
              <a:pathLst>
                <a:path w="19432" h="12824" extrusionOk="0">
                  <a:moveTo>
                    <a:pt x="9704" y="1989"/>
                  </a:moveTo>
                  <a:cubicBezTo>
                    <a:pt x="10478" y="2727"/>
                    <a:pt x="10633" y="3608"/>
                    <a:pt x="10419" y="4180"/>
                  </a:cubicBezTo>
                  <a:cubicBezTo>
                    <a:pt x="10316" y="4487"/>
                    <a:pt x="10124" y="4651"/>
                    <a:pt x="9896" y="4651"/>
                  </a:cubicBezTo>
                  <a:cubicBezTo>
                    <a:pt x="9754" y="4651"/>
                    <a:pt x="9598" y="4586"/>
                    <a:pt x="9442" y="4454"/>
                  </a:cubicBezTo>
                  <a:cubicBezTo>
                    <a:pt x="8906" y="4001"/>
                    <a:pt x="9037" y="2930"/>
                    <a:pt x="9704" y="1989"/>
                  </a:cubicBezTo>
                  <a:close/>
                  <a:moveTo>
                    <a:pt x="15622" y="4846"/>
                  </a:moveTo>
                  <a:cubicBezTo>
                    <a:pt x="15479" y="5894"/>
                    <a:pt x="14836" y="6668"/>
                    <a:pt x="13967" y="6775"/>
                  </a:cubicBezTo>
                  <a:cubicBezTo>
                    <a:pt x="13919" y="6787"/>
                    <a:pt x="13871" y="6787"/>
                    <a:pt x="13824" y="6787"/>
                  </a:cubicBezTo>
                  <a:cubicBezTo>
                    <a:pt x="13598" y="6787"/>
                    <a:pt x="13598" y="6716"/>
                    <a:pt x="13598" y="6656"/>
                  </a:cubicBezTo>
                  <a:cubicBezTo>
                    <a:pt x="13574" y="6216"/>
                    <a:pt x="14419" y="5108"/>
                    <a:pt x="15622" y="4846"/>
                  </a:cubicBezTo>
                  <a:close/>
                  <a:moveTo>
                    <a:pt x="5406" y="7502"/>
                  </a:moveTo>
                  <a:cubicBezTo>
                    <a:pt x="5561" y="7502"/>
                    <a:pt x="5692" y="7644"/>
                    <a:pt x="5787" y="7763"/>
                  </a:cubicBezTo>
                  <a:cubicBezTo>
                    <a:pt x="6204" y="8287"/>
                    <a:pt x="6299" y="8871"/>
                    <a:pt x="6073" y="9359"/>
                  </a:cubicBezTo>
                  <a:cubicBezTo>
                    <a:pt x="5823" y="9871"/>
                    <a:pt x="5216" y="10192"/>
                    <a:pt x="4489" y="10204"/>
                  </a:cubicBezTo>
                  <a:cubicBezTo>
                    <a:pt x="4346" y="9252"/>
                    <a:pt x="4632" y="8240"/>
                    <a:pt x="5013" y="7763"/>
                  </a:cubicBezTo>
                  <a:cubicBezTo>
                    <a:pt x="5144" y="7597"/>
                    <a:pt x="5287" y="7502"/>
                    <a:pt x="5406" y="7502"/>
                  </a:cubicBezTo>
                  <a:close/>
                  <a:moveTo>
                    <a:pt x="11847" y="8347"/>
                  </a:moveTo>
                  <a:cubicBezTo>
                    <a:pt x="11907" y="8347"/>
                    <a:pt x="12014" y="8466"/>
                    <a:pt x="12109" y="8764"/>
                  </a:cubicBezTo>
                  <a:cubicBezTo>
                    <a:pt x="12335" y="9526"/>
                    <a:pt x="12193" y="10240"/>
                    <a:pt x="11704" y="10823"/>
                  </a:cubicBezTo>
                  <a:cubicBezTo>
                    <a:pt x="11252" y="10026"/>
                    <a:pt x="11300" y="9168"/>
                    <a:pt x="11550" y="8656"/>
                  </a:cubicBezTo>
                  <a:cubicBezTo>
                    <a:pt x="11669" y="8430"/>
                    <a:pt x="11800" y="8347"/>
                    <a:pt x="11847" y="8347"/>
                  </a:cubicBezTo>
                  <a:close/>
                  <a:moveTo>
                    <a:pt x="12157" y="588"/>
                  </a:moveTo>
                  <a:cubicBezTo>
                    <a:pt x="12658" y="588"/>
                    <a:pt x="13166" y="737"/>
                    <a:pt x="13645" y="1048"/>
                  </a:cubicBezTo>
                  <a:cubicBezTo>
                    <a:pt x="14860" y="1822"/>
                    <a:pt x="15598" y="3013"/>
                    <a:pt x="15645" y="4263"/>
                  </a:cubicBezTo>
                  <a:cubicBezTo>
                    <a:pt x="14157" y="4513"/>
                    <a:pt x="12990" y="5870"/>
                    <a:pt x="13026" y="6680"/>
                  </a:cubicBezTo>
                  <a:cubicBezTo>
                    <a:pt x="13038" y="7013"/>
                    <a:pt x="13252" y="7359"/>
                    <a:pt x="13824" y="7359"/>
                  </a:cubicBezTo>
                  <a:cubicBezTo>
                    <a:pt x="13895" y="7359"/>
                    <a:pt x="13967" y="7359"/>
                    <a:pt x="14050" y="7347"/>
                  </a:cubicBezTo>
                  <a:cubicBezTo>
                    <a:pt x="15205" y="7192"/>
                    <a:pt x="16062" y="6156"/>
                    <a:pt x="16205" y="4787"/>
                  </a:cubicBezTo>
                  <a:cubicBezTo>
                    <a:pt x="16848" y="4811"/>
                    <a:pt x="17443" y="5108"/>
                    <a:pt x="17979" y="5680"/>
                  </a:cubicBezTo>
                  <a:cubicBezTo>
                    <a:pt x="18896" y="6656"/>
                    <a:pt x="18670" y="7811"/>
                    <a:pt x="18324" y="8609"/>
                  </a:cubicBezTo>
                  <a:cubicBezTo>
                    <a:pt x="17538" y="10442"/>
                    <a:pt x="15312" y="12121"/>
                    <a:pt x="13657" y="12121"/>
                  </a:cubicBezTo>
                  <a:cubicBezTo>
                    <a:pt x="13205" y="12121"/>
                    <a:pt x="12812" y="11990"/>
                    <a:pt x="12502" y="11752"/>
                  </a:cubicBezTo>
                  <a:cubicBezTo>
                    <a:pt x="12335" y="11609"/>
                    <a:pt x="12181" y="11466"/>
                    <a:pt x="12038" y="11300"/>
                  </a:cubicBezTo>
                  <a:cubicBezTo>
                    <a:pt x="12740" y="10561"/>
                    <a:pt x="12966" y="9597"/>
                    <a:pt x="12657" y="8597"/>
                  </a:cubicBezTo>
                  <a:cubicBezTo>
                    <a:pt x="12443" y="7883"/>
                    <a:pt x="12062" y="7775"/>
                    <a:pt x="11847" y="7775"/>
                  </a:cubicBezTo>
                  <a:cubicBezTo>
                    <a:pt x="11538" y="7775"/>
                    <a:pt x="11252" y="8002"/>
                    <a:pt x="11050" y="8406"/>
                  </a:cubicBezTo>
                  <a:cubicBezTo>
                    <a:pt x="10692" y="9097"/>
                    <a:pt x="10645" y="10204"/>
                    <a:pt x="11276" y="11228"/>
                  </a:cubicBezTo>
                  <a:cubicBezTo>
                    <a:pt x="10621" y="11728"/>
                    <a:pt x="9383" y="12252"/>
                    <a:pt x="7144" y="12252"/>
                  </a:cubicBezTo>
                  <a:lnTo>
                    <a:pt x="6894" y="12252"/>
                  </a:lnTo>
                  <a:cubicBezTo>
                    <a:pt x="5489" y="12228"/>
                    <a:pt x="4882" y="11502"/>
                    <a:pt x="4632" y="10776"/>
                  </a:cubicBezTo>
                  <a:cubicBezTo>
                    <a:pt x="5513" y="10728"/>
                    <a:pt x="6251" y="10288"/>
                    <a:pt x="6585" y="9609"/>
                  </a:cubicBezTo>
                  <a:cubicBezTo>
                    <a:pt x="6930" y="8918"/>
                    <a:pt x="6799" y="8109"/>
                    <a:pt x="6239" y="7406"/>
                  </a:cubicBezTo>
                  <a:cubicBezTo>
                    <a:pt x="5942" y="7013"/>
                    <a:pt x="5620" y="6930"/>
                    <a:pt x="5418" y="6930"/>
                  </a:cubicBezTo>
                  <a:cubicBezTo>
                    <a:pt x="5108" y="6930"/>
                    <a:pt x="4823" y="7097"/>
                    <a:pt x="4573" y="7406"/>
                  </a:cubicBezTo>
                  <a:cubicBezTo>
                    <a:pt x="4120" y="7954"/>
                    <a:pt x="3787" y="9037"/>
                    <a:pt x="3906" y="10157"/>
                  </a:cubicBezTo>
                  <a:cubicBezTo>
                    <a:pt x="3287" y="10038"/>
                    <a:pt x="2644" y="9728"/>
                    <a:pt x="2001" y="9252"/>
                  </a:cubicBezTo>
                  <a:cubicBezTo>
                    <a:pt x="548" y="8168"/>
                    <a:pt x="858" y="6644"/>
                    <a:pt x="1060" y="6049"/>
                  </a:cubicBezTo>
                  <a:cubicBezTo>
                    <a:pt x="1489" y="4727"/>
                    <a:pt x="2656" y="3656"/>
                    <a:pt x="3656" y="3656"/>
                  </a:cubicBezTo>
                  <a:cubicBezTo>
                    <a:pt x="3906" y="3656"/>
                    <a:pt x="4132" y="3715"/>
                    <a:pt x="4334" y="3846"/>
                  </a:cubicBezTo>
                  <a:cubicBezTo>
                    <a:pt x="4382" y="3876"/>
                    <a:pt x="4436" y="3891"/>
                    <a:pt x="4489" y="3891"/>
                  </a:cubicBezTo>
                  <a:cubicBezTo>
                    <a:pt x="4543" y="3891"/>
                    <a:pt x="4596" y="3876"/>
                    <a:pt x="4644" y="3846"/>
                  </a:cubicBezTo>
                  <a:cubicBezTo>
                    <a:pt x="4739" y="3787"/>
                    <a:pt x="4787" y="3680"/>
                    <a:pt x="4775" y="3561"/>
                  </a:cubicBezTo>
                  <a:cubicBezTo>
                    <a:pt x="4763" y="3549"/>
                    <a:pt x="4584" y="2048"/>
                    <a:pt x="5299" y="1227"/>
                  </a:cubicBezTo>
                  <a:cubicBezTo>
                    <a:pt x="5596" y="882"/>
                    <a:pt x="6024" y="713"/>
                    <a:pt x="6576" y="713"/>
                  </a:cubicBezTo>
                  <a:cubicBezTo>
                    <a:pt x="6976" y="713"/>
                    <a:pt x="7440" y="802"/>
                    <a:pt x="7966" y="977"/>
                  </a:cubicBezTo>
                  <a:cubicBezTo>
                    <a:pt x="8466" y="1144"/>
                    <a:pt x="8906" y="1358"/>
                    <a:pt x="9276" y="1620"/>
                  </a:cubicBezTo>
                  <a:cubicBezTo>
                    <a:pt x="8490" y="2703"/>
                    <a:pt x="8204" y="4144"/>
                    <a:pt x="9073" y="4894"/>
                  </a:cubicBezTo>
                  <a:cubicBezTo>
                    <a:pt x="9335" y="5120"/>
                    <a:pt x="9621" y="5239"/>
                    <a:pt x="9907" y="5239"/>
                  </a:cubicBezTo>
                  <a:cubicBezTo>
                    <a:pt x="10371" y="5239"/>
                    <a:pt x="10776" y="4906"/>
                    <a:pt x="10966" y="4370"/>
                  </a:cubicBezTo>
                  <a:cubicBezTo>
                    <a:pt x="11240" y="3608"/>
                    <a:pt x="11061" y="2465"/>
                    <a:pt x="10085" y="1537"/>
                  </a:cubicBezTo>
                  <a:cubicBezTo>
                    <a:pt x="10683" y="917"/>
                    <a:pt x="11413" y="588"/>
                    <a:pt x="12157" y="588"/>
                  </a:cubicBezTo>
                  <a:close/>
                  <a:moveTo>
                    <a:pt x="12157" y="1"/>
                  </a:moveTo>
                  <a:cubicBezTo>
                    <a:pt x="11252" y="1"/>
                    <a:pt x="10347" y="429"/>
                    <a:pt x="9633" y="1179"/>
                  </a:cubicBezTo>
                  <a:cubicBezTo>
                    <a:pt x="9216" y="870"/>
                    <a:pt x="8716" y="620"/>
                    <a:pt x="8144" y="429"/>
                  </a:cubicBezTo>
                  <a:cubicBezTo>
                    <a:pt x="7570" y="236"/>
                    <a:pt x="7051" y="141"/>
                    <a:pt x="6591" y="141"/>
                  </a:cubicBezTo>
                  <a:cubicBezTo>
                    <a:pt x="5858" y="141"/>
                    <a:pt x="5275" y="383"/>
                    <a:pt x="4858" y="858"/>
                  </a:cubicBezTo>
                  <a:cubicBezTo>
                    <a:pt x="4251" y="1548"/>
                    <a:pt x="4168" y="2560"/>
                    <a:pt x="4168" y="3156"/>
                  </a:cubicBezTo>
                  <a:cubicBezTo>
                    <a:pt x="4001" y="3108"/>
                    <a:pt x="3834" y="3084"/>
                    <a:pt x="3656" y="3084"/>
                  </a:cubicBezTo>
                  <a:cubicBezTo>
                    <a:pt x="2406" y="3084"/>
                    <a:pt x="1025" y="4299"/>
                    <a:pt x="501" y="5858"/>
                  </a:cubicBezTo>
                  <a:cubicBezTo>
                    <a:pt x="1" y="7382"/>
                    <a:pt x="417" y="8787"/>
                    <a:pt x="1656" y="9716"/>
                  </a:cubicBezTo>
                  <a:cubicBezTo>
                    <a:pt x="2429" y="10299"/>
                    <a:pt x="3251" y="10657"/>
                    <a:pt x="4025" y="10752"/>
                  </a:cubicBezTo>
                  <a:cubicBezTo>
                    <a:pt x="4382" y="12050"/>
                    <a:pt x="5418" y="12800"/>
                    <a:pt x="6882" y="12824"/>
                  </a:cubicBezTo>
                  <a:lnTo>
                    <a:pt x="7144" y="12824"/>
                  </a:lnTo>
                  <a:cubicBezTo>
                    <a:pt x="9085" y="12824"/>
                    <a:pt x="10633" y="12431"/>
                    <a:pt x="11609" y="11681"/>
                  </a:cubicBezTo>
                  <a:cubicBezTo>
                    <a:pt x="11776" y="11871"/>
                    <a:pt x="11954" y="12038"/>
                    <a:pt x="12145" y="12193"/>
                  </a:cubicBezTo>
                  <a:cubicBezTo>
                    <a:pt x="12562" y="12526"/>
                    <a:pt x="13062" y="12693"/>
                    <a:pt x="13657" y="12693"/>
                  </a:cubicBezTo>
                  <a:cubicBezTo>
                    <a:pt x="15538" y="12693"/>
                    <a:pt x="17967" y="10895"/>
                    <a:pt x="18848" y="8835"/>
                  </a:cubicBezTo>
                  <a:cubicBezTo>
                    <a:pt x="19432" y="7490"/>
                    <a:pt x="19277" y="6228"/>
                    <a:pt x="18396" y="5287"/>
                  </a:cubicBezTo>
                  <a:cubicBezTo>
                    <a:pt x="17753" y="4596"/>
                    <a:pt x="17015" y="4239"/>
                    <a:pt x="16217" y="4215"/>
                  </a:cubicBezTo>
                  <a:cubicBezTo>
                    <a:pt x="16145" y="2787"/>
                    <a:pt x="15312" y="1441"/>
                    <a:pt x="13955" y="560"/>
                  </a:cubicBezTo>
                  <a:cubicBezTo>
                    <a:pt x="13371" y="191"/>
                    <a:pt x="12764" y="1"/>
                    <a:pt x="1215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22"/>
            <p:cNvSpPr/>
            <p:nvPr/>
          </p:nvSpPr>
          <p:spPr>
            <a:xfrm>
              <a:off x="186924" y="754577"/>
              <a:ext cx="416622" cy="274947"/>
            </a:xfrm>
            <a:custGeom>
              <a:avLst/>
              <a:gdLst/>
              <a:ahLst/>
              <a:cxnLst/>
              <a:rect l="l" t="t" r="r" b="b"/>
              <a:pathLst>
                <a:path w="19432" h="12824" extrusionOk="0">
                  <a:moveTo>
                    <a:pt x="9704" y="1989"/>
                  </a:moveTo>
                  <a:cubicBezTo>
                    <a:pt x="10478" y="2727"/>
                    <a:pt x="10633" y="3608"/>
                    <a:pt x="10419" y="4180"/>
                  </a:cubicBezTo>
                  <a:cubicBezTo>
                    <a:pt x="10316" y="4487"/>
                    <a:pt x="10124" y="4651"/>
                    <a:pt x="9896" y="4651"/>
                  </a:cubicBezTo>
                  <a:cubicBezTo>
                    <a:pt x="9754" y="4651"/>
                    <a:pt x="9598" y="4586"/>
                    <a:pt x="9442" y="4454"/>
                  </a:cubicBezTo>
                  <a:cubicBezTo>
                    <a:pt x="8906" y="4001"/>
                    <a:pt x="9037" y="2930"/>
                    <a:pt x="9704" y="1989"/>
                  </a:cubicBezTo>
                  <a:close/>
                  <a:moveTo>
                    <a:pt x="15622" y="4846"/>
                  </a:moveTo>
                  <a:cubicBezTo>
                    <a:pt x="15479" y="5894"/>
                    <a:pt x="14836" y="6668"/>
                    <a:pt x="13967" y="6775"/>
                  </a:cubicBezTo>
                  <a:cubicBezTo>
                    <a:pt x="13919" y="6787"/>
                    <a:pt x="13871" y="6787"/>
                    <a:pt x="13824" y="6787"/>
                  </a:cubicBezTo>
                  <a:cubicBezTo>
                    <a:pt x="13598" y="6787"/>
                    <a:pt x="13598" y="6716"/>
                    <a:pt x="13598" y="6656"/>
                  </a:cubicBezTo>
                  <a:cubicBezTo>
                    <a:pt x="13574" y="6216"/>
                    <a:pt x="14419" y="5108"/>
                    <a:pt x="15622" y="4846"/>
                  </a:cubicBezTo>
                  <a:close/>
                  <a:moveTo>
                    <a:pt x="5406" y="7502"/>
                  </a:moveTo>
                  <a:cubicBezTo>
                    <a:pt x="5561" y="7502"/>
                    <a:pt x="5692" y="7644"/>
                    <a:pt x="5787" y="7763"/>
                  </a:cubicBezTo>
                  <a:cubicBezTo>
                    <a:pt x="6204" y="8287"/>
                    <a:pt x="6299" y="8871"/>
                    <a:pt x="6073" y="9359"/>
                  </a:cubicBezTo>
                  <a:cubicBezTo>
                    <a:pt x="5823" y="9871"/>
                    <a:pt x="5216" y="10192"/>
                    <a:pt x="4489" y="10204"/>
                  </a:cubicBezTo>
                  <a:cubicBezTo>
                    <a:pt x="4346" y="9252"/>
                    <a:pt x="4632" y="8240"/>
                    <a:pt x="5013" y="7763"/>
                  </a:cubicBezTo>
                  <a:cubicBezTo>
                    <a:pt x="5144" y="7597"/>
                    <a:pt x="5287" y="7502"/>
                    <a:pt x="5406" y="7502"/>
                  </a:cubicBezTo>
                  <a:close/>
                  <a:moveTo>
                    <a:pt x="11847" y="8347"/>
                  </a:moveTo>
                  <a:cubicBezTo>
                    <a:pt x="11907" y="8347"/>
                    <a:pt x="12014" y="8466"/>
                    <a:pt x="12109" y="8764"/>
                  </a:cubicBezTo>
                  <a:cubicBezTo>
                    <a:pt x="12335" y="9526"/>
                    <a:pt x="12193" y="10240"/>
                    <a:pt x="11704" y="10823"/>
                  </a:cubicBezTo>
                  <a:cubicBezTo>
                    <a:pt x="11252" y="10026"/>
                    <a:pt x="11300" y="9168"/>
                    <a:pt x="11550" y="8656"/>
                  </a:cubicBezTo>
                  <a:cubicBezTo>
                    <a:pt x="11669" y="8430"/>
                    <a:pt x="11800" y="8347"/>
                    <a:pt x="11847" y="8347"/>
                  </a:cubicBezTo>
                  <a:close/>
                  <a:moveTo>
                    <a:pt x="12157" y="588"/>
                  </a:moveTo>
                  <a:cubicBezTo>
                    <a:pt x="12658" y="588"/>
                    <a:pt x="13166" y="737"/>
                    <a:pt x="13645" y="1048"/>
                  </a:cubicBezTo>
                  <a:cubicBezTo>
                    <a:pt x="14860" y="1822"/>
                    <a:pt x="15598" y="3013"/>
                    <a:pt x="15645" y="4263"/>
                  </a:cubicBezTo>
                  <a:cubicBezTo>
                    <a:pt x="14157" y="4513"/>
                    <a:pt x="12990" y="5870"/>
                    <a:pt x="13026" y="6680"/>
                  </a:cubicBezTo>
                  <a:cubicBezTo>
                    <a:pt x="13038" y="7013"/>
                    <a:pt x="13252" y="7359"/>
                    <a:pt x="13824" y="7359"/>
                  </a:cubicBezTo>
                  <a:cubicBezTo>
                    <a:pt x="13895" y="7359"/>
                    <a:pt x="13967" y="7359"/>
                    <a:pt x="14050" y="7347"/>
                  </a:cubicBezTo>
                  <a:cubicBezTo>
                    <a:pt x="15205" y="7192"/>
                    <a:pt x="16062" y="6156"/>
                    <a:pt x="16205" y="4787"/>
                  </a:cubicBezTo>
                  <a:cubicBezTo>
                    <a:pt x="16848" y="4811"/>
                    <a:pt x="17443" y="5108"/>
                    <a:pt x="17979" y="5680"/>
                  </a:cubicBezTo>
                  <a:cubicBezTo>
                    <a:pt x="18896" y="6656"/>
                    <a:pt x="18670" y="7811"/>
                    <a:pt x="18324" y="8609"/>
                  </a:cubicBezTo>
                  <a:cubicBezTo>
                    <a:pt x="17538" y="10442"/>
                    <a:pt x="15312" y="12121"/>
                    <a:pt x="13657" y="12121"/>
                  </a:cubicBezTo>
                  <a:cubicBezTo>
                    <a:pt x="13205" y="12121"/>
                    <a:pt x="12812" y="11990"/>
                    <a:pt x="12502" y="11752"/>
                  </a:cubicBezTo>
                  <a:cubicBezTo>
                    <a:pt x="12335" y="11609"/>
                    <a:pt x="12181" y="11466"/>
                    <a:pt x="12038" y="11300"/>
                  </a:cubicBezTo>
                  <a:cubicBezTo>
                    <a:pt x="12740" y="10561"/>
                    <a:pt x="12966" y="9597"/>
                    <a:pt x="12657" y="8597"/>
                  </a:cubicBezTo>
                  <a:cubicBezTo>
                    <a:pt x="12443" y="7883"/>
                    <a:pt x="12062" y="7775"/>
                    <a:pt x="11847" y="7775"/>
                  </a:cubicBezTo>
                  <a:cubicBezTo>
                    <a:pt x="11538" y="7775"/>
                    <a:pt x="11252" y="8002"/>
                    <a:pt x="11050" y="8406"/>
                  </a:cubicBezTo>
                  <a:cubicBezTo>
                    <a:pt x="10692" y="9097"/>
                    <a:pt x="10645" y="10204"/>
                    <a:pt x="11276" y="11228"/>
                  </a:cubicBezTo>
                  <a:cubicBezTo>
                    <a:pt x="10621" y="11728"/>
                    <a:pt x="9383" y="12252"/>
                    <a:pt x="7144" y="12252"/>
                  </a:cubicBezTo>
                  <a:lnTo>
                    <a:pt x="6894" y="12252"/>
                  </a:lnTo>
                  <a:cubicBezTo>
                    <a:pt x="5489" y="12228"/>
                    <a:pt x="4882" y="11502"/>
                    <a:pt x="4632" y="10776"/>
                  </a:cubicBezTo>
                  <a:cubicBezTo>
                    <a:pt x="5513" y="10728"/>
                    <a:pt x="6251" y="10288"/>
                    <a:pt x="6585" y="9609"/>
                  </a:cubicBezTo>
                  <a:cubicBezTo>
                    <a:pt x="6930" y="8918"/>
                    <a:pt x="6799" y="8109"/>
                    <a:pt x="6239" y="7406"/>
                  </a:cubicBezTo>
                  <a:cubicBezTo>
                    <a:pt x="5942" y="7013"/>
                    <a:pt x="5620" y="6930"/>
                    <a:pt x="5418" y="6930"/>
                  </a:cubicBezTo>
                  <a:cubicBezTo>
                    <a:pt x="5108" y="6930"/>
                    <a:pt x="4823" y="7097"/>
                    <a:pt x="4573" y="7406"/>
                  </a:cubicBezTo>
                  <a:cubicBezTo>
                    <a:pt x="4120" y="7954"/>
                    <a:pt x="3787" y="9037"/>
                    <a:pt x="3906" y="10157"/>
                  </a:cubicBezTo>
                  <a:cubicBezTo>
                    <a:pt x="3287" y="10038"/>
                    <a:pt x="2644" y="9728"/>
                    <a:pt x="2001" y="9252"/>
                  </a:cubicBezTo>
                  <a:cubicBezTo>
                    <a:pt x="548" y="8168"/>
                    <a:pt x="858" y="6644"/>
                    <a:pt x="1060" y="6049"/>
                  </a:cubicBezTo>
                  <a:cubicBezTo>
                    <a:pt x="1489" y="4727"/>
                    <a:pt x="2656" y="3656"/>
                    <a:pt x="3656" y="3656"/>
                  </a:cubicBezTo>
                  <a:cubicBezTo>
                    <a:pt x="3906" y="3656"/>
                    <a:pt x="4132" y="3715"/>
                    <a:pt x="4334" y="3846"/>
                  </a:cubicBezTo>
                  <a:cubicBezTo>
                    <a:pt x="4382" y="3876"/>
                    <a:pt x="4436" y="3891"/>
                    <a:pt x="4489" y="3891"/>
                  </a:cubicBezTo>
                  <a:cubicBezTo>
                    <a:pt x="4543" y="3891"/>
                    <a:pt x="4596" y="3876"/>
                    <a:pt x="4644" y="3846"/>
                  </a:cubicBezTo>
                  <a:cubicBezTo>
                    <a:pt x="4739" y="3787"/>
                    <a:pt x="4787" y="3680"/>
                    <a:pt x="4775" y="3561"/>
                  </a:cubicBezTo>
                  <a:cubicBezTo>
                    <a:pt x="4763" y="3549"/>
                    <a:pt x="4584" y="2048"/>
                    <a:pt x="5299" y="1227"/>
                  </a:cubicBezTo>
                  <a:cubicBezTo>
                    <a:pt x="5596" y="882"/>
                    <a:pt x="6024" y="713"/>
                    <a:pt x="6576" y="713"/>
                  </a:cubicBezTo>
                  <a:cubicBezTo>
                    <a:pt x="6976" y="713"/>
                    <a:pt x="7440" y="802"/>
                    <a:pt x="7966" y="977"/>
                  </a:cubicBezTo>
                  <a:cubicBezTo>
                    <a:pt x="8466" y="1144"/>
                    <a:pt x="8906" y="1358"/>
                    <a:pt x="9276" y="1620"/>
                  </a:cubicBezTo>
                  <a:cubicBezTo>
                    <a:pt x="8490" y="2703"/>
                    <a:pt x="8204" y="4144"/>
                    <a:pt x="9073" y="4894"/>
                  </a:cubicBezTo>
                  <a:cubicBezTo>
                    <a:pt x="9335" y="5120"/>
                    <a:pt x="9621" y="5239"/>
                    <a:pt x="9907" y="5239"/>
                  </a:cubicBezTo>
                  <a:cubicBezTo>
                    <a:pt x="10371" y="5239"/>
                    <a:pt x="10776" y="4906"/>
                    <a:pt x="10966" y="4370"/>
                  </a:cubicBezTo>
                  <a:cubicBezTo>
                    <a:pt x="11240" y="3608"/>
                    <a:pt x="11061" y="2465"/>
                    <a:pt x="10085" y="1537"/>
                  </a:cubicBezTo>
                  <a:cubicBezTo>
                    <a:pt x="10683" y="917"/>
                    <a:pt x="11413" y="588"/>
                    <a:pt x="12157" y="588"/>
                  </a:cubicBezTo>
                  <a:close/>
                  <a:moveTo>
                    <a:pt x="12157" y="1"/>
                  </a:moveTo>
                  <a:cubicBezTo>
                    <a:pt x="11252" y="1"/>
                    <a:pt x="10347" y="429"/>
                    <a:pt x="9633" y="1179"/>
                  </a:cubicBezTo>
                  <a:cubicBezTo>
                    <a:pt x="9216" y="870"/>
                    <a:pt x="8716" y="620"/>
                    <a:pt x="8144" y="429"/>
                  </a:cubicBezTo>
                  <a:cubicBezTo>
                    <a:pt x="7570" y="236"/>
                    <a:pt x="7051" y="141"/>
                    <a:pt x="6591" y="141"/>
                  </a:cubicBezTo>
                  <a:cubicBezTo>
                    <a:pt x="5858" y="141"/>
                    <a:pt x="5275" y="383"/>
                    <a:pt x="4858" y="858"/>
                  </a:cubicBezTo>
                  <a:cubicBezTo>
                    <a:pt x="4251" y="1548"/>
                    <a:pt x="4168" y="2560"/>
                    <a:pt x="4168" y="3156"/>
                  </a:cubicBezTo>
                  <a:cubicBezTo>
                    <a:pt x="4001" y="3108"/>
                    <a:pt x="3834" y="3084"/>
                    <a:pt x="3656" y="3084"/>
                  </a:cubicBezTo>
                  <a:cubicBezTo>
                    <a:pt x="2406" y="3084"/>
                    <a:pt x="1025" y="4299"/>
                    <a:pt x="501" y="5858"/>
                  </a:cubicBezTo>
                  <a:cubicBezTo>
                    <a:pt x="1" y="7382"/>
                    <a:pt x="417" y="8787"/>
                    <a:pt x="1656" y="9716"/>
                  </a:cubicBezTo>
                  <a:cubicBezTo>
                    <a:pt x="2429" y="10299"/>
                    <a:pt x="3251" y="10657"/>
                    <a:pt x="4025" y="10752"/>
                  </a:cubicBezTo>
                  <a:cubicBezTo>
                    <a:pt x="4382" y="12050"/>
                    <a:pt x="5418" y="12800"/>
                    <a:pt x="6882" y="12824"/>
                  </a:cubicBezTo>
                  <a:lnTo>
                    <a:pt x="7144" y="12824"/>
                  </a:lnTo>
                  <a:cubicBezTo>
                    <a:pt x="9085" y="12824"/>
                    <a:pt x="10633" y="12431"/>
                    <a:pt x="11609" y="11681"/>
                  </a:cubicBezTo>
                  <a:cubicBezTo>
                    <a:pt x="11776" y="11871"/>
                    <a:pt x="11954" y="12038"/>
                    <a:pt x="12145" y="12193"/>
                  </a:cubicBezTo>
                  <a:cubicBezTo>
                    <a:pt x="12562" y="12526"/>
                    <a:pt x="13062" y="12693"/>
                    <a:pt x="13657" y="12693"/>
                  </a:cubicBezTo>
                  <a:cubicBezTo>
                    <a:pt x="15538" y="12693"/>
                    <a:pt x="17967" y="10895"/>
                    <a:pt x="18848" y="8835"/>
                  </a:cubicBezTo>
                  <a:cubicBezTo>
                    <a:pt x="19432" y="7490"/>
                    <a:pt x="19277" y="6228"/>
                    <a:pt x="18396" y="5287"/>
                  </a:cubicBezTo>
                  <a:cubicBezTo>
                    <a:pt x="17753" y="4596"/>
                    <a:pt x="17015" y="4239"/>
                    <a:pt x="16217" y="4215"/>
                  </a:cubicBezTo>
                  <a:cubicBezTo>
                    <a:pt x="16145" y="2787"/>
                    <a:pt x="15312" y="1441"/>
                    <a:pt x="13955" y="560"/>
                  </a:cubicBezTo>
                  <a:cubicBezTo>
                    <a:pt x="13371" y="191"/>
                    <a:pt x="12764" y="1"/>
                    <a:pt x="1215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22"/>
            <p:cNvSpPr/>
            <p:nvPr/>
          </p:nvSpPr>
          <p:spPr>
            <a:xfrm>
              <a:off x="580328" y="136699"/>
              <a:ext cx="184083" cy="184775"/>
            </a:xfrm>
            <a:custGeom>
              <a:avLst/>
              <a:gdLst/>
              <a:ahLst/>
              <a:cxnLst/>
              <a:rect l="l" t="t" r="r" b="b"/>
              <a:pathLst>
                <a:path w="22347" h="22431" extrusionOk="0">
                  <a:moveTo>
                    <a:pt x="11948" y="2888"/>
                  </a:moveTo>
                  <a:cubicBezTo>
                    <a:pt x="12220" y="3830"/>
                    <a:pt x="12534" y="5127"/>
                    <a:pt x="12743" y="5964"/>
                  </a:cubicBezTo>
                  <a:cubicBezTo>
                    <a:pt x="13287" y="8182"/>
                    <a:pt x="13433" y="8726"/>
                    <a:pt x="13684" y="9061"/>
                  </a:cubicBezTo>
                  <a:cubicBezTo>
                    <a:pt x="13977" y="9437"/>
                    <a:pt x="14375" y="9605"/>
                    <a:pt x="16593" y="10400"/>
                  </a:cubicBezTo>
                  <a:cubicBezTo>
                    <a:pt x="17367" y="10672"/>
                    <a:pt x="18539" y="11111"/>
                    <a:pt x="19417" y="11467"/>
                  </a:cubicBezTo>
                  <a:cubicBezTo>
                    <a:pt x="18162" y="12011"/>
                    <a:pt x="16153" y="12785"/>
                    <a:pt x="14396" y="13413"/>
                  </a:cubicBezTo>
                  <a:cubicBezTo>
                    <a:pt x="14124" y="13496"/>
                    <a:pt x="13914" y="13706"/>
                    <a:pt x="13810" y="13957"/>
                  </a:cubicBezTo>
                  <a:cubicBezTo>
                    <a:pt x="12910" y="16007"/>
                    <a:pt x="11822" y="18309"/>
                    <a:pt x="11090" y="19606"/>
                  </a:cubicBezTo>
                  <a:cubicBezTo>
                    <a:pt x="10588" y="18204"/>
                    <a:pt x="9897" y="15756"/>
                    <a:pt x="9353" y="13601"/>
                  </a:cubicBezTo>
                  <a:cubicBezTo>
                    <a:pt x="9269" y="13224"/>
                    <a:pt x="8956" y="12931"/>
                    <a:pt x="8579" y="12869"/>
                  </a:cubicBezTo>
                  <a:cubicBezTo>
                    <a:pt x="6487" y="12471"/>
                    <a:pt x="4101" y="11927"/>
                    <a:pt x="2804" y="11550"/>
                  </a:cubicBezTo>
                  <a:cubicBezTo>
                    <a:pt x="4185" y="10776"/>
                    <a:pt x="6800" y="9605"/>
                    <a:pt x="9102" y="8684"/>
                  </a:cubicBezTo>
                  <a:cubicBezTo>
                    <a:pt x="9374" y="8579"/>
                    <a:pt x="9562" y="8370"/>
                    <a:pt x="9667" y="8119"/>
                  </a:cubicBezTo>
                  <a:cubicBezTo>
                    <a:pt x="10378" y="6236"/>
                    <a:pt x="11278" y="4123"/>
                    <a:pt x="11948" y="2888"/>
                  </a:cubicBezTo>
                  <a:close/>
                  <a:moveTo>
                    <a:pt x="12157" y="1"/>
                  </a:moveTo>
                  <a:cubicBezTo>
                    <a:pt x="11550" y="1"/>
                    <a:pt x="10650" y="1"/>
                    <a:pt x="7951" y="7010"/>
                  </a:cubicBezTo>
                  <a:cubicBezTo>
                    <a:pt x="482" y="10023"/>
                    <a:pt x="210" y="10986"/>
                    <a:pt x="84" y="11404"/>
                  </a:cubicBezTo>
                  <a:cubicBezTo>
                    <a:pt x="0" y="11718"/>
                    <a:pt x="84" y="12157"/>
                    <a:pt x="272" y="12408"/>
                  </a:cubicBezTo>
                  <a:cubicBezTo>
                    <a:pt x="461" y="12680"/>
                    <a:pt x="1026" y="13434"/>
                    <a:pt x="7575" y="14689"/>
                  </a:cubicBezTo>
                  <a:cubicBezTo>
                    <a:pt x="9521" y="22431"/>
                    <a:pt x="10211" y="22431"/>
                    <a:pt x="10943" y="22431"/>
                  </a:cubicBezTo>
                  <a:lnTo>
                    <a:pt x="11006" y="22431"/>
                  </a:lnTo>
                  <a:cubicBezTo>
                    <a:pt x="11613" y="22389"/>
                    <a:pt x="12282" y="22347"/>
                    <a:pt x="15463" y="15149"/>
                  </a:cubicBezTo>
                  <a:cubicBezTo>
                    <a:pt x="17409" y="14459"/>
                    <a:pt x="21133" y="13078"/>
                    <a:pt x="21907" y="12366"/>
                  </a:cubicBezTo>
                  <a:cubicBezTo>
                    <a:pt x="22158" y="12136"/>
                    <a:pt x="22347" y="11634"/>
                    <a:pt x="22263" y="11299"/>
                  </a:cubicBezTo>
                  <a:cubicBezTo>
                    <a:pt x="22096" y="10379"/>
                    <a:pt x="21091" y="9898"/>
                    <a:pt x="17262" y="8537"/>
                  </a:cubicBezTo>
                  <a:cubicBezTo>
                    <a:pt x="16530" y="8265"/>
                    <a:pt x="15672" y="7952"/>
                    <a:pt x="15275" y="7784"/>
                  </a:cubicBezTo>
                  <a:cubicBezTo>
                    <a:pt x="15128" y="7345"/>
                    <a:pt x="14877" y="6320"/>
                    <a:pt x="14668" y="5483"/>
                  </a:cubicBezTo>
                  <a:cubicBezTo>
                    <a:pt x="14019" y="2804"/>
                    <a:pt x="13580" y="1131"/>
                    <a:pt x="13098" y="482"/>
                  </a:cubicBezTo>
                  <a:cubicBezTo>
                    <a:pt x="12910" y="231"/>
                    <a:pt x="12471" y="1"/>
                    <a:pt x="12157" y="1"/>
                  </a:cubicBezTo>
                  <a:close/>
                </a:path>
              </a:pathLst>
            </a:custGeom>
            <a:solidFill>
              <a:srgbClr val="2417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1" name="Google Shape;381;p22"/>
          <p:cNvGrpSpPr/>
          <p:nvPr/>
        </p:nvGrpSpPr>
        <p:grpSpPr>
          <a:xfrm>
            <a:off x="-236949" y="6195367"/>
            <a:ext cx="9811211" cy="813247"/>
            <a:chOff x="-236950" y="4646525"/>
            <a:chExt cx="9811211" cy="609935"/>
          </a:xfrm>
        </p:grpSpPr>
        <p:sp>
          <p:nvSpPr>
            <p:cNvPr id="382" name="Google Shape;382;p22"/>
            <p:cNvSpPr/>
            <p:nvPr/>
          </p:nvSpPr>
          <p:spPr>
            <a:xfrm>
              <a:off x="-236950" y="4646525"/>
              <a:ext cx="9811211" cy="609935"/>
            </a:xfrm>
            <a:custGeom>
              <a:avLst/>
              <a:gdLst/>
              <a:ahLst/>
              <a:cxnLst/>
              <a:rect l="l" t="t" r="r" b="b"/>
              <a:pathLst>
                <a:path w="330316" h="35415" extrusionOk="0">
                  <a:moveTo>
                    <a:pt x="294898" y="1"/>
                  </a:moveTo>
                  <a:cubicBezTo>
                    <a:pt x="285242" y="1"/>
                    <a:pt x="275615" y="1503"/>
                    <a:pt x="268725" y="3494"/>
                  </a:cubicBezTo>
                  <a:cubicBezTo>
                    <a:pt x="266939" y="4018"/>
                    <a:pt x="265236" y="4578"/>
                    <a:pt x="262962" y="4899"/>
                  </a:cubicBezTo>
                  <a:cubicBezTo>
                    <a:pt x="261385" y="5131"/>
                    <a:pt x="259675" y="5230"/>
                    <a:pt x="257929" y="5230"/>
                  </a:cubicBezTo>
                  <a:cubicBezTo>
                    <a:pt x="254839" y="5230"/>
                    <a:pt x="251639" y="4921"/>
                    <a:pt x="248877" y="4495"/>
                  </a:cubicBezTo>
                  <a:cubicBezTo>
                    <a:pt x="244555" y="3840"/>
                    <a:pt x="240733" y="2923"/>
                    <a:pt x="236185" y="2399"/>
                  </a:cubicBezTo>
                  <a:cubicBezTo>
                    <a:pt x="233121" y="2048"/>
                    <a:pt x="229911" y="1897"/>
                    <a:pt x="226661" y="1897"/>
                  </a:cubicBezTo>
                  <a:cubicBezTo>
                    <a:pt x="219667" y="1897"/>
                    <a:pt x="212481" y="2596"/>
                    <a:pt x="206134" y="3506"/>
                  </a:cubicBezTo>
                  <a:cubicBezTo>
                    <a:pt x="196847" y="4840"/>
                    <a:pt x="188262" y="6626"/>
                    <a:pt x="178261" y="7471"/>
                  </a:cubicBezTo>
                  <a:cubicBezTo>
                    <a:pt x="174203" y="7811"/>
                    <a:pt x="169973" y="7979"/>
                    <a:pt x="165740" y="7979"/>
                  </a:cubicBezTo>
                  <a:cubicBezTo>
                    <a:pt x="158857" y="7979"/>
                    <a:pt x="151968" y="7536"/>
                    <a:pt x="145805" y="6673"/>
                  </a:cubicBezTo>
                  <a:cubicBezTo>
                    <a:pt x="139828" y="5828"/>
                    <a:pt x="134470" y="4614"/>
                    <a:pt x="128052" y="4102"/>
                  </a:cubicBezTo>
                  <a:cubicBezTo>
                    <a:pt x="125435" y="3890"/>
                    <a:pt x="122796" y="3806"/>
                    <a:pt x="120139" y="3806"/>
                  </a:cubicBezTo>
                  <a:cubicBezTo>
                    <a:pt x="110529" y="3806"/>
                    <a:pt x="100694" y="4914"/>
                    <a:pt x="90881" y="5138"/>
                  </a:cubicBezTo>
                  <a:cubicBezTo>
                    <a:pt x="89658" y="5164"/>
                    <a:pt x="88436" y="5177"/>
                    <a:pt x="87215" y="5177"/>
                  </a:cubicBezTo>
                  <a:cubicBezTo>
                    <a:pt x="78055" y="5177"/>
                    <a:pt x="68972" y="4458"/>
                    <a:pt x="60472" y="3471"/>
                  </a:cubicBezTo>
                  <a:cubicBezTo>
                    <a:pt x="53245" y="2625"/>
                    <a:pt x="46161" y="1578"/>
                    <a:pt x="38398" y="1304"/>
                  </a:cubicBezTo>
                  <a:cubicBezTo>
                    <a:pt x="37005" y="1255"/>
                    <a:pt x="35618" y="1232"/>
                    <a:pt x="34238" y="1232"/>
                  </a:cubicBezTo>
                  <a:cubicBezTo>
                    <a:pt x="25190" y="1232"/>
                    <a:pt x="16456" y="2220"/>
                    <a:pt x="8502" y="3387"/>
                  </a:cubicBezTo>
                  <a:cubicBezTo>
                    <a:pt x="5132" y="3887"/>
                    <a:pt x="727" y="4268"/>
                    <a:pt x="394" y="5459"/>
                  </a:cubicBezTo>
                  <a:cubicBezTo>
                    <a:pt x="1" y="6852"/>
                    <a:pt x="2703" y="8626"/>
                    <a:pt x="3144" y="10067"/>
                  </a:cubicBezTo>
                  <a:cubicBezTo>
                    <a:pt x="4215" y="13520"/>
                    <a:pt x="2906" y="16996"/>
                    <a:pt x="2501" y="20473"/>
                  </a:cubicBezTo>
                  <a:cubicBezTo>
                    <a:pt x="1918" y="25390"/>
                    <a:pt x="3180" y="30319"/>
                    <a:pt x="6251" y="35165"/>
                  </a:cubicBezTo>
                  <a:cubicBezTo>
                    <a:pt x="7831" y="35195"/>
                    <a:pt x="9408" y="35208"/>
                    <a:pt x="10984" y="35208"/>
                  </a:cubicBezTo>
                  <a:cubicBezTo>
                    <a:pt x="24488" y="35208"/>
                    <a:pt x="37896" y="34219"/>
                    <a:pt x="51448" y="34070"/>
                  </a:cubicBezTo>
                  <a:cubicBezTo>
                    <a:pt x="52866" y="34053"/>
                    <a:pt x="54285" y="34045"/>
                    <a:pt x="55704" y="34045"/>
                  </a:cubicBezTo>
                  <a:cubicBezTo>
                    <a:pt x="64417" y="34045"/>
                    <a:pt x="73127" y="34331"/>
                    <a:pt x="81820" y="34546"/>
                  </a:cubicBezTo>
                  <a:cubicBezTo>
                    <a:pt x="106847" y="35177"/>
                    <a:pt x="132005" y="35225"/>
                    <a:pt x="157139" y="35272"/>
                  </a:cubicBezTo>
                  <a:cubicBezTo>
                    <a:pt x="182916" y="35308"/>
                    <a:pt x="208693" y="35356"/>
                    <a:pt x="234470" y="35403"/>
                  </a:cubicBezTo>
                  <a:cubicBezTo>
                    <a:pt x="237886" y="35409"/>
                    <a:pt x="241316" y="35415"/>
                    <a:pt x="244753" y="35415"/>
                  </a:cubicBezTo>
                  <a:cubicBezTo>
                    <a:pt x="274086" y="35415"/>
                    <a:pt x="303971" y="35027"/>
                    <a:pt x="330316" y="31510"/>
                  </a:cubicBezTo>
                  <a:cubicBezTo>
                    <a:pt x="323053" y="21651"/>
                    <a:pt x="321207" y="11484"/>
                    <a:pt x="324839" y="1470"/>
                  </a:cubicBezTo>
                  <a:lnTo>
                    <a:pt x="324839" y="1470"/>
                  </a:lnTo>
                  <a:cubicBezTo>
                    <a:pt x="323161" y="1736"/>
                    <a:pt x="321418" y="1843"/>
                    <a:pt x="319631" y="1843"/>
                  </a:cubicBezTo>
                  <a:cubicBezTo>
                    <a:pt x="313887" y="1843"/>
                    <a:pt x="307689" y="740"/>
                    <a:pt x="301741" y="268"/>
                  </a:cubicBezTo>
                  <a:cubicBezTo>
                    <a:pt x="299482" y="85"/>
                    <a:pt x="297189" y="1"/>
                    <a:pt x="29489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22"/>
            <p:cNvSpPr/>
            <p:nvPr/>
          </p:nvSpPr>
          <p:spPr>
            <a:xfrm rot="10800000">
              <a:off x="8529498" y="4790900"/>
              <a:ext cx="112878" cy="79325"/>
            </a:xfrm>
            <a:custGeom>
              <a:avLst/>
              <a:gdLst/>
              <a:ahLst/>
              <a:cxnLst/>
              <a:rect l="l" t="t" r="r" b="b"/>
              <a:pathLst>
                <a:path w="2810" h="3173" extrusionOk="0">
                  <a:moveTo>
                    <a:pt x="203" y="0"/>
                  </a:moveTo>
                  <a:cubicBezTo>
                    <a:pt x="187" y="0"/>
                    <a:pt x="171" y="2"/>
                    <a:pt x="155" y="5"/>
                  </a:cubicBezTo>
                  <a:cubicBezTo>
                    <a:pt x="60" y="41"/>
                    <a:pt x="0" y="148"/>
                    <a:pt x="24" y="244"/>
                  </a:cubicBezTo>
                  <a:cubicBezTo>
                    <a:pt x="214" y="875"/>
                    <a:pt x="869" y="2934"/>
                    <a:pt x="1381" y="3149"/>
                  </a:cubicBezTo>
                  <a:cubicBezTo>
                    <a:pt x="1429" y="3161"/>
                    <a:pt x="1465" y="3173"/>
                    <a:pt x="1512" y="3173"/>
                  </a:cubicBezTo>
                  <a:cubicBezTo>
                    <a:pt x="1560" y="3173"/>
                    <a:pt x="1619" y="3161"/>
                    <a:pt x="1655" y="3125"/>
                  </a:cubicBezTo>
                  <a:cubicBezTo>
                    <a:pt x="2143" y="2851"/>
                    <a:pt x="2643" y="898"/>
                    <a:pt x="2786" y="303"/>
                  </a:cubicBezTo>
                  <a:cubicBezTo>
                    <a:pt x="2810" y="196"/>
                    <a:pt x="2739" y="89"/>
                    <a:pt x="2643" y="65"/>
                  </a:cubicBezTo>
                  <a:cubicBezTo>
                    <a:pt x="2629" y="62"/>
                    <a:pt x="2615" y="60"/>
                    <a:pt x="2601" y="60"/>
                  </a:cubicBezTo>
                  <a:cubicBezTo>
                    <a:pt x="2509" y="60"/>
                    <a:pt x="2426" y="125"/>
                    <a:pt x="2405" y="208"/>
                  </a:cubicBezTo>
                  <a:cubicBezTo>
                    <a:pt x="2155" y="1303"/>
                    <a:pt x="1738" y="2553"/>
                    <a:pt x="1500" y="2768"/>
                  </a:cubicBezTo>
                  <a:cubicBezTo>
                    <a:pt x="1250" y="2589"/>
                    <a:pt x="738" y="1291"/>
                    <a:pt x="393" y="136"/>
                  </a:cubicBezTo>
                  <a:cubicBezTo>
                    <a:pt x="373" y="55"/>
                    <a:pt x="292" y="0"/>
                    <a:pt x="2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22"/>
            <p:cNvSpPr/>
            <p:nvPr/>
          </p:nvSpPr>
          <p:spPr>
            <a:xfrm rot="10800000">
              <a:off x="725498" y="4790900"/>
              <a:ext cx="112878" cy="79325"/>
            </a:xfrm>
            <a:custGeom>
              <a:avLst/>
              <a:gdLst/>
              <a:ahLst/>
              <a:cxnLst/>
              <a:rect l="l" t="t" r="r" b="b"/>
              <a:pathLst>
                <a:path w="2810" h="3173" extrusionOk="0">
                  <a:moveTo>
                    <a:pt x="203" y="0"/>
                  </a:moveTo>
                  <a:cubicBezTo>
                    <a:pt x="187" y="0"/>
                    <a:pt x="171" y="2"/>
                    <a:pt x="155" y="5"/>
                  </a:cubicBezTo>
                  <a:cubicBezTo>
                    <a:pt x="60" y="41"/>
                    <a:pt x="0" y="148"/>
                    <a:pt x="24" y="244"/>
                  </a:cubicBezTo>
                  <a:cubicBezTo>
                    <a:pt x="214" y="875"/>
                    <a:pt x="869" y="2934"/>
                    <a:pt x="1381" y="3149"/>
                  </a:cubicBezTo>
                  <a:cubicBezTo>
                    <a:pt x="1429" y="3161"/>
                    <a:pt x="1465" y="3173"/>
                    <a:pt x="1512" y="3173"/>
                  </a:cubicBezTo>
                  <a:cubicBezTo>
                    <a:pt x="1560" y="3173"/>
                    <a:pt x="1619" y="3161"/>
                    <a:pt x="1655" y="3125"/>
                  </a:cubicBezTo>
                  <a:cubicBezTo>
                    <a:pt x="2143" y="2851"/>
                    <a:pt x="2643" y="898"/>
                    <a:pt x="2786" y="303"/>
                  </a:cubicBezTo>
                  <a:cubicBezTo>
                    <a:pt x="2810" y="196"/>
                    <a:pt x="2739" y="89"/>
                    <a:pt x="2643" y="65"/>
                  </a:cubicBezTo>
                  <a:cubicBezTo>
                    <a:pt x="2629" y="62"/>
                    <a:pt x="2615" y="60"/>
                    <a:pt x="2601" y="60"/>
                  </a:cubicBezTo>
                  <a:cubicBezTo>
                    <a:pt x="2509" y="60"/>
                    <a:pt x="2426" y="125"/>
                    <a:pt x="2405" y="208"/>
                  </a:cubicBezTo>
                  <a:cubicBezTo>
                    <a:pt x="2155" y="1303"/>
                    <a:pt x="1738" y="2553"/>
                    <a:pt x="1500" y="2768"/>
                  </a:cubicBezTo>
                  <a:cubicBezTo>
                    <a:pt x="1250" y="2589"/>
                    <a:pt x="738" y="1291"/>
                    <a:pt x="393" y="136"/>
                  </a:cubicBezTo>
                  <a:cubicBezTo>
                    <a:pt x="373" y="55"/>
                    <a:pt x="292" y="0"/>
                    <a:pt x="2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22"/>
            <p:cNvSpPr/>
            <p:nvPr/>
          </p:nvSpPr>
          <p:spPr>
            <a:xfrm rot="10800000">
              <a:off x="7712373" y="5029450"/>
              <a:ext cx="112878" cy="79325"/>
            </a:xfrm>
            <a:custGeom>
              <a:avLst/>
              <a:gdLst/>
              <a:ahLst/>
              <a:cxnLst/>
              <a:rect l="l" t="t" r="r" b="b"/>
              <a:pathLst>
                <a:path w="2810" h="3173" extrusionOk="0">
                  <a:moveTo>
                    <a:pt x="203" y="0"/>
                  </a:moveTo>
                  <a:cubicBezTo>
                    <a:pt x="187" y="0"/>
                    <a:pt x="171" y="2"/>
                    <a:pt x="155" y="5"/>
                  </a:cubicBezTo>
                  <a:cubicBezTo>
                    <a:pt x="60" y="41"/>
                    <a:pt x="0" y="148"/>
                    <a:pt x="24" y="244"/>
                  </a:cubicBezTo>
                  <a:cubicBezTo>
                    <a:pt x="214" y="875"/>
                    <a:pt x="869" y="2934"/>
                    <a:pt x="1381" y="3149"/>
                  </a:cubicBezTo>
                  <a:cubicBezTo>
                    <a:pt x="1429" y="3161"/>
                    <a:pt x="1465" y="3173"/>
                    <a:pt x="1512" y="3173"/>
                  </a:cubicBezTo>
                  <a:cubicBezTo>
                    <a:pt x="1560" y="3173"/>
                    <a:pt x="1619" y="3161"/>
                    <a:pt x="1655" y="3125"/>
                  </a:cubicBezTo>
                  <a:cubicBezTo>
                    <a:pt x="2143" y="2851"/>
                    <a:pt x="2643" y="898"/>
                    <a:pt x="2786" y="303"/>
                  </a:cubicBezTo>
                  <a:cubicBezTo>
                    <a:pt x="2810" y="196"/>
                    <a:pt x="2739" y="89"/>
                    <a:pt x="2643" y="65"/>
                  </a:cubicBezTo>
                  <a:cubicBezTo>
                    <a:pt x="2629" y="62"/>
                    <a:pt x="2615" y="60"/>
                    <a:pt x="2601" y="60"/>
                  </a:cubicBezTo>
                  <a:cubicBezTo>
                    <a:pt x="2509" y="60"/>
                    <a:pt x="2426" y="125"/>
                    <a:pt x="2405" y="208"/>
                  </a:cubicBezTo>
                  <a:cubicBezTo>
                    <a:pt x="2155" y="1303"/>
                    <a:pt x="1738" y="2553"/>
                    <a:pt x="1500" y="2768"/>
                  </a:cubicBezTo>
                  <a:cubicBezTo>
                    <a:pt x="1250" y="2589"/>
                    <a:pt x="738" y="1291"/>
                    <a:pt x="393" y="136"/>
                  </a:cubicBezTo>
                  <a:cubicBezTo>
                    <a:pt x="373" y="55"/>
                    <a:pt x="292" y="0"/>
                    <a:pt x="2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22"/>
            <p:cNvSpPr/>
            <p:nvPr/>
          </p:nvSpPr>
          <p:spPr>
            <a:xfrm rot="10800000">
              <a:off x="5764273" y="4870225"/>
              <a:ext cx="112878" cy="79325"/>
            </a:xfrm>
            <a:custGeom>
              <a:avLst/>
              <a:gdLst/>
              <a:ahLst/>
              <a:cxnLst/>
              <a:rect l="l" t="t" r="r" b="b"/>
              <a:pathLst>
                <a:path w="2810" h="3173" extrusionOk="0">
                  <a:moveTo>
                    <a:pt x="203" y="0"/>
                  </a:moveTo>
                  <a:cubicBezTo>
                    <a:pt x="187" y="0"/>
                    <a:pt x="171" y="2"/>
                    <a:pt x="155" y="5"/>
                  </a:cubicBezTo>
                  <a:cubicBezTo>
                    <a:pt x="60" y="41"/>
                    <a:pt x="0" y="148"/>
                    <a:pt x="24" y="244"/>
                  </a:cubicBezTo>
                  <a:cubicBezTo>
                    <a:pt x="214" y="875"/>
                    <a:pt x="869" y="2934"/>
                    <a:pt x="1381" y="3149"/>
                  </a:cubicBezTo>
                  <a:cubicBezTo>
                    <a:pt x="1429" y="3161"/>
                    <a:pt x="1465" y="3173"/>
                    <a:pt x="1512" y="3173"/>
                  </a:cubicBezTo>
                  <a:cubicBezTo>
                    <a:pt x="1560" y="3173"/>
                    <a:pt x="1619" y="3161"/>
                    <a:pt x="1655" y="3125"/>
                  </a:cubicBezTo>
                  <a:cubicBezTo>
                    <a:pt x="2143" y="2851"/>
                    <a:pt x="2643" y="898"/>
                    <a:pt x="2786" y="303"/>
                  </a:cubicBezTo>
                  <a:cubicBezTo>
                    <a:pt x="2810" y="196"/>
                    <a:pt x="2739" y="89"/>
                    <a:pt x="2643" y="65"/>
                  </a:cubicBezTo>
                  <a:cubicBezTo>
                    <a:pt x="2629" y="62"/>
                    <a:pt x="2615" y="60"/>
                    <a:pt x="2601" y="60"/>
                  </a:cubicBezTo>
                  <a:cubicBezTo>
                    <a:pt x="2509" y="60"/>
                    <a:pt x="2426" y="125"/>
                    <a:pt x="2405" y="208"/>
                  </a:cubicBezTo>
                  <a:cubicBezTo>
                    <a:pt x="2155" y="1303"/>
                    <a:pt x="1738" y="2553"/>
                    <a:pt x="1500" y="2768"/>
                  </a:cubicBezTo>
                  <a:cubicBezTo>
                    <a:pt x="1250" y="2589"/>
                    <a:pt x="738" y="1291"/>
                    <a:pt x="393" y="136"/>
                  </a:cubicBezTo>
                  <a:cubicBezTo>
                    <a:pt x="373" y="55"/>
                    <a:pt x="292" y="0"/>
                    <a:pt x="2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9534220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vi-VN"/>
          </a:p>
        </p:txBody>
      </p:sp>
      <p:sp>
        <p:nvSpPr>
          <p:cNvPr id="3" name="Rectangle 5"/>
          <p:cNvSpPr>
            <a:spLocks noGrp="1" noChangeArrowheads="1"/>
          </p:cNvSpPr>
          <p:nvPr>
            <p:ph type="ftr" sz="quarter" idx="11"/>
          </p:nvPr>
        </p:nvSpPr>
        <p:spPr>
          <a:ln/>
        </p:spPr>
        <p:txBody>
          <a:bodyPr/>
          <a:lstStyle>
            <a:lvl1pPr>
              <a:defRPr/>
            </a:lvl1pPr>
          </a:lstStyle>
          <a:p>
            <a:pPr>
              <a:defRPr/>
            </a:pPr>
            <a:endParaRPr lang="vi-VN"/>
          </a:p>
        </p:txBody>
      </p:sp>
      <p:sp>
        <p:nvSpPr>
          <p:cNvPr id="4" name="Rectangle 6"/>
          <p:cNvSpPr>
            <a:spLocks noGrp="1" noChangeArrowheads="1"/>
          </p:cNvSpPr>
          <p:nvPr>
            <p:ph type="sldNum" sz="quarter" idx="12"/>
          </p:nvPr>
        </p:nvSpPr>
        <p:spPr>
          <a:ln/>
        </p:spPr>
        <p:txBody>
          <a:bodyPr/>
          <a:lstStyle>
            <a:lvl1pPr>
              <a:defRPr/>
            </a:lvl1pPr>
          </a:lstStyle>
          <a:p>
            <a:pPr>
              <a:defRPr/>
            </a:pPr>
            <a:fld id="{C172ACFF-D822-4232-93E9-DF30A4ED058A}" type="slidenum">
              <a:rPr lang="en-US"/>
              <a:pPr>
                <a:defRPr/>
              </a:pPr>
              <a:t>‹#›</a:t>
            </a:fld>
            <a:endParaRPr lang="en-US"/>
          </a:p>
        </p:txBody>
      </p:sp>
    </p:spTree>
    <p:extLst>
      <p:ext uri="{BB962C8B-B14F-4D97-AF65-F5344CB8AC3E}">
        <p14:creationId xmlns:p14="http://schemas.microsoft.com/office/powerpoint/2010/main" val="16815655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12">
            <a:alphaModFix/>
          </a:blip>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593367"/>
            <a:ext cx="8520600" cy="763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accent2"/>
              </a:buClr>
              <a:buSzPts val="3000"/>
              <a:buFont typeface="Amatic SC"/>
              <a:buNone/>
              <a:defRPr sz="3000" b="1">
                <a:solidFill>
                  <a:schemeClr val="accent2"/>
                </a:solidFill>
                <a:latin typeface="Amatic SC"/>
                <a:ea typeface="Amatic SC"/>
                <a:cs typeface="Amatic SC"/>
                <a:sym typeface="Amatic SC"/>
              </a:defRPr>
            </a:lvl1pPr>
            <a:lvl2pPr lvl="1" rtl="0">
              <a:spcBef>
                <a:spcPts val="0"/>
              </a:spcBef>
              <a:spcAft>
                <a:spcPts val="0"/>
              </a:spcAft>
              <a:buClr>
                <a:schemeClr val="accent2"/>
              </a:buClr>
              <a:buSzPts val="3000"/>
              <a:buFont typeface="Amatic SC"/>
              <a:buNone/>
              <a:defRPr sz="3000" b="1">
                <a:solidFill>
                  <a:schemeClr val="accent2"/>
                </a:solidFill>
                <a:latin typeface="Amatic SC"/>
                <a:ea typeface="Amatic SC"/>
                <a:cs typeface="Amatic SC"/>
                <a:sym typeface="Amatic SC"/>
              </a:defRPr>
            </a:lvl2pPr>
            <a:lvl3pPr lvl="2" rtl="0">
              <a:spcBef>
                <a:spcPts val="0"/>
              </a:spcBef>
              <a:spcAft>
                <a:spcPts val="0"/>
              </a:spcAft>
              <a:buClr>
                <a:schemeClr val="accent2"/>
              </a:buClr>
              <a:buSzPts val="3000"/>
              <a:buFont typeface="Amatic SC"/>
              <a:buNone/>
              <a:defRPr sz="3000" b="1">
                <a:solidFill>
                  <a:schemeClr val="accent2"/>
                </a:solidFill>
                <a:latin typeface="Amatic SC"/>
                <a:ea typeface="Amatic SC"/>
                <a:cs typeface="Amatic SC"/>
                <a:sym typeface="Amatic SC"/>
              </a:defRPr>
            </a:lvl3pPr>
            <a:lvl4pPr lvl="3" rtl="0">
              <a:spcBef>
                <a:spcPts val="0"/>
              </a:spcBef>
              <a:spcAft>
                <a:spcPts val="0"/>
              </a:spcAft>
              <a:buClr>
                <a:schemeClr val="accent2"/>
              </a:buClr>
              <a:buSzPts val="3000"/>
              <a:buFont typeface="Amatic SC"/>
              <a:buNone/>
              <a:defRPr sz="3000" b="1">
                <a:solidFill>
                  <a:schemeClr val="accent2"/>
                </a:solidFill>
                <a:latin typeface="Amatic SC"/>
                <a:ea typeface="Amatic SC"/>
                <a:cs typeface="Amatic SC"/>
                <a:sym typeface="Amatic SC"/>
              </a:defRPr>
            </a:lvl4pPr>
            <a:lvl5pPr lvl="4" rtl="0">
              <a:spcBef>
                <a:spcPts val="0"/>
              </a:spcBef>
              <a:spcAft>
                <a:spcPts val="0"/>
              </a:spcAft>
              <a:buClr>
                <a:schemeClr val="accent2"/>
              </a:buClr>
              <a:buSzPts val="3000"/>
              <a:buFont typeface="Amatic SC"/>
              <a:buNone/>
              <a:defRPr sz="3000" b="1">
                <a:solidFill>
                  <a:schemeClr val="accent2"/>
                </a:solidFill>
                <a:latin typeface="Amatic SC"/>
                <a:ea typeface="Amatic SC"/>
                <a:cs typeface="Amatic SC"/>
                <a:sym typeface="Amatic SC"/>
              </a:defRPr>
            </a:lvl5pPr>
            <a:lvl6pPr lvl="5" rtl="0">
              <a:spcBef>
                <a:spcPts val="0"/>
              </a:spcBef>
              <a:spcAft>
                <a:spcPts val="0"/>
              </a:spcAft>
              <a:buClr>
                <a:schemeClr val="accent2"/>
              </a:buClr>
              <a:buSzPts val="3000"/>
              <a:buFont typeface="Amatic SC"/>
              <a:buNone/>
              <a:defRPr sz="3000" b="1">
                <a:solidFill>
                  <a:schemeClr val="accent2"/>
                </a:solidFill>
                <a:latin typeface="Amatic SC"/>
                <a:ea typeface="Amatic SC"/>
                <a:cs typeface="Amatic SC"/>
                <a:sym typeface="Amatic SC"/>
              </a:defRPr>
            </a:lvl6pPr>
            <a:lvl7pPr lvl="6" rtl="0">
              <a:spcBef>
                <a:spcPts val="0"/>
              </a:spcBef>
              <a:spcAft>
                <a:spcPts val="0"/>
              </a:spcAft>
              <a:buClr>
                <a:schemeClr val="accent2"/>
              </a:buClr>
              <a:buSzPts val="3000"/>
              <a:buFont typeface="Amatic SC"/>
              <a:buNone/>
              <a:defRPr sz="3000" b="1">
                <a:solidFill>
                  <a:schemeClr val="accent2"/>
                </a:solidFill>
                <a:latin typeface="Amatic SC"/>
                <a:ea typeface="Amatic SC"/>
                <a:cs typeface="Amatic SC"/>
                <a:sym typeface="Amatic SC"/>
              </a:defRPr>
            </a:lvl7pPr>
            <a:lvl8pPr lvl="7" rtl="0">
              <a:spcBef>
                <a:spcPts val="0"/>
              </a:spcBef>
              <a:spcAft>
                <a:spcPts val="0"/>
              </a:spcAft>
              <a:buClr>
                <a:schemeClr val="accent2"/>
              </a:buClr>
              <a:buSzPts val="3000"/>
              <a:buFont typeface="Amatic SC"/>
              <a:buNone/>
              <a:defRPr sz="3000" b="1">
                <a:solidFill>
                  <a:schemeClr val="accent2"/>
                </a:solidFill>
                <a:latin typeface="Amatic SC"/>
                <a:ea typeface="Amatic SC"/>
                <a:cs typeface="Amatic SC"/>
                <a:sym typeface="Amatic SC"/>
              </a:defRPr>
            </a:lvl8pPr>
            <a:lvl9pPr lvl="8" rtl="0">
              <a:spcBef>
                <a:spcPts val="0"/>
              </a:spcBef>
              <a:spcAft>
                <a:spcPts val="0"/>
              </a:spcAft>
              <a:buClr>
                <a:schemeClr val="accent2"/>
              </a:buClr>
              <a:buSzPts val="3000"/>
              <a:buFont typeface="Amatic SC"/>
              <a:buNone/>
              <a:defRPr sz="3000" b="1">
                <a:solidFill>
                  <a:schemeClr val="accent2"/>
                </a:solidFill>
                <a:latin typeface="Amatic SC"/>
                <a:ea typeface="Amatic SC"/>
                <a:cs typeface="Amatic SC"/>
                <a:sym typeface="Amatic SC"/>
              </a:defRPr>
            </a:lvl9pPr>
          </a:lstStyle>
          <a:p>
            <a:endParaRPr/>
          </a:p>
        </p:txBody>
      </p:sp>
      <p:sp>
        <p:nvSpPr>
          <p:cNvPr id="7" name="Google Shape;7;p1"/>
          <p:cNvSpPr txBox="1">
            <a:spLocks noGrp="1"/>
          </p:cNvSpPr>
          <p:nvPr>
            <p:ph type="body" idx="1"/>
          </p:nvPr>
        </p:nvSpPr>
        <p:spPr>
          <a:xfrm>
            <a:off x="311700" y="1536633"/>
            <a:ext cx="8520600" cy="45552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Didact Gothic"/>
              <a:buChar char="●"/>
              <a:defRPr>
                <a:solidFill>
                  <a:schemeClr val="dk1"/>
                </a:solidFill>
                <a:latin typeface="Didact Gothic"/>
                <a:ea typeface="Didact Gothic"/>
                <a:cs typeface="Didact Gothic"/>
                <a:sym typeface="Didact Gothic"/>
              </a:defRPr>
            </a:lvl1pPr>
            <a:lvl2pPr marL="914400" lvl="1" indent="-317500">
              <a:lnSpc>
                <a:spcPct val="115000"/>
              </a:lnSpc>
              <a:spcBef>
                <a:spcPts val="1600"/>
              </a:spcBef>
              <a:spcAft>
                <a:spcPts val="0"/>
              </a:spcAft>
              <a:buClr>
                <a:schemeClr val="dk1"/>
              </a:buClr>
              <a:buSzPts val="1400"/>
              <a:buFont typeface="Didact Gothic"/>
              <a:buChar char="○"/>
              <a:defRPr>
                <a:solidFill>
                  <a:schemeClr val="dk1"/>
                </a:solidFill>
                <a:latin typeface="Didact Gothic"/>
                <a:ea typeface="Didact Gothic"/>
                <a:cs typeface="Didact Gothic"/>
                <a:sym typeface="Didact Gothic"/>
              </a:defRPr>
            </a:lvl2pPr>
            <a:lvl3pPr marL="1371600" lvl="2" indent="-317500">
              <a:lnSpc>
                <a:spcPct val="115000"/>
              </a:lnSpc>
              <a:spcBef>
                <a:spcPts val="1600"/>
              </a:spcBef>
              <a:spcAft>
                <a:spcPts val="0"/>
              </a:spcAft>
              <a:buClr>
                <a:schemeClr val="dk1"/>
              </a:buClr>
              <a:buSzPts val="1400"/>
              <a:buFont typeface="Didact Gothic"/>
              <a:buChar char="■"/>
              <a:defRPr>
                <a:solidFill>
                  <a:schemeClr val="dk1"/>
                </a:solidFill>
                <a:latin typeface="Didact Gothic"/>
                <a:ea typeface="Didact Gothic"/>
                <a:cs typeface="Didact Gothic"/>
                <a:sym typeface="Didact Gothic"/>
              </a:defRPr>
            </a:lvl3pPr>
            <a:lvl4pPr marL="1828800" lvl="3" indent="-317500">
              <a:lnSpc>
                <a:spcPct val="115000"/>
              </a:lnSpc>
              <a:spcBef>
                <a:spcPts val="1600"/>
              </a:spcBef>
              <a:spcAft>
                <a:spcPts val="0"/>
              </a:spcAft>
              <a:buClr>
                <a:schemeClr val="dk1"/>
              </a:buClr>
              <a:buSzPts val="1400"/>
              <a:buFont typeface="Didact Gothic"/>
              <a:buChar char="●"/>
              <a:defRPr>
                <a:solidFill>
                  <a:schemeClr val="dk1"/>
                </a:solidFill>
                <a:latin typeface="Didact Gothic"/>
                <a:ea typeface="Didact Gothic"/>
                <a:cs typeface="Didact Gothic"/>
                <a:sym typeface="Didact Gothic"/>
              </a:defRPr>
            </a:lvl4pPr>
            <a:lvl5pPr marL="2286000" lvl="4" indent="-317500">
              <a:lnSpc>
                <a:spcPct val="115000"/>
              </a:lnSpc>
              <a:spcBef>
                <a:spcPts val="1600"/>
              </a:spcBef>
              <a:spcAft>
                <a:spcPts val="0"/>
              </a:spcAft>
              <a:buClr>
                <a:schemeClr val="dk1"/>
              </a:buClr>
              <a:buSzPts val="1400"/>
              <a:buFont typeface="Didact Gothic"/>
              <a:buChar char="○"/>
              <a:defRPr>
                <a:solidFill>
                  <a:schemeClr val="dk1"/>
                </a:solidFill>
                <a:latin typeface="Didact Gothic"/>
                <a:ea typeface="Didact Gothic"/>
                <a:cs typeface="Didact Gothic"/>
                <a:sym typeface="Didact Gothic"/>
              </a:defRPr>
            </a:lvl5pPr>
            <a:lvl6pPr marL="2743200" lvl="5" indent="-317500">
              <a:lnSpc>
                <a:spcPct val="115000"/>
              </a:lnSpc>
              <a:spcBef>
                <a:spcPts val="1600"/>
              </a:spcBef>
              <a:spcAft>
                <a:spcPts val="0"/>
              </a:spcAft>
              <a:buClr>
                <a:schemeClr val="dk1"/>
              </a:buClr>
              <a:buSzPts val="1400"/>
              <a:buFont typeface="Didact Gothic"/>
              <a:buChar char="■"/>
              <a:defRPr>
                <a:solidFill>
                  <a:schemeClr val="dk1"/>
                </a:solidFill>
                <a:latin typeface="Didact Gothic"/>
                <a:ea typeface="Didact Gothic"/>
                <a:cs typeface="Didact Gothic"/>
                <a:sym typeface="Didact Gothic"/>
              </a:defRPr>
            </a:lvl6pPr>
            <a:lvl7pPr marL="3200400" lvl="6" indent="-317500">
              <a:lnSpc>
                <a:spcPct val="115000"/>
              </a:lnSpc>
              <a:spcBef>
                <a:spcPts val="1600"/>
              </a:spcBef>
              <a:spcAft>
                <a:spcPts val="0"/>
              </a:spcAft>
              <a:buClr>
                <a:schemeClr val="dk1"/>
              </a:buClr>
              <a:buSzPts val="1400"/>
              <a:buFont typeface="Didact Gothic"/>
              <a:buChar char="●"/>
              <a:defRPr>
                <a:solidFill>
                  <a:schemeClr val="dk1"/>
                </a:solidFill>
                <a:latin typeface="Didact Gothic"/>
                <a:ea typeface="Didact Gothic"/>
                <a:cs typeface="Didact Gothic"/>
                <a:sym typeface="Didact Gothic"/>
              </a:defRPr>
            </a:lvl7pPr>
            <a:lvl8pPr marL="3657600" lvl="7" indent="-317500">
              <a:lnSpc>
                <a:spcPct val="115000"/>
              </a:lnSpc>
              <a:spcBef>
                <a:spcPts val="1600"/>
              </a:spcBef>
              <a:spcAft>
                <a:spcPts val="0"/>
              </a:spcAft>
              <a:buClr>
                <a:schemeClr val="dk1"/>
              </a:buClr>
              <a:buSzPts val="1400"/>
              <a:buFont typeface="Didact Gothic"/>
              <a:buChar char="○"/>
              <a:defRPr>
                <a:solidFill>
                  <a:schemeClr val="dk1"/>
                </a:solidFill>
                <a:latin typeface="Didact Gothic"/>
                <a:ea typeface="Didact Gothic"/>
                <a:cs typeface="Didact Gothic"/>
                <a:sym typeface="Didact Gothic"/>
              </a:defRPr>
            </a:lvl8pPr>
            <a:lvl9pPr marL="4114800" lvl="8" indent="-317500">
              <a:lnSpc>
                <a:spcPct val="115000"/>
              </a:lnSpc>
              <a:spcBef>
                <a:spcPts val="1600"/>
              </a:spcBef>
              <a:spcAft>
                <a:spcPts val="1600"/>
              </a:spcAft>
              <a:buClr>
                <a:schemeClr val="dk1"/>
              </a:buClr>
              <a:buSzPts val="1400"/>
              <a:buFont typeface="Didact Gothic"/>
              <a:buChar char="■"/>
              <a:defRPr>
                <a:solidFill>
                  <a:schemeClr val="dk1"/>
                </a:solidFill>
                <a:latin typeface="Didact Gothic"/>
                <a:ea typeface="Didact Gothic"/>
                <a:cs typeface="Didact Gothic"/>
                <a:sym typeface="Didact Gothic"/>
              </a:defRPr>
            </a:lvl9pPr>
          </a:lstStyle>
          <a:p>
            <a:endParaRPr/>
          </a:p>
        </p:txBody>
      </p:sp>
    </p:spTree>
    <p:extLst>
      <p:ext uri="{BB962C8B-B14F-4D97-AF65-F5344CB8AC3E}">
        <p14:creationId xmlns:p14="http://schemas.microsoft.com/office/powerpoint/2010/main" val="1947555385"/>
      </p:ext>
    </p:extLst>
  </p:cSld>
  <p:clrMap bg1="lt1" tx1="dk1" bg2="dk2" tx2="lt2" accent1="accent1" accent2="accent2" accent3="accent3" accent4="accent4" accent5="accent5" accent6="accent6" hlink="hlink" folHlink="folHlink"/>
  <p:sldLayoutIdLst>
    <p:sldLayoutId id="2147483806" r:id="rId1"/>
    <p:sldLayoutId id="2147483807" r:id="rId2"/>
    <p:sldLayoutId id="2147483808" r:id="rId3"/>
    <p:sldLayoutId id="2147483809" r:id="rId4"/>
    <p:sldLayoutId id="2147483810" r:id="rId5"/>
    <p:sldLayoutId id="2147483811" r:id="rId6"/>
    <p:sldLayoutId id="2147483812" r:id="rId7"/>
    <p:sldLayoutId id="2147483813" r:id="rId8"/>
    <p:sldLayoutId id="2147483814" r:id="rId9"/>
    <p:sldLayoutId id="2147483815" r:id="rId10"/>
  </p:sldLayoutIdLst>
  <p:txStyles>
    <p:title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6.jfif"/><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2" Type="http://schemas.openxmlformats.org/officeDocument/2006/relationships/image" Target="../media/image17.jfif"/><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2" Type="http://schemas.openxmlformats.org/officeDocument/2006/relationships/image" Target="../media/image18.jfif"/><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0.jfif"/><Relationship Id="rId2" Type="http://schemas.openxmlformats.org/officeDocument/2006/relationships/image" Target="../media/image19.jfif"/><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1.gi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2" Type="http://schemas.openxmlformats.org/officeDocument/2006/relationships/image" Target="../media/image16.jfif"/><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3" Type="http://schemas.openxmlformats.org/officeDocument/2006/relationships/image" Target="../media/image24.jfif"/><Relationship Id="rId2" Type="http://schemas.openxmlformats.org/officeDocument/2006/relationships/image" Target="../media/image23.jfif"/><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10.xml"/><Relationship Id="rId5" Type="http://schemas.openxmlformats.org/officeDocument/2006/relationships/image" Target="../media/image29.jpeg"/><Relationship Id="rId4" Type="http://schemas.openxmlformats.org/officeDocument/2006/relationships/image" Target="../media/image28.jpeg"/></Relationships>
</file>

<file path=ppt/slides/_rels/slide22.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0.xml"/><Relationship Id="rId5" Type="http://schemas.openxmlformats.org/officeDocument/2006/relationships/image" Target="../media/image37.png"/><Relationship Id="rId4" Type="http://schemas.openxmlformats.org/officeDocument/2006/relationships/image" Target="../media/image36.png"/></Relationships>
</file>

<file path=ppt/slides/_rels/slide28.xml.rels><?xml version="1.0" encoding="UTF-8" standalone="yes"?>
<Relationships xmlns="http://schemas.openxmlformats.org/package/2006/relationships"><Relationship Id="rId3" Type="http://schemas.openxmlformats.org/officeDocument/2006/relationships/image" Target="../media/image39.gif"/><Relationship Id="rId2" Type="http://schemas.openxmlformats.org/officeDocument/2006/relationships/image" Target="../media/image38.jpeg"/><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3" Type="http://schemas.openxmlformats.org/officeDocument/2006/relationships/image" Target="../media/image42.jfif"/><Relationship Id="rId2" Type="http://schemas.openxmlformats.org/officeDocument/2006/relationships/image" Target="../media/image41.jfif"/><Relationship Id="rId1" Type="http://schemas.openxmlformats.org/officeDocument/2006/relationships/slideLayout" Target="../slideLayouts/slideLayout10.xml"/><Relationship Id="rId5" Type="http://schemas.openxmlformats.org/officeDocument/2006/relationships/image" Target="../media/image44.jfif"/><Relationship Id="rId4" Type="http://schemas.openxmlformats.org/officeDocument/2006/relationships/image" Target="../media/image43.jfif"/></Relationships>
</file>

<file path=ppt/slides/_rels/slide32.xml.rels><?xml version="1.0" encoding="UTF-8" standalone="yes"?>
<Relationships xmlns="http://schemas.openxmlformats.org/package/2006/relationships"><Relationship Id="rId3" Type="http://schemas.openxmlformats.org/officeDocument/2006/relationships/image" Target="../media/image46.jfif"/><Relationship Id="rId2" Type="http://schemas.openxmlformats.org/officeDocument/2006/relationships/image" Target="../media/image45.jfif"/><Relationship Id="rId1" Type="http://schemas.openxmlformats.org/officeDocument/2006/relationships/slideLayout" Target="../slideLayouts/slideLayout10.xml"/><Relationship Id="rId4" Type="http://schemas.openxmlformats.org/officeDocument/2006/relationships/image" Target="../media/image47.jfif"/></Relationships>
</file>

<file path=ppt/slides/_rels/slide33.xml.rels><?xml version="1.0" encoding="UTF-8" standalone="yes"?>
<Relationships xmlns="http://schemas.openxmlformats.org/package/2006/relationships"><Relationship Id="rId3" Type="http://schemas.openxmlformats.org/officeDocument/2006/relationships/image" Target="../media/image49.jfif"/><Relationship Id="rId2" Type="http://schemas.openxmlformats.org/officeDocument/2006/relationships/image" Target="../media/image48.jfif"/><Relationship Id="rId1" Type="http://schemas.openxmlformats.org/officeDocument/2006/relationships/slideLayout" Target="../slideLayouts/slideLayout10.xml"/><Relationship Id="rId5" Type="http://schemas.openxmlformats.org/officeDocument/2006/relationships/image" Target="../media/image51.jfif"/><Relationship Id="rId4" Type="http://schemas.openxmlformats.org/officeDocument/2006/relationships/image" Target="../media/image50.jfif"/></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40.png"/><Relationship Id="rId1" Type="http://schemas.openxmlformats.org/officeDocument/2006/relationships/slideLayout" Target="../slideLayouts/slideLayout10.xml"/><Relationship Id="rId6" Type="http://schemas.openxmlformats.org/officeDocument/2006/relationships/image" Target="../media/image55.jpeg"/><Relationship Id="rId5" Type="http://schemas.openxmlformats.org/officeDocument/2006/relationships/image" Target="../media/image54.jpeg"/><Relationship Id="rId4" Type="http://schemas.openxmlformats.org/officeDocument/2006/relationships/image" Target="../media/image53.jpeg"/></Relationships>
</file>

<file path=ppt/slides/_rels/slide36.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10.xml"/></Relationships>
</file>

<file path=ppt/slides/_rels/slide37.xml.rels><?xml version="1.0" encoding="UTF-8" standalone="yes"?>
<Relationships xmlns="http://schemas.openxmlformats.org/package/2006/relationships"><Relationship Id="rId3" Type="http://schemas.openxmlformats.org/officeDocument/2006/relationships/image" Target="../media/image58.jfif"/><Relationship Id="rId2" Type="http://schemas.openxmlformats.org/officeDocument/2006/relationships/image" Target="../media/image57.jfif"/><Relationship Id="rId1" Type="http://schemas.openxmlformats.org/officeDocument/2006/relationships/slideLayout" Target="../slideLayouts/slideLayout10.xml"/></Relationships>
</file>

<file path=ppt/slides/_rels/slide38.xml.rels><?xml version="1.0" encoding="UTF-8" standalone="yes"?>
<Relationships xmlns="http://schemas.openxmlformats.org/package/2006/relationships"><Relationship Id="rId2" Type="http://schemas.openxmlformats.org/officeDocument/2006/relationships/image" Target="../media/image59.jfif"/><Relationship Id="rId1" Type="http://schemas.openxmlformats.org/officeDocument/2006/relationships/slideLayout" Target="../slideLayouts/slideLayout10.xml"/></Relationships>
</file>

<file path=ppt/slides/_rels/slide39.xml.rels><?xml version="1.0" encoding="UTF-8" standalone="yes"?>
<Relationships xmlns="http://schemas.openxmlformats.org/package/2006/relationships"><Relationship Id="rId3" Type="http://schemas.openxmlformats.org/officeDocument/2006/relationships/image" Target="../media/image39.gif"/><Relationship Id="rId2" Type="http://schemas.openxmlformats.org/officeDocument/2006/relationships/image" Target="../media/image38.jpeg"/><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2" Type="http://schemas.openxmlformats.org/officeDocument/2006/relationships/image" Target="../media/image2.jfif"/><Relationship Id="rId1" Type="http://schemas.openxmlformats.org/officeDocument/2006/relationships/slideLayout" Target="../slideLayouts/slideLayout10.xml"/></Relationships>
</file>

<file path=ppt/slides/_rels/slide40.xml.rels><?xml version="1.0" encoding="UTF-8" standalone="yes"?>
<Relationships xmlns="http://schemas.openxmlformats.org/package/2006/relationships"><Relationship Id="rId3" Type="http://schemas.openxmlformats.org/officeDocument/2006/relationships/image" Target="../media/image61.jfif"/><Relationship Id="rId2" Type="http://schemas.openxmlformats.org/officeDocument/2006/relationships/image" Target="../media/image60.jfif"/><Relationship Id="rId1" Type="http://schemas.openxmlformats.org/officeDocument/2006/relationships/slideLayout" Target="../slideLayouts/slideLayout10.xml"/><Relationship Id="rId4" Type="http://schemas.openxmlformats.org/officeDocument/2006/relationships/image" Target="../media/image62.jfif"/></Relationships>
</file>

<file path=ppt/slides/_rels/slide41.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png"/><Relationship Id="rId1" Type="http://schemas.openxmlformats.org/officeDocument/2006/relationships/slideLayout" Target="../slideLayouts/slideLayout9.xml"/><Relationship Id="rId5" Type="http://schemas.openxmlformats.org/officeDocument/2006/relationships/image" Target="../media/image66.gif"/><Relationship Id="rId4" Type="http://schemas.openxmlformats.org/officeDocument/2006/relationships/image" Target="../media/image65.gif"/></Relationships>
</file>

<file path=ppt/slides/_rels/slide5.xml.rels><?xml version="1.0" encoding="UTF-8" standalone="yes"?>
<Relationships xmlns="http://schemas.openxmlformats.org/package/2006/relationships"><Relationship Id="rId2" Type="http://schemas.openxmlformats.org/officeDocument/2006/relationships/image" Target="../media/image3.jfif"/><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jfif"/><Relationship Id="rId7" Type="http://schemas.openxmlformats.org/officeDocument/2006/relationships/image" Target="../media/image15.jfif"/><Relationship Id="rId2" Type="http://schemas.openxmlformats.org/officeDocument/2006/relationships/image" Target="../media/image10.jfif"/><Relationship Id="rId1" Type="http://schemas.openxmlformats.org/officeDocument/2006/relationships/slideLayout" Target="../slideLayouts/slideLayout9.xml"/><Relationship Id="rId6" Type="http://schemas.openxmlformats.org/officeDocument/2006/relationships/image" Target="../media/image14.jfif"/><Relationship Id="rId5" Type="http://schemas.openxmlformats.org/officeDocument/2006/relationships/image" Target="../media/image13.jfif"/><Relationship Id="rId4" Type="http://schemas.openxmlformats.org/officeDocument/2006/relationships/image" Target="../media/image12.jf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WordArt 38"/>
          <p:cNvSpPr>
            <a:spLocks noChangeArrowheads="1" noChangeShapeType="1" noTextEdit="1"/>
          </p:cNvSpPr>
          <p:nvPr/>
        </p:nvSpPr>
        <p:spPr bwMode="auto">
          <a:xfrm>
            <a:off x="838200" y="1150144"/>
            <a:ext cx="7620000" cy="5707856"/>
          </a:xfrm>
          <a:prstGeom prst="rect">
            <a:avLst/>
          </a:prstGeom>
        </p:spPr>
        <p:txBody>
          <a:bodyPr spcFirstLastPara="1" wrap="none" fromWordArt="1">
            <a:prstTxWarp prst="textArchUp">
              <a:avLst>
                <a:gd name="adj" fmla="val 10800004"/>
              </a:avLst>
            </a:prstTxWarp>
          </a:bodyPr>
          <a:lstStyle/>
          <a:p>
            <a:pPr algn="ctr"/>
            <a:r>
              <a:rPr lang="it-IT" sz="3600" b="1" kern="10" dirty="0">
                <a:ln w="9525">
                  <a:solidFill>
                    <a:srgbClr val="000000"/>
                  </a:solidFill>
                  <a:round/>
                  <a:headEnd/>
                  <a:tailEnd/>
                </a:ln>
                <a:solidFill>
                  <a:srgbClr val="FF0000"/>
                </a:solidFill>
                <a:latin typeface="Times New Roman"/>
                <a:cs typeface="Times New Roman"/>
              </a:rPr>
              <a:t>   CHÀO MỪNG CÁC </a:t>
            </a:r>
            <a:r>
              <a:rPr lang="it-IT" sz="3600" b="1" kern="10" dirty="0" smtClean="0">
                <a:ln w="9525">
                  <a:solidFill>
                    <a:srgbClr val="000000"/>
                  </a:solidFill>
                  <a:round/>
                  <a:headEnd/>
                  <a:tailEnd/>
                </a:ln>
                <a:solidFill>
                  <a:srgbClr val="FF0000"/>
                </a:solidFill>
                <a:latin typeface="Times New Roman"/>
                <a:cs typeface="Times New Roman"/>
              </a:rPr>
              <a:t>EM </a:t>
            </a:r>
            <a:r>
              <a:rPr lang="it-IT" sz="3600" b="1" kern="10" dirty="0">
                <a:ln w="9525">
                  <a:solidFill>
                    <a:srgbClr val="000000"/>
                  </a:solidFill>
                  <a:round/>
                  <a:headEnd/>
                  <a:tailEnd/>
                </a:ln>
                <a:solidFill>
                  <a:srgbClr val="FF0000"/>
                </a:solidFill>
                <a:latin typeface="Times New Roman"/>
                <a:cs typeface="Times New Roman"/>
              </a:rPr>
              <a:t>HỌC SINH </a:t>
            </a:r>
            <a:endParaRPr lang="en-US" sz="3600" b="1" kern="10" dirty="0">
              <a:ln w="9525">
                <a:solidFill>
                  <a:srgbClr val="000000"/>
                </a:solidFill>
                <a:round/>
                <a:headEnd/>
                <a:tailEnd/>
              </a:ln>
              <a:solidFill>
                <a:srgbClr val="FF0000"/>
              </a:solidFill>
              <a:latin typeface="Times New Roman"/>
              <a:cs typeface="Times New Roman"/>
            </a:endParaRPr>
          </a:p>
        </p:txBody>
      </p:sp>
      <p:sp>
        <p:nvSpPr>
          <p:cNvPr id="5" name="Text Box 44"/>
          <p:cNvSpPr txBox="1">
            <a:spLocks noChangeArrowheads="1"/>
          </p:cNvSpPr>
          <p:nvPr/>
        </p:nvSpPr>
        <p:spPr bwMode="auto">
          <a:xfrm>
            <a:off x="2514600" y="2819400"/>
            <a:ext cx="49530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pPr>
            <a:r>
              <a:rPr lang="en-US" altLang="en-US" sz="3200" b="1" dirty="0">
                <a:latin typeface="Times New Roman" pitchFamily="18" charset="0"/>
                <a:cs typeface="Arial" charset="0"/>
              </a:rPr>
              <a:t>MÔN: </a:t>
            </a:r>
            <a:r>
              <a:rPr lang="vi-VN" altLang="en-US" sz="3200" b="1" dirty="0">
                <a:latin typeface="Times New Roman" pitchFamily="18" charset="0"/>
                <a:cs typeface="Arial" charset="0"/>
              </a:rPr>
              <a:t>KĨ THUẬT</a:t>
            </a:r>
            <a:r>
              <a:rPr lang="en-US" altLang="en-US" sz="3200" b="1" dirty="0">
                <a:latin typeface="Times New Roman" pitchFamily="18" charset="0"/>
                <a:cs typeface="Arial" charset="0"/>
              </a:rPr>
              <a:t> </a:t>
            </a:r>
            <a:endParaRPr lang="vi-VN" altLang="en-US" sz="3200" b="1" dirty="0">
              <a:latin typeface="Times New Roman" pitchFamily="18" charset="0"/>
              <a:cs typeface="Arial" charset="0"/>
            </a:endParaRPr>
          </a:p>
          <a:p>
            <a:pPr>
              <a:spcBef>
                <a:spcPct val="50000"/>
              </a:spcBef>
            </a:pPr>
            <a:r>
              <a:rPr lang="vi-VN" altLang="en-US" sz="3200" b="1" dirty="0">
                <a:latin typeface="Times New Roman" pitchFamily="18" charset="0"/>
                <a:cs typeface="Arial" charset="0"/>
              </a:rPr>
              <a:t>	  </a:t>
            </a:r>
            <a:r>
              <a:rPr lang="en-US" altLang="en-US" sz="3200" b="1" dirty="0">
                <a:latin typeface="Times New Roman" pitchFamily="18" charset="0"/>
                <a:cs typeface="Arial" charset="0"/>
              </a:rPr>
              <a:t>LỚP </a:t>
            </a:r>
            <a:r>
              <a:rPr lang="vi-VN" altLang="en-US" sz="3200" b="1" dirty="0">
                <a:latin typeface="Times New Roman" pitchFamily="18" charset="0"/>
                <a:cs typeface="Arial" charset="0"/>
              </a:rPr>
              <a:t>4</a:t>
            </a:r>
            <a:endParaRPr lang="en-US" altLang="en-US" sz="3200" b="1" dirty="0">
              <a:latin typeface="Times New Roman" pitchFamily="18" charset="0"/>
              <a:cs typeface="Arial" charset="0"/>
            </a:endParaRPr>
          </a:p>
        </p:txBody>
      </p:sp>
    </p:spTree>
    <p:extLst>
      <p:ext uri="{BB962C8B-B14F-4D97-AF65-F5344CB8AC3E}">
        <p14:creationId xmlns:p14="http://schemas.microsoft.com/office/powerpoint/2010/main" val="84697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3" presetClass="entr" presetSubtype="16"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plus(in)">
                                      <p:cBhvr>
                                        <p:cTn id="7" dur="2000"/>
                                        <p:tgtEl>
                                          <p:spTgt spid="4"/>
                                        </p:tgtEl>
                                      </p:cBhvr>
                                    </p:animEffect>
                                  </p:childTnLst>
                                </p:cTn>
                              </p:par>
                            </p:childTnLst>
                          </p:cTn>
                        </p:par>
                        <p:par>
                          <p:cTn id="8" fill="hold">
                            <p:stCondLst>
                              <p:cond delay="2000"/>
                            </p:stCondLst>
                            <p:childTnLst>
                              <p:par>
                                <p:cTn id="9" presetID="3" presetClass="entr" presetSubtype="1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blinds(horizontal)">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609600"/>
            <a:ext cx="8153400" cy="5943600"/>
          </a:xfrm>
          <a:prstGeom prst="rect">
            <a:avLst/>
          </a:prstGeom>
        </p:spPr>
      </p:pic>
    </p:spTree>
    <p:extLst>
      <p:ext uri="{BB962C8B-B14F-4D97-AF65-F5344CB8AC3E}">
        <p14:creationId xmlns:p14="http://schemas.microsoft.com/office/powerpoint/2010/main" val="5022600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0600" y="762000"/>
            <a:ext cx="7467600" cy="5638800"/>
          </a:xfrm>
          <a:prstGeom prst="rect">
            <a:avLst/>
          </a:prstGeom>
        </p:spPr>
      </p:pic>
    </p:spTree>
    <p:extLst>
      <p:ext uri="{BB962C8B-B14F-4D97-AF65-F5344CB8AC3E}">
        <p14:creationId xmlns:p14="http://schemas.microsoft.com/office/powerpoint/2010/main" val="42818015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0" y="762000"/>
            <a:ext cx="7696200" cy="5334000"/>
          </a:xfrm>
          <a:prstGeom prst="rect">
            <a:avLst/>
          </a:prstGeom>
        </p:spPr>
      </p:pic>
    </p:spTree>
    <p:extLst>
      <p:ext uri="{BB962C8B-B14F-4D97-AF65-F5344CB8AC3E}">
        <p14:creationId xmlns:p14="http://schemas.microsoft.com/office/powerpoint/2010/main" val="1378201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p:cNvSpPr txBox="1">
            <a:spLocks noChangeArrowheads="1"/>
          </p:cNvSpPr>
          <p:nvPr/>
        </p:nvSpPr>
        <p:spPr>
          <a:xfrm>
            <a:off x="609600" y="1080458"/>
            <a:ext cx="4114800" cy="6096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r" rtl="0" eaLnBrk="1" hangingPunct="1">
              <a:lnSpc>
                <a:spcPct val="100000"/>
              </a:lnSpc>
              <a:spcBef>
                <a:spcPts val="0"/>
              </a:spcBef>
              <a:spcAft>
                <a:spcPts val="0"/>
              </a:spcAft>
              <a:buClr>
                <a:schemeClr val="dk1"/>
              </a:buClr>
              <a:buSzPts val="1400"/>
              <a:buFont typeface="Didact Gothic"/>
              <a:buNone/>
              <a:defRPr sz="1800" b="0" i="0" u="none" strike="noStrike" cap="none">
                <a:solidFill>
                  <a:schemeClr val="dk1"/>
                </a:solidFill>
                <a:latin typeface="Didact Gothic"/>
                <a:ea typeface="Didact Gothic"/>
                <a:cs typeface="Didact Gothic"/>
                <a:sym typeface="Didact Gothic"/>
              </a:defRPr>
            </a:lvl1pPr>
            <a:lvl2pPr marL="914400" marR="0" lvl="1" indent="-317500" algn="ctr" rtl="0" eaLnBrk="1" hangingPunct="1">
              <a:lnSpc>
                <a:spcPct val="100000"/>
              </a:lnSpc>
              <a:spcBef>
                <a:spcPts val="0"/>
              </a:spcBef>
              <a:spcAft>
                <a:spcPts val="0"/>
              </a:spcAft>
              <a:buClr>
                <a:schemeClr val="dk1"/>
              </a:buClr>
              <a:buSzPts val="1400"/>
              <a:buFont typeface="Didact Gothic"/>
              <a:buNone/>
              <a:defRPr sz="1400" b="0" i="0" u="none" strike="noStrike" cap="none">
                <a:solidFill>
                  <a:schemeClr val="dk1"/>
                </a:solidFill>
                <a:latin typeface="Didact Gothic"/>
                <a:ea typeface="Didact Gothic"/>
                <a:cs typeface="Didact Gothic"/>
                <a:sym typeface="Didact Gothic"/>
              </a:defRPr>
            </a:lvl2pPr>
            <a:lvl3pPr marL="1371600" marR="0" lvl="2" indent="-317500" algn="ctr" rtl="0" eaLnBrk="1" hangingPunct="1">
              <a:lnSpc>
                <a:spcPct val="100000"/>
              </a:lnSpc>
              <a:spcBef>
                <a:spcPts val="0"/>
              </a:spcBef>
              <a:spcAft>
                <a:spcPts val="0"/>
              </a:spcAft>
              <a:buClr>
                <a:schemeClr val="dk1"/>
              </a:buClr>
              <a:buSzPts val="1400"/>
              <a:buFont typeface="Didact Gothic"/>
              <a:buNone/>
              <a:defRPr sz="1400" b="0" i="0" u="none" strike="noStrike" cap="none">
                <a:solidFill>
                  <a:schemeClr val="dk1"/>
                </a:solidFill>
                <a:latin typeface="Didact Gothic"/>
                <a:ea typeface="Didact Gothic"/>
                <a:cs typeface="Didact Gothic"/>
                <a:sym typeface="Didact Gothic"/>
              </a:defRPr>
            </a:lvl3pPr>
            <a:lvl4pPr marL="1828800" marR="0" lvl="3" indent="-317500" algn="ctr" rtl="0" eaLnBrk="1" hangingPunct="1">
              <a:lnSpc>
                <a:spcPct val="100000"/>
              </a:lnSpc>
              <a:spcBef>
                <a:spcPts val="0"/>
              </a:spcBef>
              <a:spcAft>
                <a:spcPts val="0"/>
              </a:spcAft>
              <a:buClr>
                <a:schemeClr val="dk1"/>
              </a:buClr>
              <a:buSzPts val="1400"/>
              <a:buFont typeface="Didact Gothic"/>
              <a:buNone/>
              <a:defRPr sz="1400" b="0" i="0" u="none" strike="noStrike" cap="none">
                <a:solidFill>
                  <a:schemeClr val="dk1"/>
                </a:solidFill>
                <a:latin typeface="Didact Gothic"/>
                <a:ea typeface="Didact Gothic"/>
                <a:cs typeface="Didact Gothic"/>
                <a:sym typeface="Didact Gothic"/>
              </a:defRPr>
            </a:lvl4pPr>
            <a:lvl5pPr marL="2286000" marR="0" lvl="4" indent="-317500" algn="ctr" rtl="0" eaLnBrk="1" hangingPunct="1">
              <a:lnSpc>
                <a:spcPct val="100000"/>
              </a:lnSpc>
              <a:spcBef>
                <a:spcPts val="0"/>
              </a:spcBef>
              <a:spcAft>
                <a:spcPts val="0"/>
              </a:spcAft>
              <a:buClr>
                <a:schemeClr val="dk1"/>
              </a:buClr>
              <a:buSzPts val="1400"/>
              <a:buFont typeface="Didact Gothic"/>
              <a:buNone/>
              <a:defRPr sz="1400" b="0" i="0" u="none" strike="noStrike" cap="none">
                <a:solidFill>
                  <a:schemeClr val="dk1"/>
                </a:solidFill>
                <a:latin typeface="Didact Gothic"/>
                <a:ea typeface="Didact Gothic"/>
                <a:cs typeface="Didact Gothic"/>
                <a:sym typeface="Didact Gothic"/>
              </a:defRPr>
            </a:lvl5pPr>
            <a:lvl6pPr marL="2743200" marR="0" lvl="5" indent="-317500" algn="ctr" rtl="0" eaLnBrk="1" hangingPunct="1">
              <a:lnSpc>
                <a:spcPct val="100000"/>
              </a:lnSpc>
              <a:spcBef>
                <a:spcPts val="0"/>
              </a:spcBef>
              <a:spcAft>
                <a:spcPts val="0"/>
              </a:spcAft>
              <a:buClr>
                <a:schemeClr val="dk1"/>
              </a:buClr>
              <a:buSzPts val="1400"/>
              <a:buFont typeface="Didact Gothic"/>
              <a:buNone/>
              <a:defRPr sz="1400" b="0" i="0" u="none" strike="noStrike" cap="none">
                <a:solidFill>
                  <a:schemeClr val="dk1"/>
                </a:solidFill>
                <a:latin typeface="Didact Gothic"/>
                <a:ea typeface="Didact Gothic"/>
                <a:cs typeface="Didact Gothic"/>
                <a:sym typeface="Didact Gothic"/>
              </a:defRPr>
            </a:lvl6pPr>
            <a:lvl7pPr marL="3200400" marR="0" lvl="6" indent="-317500" algn="ctr" rtl="0" eaLnBrk="1" hangingPunct="1">
              <a:lnSpc>
                <a:spcPct val="100000"/>
              </a:lnSpc>
              <a:spcBef>
                <a:spcPts val="0"/>
              </a:spcBef>
              <a:spcAft>
                <a:spcPts val="0"/>
              </a:spcAft>
              <a:buClr>
                <a:schemeClr val="dk1"/>
              </a:buClr>
              <a:buSzPts val="1400"/>
              <a:buFont typeface="Didact Gothic"/>
              <a:buNone/>
              <a:defRPr sz="1400" b="0" i="0" u="none" strike="noStrike" cap="none">
                <a:solidFill>
                  <a:schemeClr val="dk1"/>
                </a:solidFill>
                <a:latin typeface="Didact Gothic"/>
                <a:ea typeface="Didact Gothic"/>
                <a:cs typeface="Didact Gothic"/>
                <a:sym typeface="Didact Gothic"/>
              </a:defRPr>
            </a:lvl7pPr>
            <a:lvl8pPr marL="3657600" marR="0" lvl="7" indent="-317500" algn="ctr" rtl="0" eaLnBrk="1" hangingPunct="1">
              <a:lnSpc>
                <a:spcPct val="100000"/>
              </a:lnSpc>
              <a:spcBef>
                <a:spcPts val="0"/>
              </a:spcBef>
              <a:spcAft>
                <a:spcPts val="0"/>
              </a:spcAft>
              <a:buClr>
                <a:schemeClr val="dk1"/>
              </a:buClr>
              <a:buSzPts val="1400"/>
              <a:buFont typeface="Didact Gothic"/>
              <a:buNone/>
              <a:defRPr sz="1400" b="0" i="0" u="none" strike="noStrike" cap="none">
                <a:solidFill>
                  <a:schemeClr val="dk1"/>
                </a:solidFill>
                <a:latin typeface="Didact Gothic"/>
                <a:ea typeface="Didact Gothic"/>
                <a:cs typeface="Didact Gothic"/>
                <a:sym typeface="Didact Gothic"/>
              </a:defRPr>
            </a:lvl8pPr>
            <a:lvl9pPr marL="4114800" marR="0" lvl="8" indent="-317500" algn="ctr" rtl="0" eaLnBrk="1" hangingPunct="1">
              <a:lnSpc>
                <a:spcPct val="100000"/>
              </a:lnSpc>
              <a:spcBef>
                <a:spcPts val="0"/>
              </a:spcBef>
              <a:spcAft>
                <a:spcPts val="0"/>
              </a:spcAft>
              <a:buClr>
                <a:schemeClr val="dk1"/>
              </a:buClr>
              <a:buSzPts val="1400"/>
              <a:buFont typeface="Didact Gothic"/>
              <a:buNone/>
              <a:defRPr sz="1400" b="0" i="0" u="none" strike="noStrike" cap="none">
                <a:solidFill>
                  <a:schemeClr val="dk1"/>
                </a:solidFill>
                <a:latin typeface="Didact Gothic"/>
                <a:ea typeface="Didact Gothic"/>
                <a:cs typeface="Didact Gothic"/>
                <a:sym typeface="Didact Gothic"/>
              </a:defRPr>
            </a:lvl9pPr>
          </a:lstStyle>
          <a:p>
            <a:pPr algn="l" fontAlgn="auto">
              <a:lnSpc>
                <a:spcPct val="90000"/>
              </a:lnSpc>
              <a:buFontTx/>
              <a:buNone/>
            </a:pPr>
            <a:r>
              <a:rPr lang="en-US" altLang="en-US" sz="2800" b="1" kern="0" dirty="0" smtClean="0">
                <a:solidFill>
                  <a:schemeClr val="tx1"/>
                </a:solidFill>
                <a:latin typeface="Times New Roman" pitchFamily="18" charset="0"/>
              </a:rPr>
              <a:t>1.</a:t>
            </a:r>
            <a:r>
              <a:rPr lang="en-US" altLang="en-US" sz="2800" b="1" u="sng" kern="0" dirty="0" smtClean="0">
                <a:solidFill>
                  <a:schemeClr val="tx1"/>
                </a:solidFill>
                <a:latin typeface="Times New Roman" pitchFamily="18" charset="0"/>
              </a:rPr>
              <a:t> C</a:t>
            </a:r>
            <a:r>
              <a:rPr lang="vi-VN" altLang="en-US" sz="2800" b="1" u="sng" kern="0" dirty="0" smtClean="0">
                <a:solidFill>
                  <a:schemeClr val="tx1"/>
                </a:solidFill>
                <a:latin typeface="Times New Roman" pitchFamily="18" charset="0"/>
              </a:rPr>
              <a:t>huẩn bị </a:t>
            </a:r>
            <a:r>
              <a:rPr lang="en-US" altLang="en-US" sz="2800" b="1" u="sng" kern="0" dirty="0" smtClean="0">
                <a:solidFill>
                  <a:schemeClr val="tx1"/>
                </a:solidFill>
                <a:latin typeface="Times New Roman" pitchFamily="18" charset="0"/>
              </a:rPr>
              <a:t>:</a:t>
            </a:r>
            <a:r>
              <a:rPr lang="en-US" altLang="en-US" sz="2800" b="1" kern="0" dirty="0" smtClean="0">
                <a:solidFill>
                  <a:schemeClr val="tx1"/>
                </a:solidFill>
                <a:latin typeface="Times New Roman" pitchFamily="18" charset="0"/>
              </a:rPr>
              <a:t>     </a:t>
            </a:r>
            <a:endParaRPr lang="en-US" altLang="en-US" sz="2800" b="1" kern="0" dirty="0" smtClean="0">
              <a:solidFill>
                <a:schemeClr val="tx1"/>
              </a:solidFill>
              <a:latin typeface="Times New Roman" pitchFamily="18" charset="0"/>
            </a:endParaRPr>
          </a:p>
        </p:txBody>
      </p:sp>
      <p:sp>
        <p:nvSpPr>
          <p:cNvPr id="8" name="Text Box 10"/>
          <p:cNvSpPr txBox="1">
            <a:spLocks noChangeArrowheads="1"/>
          </p:cNvSpPr>
          <p:nvPr/>
        </p:nvSpPr>
        <p:spPr bwMode="auto">
          <a:xfrm>
            <a:off x="685800" y="1819603"/>
            <a:ext cx="65532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57200" indent="-457200">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buFontTx/>
              <a:buAutoNum type="alphaLcPeriod"/>
            </a:pPr>
            <a:r>
              <a:rPr lang="vi-VN" altLang="en-US" sz="2800" b="1" dirty="0">
                <a:latin typeface="Times New Roman" pitchFamily="18" charset="0"/>
              </a:rPr>
              <a:t>Chọn cây đem trồng:</a:t>
            </a:r>
          </a:p>
        </p:txBody>
      </p:sp>
      <p:sp>
        <p:nvSpPr>
          <p:cNvPr id="9" name="Rectangle 11"/>
          <p:cNvSpPr>
            <a:spLocks noChangeArrowheads="1"/>
          </p:cNvSpPr>
          <p:nvPr/>
        </p:nvSpPr>
        <p:spPr bwMode="auto">
          <a:xfrm>
            <a:off x="381000" y="2601913"/>
            <a:ext cx="84582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eaLnBrk="1" hangingPunct="1">
              <a:spcBef>
                <a:spcPct val="20000"/>
              </a:spcBef>
            </a:pPr>
            <a:r>
              <a:rPr lang="en-US" altLang="en-US" sz="2800" b="1">
                <a:latin typeface="Times New Roman" pitchFamily="18" charset="0"/>
              </a:rPr>
              <a:t>   </a:t>
            </a:r>
            <a:r>
              <a:rPr lang="vi-VN" altLang="en-US" sz="2800" b="1">
                <a:latin typeface="Times New Roman" pitchFamily="18" charset="0"/>
              </a:rPr>
              <a:t>Khi chọn cây đem trồng, ta cần chọn những cây có tiêu chuẩn như thế nào?</a:t>
            </a:r>
            <a:endParaRPr lang="en-US" altLang="en-US" sz="2800" b="1">
              <a:latin typeface="Times New Roman" pitchFamily="18" charset="0"/>
            </a:endParaRPr>
          </a:p>
        </p:txBody>
      </p:sp>
      <p:sp>
        <p:nvSpPr>
          <p:cNvPr id="10" name="Rectangle 2"/>
          <p:cNvSpPr txBox="1">
            <a:spLocks noChangeArrowheads="1"/>
          </p:cNvSpPr>
          <p:nvPr/>
        </p:nvSpPr>
        <p:spPr bwMode="auto">
          <a:xfrm>
            <a:off x="437573" y="417513"/>
            <a:ext cx="5997575"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eaLnBrk="1" hangingPunct="1">
              <a:lnSpc>
                <a:spcPct val="90000"/>
              </a:lnSpc>
              <a:buFontTx/>
              <a:buNone/>
              <a:defRPr/>
            </a:pPr>
            <a:r>
              <a:rPr lang="vi-VN" altLang="en-US" sz="2800" b="1" kern="0" dirty="0" smtClean="0">
                <a:latin typeface="Times New Roman" panose="02020603050405020304" pitchFamily="18" charset="0"/>
              </a:rPr>
              <a:t>II. Quy trình thực hiện</a:t>
            </a:r>
            <a:endParaRPr lang="en-US" altLang="en-US" sz="2800" b="1" u="sng" kern="0" dirty="0" smtClean="0">
              <a:latin typeface="Times New Roman" panose="02020603050405020304" pitchFamily="18" charset="0"/>
            </a:endParaRPr>
          </a:p>
          <a:p>
            <a:pPr eaLnBrk="1" hangingPunct="1">
              <a:lnSpc>
                <a:spcPct val="90000"/>
              </a:lnSpc>
              <a:buFontTx/>
              <a:buNone/>
              <a:defRPr/>
            </a:pPr>
            <a:r>
              <a:rPr lang="en-US" altLang="en-US" sz="2800" b="1" kern="0" dirty="0" smtClean="0">
                <a:latin typeface="Times New Roman" panose="02020603050405020304" pitchFamily="18" charset="0"/>
              </a:rPr>
              <a:t>    </a:t>
            </a:r>
          </a:p>
        </p:txBody>
      </p:sp>
    </p:spTree>
    <p:extLst>
      <p:ext uri="{BB962C8B-B14F-4D97-AF65-F5344CB8AC3E}">
        <p14:creationId xmlns:p14="http://schemas.microsoft.com/office/powerpoint/2010/main" val="4479414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7">
                                            <p:txEl>
                                              <p:pRg st="0" end="0"/>
                                            </p:txEl>
                                          </p:spTgt>
                                        </p:tgtEl>
                                        <p:attrNameLst>
                                          <p:attrName>style.visibility</p:attrName>
                                        </p:attrNameLst>
                                      </p:cBhvr>
                                      <p:to>
                                        <p:strVal val="visible"/>
                                      </p:to>
                                    </p:set>
                                    <p:anim calcmode="lin" valueType="num">
                                      <p:cBhvr additive="base">
                                        <p:cTn id="14"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down)">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P spid="8" grpId="0"/>
      <p:bldP spid="9" grpId="0"/>
      <p:bldP spid="1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0" y="685800"/>
            <a:ext cx="3962399" cy="563880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6044" y="685800"/>
            <a:ext cx="3594956" cy="5638800"/>
          </a:xfrm>
          <a:prstGeom prst="rect">
            <a:avLst/>
          </a:prstGeom>
        </p:spPr>
      </p:pic>
    </p:spTree>
    <p:extLst>
      <p:ext uri="{BB962C8B-B14F-4D97-AF65-F5344CB8AC3E}">
        <p14:creationId xmlns:p14="http://schemas.microsoft.com/office/powerpoint/2010/main" val="3739118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a:spLocks noChangeArrowheads="1"/>
          </p:cNvSpPr>
          <p:nvPr/>
        </p:nvSpPr>
        <p:spPr bwMode="auto">
          <a:xfrm>
            <a:off x="228600" y="1905000"/>
            <a:ext cx="8269287" cy="1446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altLang="en-US" sz="2800" b="1" i="1" dirty="0">
                <a:solidFill>
                  <a:srgbClr val="FF0000"/>
                </a:solidFill>
                <a:latin typeface="Times New Roman" pitchFamily="18" charset="0"/>
              </a:rPr>
              <a:t>+ </a:t>
            </a:r>
            <a:r>
              <a:rPr lang="en-US" altLang="en-US" sz="2800" b="1" i="1" dirty="0" err="1">
                <a:solidFill>
                  <a:srgbClr val="FF0000"/>
                </a:solidFill>
                <a:latin typeface="Times New Roman" pitchFamily="18" charset="0"/>
              </a:rPr>
              <a:t>Chọn</a:t>
            </a:r>
            <a:r>
              <a:rPr lang="en-US" altLang="en-US" sz="2800" b="1" i="1" dirty="0">
                <a:solidFill>
                  <a:srgbClr val="FF0000"/>
                </a:solidFill>
                <a:latin typeface="Times New Roman" pitchFamily="18" charset="0"/>
              </a:rPr>
              <a:t> </a:t>
            </a:r>
            <a:r>
              <a:rPr lang="en-US" altLang="en-US" sz="2800" b="1" i="1" dirty="0" err="1">
                <a:solidFill>
                  <a:srgbClr val="FF0000"/>
                </a:solidFill>
                <a:latin typeface="Times New Roman" pitchFamily="18" charset="0"/>
              </a:rPr>
              <a:t>cây</a:t>
            </a:r>
            <a:r>
              <a:rPr lang="en-US" altLang="en-US" sz="2800" b="1" i="1" dirty="0">
                <a:solidFill>
                  <a:srgbClr val="FF0000"/>
                </a:solidFill>
                <a:latin typeface="Times New Roman" pitchFamily="18" charset="0"/>
              </a:rPr>
              <a:t> </a:t>
            </a:r>
            <a:r>
              <a:rPr lang="en-US" altLang="en-US" sz="2800" b="1" i="1" dirty="0" err="1">
                <a:solidFill>
                  <a:srgbClr val="FF0000"/>
                </a:solidFill>
                <a:latin typeface="Times New Roman" pitchFamily="18" charset="0"/>
              </a:rPr>
              <a:t>khỏe</a:t>
            </a:r>
            <a:r>
              <a:rPr lang="en-US" altLang="en-US" sz="2800" b="1" i="1" dirty="0">
                <a:solidFill>
                  <a:srgbClr val="FF0000"/>
                </a:solidFill>
                <a:latin typeface="Times New Roman" pitchFamily="18" charset="0"/>
              </a:rPr>
              <a:t>, </a:t>
            </a:r>
            <a:r>
              <a:rPr lang="en-US" altLang="en-US" sz="2800" b="1" i="1" dirty="0" err="1">
                <a:solidFill>
                  <a:srgbClr val="FF0000"/>
                </a:solidFill>
                <a:latin typeface="Times New Roman" pitchFamily="18" charset="0"/>
              </a:rPr>
              <a:t>thân</a:t>
            </a:r>
            <a:r>
              <a:rPr lang="en-US" altLang="en-US" sz="2800" b="1" i="1" dirty="0">
                <a:solidFill>
                  <a:srgbClr val="FF0000"/>
                </a:solidFill>
                <a:latin typeface="Times New Roman" pitchFamily="18" charset="0"/>
              </a:rPr>
              <a:t> </a:t>
            </a:r>
            <a:r>
              <a:rPr lang="en-US" altLang="en-US" sz="2800" b="1" i="1" dirty="0" err="1">
                <a:solidFill>
                  <a:srgbClr val="FF0000"/>
                </a:solidFill>
                <a:latin typeface="Times New Roman" pitchFamily="18" charset="0"/>
              </a:rPr>
              <a:t>không</a:t>
            </a:r>
            <a:r>
              <a:rPr lang="en-US" altLang="en-US" sz="2800" b="1" i="1" dirty="0">
                <a:solidFill>
                  <a:srgbClr val="FF0000"/>
                </a:solidFill>
                <a:latin typeface="Times New Roman" pitchFamily="18" charset="0"/>
              </a:rPr>
              <a:t> </a:t>
            </a:r>
            <a:r>
              <a:rPr lang="en-US" altLang="en-US" sz="2800" b="1" i="1" dirty="0" err="1">
                <a:solidFill>
                  <a:srgbClr val="FF0000"/>
                </a:solidFill>
                <a:latin typeface="Times New Roman" pitchFamily="18" charset="0"/>
              </a:rPr>
              <a:t>bị</a:t>
            </a:r>
            <a:r>
              <a:rPr lang="en-US" altLang="en-US" sz="2800" b="1" i="1" dirty="0">
                <a:solidFill>
                  <a:srgbClr val="FF0000"/>
                </a:solidFill>
                <a:latin typeface="Times New Roman" pitchFamily="18" charset="0"/>
              </a:rPr>
              <a:t> </a:t>
            </a:r>
            <a:r>
              <a:rPr lang="en-US" altLang="en-US" sz="2800" b="1" i="1" dirty="0" err="1">
                <a:solidFill>
                  <a:srgbClr val="FF0000"/>
                </a:solidFill>
                <a:latin typeface="Times New Roman" pitchFamily="18" charset="0"/>
              </a:rPr>
              <a:t>cong</a:t>
            </a:r>
            <a:r>
              <a:rPr lang="en-US" altLang="en-US" sz="2800" b="1" i="1" dirty="0">
                <a:solidFill>
                  <a:srgbClr val="FF0000"/>
                </a:solidFill>
                <a:latin typeface="Times New Roman" pitchFamily="18" charset="0"/>
              </a:rPr>
              <a:t> </a:t>
            </a:r>
            <a:r>
              <a:rPr lang="en-US" altLang="en-US" sz="2800" b="1" i="1" dirty="0" err="1">
                <a:solidFill>
                  <a:srgbClr val="FF0000"/>
                </a:solidFill>
                <a:latin typeface="Times New Roman" pitchFamily="18" charset="0"/>
              </a:rPr>
              <a:t>queo</a:t>
            </a:r>
            <a:r>
              <a:rPr lang="en-US" altLang="en-US" sz="2800" b="1" i="1" dirty="0">
                <a:solidFill>
                  <a:srgbClr val="FF0000"/>
                </a:solidFill>
                <a:latin typeface="Times New Roman" pitchFamily="18" charset="0"/>
              </a:rPr>
              <a:t>, </a:t>
            </a:r>
            <a:r>
              <a:rPr lang="en-US" altLang="en-US" sz="2800" b="1" i="1" dirty="0" err="1">
                <a:solidFill>
                  <a:srgbClr val="FF0000"/>
                </a:solidFill>
                <a:latin typeface="Times New Roman" pitchFamily="18" charset="0"/>
              </a:rPr>
              <a:t>gầy</a:t>
            </a:r>
            <a:r>
              <a:rPr lang="en-US" altLang="en-US" sz="2800" b="1" i="1" dirty="0">
                <a:solidFill>
                  <a:srgbClr val="FF0000"/>
                </a:solidFill>
                <a:latin typeface="Times New Roman" pitchFamily="18" charset="0"/>
              </a:rPr>
              <a:t> </a:t>
            </a:r>
            <a:r>
              <a:rPr lang="en-US" altLang="en-US" sz="2800" b="1" i="1" dirty="0" err="1">
                <a:solidFill>
                  <a:srgbClr val="FF0000"/>
                </a:solidFill>
                <a:latin typeface="Times New Roman" pitchFamily="18" charset="0"/>
              </a:rPr>
              <a:t>yếu</a:t>
            </a:r>
            <a:r>
              <a:rPr lang="en-US" altLang="en-US" sz="2800" b="1" i="1" dirty="0">
                <a:solidFill>
                  <a:srgbClr val="FF0000"/>
                </a:solidFill>
                <a:latin typeface="Times New Roman" pitchFamily="18" charset="0"/>
              </a:rPr>
              <a:t>.</a:t>
            </a:r>
          </a:p>
          <a:p>
            <a:pPr eaLnBrk="1" hangingPunct="1">
              <a:spcBef>
                <a:spcPct val="50000"/>
              </a:spcBef>
            </a:pPr>
            <a:r>
              <a:rPr lang="en-US" altLang="en-US" sz="2800" b="1" i="1" dirty="0">
                <a:solidFill>
                  <a:srgbClr val="FF0000"/>
                </a:solidFill>
                <a:latin typeface="Times New Roman" pitchFamily="18" charset="0"/>
              </a:rPr>
              <a:t>+ </a:t>
            </a:r>
            <a:r>
              <a:rPr lang="en-US" altLang="en-US" sz="2800" b="1" i="1" dirty="0" err="1">
                <a:solidFill>
                  <a:srgbClr val="FF0000"/>
                </a:solidFill>
                <a:latin typeface="Times New Roman" pitchFamily="18" charset="0"/>
              </a:rPr>
              <a:t>Chọn</a:t>
            </a:r>
            <a:r>
              <a:rPr lang="en-US" altLang="en-US" sz="2800" b="1" i="1" dirty="0">
                <a:solidFill>
                  <a:srgbClr val="FF0000"/>
                </a:solidFill>
                <a:latin typeface="Times New Roman" pitchFamily="18" charset="0"/>
              </a:rPr>
              <a:t> </a:t>
            </a:r>
            <a:r>
              <a:rPr lang="en-US" altLang="en-US" sz="2800" b="1" i="1" dirty="0" err="1">
                <a:solidFill>
                  <a:srgbClr val="FF0000"/>
                </a:solidFill>
                <a:latin typeface="Times New Roman" pitchFamily="18" charset="0"/>
              </a:rPr>
              <a:t>cây</a:t>
            </a:r>
            <a:r>
              <a:rPr lang="en-US" altLang="en-US" sz="2800" b="1" i="1" dirty="0">
                <a:solidFill>
                  <a:srgbClr val="FF0000"/>
                </a:solidFill>
                <a:latin typeface="Times New Roman" pitchFamily="18" charset="0"/>
              </a:rPr>
              <a:t> </a:t>
            </a:r>
            <a:r>
              <a:rPr lang="en-US" altLang="en-US" sz="2800" b="1" i="1" dirty="0" err="1">
                <a:solidFill>
                  <a:srgbClr val="FF0000"/>
                </a:solidFill>
                <a:latin typeface="Times New Roman" pitchFamily="18" charset="0"/>
              </a:rPr>
              <a:t>không</a:t>
            </a:r>
            <a:r>
              <a:rPr lang="en-US" altLang="en-US" sz="2800" b="1" i="1" dirty="0">
                <a:solidFill>
                  <a:srgbClr val="FF0000"/>
                </a:solidFill>
                <a:latin typeface="Times New Roman" pitchFamily="18" charset="0"/>
              </a:rPr>
              <a:t> </a:t>
            </a:r>
            <a:r>
              <a:rPr lang="en-US" altLang="en-US" sz="2800" b="1" i="1" dirty="0" err="1">
                <a:solidFill>
                  <a:srgbClr val="FF0000"/>
                </a:solidFill>
                <a:latin typeface="Times New Roman" pitchFamily="18" charset="0"/>
              </a:rPr>
              <a:t>bị</a:t>
            </a:r>
            <a:r>
              <a:rPr lang="en-US" altLang="en-US" sz="2800" b="1" i="1" dirty="0">
                <a:solidFill>
                  <a:srgbClr val="FF0000"/>
                </a:solidFill>
                <a:latin typeface="Times New Roman" pitchFamily="18" charset="0"/>
              </a:rPr>
              <a:t> </a:t>
            </a:r>
            <a:r>
              <a:rPr lang="en-US" altLang="en-US" sz="2800" b="1" i="1" dirty="0" err="1">
                <a:solidFill>
                  <a:srgbClr val="FF0000"/>
                </a:solidFill>
                <a:latin typeface="Times New Roman" pitchFamily="18" charset="0"/>
              </a:rPr>
              <a:t>sâu</a:t>
            </a:r>
            <a:r>
              <a:rPr lang="en-US" altLang="en-US" sz="2800" b="1" i="1" dirty="0">
                <a:solidFill>
                  <a:srgbClr val="FF0000"/>
                </a:solidFill>
                <a:latin typeface="Times New Roman" pitchFamily="18" charset="0"/>
              </a:rPr>
              <a:t> </a:t>
            </a:r>
            <a:r>
              <a:rPr lang="en-US" altLang="en-US" sz="2800" b="1" i="1" dirty="0" err="1">
                <a:solidFill>
                  <a:srgbClr val="FF0000"/>
                </a:solidFill>
                <a:latin typeface="Times New Roman" pitchFamily="18" charset="0"/>
              </a:rPr>
              <a:t>bệnh</a:t>
            </a:r>
            <a:r>
              <a:rPr lang="en-US" altLang="en-US" sz="2800" b="1" i="1" dirty="0">
                <a:solidFill>
                  <a:srgbClr val="FF0000"/>
                </a:solidFill>
                <a:latin typeface="Times New Roman" pitchFamily="18" charset="0"/>
              </a:rPr>
              <a:t>, </a:t>
            </a:r>
            <a:r>
              <a:rPr lang="en-US" altLang="en-US" sz="2800" b="1" i="1" dirty="0" err="1">
                <a:solidFill>
                  <a:srgbClr val="FF0000"/>
                </a:solidFill>
                <a:latin typeface="Times New Roman" pitchFamily="18" charset="0"/>
              </a:rPr>
              <a:t>đứt</a:t>
            </a:r>
            <a:r>
              <a:rPr lang="en-US" altLang="en-US" sz="2800" b="1" i="1" dirty="0">
                <a:solidFill>
                  <a:srgbClr val="FF0000"/>
                </a:solidFill>
                <a:latin typeface="Times New Roman" pitchFamily="18" charset="0"/>
              </a:rPr>
              <a:t> </a:t>
            </a:r>
            <a:r>
              <a:rPr lang="en-US" altLang="en-US" sz="2800" b="1" i="1" dirty="0" err="1">
                <a:solidFill>
                  <a:srgbClr val="FF0000"/>
                </a:solidFill>
                <a:latin typeface="Times New Roman" pitchFamily="18" charset="0"/>
              </a:rPr>
              <a:t>rễ</a:t>
            </a:r>
            <a:r>
              <a:rPr lang="en-US" altLang="en-US" sz="2800" b="1" i="1" dirty="0">
                <a:solidFill>
                  <a:srgbClr val="FF0000"/>
                </a:solidFill>
                <a:latin typeface="Times New Roman" pitchFamily="18" charset="0"/>
              </a:rPr>
              <a:t>, </a:t>
            </a:r>
            <a:r>
              <a:rPr lang="en-US" altLang="en-US" sz="2800" b="1" i="1" dirty="0" err="1">
                <a:solidFill>
                  <a:srgbClr val="FF0000"/>
                </a:solidFill>
                <a:latin typeface="Times New Roman" pitchFamily="18" charset="0"/>
              </a:rPr>
              <a:t>gãy</a:t>
            </a:r>
            <a:r>
              <a:rPr lang="en-US" altLang="en-US" sz="2800" b="1" i="1" dirty="0">
                <a:solidFill>
                  <a:srgbClr val="FF0000"/>
                </a:solidFill>
                <a:latin typeface="Times New Roman" pitchFamily="18" charset="0"/>
              </a:rPr>
              <a:t> </a:t>
            </a:r>
            <a:r>
              <a:rPr lang="en-US" altLang="en-US" sz="2800" b="1" i="1" dirty="0" err="1">
                <a:solidFill>
                  <a:srgbClr val="FF0000"/>
                </a:solidFill>
                <a:latin typeface="Times New Roman" pitchFamily="18" charset="0"/>
              </a:rPr>
              <a:t>ngọn</a:t>
            </a:r>
            <a:r>
              <a:rPr lang="en-US" altLang="en-US" sz="2800" b="1" i="1" dirty="0">
                <a:solidFill>
                  <a:srgbClr val="FF0000"/>
                </a:solidFill>
                <a:latin typeface="Times New Roman" pitchFamily="18" charset="0"/>
              </a:rPr>
              <a:t>.</a:t>
            </a:r>
            <a:r>
              <a:rPr lang="vi-VN" altLang="en-US" sz="2800" b="1" i="1" dirty="0">
                <a:solidFill>
                  <a:srgbClr val="FF0000"/>
                </a:solidFill>
                <a:latin typeface="Times New Roman" pitchFamily="18" charset="0"/>
              </a:rPr>
              <a:t> </a:t>
            </a:r>
          </a:p>
          <a:p>
            <a:pPr eaLnBrk="1" hangingPunct="1"/>
            <a:endParaRPr lang="en-US" altLang="en-US" dirty="0">
              <a:solidFill>
                <a:srgbClr val="000000"/>
              </a:solidFill>
            </a:endParaRPr>
          </a:p>
        </p:txBody>
      </p:sp>
      <p:sp>
        <p:nvSpPr>
          <p:cNvPr id="6" name="Rectangle 2"/>
          <p:cNvSpPr txBox="1">
            <a:spLocks noChangeArrowheads="1"/>
          </p:cNvSpPr>
          <p:nvPr/>
        </p:nvSpPr>
        <p:spPr bwMode="auto">
          <a:xfrm>
            <a:off x="533400" y="533400"/>
            <a:ext cx="5997575"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eaLnBrk="1" hangingPunct="1">
              <a:lnSpc>
                <a:spcPct val="90000"/>
              </a:lnSpc>
              <a:buFontTx/>
              <a:buNone/>
              <a:defRPr/>
            </a:pPr>
            <a:r>
              <a:rPr lang="vi-VN" altLang="en-US" sz="2800" b="1" kern="0" dirty="0" smtClean="0">
                <a:latin typeface="Times New Roman" panose="02020603050405020304" pitchFamily="18" charset="0"/>
              </a:rPr>
              <a:t>II. Quy trình thực </a:t>
            </a:r>
            <a:r>
              <a:rPr lang="vi-VN" altLang="en-US" b="1" kern="0" dirty="0" smtClean="0">
                <a:latin typeface="Times New Roman" panose="02020603050405020304" pitchFamily="18" charset="0"/>
              </a:rPr>
              <a:t>hiện</a:t>
            </a:r>
            <a:endParaRPr lang="en-US" altLang="en-US" sz="2800" b="1" u="sng" kern="0" dirty="0" smtClean="0">
              <a:latin typeface="Times New Roman" panose="02020603050405020304" pitchFamily="18" charset="0"/>
            </a:endParaRPr>
          </a:p>
          <a:p>
            <a:pPr eaLnBrk="1" hangingPunct="1">
              <a:lnSpc>
                <a:spcPct val="90000"/>
              </a:lnSpc>
              <a:buFontTx/>
              <a:buNone/>
              <a:defRPr/>
            </a:pPr>
            <a:r>
              <a:rPr lang="en-US" altLang="en-US" sz="2800" b="1" kern="0" dirty="0" smtClean="0">
                <a:latin typeface="Times New Roman" panose="02020603050405020304" pitchFamily="18" charset="0"/>
              </a:rPr>
              <a:t>    </a:t>
            </a:r>
          </a:p>
        </p:txBody>
      </p:sp>
    </p:spTree>
    <p:extLst>
      <p:ext uri="{BB962C8B-B14F-4D97-AF65-F5344CB8AC3E}">
        <p14:creationId xmlns:p14="http://schemas.microsoft.com/office/powerpoint/2010/main" val="3101946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circle(in)">
                                      <p:cBhvr>
                                        <p:cTn id="14"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1"/>
          <p:cNvSpPr>
            <a:spLocks noChangeArrowheads="1"/>
          </p:cNvSpPr>
          <p:nvPr/>
        </p:nvSpPr>
        <p:spPr bwMode="auto">
          <a:xfrm>
            <a:off x="152400" y="4657725"/>
            <a:ext cx="8763000" cy="2212109"/>
          </a:xfrm>
          <a:prstGeom prst="rect">
            <a:avLst/>
          </a:prstGeom>
          <a:ln/>
          <a:extLst/>
        </p:spPr>
        <p:style>
          <a:lnRef idx="2">
            <a:schemeClr val="accent2"/>
          </a:lnRef>
          <a:fillRef idx="1">
            <a:schemeClr val="lt1"/>
          </a:fillRef>
          <a:effectRef idx="0">
            <a:schemeClr val="accent2"/>
          </a:effectRef>
          <a:fontRef idx="minor">
            <a:schemeClr val="dk1"/>
          </a:fontRef>
        </p:style>
        <p:txBody>
          <a:bodyPr/>
          <a:lstStyle/>
          <a:p>
            <a:pPr marL="342900" indent="-342900" eaLnBrk="1" hangingPunct="1">
              <a:spcBef>
                <a:spcPct val="20000"/>
              </a:spcBef>
            </a:pPr>
            <a:r>
              <a:rPr lang="en-US" altLang="en-US" sz="2800" b="1" dirty="0">
                <a:solidFill>
                  <a:schemeClr val="tx1"/>
                </a:solidFill>
                <a:latin typeface="Times New Roman" pitchFamily="18" charset="0"/>
              </a:rPr>
              <a:t>   </a:t>
            </a:r>
            <a:r>
              <a:rPr lang="en-US" altLang="en-US" sz="2800" b="1" dirty="0" err="1">
                <a:solidFill>
                  <a:schemeClr val="tx1"/>
                </a:solidFill>
                <a:latin typeface="Times New Roman" pitchFamily="18" charset="0"/>
              </a:rPr>
              <a:t>Cây</a:t>
            </a:r>
            <a:r>
              <a:rPr lang="en-US" altLang="en-US" sz="2800" b="1" dirty="0">
                <a:solidFill>
                  <a:schemeClr val="tx1"/>
                </a:solidFill>
                <a:latin typeface="Times New Roman" pitchFamily="18" charset="0"/>
              </a:rPr>
              <a:t> con </a:t>
            </a:r>
            <a:r>
              <a:rPr lang="en-US" altLang="en-US" sz="2800" b="1" dirty="0" err="1">
                <a:solidFill>
                  <a:schemeClr val="tx1"/>
                </a:solidFill>
                <a:latin typeface="Times New Roman" pitchFamily="18" charset="0"/>
              </a:rPr>
              <a:t>đem</a:t>
            </a:r>
            <a:r>
              <a:rPr lang="en-US" altLang="en-US" sz="2800" b="1" dirty="0">
                <a:solidFill>
                  <a:schemeClr val="tx1"/>
                </a:solidFill>
                <a:latin typeface="Times New Roman" pitchFamily="18" charset="0"/>
              </a:rPr>
              <a:t> </a:t>
            </a:r>
            <a:r>
              <a:rPr lang="en-US" altLang="en-US" sz="2800" b="1" dirty="0" err="1">
                <a:solidFill>
                  <a:schemeClr val="tx1"/>
                </a:solidFill>
                <a:latin typeface="Times New Roman" pitchFamily="18" charset="0"/>
              </a:rPr>
              <a:t>trồng</a:t>
            </a:r>
            <a:r>
              <a:rPr lang="en-US" altLang="en-US" sz="2800" b="1" dirty="0">
                <a:solidFill>
                  <a:schemeClr val="tx1"/>
                </a:solidFill>
                <a:latin typeface="Times New Roman" pitchFamily="18" charset="0"/>
              </a:rPr>
              <a:t> </a:t>
            </a:r>
            <a:r>
              <a:rPr lang="en-US" altLang="en-US" sz="2800" b="1" dirty="0" err="1">
                <a:solidFill>
                  <a:schemeClr val="tx1"/>
                </a:solidFill>
                <a:latin typeface="Times New Roman" pitchFamily="18" charset="0"/>
              </a:rPr>
              <a:t>phải</a:t>
            </a:r>
            <a:r>
              <a:rPr lang="en-US" altLang="en-US" sz="2800" b="1" dirty="0">
                <a:solidFill>
                  <a:schemeClr val="tx1"/>
                </a:solidFill>
                <a:latin typeface="Times New Roman" pitchFamily="18" charset="0"/>
              </a:rPr>
              <a:t> </a:t>
            </a:r>
            <a:r>
              <a:rPr lang="en-US" altLang="en-US" sz="2800" b="1" dirty="0" err="1">
                <a:solidFill>
                  <a:schemeClr val="tx1"/>
                </a:solidFill>
                <a:latin typeface="Times New Roman" pitchFamily="18" charset="0"/>
              </a:rPr>
              <a:t>mập</a:t>
            </a:r>
            <a:r>
              <a:rPr lang="en-US" altLang="en-US" sz="2800" b="1" dirty="0">
                <a:solidFill>
                  <a:schemeClr val="tx1"/>
                </a:solidFill>
                <a:latin typeface="Times New Roman" pitchFamily="18" charset="0"/>
              </a:rPr>
              <a:t>, </a:t>
            </a:r>
            <a:r>
              <a:rPr lang="en-US" altLang="en-US" sz="2800" b="1" dirty="0" err="1">
                <a:solidFill>
                  <a:schemeClr val="tx1"/>
                </a:solidFill>
                <a:latin typeface="Times New Roman" pitchFamily="18" charset="0"/>
              </a:rPr>
              <a:t>khỏe</a:t>
            </a:r>
            <a:r>
              <a:rPr lang="en-US" altLang="en-US" sz="2800" b="1" dirty="0">
                <a:solidFill>
                  <a:schemeClr val="tx1"/>
                </a:solidFill>
                <a:latin typeface="Times New Roman" pitchFamily="18" charset="0"/>
              </a:rPr>
              <a:t>, </a:t>
            </a:r>
            <a:r>
              <a:rPr lang="en-US" altLang="en-US" sz="2800" b="1" dirty="0" err="1">
                <a:solidFill>
                  <a:schemeClr val="tx1"/>
                </a:solidFill>
                <a:latin typeface="Times New Roman" pitchFamily="18" charset="0"/>
              </a:rPr>
              <a:t>không</a:t>
            </a:r>
            <a:r>
              <a:rPr lang="en-US" altLang="en-US" sz="2800" b="1" dirty="0">
                <a:solidFill>
                  <a:schemeClr val="tx1"/>
                </a:solidFill>
                <a:latin typeface="Times New Roman" pitchFamily="18" charset="0"/>
              </a:rPr>
              <a:t> </a:t>
            </a:r>
            <a:r>
              <a:rPr lang="en-US" altLang="en-US" sz="2800" b="1" dirty="0" err="1">
                <a:solidFill>
                  <a:schemeClr val="tx1"/>
                </a:solidFill>
                <a:latin typeface="Times New Roman" pitchFamily="18" charset="0"/>
              </a:rPr>
              <a:t>bị</a:t>
            </a:r>
            <a:r>
              <a:rPr lang="en-US" altLang="en-US" sz="2800" b="1" dirty="0">
                <a:solidFill>
                  <a:schemeClr val="tx1"/>
                </a:solidFill>
                <a:latin typeface="Times New Roman" pitchFamily="18" charset="0"/>
              </a:rPr>
              <a:t> </a:t>
            </a:r>
            <a:r>
              <a:rPr lang="en-US" altLang="en-US" sz="2800" b="1" dirty="0" err="1">
                <a:solidFill>
                  <a:schemeClr val="tx1"/>
                </a:solidFill>
                <a:latin typeface="Times New Roman" pitchFamily="18" charset="0"/>
              </a:rPr>
              <a:t>sâu</a:t>
            </a:r>
            <a:r>
              <a:rPr lang="en-US" altLang="en-US" sz="2800" b="1" dirty="0">
                <a:solidFill>
                  <a:schemeClr val="tx1"/>
                </a:solidFill>
                <a:latin typeface="Times New Roman" pitchFamily="18" charset="0"/>
              </a:rPr>
              <a:t>, </a:t>
            </a:r>
            <a:r>
              <a:rPr lang="en-US" altLang="en-US" sz="2800" b="1" dirty="0" err="1">
                <a:solidFill>
                  <a:schemeClr val="tx1"/>
                </a:solidFill>
                <a:latin typeface="Times New Roman" pitchFamily="18" charset="0"/>
              </a:rPr>
              <a:t>bệnh</a:t>
            </a:r>
            <a:r>
              <a:rPr lang="en-US" altLang="en-US" sz="2800" b="1" dirty="0">
                <a:solidFill>
                  <a:schemeClr val="tx1"/>
                </a:solidFill>
                <a:latin typeface="Times New Roman" pitchFamily="18" charset="0"/>
              </a:rPr>
              <a:t> </a:t>
            </a:r>
            <a:r>
              <a:rPr lang="en-US" altLang="en-US" sz="2800" b="1" dirty="0" err="1">
                <a:solidFill>
                  <a:schemeClr val="tx1"/>
                </a:solidFill>
                <a:latin typeface="Times New Roman" pitchFamily="18" charset="0"/>
              </a:rPr>
              <a:t>thì</a:t>
            </a:r>
            <a:r>
              <a:rPr lang="en-US" altLang="en-US" sz="2800" b="1" dirty="0">
                <a:solidFill>
                  <a:schemeClr val="tx1"/>
                </a:solidFill>
                <a:latin typeface="Times New Roman" pitchFamily="18" charset="0"/>
              </a:rPr>
              <a:t> </a:t>
            </a:r>
            <a:r>
              <a:rPr lang="en-US" altLang="en-US" sz="2800" b="1" dirty="0" err="1">
                <a:solidFill>
                  <a:schemeClr val="tx1"/>
                </a:solidFill>
                <a:latin typeface="Times New Roman" pitchFamily="18" charset="0"/>
              </a:rPr>
              <a:t>sau</a:t>
            </a:r>
            <a:r>
              <a:rPr lang="en-US" altLang="en-US" sz="2800" b="1" dirty="0">
                <a:solidFill>
                  <a:schemeClr val="tx1"/>
                </a:solidFill>
                <a:latin typeface="Times New Roman" pitchFamily="18" charset="0"/>
              </a:rPr>
              <a:t> </a:t>
            </a:r>
            <a:r>
              <a:rPr lang="en-US" altLang="en-US" sz="2800" b="1" dirty="0" err="1">
                <a:solidFill>
                  <a:schemeClr val="tx1"/>
                </a:solidFill>
                <a:latin typeface="Times New Roman" pitchFamily="18" charset="0"/>
              </a:rPr>
              <a:t>khi</a:t>
            </a:r>
            <a:r>
              <a:rPr lang="en-US" altLang="en-US" sz="2800" b="1" dirty="0">
                <a:solidFill>
                  <a:schemeClr val="tx1"/>
                </a:solidFill>
                <a:latin typeface="Times New Roman" pitchFamily="18" charset="0"/>
              </a:rPr>
              <a:t> </a:t>
            </a:r>
            <a:r>
              <a:rPr lang="en-US" altLang="en-US" sz="2800" b="1" dirty="0" err="1">
                <a:solidFill>
                  <a:schemeClr val="tx1"/>
                </a:solidFill>
                <a:latin typeface="Times New Roman" pitchFamily="18" charset="0"/>
              </a:rPr>
              <a:t>trồng</a:t>
            </a:r>
            <a:r>
              <a:rPr lang="en-US" altLang="en-US" sz="2800" b="1" dirty="0">
                <a:solidFill>
                  <a:schemeClr val="tx1"/>
                </a:solidFill>
                <a:latin typeface="Times New Roman" pitchFamily="18" charset="0"/>
              </a:rPr>
              <a:t> </a:t>
            </a:r>
            <a:r>
              <a:rPr lang="en-US" altLang="en-US" sz="2800" b="1" dirty="0" err="1">
                <a:solidFill>
                  <a:schemeClr val="tx1"/>
                </a:solidFill>
                <a:latin typeface="Times New Roman" pitchFamily="18" charset="0"/>
              </a:rPr>
              <a:t>mới</a:t>
            </a:r>
            <a:r>
              <a:rPr lang="en-US" altLang="en-US" sz="2800" b="1" dirty="0">
                <a:solidFill>
                  <a:schemeClr val="tx1"/>
                </a:solidFill>
                <a:latin typeface="Times New Roman" pitchFamily="18" charset="0"/>
              </a:rPr>
              <a:t> </a:t>
            </a:r>
            <a:r>
              <a:rPr lang="en-US" altLang="en-US" sz="2800" b="1" dirty="0" err="1">
                <a:solidFill>
                  <a:schemeClr val="tx1"/>
                </a:solidFill>
                <a:latin typeface="Times New Roman" pitchFamily="18" charset="0"/>
              </a:rPr>
              <a:t>nhanh</a:t>
            </a:r>
            <a:r>
              <a:rPr lang="en-US" altLang="en-US" sz="2800" b="1" dirty="0">
                <a:solidFill>
                  <a:schemeClr val="tx1"/>
                </a:solidFill>
                <a:latin typeface="Times New Roman" pitchFamily="18" charset="0"/>
              </a:rPr>
              <a:t> </a:t>
            </a:r>
            <a:r>
              <a:rPr lang="en-US" altLang="en-US" sz="2800" b="1" dirty="0" err="1">
                <a:solidFill>
                  <a:schemeClr val="tx1"/>
                </a:solidFill>
                <a:latin typeface="Times New Roman" pitchFamily="18" charset="0"/>
              </a:rPr>
              <a:t>bén</a:t>
            </a:r>
            <a:r>
              <a:rPr lang="en-US" altLang="en-US" sz="2800" b="1" dirty="0">
                <a:solidFill>
                  <a:schemeClr val="tx1"/>
                </a:solidFill>
                <a:latin typeface="Times New Roman" pitchFamily="18" charset="0"/>
              </a:rPr>
              <a:t> </a:t>
            </a:r>
            <a:r>
              <a:rPr lang="en-US" altLang="en-US" sz="2800" b="1" dirty="0" err="1">
                <a:solidFill>
                  <a:schemeClr val="tx1"/>
                </a:solidFill>
                <a:latin typeface="Times New Roman" pitchFamily="18" charset="0"/>
              </a:rPr>
              <a:t>rễ</a:t>
            </a:r>
            <a:r>
              <a:rPr lang="en-US" altLang="en-US" sz="2800" b="1" dirty="0">
                <a:solidFill>
                  <a:schemeClr val="tx1"/>
                </a:solidFill>
                <a:latin typeface="Times New Roman" pitchFamily="18" charset="0"/>
              </a:rPr>
              <a:t> </a:t>
            </a:r>
            <a:r>
              <a:rPr lang="en-US" altLang="en-US" sz="2800" b="1" dirty="0" err="1">
                <a:solidFill>
                  <a:schemeClr val="tx1"/>
                </a:solidFill>
                <a:latin typeface="Times New Roman" pitchFamily="18" charset="0"/>
              </a:rPr>
              <a:t>và</a:t>
            </a:r>
            <a:r>
              <a:rPr lang="en-US" altLang="en-US" sz="2800" b="1" dirty="0">
                <a:solidFill>
                  <a:schemeClr val="tx1"/>
                </a:solidFill>
                <a:latin typeface="Times New Roman" pitchFamily="18" charset="0"/>
              </a:rPr>
              <a:t> </a:t>
            </a:r>
            <a:r>
              <a:rPr lang="en-US" altLang="en-US" sz="2800" b="1" dirty="0" err="1">
                <a:solidFill>
                  <a:schemeClr val="tx1"/>
                </a:solidFill>
                <a:latin typeface="Times New Roman" pitchFamily="18" charset="0"/>
              </a:rPr>
              <a:t>phát</a:t>
            </a:r>
            <a:r>
              <a:rPr lang="en-US" altLang="en-US" sz="2800" b="1" dirty="0">
                <a:solidFill>
                  <a:schemeClr val="tx1"/>
                </a:solidFill>
                <a:latin typeface="Times New Roman" pitchFamily="18" charset="0"/>
              </a:rPr>
              <a:t> </a:t>
            </a:r>
            <a:r>
              <a:rPr lang="en-US" altLang="en-US" sz="2800" b="1" dirty="0" err="1">
                <a:solidFill>
                  <a:schemeClr val="tx1"/>
                </a:solidFill>
                <a:latin typeface="Times New Roman" pitchFamily="18" charset="0"/>
              </a:rPr>
              <a:t>triển</a:t>
            </a:r>
            <a:r>
              <a:rPr lang="en-US" altLang="en-US" sz="2800" b="1" dirty="0">
                <a:solidFill>
                  <a:schemeClr val="tx1"/>
                </a:solidFill>
                <a:latin typeface="Times New Roman" pitchFamily="18" charset="0"/>
              </a:rPr>
              <a:t> </a:t>
            </a:r>
            <a:r>
              <a:rPr lang="en-US" altLang="en-US" sz="2800" b="1" dirty="0" err="1">
                <a:solidFill>
                  <a:schemeClr val="tx1"/>
                </a:solidFill>
                <a:latin typeface="Times New Roman" pitchFamily="18" charset="0"/>
              </a:rPr>
              <a:t>tốt</a:t>
            </a:r>
            <a:r>
              <a:rPr lang="en-US" altLang="en-US" sz="2800" b="1" dirty="0">
                <a:solidFill>
                  <a:schemeClr val="tx1"/>
                </a:solidFill>
                <a:latin typeface="Times New Roman" pitchFamily="18" charset="0"/>
              </a:rPr>
              <a:t>. </a:t>
            </a:r>
            <a:r>
              <a:rPr lang="en-US" altLang="en-US" sz="2800" b="1" dirty="0" err="1">
                <a:solidFill>
                  <a:schemeClr val="tx1"/>
                </a:solidFill>
                <a:latin typeface="Times New Roman" pitchFamily="18" charset="0"/>
              </a:rPr>
              <a:t>Nếu</a:t>
            </a:r>
            <a:r>
              <a:rPr lang="en-US" altLang="en-US" sz="2800" b="1" dirty="0">
                <a:solidFill>
                  <a:schemeClr val="tx1"/>
                </a:solidFill>
                <a:latin typeface="Times New Roman" pitchFamily="18" charset="0"/>
              </a:rPr>
              <a:t> </a:t>
            </a:r>
            <a:r>
              <a:rPr lang="en-US" altLang="en-US" sz="2800" b="1" dirty="0" err="1">
                <a:solidFill>
                  <a:schemeClr val="tx1"/>
                </a:solidFill>
                <a:latin typeface="Times New Roman" pitchFamily="18" charset="0"/>
              </a:rPr>
              <a:t>trồng</a:t>
            </a:r>
            <a:r>
              <a:rPr lang="en-US" altLang="en-US" sz="2800" b="1" dirty="0">
                <a:solidFill>
                  <a:schemeClr val="tx1"/>
                </a:solidFill>
                <a:latin typeface="Times New Roman" pitchFamily="18" charset="0"/>
              </a:rPr>
              <a:t> </a:t>
            </a:r>
            <a:r>
              <a:rPr lang="en-US" altLang="en-US" sz="2800" b="1" dirty="0" err="1">
                <a:solidFill>
                  <a:schemeClr val="tx1"/>
                </a:solidFill>
                <a:latin typeface="Times New Roman" pitchFamily="18" charset="0"/>
              </a:rPr>
              <a:t>bằng</a:t>
            </a:r>
            <a:r>
              <a:rPr lang="en-US" altLang="en-US" sz="2800" b="1" dirty="0">
                <a:solidFill>
                  <a:schemeClr val="tx1"/>
                </a:solidFill>
                <a:latin typeface="Times New Roman" pitchFamily="18" charset="0"/>
              </a:rPr>
              <a:t> </a:t>
            </a:r>
            <a:r>
              <a:rPr lang="en-US" altLang="en-US" sz="2800" b="1" dirty="0" err="1">
                <a:solidFill>
                  <a:schemeClr val="tx1"/>
                </a:solidFill>
                <a:latin typeface="Times New Roman" pitchFamily="18" charset="0"/>
              </a:rPr>
              <a:t>cây</a:t>
            </a:r>
            <a:r>
              <a:rPr lang="en-US" altLang="en-US" sz="2800" b="1" dirty="0">
                <a:solidFill>
                  <a:schemeClr val="tx1"/>
                </a:solidFill>
                <a:latin typeface="Times New Roman" pitchFamily="18" charset="0"/>
              </a:rPr>
              <a:t> con </a:t>
            </a:r>
            <a:r>
              <a:rPr lang="en-US" altLang="en-US" sz="2800" b="1" dirty="0" err="1">
                <a:solidFill>
                  <a:schemeClr val="tx1"/>
                </a:solidFill>
                <a:latin typeface="Times New Roman" pitchFamily="18" charset="0"/>
              </a:rPr>
              <a:t>đứt</a:t>
            </a:r>
            <a:r>
              <a:rPr lang="en-US" altLang="en-US" sz="2800" b="1" dirty="0">
                <a:solidFill>
                  <a:schemeClr val="tx1"/>
                </a:solidFill>
                <a:latin typeface="Times New Roman" pitchFamily="18" charset="0"/>
              </a:rPr>
              <a:t> </a:t>
            </a:r>
            <a:r>
              <a:rPr lang="en-US" altLang="en-US" sz="2800" b="1" dirty="0" err="1">
                <a:solidFill>
                  <a:schemeClr val="tx1"/>
                </a:solidFill>
                <a:latin typeface="Times New Roman" pitchFamily="18" charset="0"/>
              </a:rPr>
              <a:t>rễ</a:t>
            </a:r>
            <a:r>
              <a:rPr lang="en-US" altLang="en-US" sz="2800" b="1" dirty="0">
                <a:solidFill>
                  <a:schemeClr val="tx1"/>
                </a:solidFill>
                <a:latin typeface="Times New Roman" pitchFamily="18" charset="0"/>
              </a:rPr>
              <a:t>, </a:t>
            </a:r>
            <a:r>
              <a:rPr lang="en-US" altLang="en-US" sz="2800" b="1" dirty="0" err="1">
                <a:solidFill>
                  <a:schemeClr val="tx1"/>
                </a:solidFill>
                <a:latin typeface="Times New Roman" pitchFamily="18" charset="0"/>
              </a:rPr>
              <a:t>cây</a:t>
            </a:r>
            <a:r>
              <a:rPr lang="en-US" altLang="en-US" sz="2800" b="1" dirty="0">
                <a:solidFill>
                  <a:schemeClr val="tx1"/>
                </a:solidFill>
                <a:latin typeface="Times New Roman" pitchFamily="18" charset="0"/>
              </a:rPr>
              <a:t> </a:t>
            </a:r>
            <a:r>
              <a:rPr lang="en-US" altLang="en-US" sz="2800" b="1" dirty="0" err="1">
                <a:solidFill>
                  <a:schemeClr val="tx1"/>
                </a:solidFill>
                <a:latin typeface="Times New Roman" pitchFamily="18" charset="0"/>
              </a:rPr>
              <a:t>sẽ</a:t>
            </a:r>
            <a:r>
              <a:rPr lang="en-US" altLang="en-US" sz="2800" b="1" dirty="0">
                <a:solidFill>
                  <a:schemeClr val="tx1"/>
                </a:solidFill>
                <a:latin typeface="Times New Roman" pitchFamily="18" charset="0"/>
              </a:rPr>
              <a:t> </a:t>
            </a:r>
            <a:r>
              <a:rPr lang="en-US" altLang="en-US" sz="2800" b="1" dirty="0" err="1">
                <a:solidFill>
                  <a:schemeClr val="tx1"/>
                </a:solidFill>
                <a:latin typeface="Times New Roman" pitchFamily="18" charset="0"/>
              </a:rPr>
              <a:t>chết</a:t>
            </a:r>
            <a:r>
              <a:rPr lang="en-US" altLang="en-US" sz="2800" b="1" dirty="0">
                <a:solidFill>
                  <a:schemeClr val="tx1"/>
                </a:solidFill>
                <a:latin typeface="Times New Roman" pitchFamily="18" charset="0"/>
              </a:rPr>
              <a:t> </a:t>
            </a:r>
            <a:r>
              <a:rPr lang="en-US" altLang="en-US" sz="2800" b="1" dirty="0" err="1">
                <a:solidFill>
                  <a:schemeClr val="tx1"/>
                </a:solidFill>
                <a:latin typeface="Times New Roman" pitchFamily="18" charset="0"/>
              </a:rPr>
              <a:t>vì</a:t>
            </a:r>
            <a:r>
              <a:rPr lang="en-US" altLang="en-US" sz="2800" b="1" dirty="0">
                <a:solidFill>
                  <a:schemeClr val="tx1"/>
                </a:solidFill>
                <a:latin typeface="Times New Roman" pitchFamily="18" charset="0"/>
              </a:rPr>
              <a:t> </a:t>
            </a:r>
            <a:r>
              <a:rPr lang="en-US" altLang="en-US" sz="2800" b="1" dirty="0" err="1">
                <a:solidFill>
                  <a:schemeClr val="tx1"/>
                </a:solidFill>
                <a:latin typeface="Times New Roman" pitchFamily="18" charset="0"/>
              </a:rPr>
              <a:t>không</a:t>
            </a:r>
            <a:r>
              <a:rPr lang="en-US" altLang="en-US" sz="2800" b="1" dirty="0">
                <a:solidFill>
                  <a:schemeClr val="tx1"/>
                </a:solidFill>
                <a:latin typeface="Times New Roman" pitchFamily="18" charset="0"/>
              </a:rPr>
              <a:t> </a:t>
            </a:r>
            <a:r>
              <a:rPr lang="en-US" altLang="en-US" sz="2800" b="1" dirty="0" err="1">
                <a:solidFill>
                  <a:schemeClr val="tx1"/>
                </a:solidFill>
                <a:latin typeface="Times New Roman" pitchFamily="18" charset="0"/>
              </a:rPr>
              <a:t>hút</a:t>
            </a:r>
            <a:r>
              <a:rPr lang="en-US" altLang="en-US" sz="2800" b="1" dirty="0">
                <a:solidFill>
                  <a:schemeClr val="tx1"/>
                </a:solidFill>
                <a:latin typeface="Times New Roman" pitchFamily="18" charset="0"/>
              </a:rPr>
              <a:t> </a:t>
            </a:r>
            <a:r>
              <a:rPr lang="en-US" altLang="en-US" sz="2800" b="1" dirty="0" err="1">
                <a:solidFill>
                  <a:schemeClr val="tx1"/>
                </a:solidFill>
                <a:latin typeface="Times New Roman" pitchFamily="18" charset="0"/>
              </a:rPr>
              <a:t>được</a:t>
            </a:r>
            <a:r>
              <a:rPr lang="en-US" altLang="en-US" sz="2800" b="1" dirty="0">
                <a:solidFill>
                  <a:schemeClr val="tx1"/>
                </a:solidFill>
                <a:latin typeface="Times New Roman" pitchFamily="18" charset="0"/>
              </a:rPr>
              <a:t> </a:t>
            </a:r>
            <a:r>
              <a:rPr lang="en-US" altLang="en-US" sz="2800" b="1" dirty="0" err="1">
                <a:solidFill>
                  <a:schemeClr val="tx1"/>
                </a:solidFill>
                <a:latin typeface="Times New Roman" pitchFamily="18" charset="0"/>
              </a:rPr>
              <a:t>nước</a:t>
            </a:r>
            <a:r>
              <a:rPr lang="en-US" altLang="en-US" sz="2800" b="1" dirty="0">
                <a:solidFill>
                  <a:schemeClr val="tx1"/>
                </a:solidFill>
                <a:latin typeface="Times New Roman" pitchFamily="18" charset="0"/>
              </a:rPr>
              <a:t> </a:t>
            </a:r>
            <a:r>
              <a:rPr lang="en-US" altLang="en-US" sz="2800" b="1" dirty="0" err="1">
                <a:solidFill>
                  <a:schemeClr val="tx1"/>
                </a:solidFill>
                <a:latin typeface="Times New Roman" pitchFamily="18" charset="0"/>
              </a:rPr>
              <a:t>và</a:t>
            </a:r>
            <a:r>
              <a:rPr lang="en-US" altLang="en-US" sz="2800" b="1" dirty="0">
                <a:solidFill>
                  <a:schemeClr val="tx1"/>
                </a:solidFill>
                <a:latin typeface="Times New Roman" pitchFamily="18" charset="0"/>
              </a:rPr>
              <a:t> </a:t>
            </a:r>
            <a:r>
              <a:rPr lang="en-US" altLang="en-US" sz="2800" b="1" dirty="0" err="1">
                <a:solidFill>
                  <a:schemeClr val="tx1"/>
                </a:solidFill>
                <a:latin typeface="Times New Roman" pitchFamily="18" charset="0"/>
              </a:rPr>
              <a:t>thức</a:t>
            </a:r>
            <a:r>
              <a:rPr lang="en-US" altLang="en-US" sz="2800" b="1" dirty="0">
                <a:solidFill>
                  <a:schemeClr val="tx1"/>
                </a:solidFill>
                <a:latin typeface="Times New Roman" pitchFamily="18" charset="0"/>
              </a:rPr>
              <a:t> </a:t>
            </a:r>
            <a:r>
              <a:rPr lang="en-US" altLang="en-US" sz="2800" b="1" dirty="0" err="1">
                <a:solidFill>
                  <a:schemeClr val="tx1"/>
                </a:solidFill>
                <a:latin typeface="Times New Roman" pitchFamily="18" charset="0"/>
              </a:rPr>
              <a:t>ăn</a:t>
            </a:r>
            <a:r>
              <a:rPr lang="en-US" altLang="en-US" sz="2800" b="1" dirty="0">
                <a:solidFill>
                  <a:schemeClr val="tx1"/>
                </a:solidFill>
                <a:latin typeface="Times New Roman" pitchFamily="18" charset="0"/>
              </a:rPr>
              <a:t>.</a:t>
            </a:r>
          </a:p>
        </p:txBody>
      </p:sp>
      <p:pic>
        <p:nvPicPr>
          <p:cNvPr id="6" name="Picture 7" descr="Cau hoi"/>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3260725" y="3657600"/>
            <a:ext cx="685800" cy="100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AutoShape 15"/>
          <p:cNvSpPr>
            <a:spLocks noChangeArrowheads="1"/>
          </p:cNvSpPr>
          <p:nvPr/>
        </p:nvSpPr>
        <p:spPr bwMode="auto">
          <a:xfrm>
            <a:off x="2201863" y="381000"/>
            <a:ext cx="5426075" cy="2438400"/>
          </a:xfrm>
          <a:prstGeom prst="cloudCallout">
            <a:avLst>
              <a:gd name="adj1" fmla="val -26032"/>
              <a:gd name="adj2" fmla="val 78319"/>
            </a:avLst>
          </a:prstGeom>
          <a:solidFill>
            <a:schemeClr val="bg1"/>
          </a:solidFill>
          <a:ln w="31750">
            <a:solidFill>
              <a:srgbClr val="990099"/>
            </a:solidFill>
            <a:round/>
            <a:headEnd/>
            <a:tailEnd/>
          </a:ln>
          <a:effectLst>
            <a:prstShdw prst="shdw17" dist="17961" dir="13500000">
              <a:srgbClr val="004D00"/>
            </a:prstShdw>
          </a:effectLst>
        </p:spPr>
        <p:txBody>
          <a:bodyPr/>
          <a:lstStyle/>
          <a:p>
            <a:pPr algn="ctr"/>
            <a:r>
              <a:rPr lang="en-US" altLang="en-US" sz="3200" b="1">
                <a:solidFill>
                  <a:srgbClr val="FF0000"/>
                </a:solidFill>
                <a:latin typeface="Times New Roman" pitchFamily="18" charset="0"/>
                <a:cs typeface="Arial" charset="0"/>
              </a:rPr>
              <a:t>Tại sao phải chọn cây theo hai tiêu chuẩn trên</a:t>
            </a:r>
            <a:r>
              <a:rPr lang="vi-VN" altLang="en-US" sz="3200" b="1">
                <a:solidFill>
                  <a:srgbClr val="FF0000"/>
                </a:solidFill>
                <a:latin typeface="Times New Roman" pitchFamily="18" charset="0"/>
                <a:cs typeface="Arial" charset="0"/>
              </a:rPr>
              <a:t>?</a:t>
            </a:r>
            <a:endParaRPr lang="en-US" altLang="en-US" sz="2800">
              <a:solidFill>
                <a:srgbClr val="0000FF"/>
              </a:solidFill>
              <a:latin typeface="Times New Roman" pitchFamily="18" charset="0"/>
              <a:cs typeface="Times New Roman" pitchFamily="18" charset="0"/>
            </a:endParaRPr>
          </a:p>
        </p:txBody>
      </p:sp>
    </p:spTree>
    <p:extLst>
      <p:ext uri="{BB962C8B-B14F-4D97-AF65-F5344CB8AC3E}">
        <p14:creationId xmlns:p14="http://schemas.microsoft.com/office/powerpoint/2010/main" val="1767300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linds(horizont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1000"/>
                                        <p:tgtEl>
                                          <p:spTgt spid="5"/>
                                        </p:tgtEl>
                                      </p:cBhvr>
                                    </p:animEffect>
                                    <p:anim calcmode="lin" valueType="num">
                                      <p:cBhvr>
                                        <p:cTn id="16" dur="1000" fill="hold"/>
                                        <p:tgtEl>
                                          <p:spTgt spid="5"/>
                                        </p:tgtEl>
                                        <p:attrNameLst>
                                          <p:attrName>ppt_x</p:attrName>
                                        </p:attrNameLst>
                                      </p:cBhvr>
                                      <p:tavLst>
                                        <p:tav tm="0">
                                          <p:val>
                                            <p:strVal val="#ppt_x"/>
                                          </p:val>
                                        </p:tav>
                                        <p:tav tm="100000">
                                          <p:val>
                                            <p:strVal val="#ppt_x"/>
                                          </p:val>
                                        </p:tav>
                                      </p:tavLst>
                                    </p:anim>
                                    <p:anim calcmode="lin" valueType="num">
                                      <p:cBhvr>
                                        <p:cTn id="17"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10"/>
          <p:cNvSpPr txBox="1">
            <a:spLocks noChangeArrowheads="1"/>
          </p:cNvSpPr>
          <p:nvPr/>
        </p:nvSpPr>
        <p:spPr bwMode="auto">
          <a:xfrm>
            <a:off x="304800" y="757238"/>
            <a:ext cx="6553200" cy="585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vi-VN" altLang="en-US" sz="3200" b="1">
                <a:solidFill>
                  <a:srgbClr val="006600"/>
                </a:solidFill>
                <a:latin typeface="Times New Roman" pitchFamily="18" charset="0"/>
              </a:rPr>
              <a:t>b. Đất trồng</a:t>
            </a:r>
          </a:p>
        </p:txBody>
      </p:sp>
      <p:sp>
        <p:nvSpPr>
          <p:cNvPr id="9" name="Rectangle 11"/>
          <p:cNvSpPr>
            <a:spLocks noChangeArrowheads="1"/>
          </p:cNvSpPr>
          <p:nvPr/>
        </p:nvSpPr>
        <p:spPr bwMode="auto">
          <a:xfrm>
            <a:off x="914400" y="1676400"/>
            <a:ext cx="84582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eaLnBrk="1" hangingPunct="1">
              <a:spcBef>
                <a:spcPct val="20000"/>
              </a:spcBef>
            </a:pPr>
            <a:r>
              <a:rPr lang="en-US" altLang="en-US" sz="2400" b="1">
                <a:solidFill>
                  <a:srgbClr val="006600"/>
                </a:solidFill>
                <a:latin typeface="Times New Roman" pitchFamily="18" charset="0"/>
              </a:rPr>
              <a:t>   </a:t>
            </a:r>
            <a:r>
              <a:rPr lang="vi-VN" altLang="en-US" sz="3200" b="1">
                <a:solidFill>
                  <a:srgbClr val="0000FF"/>
                </a:solidFill>
                <a:latin typeface="Times New Roman" pitchFamily="18" charset="0"/>
              </a:rPr>
              <a:t>Nêu cách chuẩn bị đất trước khi trồng cây.</a:t>
            </a:r>
            <a:endParaRPr lang="en-US" altLang="en-US" sz="3200" b="1">
              <a:solidFill>
                <a:srgbClr val="0000FF"/>
              </a:solidFill>
              <a:latin typeface="Times New Roman" pitchFamily="18" charset="0"/>
            </a:endParaRPr>
          </a:p>
        </p:txBody>
      </p:sp>
      <p:pic>
        <p:nvPicPr>
          <p:cNvPr id="10" name="Picture 5" descr="10"/>
          <p:cNvPicPr>
            <a:picLocks noChangeAspect="1" noChangeArrowheads="1" noCrop="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200" y="1600200"/>
            <a:ext cx="990600" cy="890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a:spLocks noChangeArrowheads="1"/>
          </p:cNvSpPr>
          <p:nvPr/>
        </p:nvSpPr>
        <p:spPr bwMode="auto">
          <a:xfrm>
            <a:off x="0" y="2667000"/>
            <a:ext cx="9067800"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spcBef>
                <a:spcPct val="50000"/>
              </a:spcBef>
            </a:pPr>
            <a:r>
              <a:rPr lang="vi-VN" altLang="en-US" sz="2800" b="1" i="1">
                <a:solidFill>
                  <a:srgbClr val="FF0000"/>
                </a:solidFill>
                <a:latin typeface="Times New Roman" pitchFamily="18" charset="0"/>
              </a:rPr>
              <a:t>Làm nhỏ đất, nhặt sạch cỏ, gạch vụn, sỏi. Đối với trống cây trên luống cần phải san phẳng mặt luống. Đối với trồng cây trong chậu cần phải trộn một ít phân vào đất trước khi cho vào chậu.</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21"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barn(inVertical)">
                                      <p:cBhvr>
                                        <p:cTn id="2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0" y="914400"/>
            <a:ext cx="8077200" cy="5334000"/>
          </a:xfrm>
          <a:prstGeom prst="rect">
            <a:avLst/>
          </a:prstGeom>
        </p:spPr>
      </p:pic>
    </p:spTree>
    <p:extLst>
      <p:ext uri="{BB962C8B-B14F-4D97-AF65-F5344CB8AC3E}">
        <p14:creationId xmlns:p14="http://schemas.microsoft.com/office/powerpoint/2010/main" val="147994320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62000" y="2286000"/>
            <a:ext cx="4191000" cy="3886200"/>
          </a:xfrm>
        </p:spPr>
      </p:pic>
      <p:sp>
        <p:nvSpPr>
          <p:cNvPr id="2" name="Title 1"/>
          <p:cNvSpPr>
            <a:spLocks noGrp="1"/>
          </p:cNvSpPr>
          <p:nvPr>
            <p:ph type="title"/>
          </p:nvPr>
        </p:nvSpPr>
        <p:spPr/>
        <p:txBody>
          <a:bodyPr>
            <a:normAutofit fontScale="90000"/>
          </a:bodyPr>
          <a:lstStyle/>
          <a:p>
            <a:r>
              <a:rPr lang="vi-VN" sz="2800" dirty="0" smtClean="0"/>
              <a:t>* Đất trồng cây trong chậu trộn với 1 ít phân chuồng ủ hoai mục hoặc phân vi sinh</a:t>
            </a:r>
            <a:endParaRPr lang="en-US" sz="2800"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05400" y="2286000"/>
            <a:ext cx="3829050" cy="3886200"/>
          </a:xfrm>
          <a:prstGeom prst="rect">
            <a:avLst/>
          </a:prstGeom>
        </p:spPr>
      </p:pic>
    </p:spTree>
    <p:extLst>
      <p:ext uri="{BB962C8B-B14F-4D97-AF65-F5344CB8AC3E}">
        <p14:creationId xmlns:p14="http://schemas.microsoft.com/office/powerpoint/2010/main" val="276175532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52400" y="1447800"/>
            <a:ext cx="8458200" cy="1754326"/>
          </a:xfrm>
          <a:prstGeom prst="rect">
            <a:avLst/>
          </a:prstGeom>
          <a:noFill/>
        </p:spPr>
        <p:txBody>
          <a:bodyPr wrap="square" rtlCol="0">
            <a:spAutoFit/>
          </a:bodyPr>
          <a:lstStyle/>
          <a:p>
            <a:pPr algn="ctr"/>
            <a:r>
              <a:rPr lang="en-US" sz="3600" b="1" dirty="0" err="1" smtClean="0">
                <a:latin typeface="HP001 5 hàng" panose="020B0603050302020204" pitchFamily="34" charset="0"/>
              </a:rPr>
              <a:t>Thứ</a:t>
            </a:r>
            <a:r>
              <a:rPr lang="en-US" sz="3600" b="1" dirty="0" smtClean="0">
                <a:latin typeface="HP001 5 hàng" panose="020B0603050302020204" pitchFamily="34" charset="0"/>
              </a:rPr>
              <a:t> </a:t>
            </a:r>
            <a:r>
              <a:rPr lang="en-US" sz="3600" b="1" dirty="0" err="1" smtClean="0">
                <a:latin typeface="HP001 5 hàng" panose="020B0603050302020204" pitchFamily="34" charset="0"/>
              </a:rPr>
              <a:t>hai</a:t>
            </a:r>
            <a:r>
              <a:rPr lang="en-US" sz="3600" b="1" dirty="0" smtClean="0">
                <a:latin typeface="HP001 5 hàng" panose="020B0603050302020204" pitchFamily="34" charset="0"/>
              </a:rPr>
              <a:t> </a:t>
            </a:r>
            <a:r>
              <a:rPr lang="en-US" sz="3600" b="1" dirty="0" err="1" smtClean="0">
                <a:latin typeface="HP001 5 hàng" panose="020B0603050302020204" pitchFamily="34" charset="0"/>
              </a:rPr>
              <a:t>ngày</a:t>
            </a:r>
            <a:r>
              <a:rPr lang="en-US" sz="3600" b="1" dirty="0" smtClean="0">
                <a:latin typeface="HP001 5 hàng" panose="020B0603050302020204" pitchFamily="34" charset="0"/>
              </a:rPr>
              <a:t> 14 </a:t>
            </a:r>
            <a:r>
              <a:rPr lang="en-US" sz="3600" b="1" dirty="0" err="1" smtClean="0">
                <a:latin typeface="HP001 5 hàng" panose="020B0603050302020204" pitchFamily="34" charset="0"/>
              </a:rPr>
              <a:t>tháng</a:t>
            </a:r>
            <a:r>
              <a:rPr lang="en-US" sz="3600" b="1" dirty="0" smtClean="0">
                <a:latin typeface="HP001 5 hàng" panose="020B0603050302020204" pitchFamily="34" charset="0"/>
              </a:rPr>
              <a:t> 2 </a:t>
            </a:r>
            <a:r>
              <a:rPr lang="en-US" sz="3600" b="1" dirty="0" err="1" smtClean="0">
                <a:latin typeface="HP001 5 hàng" panose="020B0603050302020204" pitchFamily="34" charset="0"/>
              </a:rPr>
              <a:t>năm</a:t>
            </a:r>
            <a:r>
              <a:rPr lang="en-US" sz="3600" b="1" dirty="0" smtClean="0">
                <a:latin typeface="HP001 5 hàng" panose="020B0603050302020204" pitchFamily="34" charset="0"/>
              </a:rPr>
              <a:t> 2022</a:t>
            </a:r>
          </a:p>
          <a:p>
            <a:pPr algn="ctr"/>
            <a:r>
              <a:rPr lang="en-US" sz="3600" b="1" dirty="0" err="1" smtClean="0">
                <a:latin typeface="HP001 5 hàng" panose="020B0603050302020204" pitchFamily="34" charset="0"/>
              </a:rPr>
              <a:t>Kĩ</a:t>
            </a:r>
            <a:r>
              <a:rPr lang="en-US" sz="3600" b="1" dirty="0" smtClean="0">
                <a:latin typeface="HP001 5 hàng" panose="020B0603050302020204" pitchFamily="34" charset="0"/>
              </a:rPr>
              <a:t> </a:t>
            </a:r>
            <a:r>
              <a:rPr lang="en-US" sz="3600" b="1" dirty="0" err="1" smtClean="0">
                <a:latin typeface="HP001 5 hàng" panose="020B0603050302020204" pitchFamily="34" charset="0"/>
              </a:rPr>
              <a:t>thuật</a:t>
            </a:r>
            <a:r>
              <a:rPr lang="en-US" sz="3600" b="1" dirty="0" smtClean="0">
                <a:latin typeface="HP001 5 hàng" panose="020B0603050302020204" pitchFamily="34" charset="0"/>
              </a:rPr>
              <a:t> </a:t>
            </a:r>
          </a:p>
          <a:p>
            <a:pPr algn="ctr"/>
            <a:r>
              <a:rPr lang="en-US" sz="3600" b="1" dirty="0" err="1" smtClean="0">
                <a:latin typeface="HP001 5 hàng" panose="020B0603050302020204" pitchFamily="34" charset="0"/>
              </a:rPr>
              <a:t>Trông</a:t>
            </a:r>
            <a:r>
              <a:rPr lang="en-US" sz="3600" b="1" dirty="0" smtClean="0">
                <a:latin typeface="HP001 5 hàng" panose="020B0603050302020204" pitchFamily="34" charset="0"/>
              </a:rPr>
              <a:t> </a:t>
            </a:r>
            <a:r>
              <a:rPr lang="en-US" sz="3600" b="1" dirty="0" err="1" smtClean="0">
                <a:latin typeface="HP001 5 hàng" panose="020B0603050302020204" pitchFamily="34" charset="0"/>
              </a:rPr>
              <a:t>cây</a:t>
            </a:r>
            <a:r>
              <a:rPr lang="en-US" sz="3600" b="1" dirty="0" smtClean="0">
                <a:latin typeface="HP001 5 hàng" panose="020B0603050302020204" pitchFamily="34" charset="0"/>
              </a:rPr>
              <a:t> </a:t>
            </a:r>
            <a:r>
              <a:rPr lang="en-US" sz="3600" b="1" dirty="0" err="1" smtClean="0">
                <a:latin typeface="HP001 5 hàng" panose="020B0603050302020204" pitchFamily="34" charset="0"/>
              </a:rPr>
              <a:t>rau</a:t>
            </a:r>
            <a:r>
              <a:rPr lang="en-US" sz="3600" b="1" dirty="0" smtClean="0">
                <a:latin typeface="HP001 5 hàng" panose="020B0603050302020204" pitchFamily="34" charset="0"/>
              </a:rPr>
              <a:t>, </a:t>
            </a:r>
            <a:r>
              <a:rPr lang="en-US" sz="3600" b="1" dirty="0" err="1" smtClean="0">
                <a:latin typeface="HP001 5 hàng" panose="020B0603050302020204" pitchFamily="34" charset="0"/>
              </a:rPr>
              <a:t>hoa</a:t>
            </a:r>
            <a:endParaRPr lang="en-US" sz="3600" b="1" dirty="0">
              <a:latin typeface="HP001 5 hàng" panose="020B0603050302020204" pitchFamily="34" charset="0"/>
            </a:endParaRPr>
          </a:p>
        </p:txBody>
      </p:sp>
    </p:spTree>
    <p:extLst>
      <p:ext uri="{BB962C8B-B14F-4D97-AF65-F5344CB8AC3E}">
        <p14:creationId xmlns:p14="http://schemas.microsoft.com/office/powerpoint/2010/main" val="44160633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loud Callout 4"/>
          <p:cNvSpPr/>
          <p:nvPr/>
        </p:nvSpPr>
        <p:spPr>
          <a:xfrm>
            <a:off x="1066800" y="635000"/>
            <a:ext cx="6248400" cy="1524000"/>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vi-VN" sz="2800" b="1" dirty="0">
                <a:solidFill>
                  <a:srgbClr val="000000"/>
                </a:solidFill>
                <a:latin typeface="Times New Roman" panose="02020603050405020304" pitchFamily="18" charset="0"/>
                <a:cs typeface="Times New Roman" panose="02020603050405020304" pitchFamily="18" charset="0"/>
              </a:rPr>
              <a:t>Lỗ ở dưới đáy chậu có tác dụng gì?</a:t>
            </a:r>
            <a:endParaRPr lang="en-US" sz="2800" b="1" dirty="0">
              <a:solidFill>
                <a:srgbClr val="000000"/>
              </a:solidFill>
              <a:latin typeface="Times New Roman" panose="02020603050405020304" pitchFamily="18" charset="0"/>
              <a:cs typeface="Times New Roman" panose="02020603050405020304" pitchFamily="18" charset="0"/>
            </a:endParaRPr>
          </a:p>
        </p:txBody>
      </p:sp>
      <p:sp>
        <p:nvSpPr>
          <p:cNvPr id="6" name="TextBox 5"/>
          <p:cNvSpPr txBox="1">
            <a:spLocks noChangeArrowheads="1"/>
          </p:cNvSpPr>
          <p:nvPr/>
        </p:nvSpPr>
        <p:spPr bwMode="auto">
          <a:xfrm>
            <a:off x="609600" y="2819400"/>
            <a:ext cx="71628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vi-VN" altLang="en-US" sz="2800" b="1" i="1">
                <a:solidFill>
                  <a:srgbClr val="FF0000"/>
                </a:solidFill>
                <a:latin typeface="Times New Roman" pitchFamily="18" charset="0"/>
                <a:cs typeface="Times New Roman" pitchFamily="18" charset="0"/>
              </a:rPr>
              <a:t>Lỗ ở đáy chậu để thoát nước giúp cây không bị úng nước</a:t>
            </a:r>
            <a:endParaRPr lang="en-US" altLang="en-US" sz="2800" b="1" i="1">
              <a:solidFill>
                <a:srgbClr val="FF0000"/>
              </a:solidFill>
              <a:latin typeface="Times New Roman" pitchFamily="18" charset="0"/>
              <a:cs typeface="Times New Roman" pitchFamily="18" charset="0"/>
            </a:endParaRPr>
          </a:p>
        </p:txBody>
      </p:sp>
      <p:pic>
        <p:nvPicPr>
          <p:cNvPr id="31746" name="Picture 2" descr="Chậu nhựa – Phân Bón Đô Thị"/>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3925888"/>
            <a:ext cx="5318125" cy="2932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8" name="Straight Arrow Connector 7"/>
          <p:cNvCxnSpPr/>
          <p:nvPr/>
        </p:nvCxnSpPr>
        <p:spPr>
          <a:xfrm flipV="1">
            <a:off x="4468813" y="4724400"/>
            <a:ext cx="1981200" cy="914400"/>
          </a:xfrm>
          <a:prstGeom prst="straightConnector1">
            <a:avLst/>
          </a:prstGeom>
          <a:ln>
            <a:tailEnd type="arrow"/>
          </a:ln>
        </p:spPr>
        <p:style>
          <a:lnRef idx="2">
            <a:schemeClr val="accent6"/>
          </a:lnRef>
          <a:fillRef idx="0">
            <a:schemeClr val="accent6"/>
          </a:fillRef>
          <a:effectRef idx="1">
            <a:schemeClr val="accent6"/>
          </a:effectRef>
          <a:fontRef idx="minor">
            <a:schemeClr val="tx1"/>
          </a:fontRef>
        </p:style>
      </p:cxnSp>
      <p:sp>
        <p:nvSpPr>
          <p:cNvPr id="10" name="TextBox 9"/>
          <p:cNvSpPr txBox="1">
            <a:spLocks noChangeArrowheads="1"/>
          </p:cNvSpPr>
          <p:nvPr/>
        </p:nvSpPr>
        <p:spPr bwMode="auto">
          <a:xfrm>
            <a:off x="6477000" y="4398963"/>
            <a:ext cx="2590800"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vi-VN" altLang="en-US" sz="3000" b="1">
                <a:solidFill>
                  <a:srgbClr val="000000"/>
                </a:solidFill>
                <a:latin typeface="Times New Roman" pitchFamily="18" charset="0"/>
                <a:cs typeface="Times New Roman" pitchFamily="18" charset="0"/>
              </a:rPr>
              <a:t>Lỗ ở đáy chậu</a:t>
            </a:r>
            <a:endParaRPr lang="en-US" altLang="en-US" sz="3000" b="1">
              <a:solidFill>
                <a:srgbClr val="000000"/>
              </a:solidFill>
              <a:latin typeface="Times New Roman" pitchFamily="18" charset="0"/>
              <a:cs typeface="Times New Roman" pitchFamily="18" charset="0"/>
            </a:endParaRPr>
          </a:p>
        </p:txBody>
      </p:sp>
    </p:spTree>
    <p:extLst>
      <p:ext uri="{BB962C8B-B14F-4D97-AF65-F5344CB8AC3E}">
        <p14:creationId xmlns:p14="http://schemas.microsoft.com/office/powerpoint/2010/main" val="64504242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6" presetClass="entr" presetSubtype="21" fill="hold" nodeType="clickEffect">
                                  <p:stCondLst>
                                    <p:cond delay="0"/>
                                  </p:stCondLst>
                                  <p:childTnLst>
                                    <p:set>
                                      <p:cBhvr>
                                        <p:cTn id="16" dur="1" fill="hold">
                                          <p:stCondLst>
                                            <p:cond delay="0"/>
                                          </p:stCondLst>
                                        </p:cTn>
                                        <p:tgtEl>
                                          <p:spTgt spid="31746"/>
                                        </p:tgtEl>
                                        <p:attrNameLst>
                                          <p:attrName>style.visibility</p:attrName>
                                        </p:attrNameLst>
                                      </p:cBhvr>
                                      <p:to>
                                        <p:strVal val="visible"/>
                                      </p:to>
                                    </p:set>
                                    <p:animEffect transition="in" filter="barn(inVertical)">
                                      <p:cBhvr>
                                        <p:cTn id="17" dur="500"/>
                                        <p:tgtEl>
                                          <p:spTgt spid="31746"/>
                                        </p:tgtEl>
                                      </p:cBhvr>
                                    </p:animEffect>
                                  </p:childTnLst>
                                </p:cTn>
                              </p:par>
                              <p:par>
                                <p:cTn id="18" presetID="16" presetClass="entr" presetSubtype="21" fill="hold"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barn(inVertical)">
                                      <p:cBhvr>
                                        <p:cTn id="20" dur="500"/>
                                        <p:tgtEl>
                                          <p:spTgt spid="8"/>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barn(inVertical)">
                                      <p:cBhvr>
                                        <p:cTn id="2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1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8" name="Text Box 6"/>
          <p:cNvSpPr txBox="1">
            <a:spLocks noChangeArrowheads="1"/>
          </p:cNvSpPr>
          <p:nvPr/>
        </p:nvSpPr>
        <p:spPr bwMode="auto">
          <a:xfrm>
            <a:off x="609600" y="655638"/>
            <a:ext cx="6477000" cy="1477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400" b="1">
                <a:solidFill>
                  <a:srgbClr val="000000"/>
                </a:solidFill>
                <a:latin typeface="Times New Roman" pitchFamily="18" charset="0"/>
              </a:rPr>
              <a:t>Hãy quan sát hình kết hợp với sách giáo khoa</a:t>
            </a:r>
          </a:p>
          <a:p>
            <a:pPr eaLnBrk="1" hangingPunct="1"/>
            <a:r>
              <a:rPr lang="en-US" altLang="en-US" sz="2400" b="1">
                <a:solidFill>
                  <a:srgbClr val="000000"/>
                </a:solidFill>
                <a:latin typeface="Times New Roman" pitchFamily="18" charset="0"/>
              </a:rPr>
              <a:t>và nêu lên quy trình trồng cây trên luống.</a:t>
            </a:r>
          </a:p>
          <a:p>
            <a:pPr eaLnBrk="1" hangingPunct="1">
              <a:spcBef>
                <a:spcPct val="50000"/>
              </a:spcBef>
            </a:pPr>
            <a:endParaRPr lang="en-US" altLang="en-US" sz="2800" b="1">
              <a:solidFill>
                <a:srgbClr val="0000FF"/>
              </a:solidFill>
              <a:latin typeface="Times New Roman" pitchFamily="18" charset="0"/>
            </a:endParaRPr>
          </a:p>
        </p:txBody>
      </p:sp>
      <p:pic>
        <p:nvPicPr>
          <p:cNvPr id="13319" name="Picture 7" descr="10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19600" y="1828800"/>
            <a:ext cx="3048000" cy="167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0" name="Picture 8" descr="10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4114800"/>
            <a:ext cx="3429000" cy="163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1" name="Picture 9" descr="1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4187825"/>
            <a:ext cx="3048000" cy="160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2" name="Picture 10" descr="Sieu quay128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00" y="1905000"/>
            <a:ext cx="3429000" cy="160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24" name="Rectangle 12"/>
          <p:cNvSpPr>
            <a:spLocks noChangeArrowheads="1"/>
          </p:cNvSpPr>
          <p:nvPr/>
        </p:nvSpPr>
        <p:spPr bwMode="auto">
          <a:xfrm>
            <a:off x="1600200" y="3581400"/>
            <a:ext cx="1524000" cy="381000"/>
          </a:xfrm>
          <a:prstGeom prst="rect">
            <a:avLst/>
          </a:prstGeom>
          <a:noFill/>
          <a:ln w="28575" cap="rnd">
            <a:solidFill>
              <a:srgbClr val="FF0000"/>
            </a:solidFill>
            <a:prstDash val="sysDot"/>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US" altLang="en-US" b="1">
                <a:solidFill>
                  <a:srgbClr val="0000FF"/>
                </a:solidFill>
              </a:rPr>
              <a:t>HÌNH 1</a:t>
            </a:r>
          </a:p>
        </p:txBody>
      </p:sp>
      <p:sp>
        <p:nvSpPr>
          <p:cNvPr id="13325" name="Rectangle 13"/>
          <p:cNvSpPr>
            <a:spLocks noChangeArrowheads="1"/>
          </p:cNvSpPr>
          <p:nvPr/>
        </p:nvSpPr>
        <p:spPr bwMode="auto">
          <a:xfrm>
            <a:off x="5257800" y="3581400"/>
            <a:ext cx="1524000" cy="457200"/>
          </a:xfrm>
          <a:prstGeom prst="rect">
            <a:avLst/>
          </a:prstGeom>
          <a:noFill/>
          <a:ln w="38100" cap="rnd">
            <a:solidFill>
              <a:srgbClr val="FF0000"/>
            </a:solidFill>
            <a:prstDash val="sysDot"/>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US" altLang="en-US" b="1">
                <a:solidFill>
                  <a:srgbClr val="0000FF"/>
                </a:solidFill>
              </a:rPr>
              <a:t>HÌNH 2</a:t>
            </a:r>
          </a:p>
        </p:txBody>
      </p:sp>
      <p:sp>
        <p:nvSpPr>
          <p:cNvPr id="13326" name="Rectangle 14"/>
          <p:cNvSpPr>
            <a:spLocks noChangeArrowheads="1"/>
          </p:cNvSpPr>
          <p:nvPr/>
        </p:nvSpPr>
        <p:spPr bwMode="auto">
          <a:xfrm>
            <a:off x="5562600" y="5943600"/>
            <a:ext cx="1524000" cy="304800"/>
          </a:xfrm>
          <a:prstGeom prst="rect">
            <a:avLst/>
          </a:prstGeom>
          <a:noFill/>
          <a:ln w="28575" cap="rnd">
            <a:solidFill>
              <a:srgbClr val="FF0000"/>
            </a:solidFill>
            <a:prstDash val="sysDot"/>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US" altLang="en-US" b="1">
                <a:solidFill>
                  <a:srgbClr val="0000FF"/>
                </a:solidFill>
              </a:rPr>
              <a:t>HÌNH 4</a:t>
            </a:r>
          </a:p>
        </p:txBody>
      </p:sp>
      <p:sp>
        <p:nvSpPr>
          <p:cNvPr id="13327" name="Rectangle 15"/>
          <p:cNvSpPr>
            <a:spLocks noChangeArrowheads="1"/>
          </p:cNvSpPr>
          <p:nvPr/>
        </p:nvSpPr>
        <p:spPr bwMode="auto">
          <a:xfrm>
            <a:off x="1524000" y="5867400"/>
            <a:ext cx="1524000" cy="304800"/>
          </a:xfrm>
          <a:prstGeom prst="rect">
            <a:avLst/>
          </a:prstGeom>
          <a:noFill/>
          <a:ln w="28575" cap="rnd">
            <a:solidFill>
              <a:srgbClr val="FF0000"/>
            </a:solidFill>
            <a:prstDash val="sysDot"/>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US" altLang="en-US" b="1">
                <a:solidFill>
                  <a:srgbClr val="0000FF"/>
                </a:solidFill>
              </a:rPr>
              <a:t>HÌNH 3</a:t>
            </a:r>
          </a:p>
        </p:txBody>
      </p:sp>
      <p:sp>
        <p:nvSpPr>
          <p:cNvPr id="12299" name="Rectangle 1"/>
          <p:cNvSpPr>
            <a:spLocks noChangeArrowheads="1"/>
          </p:cNvSpPr>
          <p:nvPr/>
        </p:nvSpPr>
        <p:spPr bwMode="auto">
          <a:xfrm>
            <a:off x="192088" y="152400"/>
            <a:ext cx="7258050"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r>
              <a:rPr lang="vi-VN" altLang="en-US" sz="3000" b="1">
                <a:solidFill>
                  <a:srgbClr val="0000FF"/>
                </a:solidFill>
                <a:latin typeface="Times New Roman" pitchFamily="18" charset="0"/>
                <a:cs typeface="Times New Roman" pitchFamily="18" charset="0"/>
              </a:rPr>
              <a:t>2. Q</a:t>
            </a:r>
            <a:r>
              <a:rPr lang="en-US" altLang="en-US" sz="3000" b="1">
                <a:solidFill>
                  <a:srgbClr val="0000FF"/>
                </a:solidFill>
                <a:latin typeface="Times New Roman" pitchFamily="18" charset="0"/>
                <a:cs typeface="Times New Roman" pitchFamily="18" charset="0"/>
              </a:rPr>
              <a:t>uy trình kĩ thuật trồng cây</a:t>
            </a:r>
            <a:r>
              <a:rPr lang="vi-VN" altLang="en-US" sz="3000" b="1">
                <a:solidFill>
                  <a:srgbClr val="0000FF"/>
                </a:solidFill>
                <a:latin typeface="Times New Roman" pitchFamily="18" charset="0"/>
                <a:cs typeface="Times New Roman" pitchFamily="18" charset="0"/>
              </a:rPr>
              <a:t> trên luống: </a:t>
            </a:r>
            <a:endParaRPr lang="en-US" altLang="en-US" sz="3000">
              <a:solidFill>
                <a:srgbClr val="0000FF"/>
              </a:solidFill>
              <a:latin typeface="Times New Roman" pitchFamily="18" charset="0"/>
              <a:cs typeface="Times New Roman" pitchFamily="18" charset="0"/>
            </a:endParaRPr>
          </a:p>
        </p:txBody>
      </p:sp>
    </p:spTree>
    <p:extLst>
      <p:ext uri="{BB962C8B-B14F-4D97-AF65-F5344CB8AC3E}">
        <p14:creationId xmlns:p14="http://schemas.microsoft.com/office/powerpoint/2010/main" val="138860745"/>
      </p:ext>
    </p:extLst>
  </p:cSld>
  <p:clrMapOvr>
    <a:masterClrMapping/>
  </p:clrMapOvr>
  <p:transition spd="med">
    <p:comb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3318"/>
                                        </p:tgtEl>
                                        <p:attrNameLst>
                                          <p:attrName>style.visibility</p:attrName>
                                        </p:attrNameLst>
                                      </p:cBhvr>
                                      <p:to>
                                        <p:strVal val="visible"/>
                                      </p:to>
                                    </p:set>
                                    <p:animEffect transition="in" filter="box(in)">
                                      <p:cBhvr>
                                        <p:cTn id="7" dur="500"/>
                                        <p:tgtEl>
                                          <p:spTgt spid="1331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nodeType="clickEffect">
                                  <p:stCondLst>
                                    <p:cond delay="0"/>
                                  </p:stCondLst>
                                  <p:childTnLst>
                                    <p:set>
                                      <p:cBhvr>
                                        <p:cTn id="11" dur="1" fill="hold">
                                          <p:stCondLst>
                                            <p:cond delay="0"/>
                                          </p:stCondLst>
                                        </p:cTn>
                                        <p:tgtEl>
                                          <p:spTgt spid="13322"/>
                                        </p:tgtEl>
                                        <p:attrNameLst>
                                          <p:attrName>style.visibility</p:attrName>
                                        </p:attrNameLst>
                                      </p:cBhvr>
                                      <p:to>
                                        <p:strVal val="visible"/>
                                      </p:to>
                                    </p:set>
                                    <p:animEffect transition="in" filter="box(in)">
                                      <p:cBhvr>
                                        <p:cTn id="12" dur="500"/>
                                        <p:tgtEl>
                                          <p:spTgt spid="13322"/>
                                        </p:tgtEl>
                                      </p:cBhvr>
                                    </p:animEffect>
                                  </p:childTnLst>
                                </p:cTn>
                              </p:par>
                              <p:par>
                                <p:cTn id="13" presetID="4" presetClass="entr" presetSubtype="16" fill="hold" nodeType="withEffect">
                                  <p:stCondLst>
                                    <p:cond delay="0"/>
                                  </p:stCondLst>
                                  <p:childTnLst>
                                    <p:set>
                                      <p:cBhvr>
                                        <p:cTn id="14" dur="1" fill="hold">
                                          <p:stCondLst>
                                            <p:cond delay="0"/>
                                          </p:stCondLst>
                                        </p:cTn>
                                        <p:tgtEl>
                                          <p:spTgt spid="13319"/>
                                        </p:tgtEl>
                                        <p:attrNameLst>
                                          <p:attrName>style.visibility</p:attrName>
                                        </p:attrNameLst>
                                      </p:cBhvr>
                                      <p:to>
                                        <p:strVal val="visible"/>
                                      </p:to>
                                    </p:set>
                                    <p:animEffect transition="in" filter="box(in)">
                                      <p:cBhvr>
                                        <p:cTn id="15" dur="500"/>
                                        <p:tgtEl>
                                          <p:spTgt spid="13319"/>
                                        </p:tgtEl>
                                      </p:cBhvr>
                                    </p:animEffect>
                                  </p:childTnLst>
                                </p:cTn>
                              </p:par>
                              <p:par>
                                <p:cTn id="16" presetID="4" presetClass="entr" presetSubtype="16" fill="hold" grpId="0" nodeType="withEffect">
                                  <p:stCondLst>
                                    <p:cond delay="0"/>
                                  </p:stCondLst>
                                  <p:childTnLst>
                                    <p:set>
                                      <p:cBhvr>
                                        <p:cTn id="17" dur="1" fill="hold">
                                          <p:stCondLst>
                                            <p:cond delay="0"/>
                                          </p:stCondLst>
                                        </p:cTn>
                                        <p:tgtEl>
                                          <p:spTgt spid="13324"/>
                                        </p:tgtEl>
                                        <p:attrNameLst>
                                          <p:attrName>style.visibility</p:attrName>
                                        </p:attrNameLst>
                                      </p:cBhvr>
                                      <p:to>
                                        <p:strVal val="visible"/>
                                      </p:to>
                                    </p:set>
                                    <p:animEffect transition="in" filter="box(in)">
                                      <p:cBhvr>
                                        <p:cTn id="18" dur="500"/>
                                        <p:tgtEl>
                                          <p:spTgt spid="13324"/>
                                        </p:tgtEl>
                                      </p:cBhvr>
                                    </p:animEffect>
                                  </p:childTnLst>
                                </p:cTn>
                              </p:par>
                              <p:par>
                                <p:cTn id="19" presetID="4" presetClass="entr" presetSubtype="16" fill="hold" grpId="0" nodeType="withEffect">
                                  <p:stCondLst>
                                    <p:cond delay="0"/>
                                  </p:stCondLst>
                                  <p:childTnLst>
                                    <p:set>
                                      <p:cBhvr>
                                        <p:cTn id="20" dur="1" fill="hold">
                                          <p:stCondLst>
                                            <p:cond delay="0"/>
                                          </p:stCondLst>
                                        </p:cTn>
                                        <p:tgtEl>
                                          <p:spTgt spid="13325"/>
                                        </p:tgtEl>
                                        <p:attrNameLst>
                                          <p:attrName>style.visibility</p:attrName>
                                        </p:attrNameLst>
                                      </p:cBhvr>
                                      <p:to>
                                        <p:strVal val="visible"/>
                                      </p:to>
                                    </p:set>
                                    <p:animEffect transition="in" filter="box(in)">
                                      <p:cBhvr>
                                        <p:cTn id="21" dur="500"/>
                                        <p:tgtEl>
                                          <p:spTgt spid="13325"/>
                                        </p:tgtEl>
                                      </p:cBhvr>
                                    </p:animEffect>
                                  </p:childTnLst>
                                </p:cTn>
                              </p:par>
                              <p:par>
                                <p:cTn id="22" presetID="4" presetClass="entr" presetSubtype="16" fill="hold" nodeType="withEffect">
                                  <p:stCondLst>
                                    <p:cond delay="0"/>
                                  </p:stCondLst>
                                  <p:childTnLst>
                                    <p:set>
                                      <p:cBhvr>
                                        <p:cTn id="23" dur="1" fill="hold">
                                          <p:stCondLst>
                                            <p:cond delay="0"/>
                                          </p:stCondLst>
                                        </p:cTn>
                                        <p:tgtEl>
                                          <p:spTgt spid="13320"/>
                                        </p:tgtEl>
                                        <p:attrNameLst>
                                          <p:attrName>style.visibility</p:attrName>
                                        </p:attrNameLst>
                                      </p:cBhvr>
                                      <p:to>
                                        <p:strVal val="visible"/>
                                      </p:to>
                                    </p:set>
                                    <p:animEffect transition="in" filter="box(in)">
                                      <p:cBhvr>
                                        <p:cTn id="24" dur="500"/>
                                        <p:tgtEl>
                                          <p:spTgt spid="13320"/>
                                        </p:tgtEl>
                                      </p:cBhvr>
                                    </p:animEffect>
                                  </p:childTnLst>
                                </p:cTn>
                              </p:par>
                              <p:par>
                                <p:cTn id="25" presetID="4" presetClass="entr" presetSubtype="16" fill="hold" grpId="0" nodeType="withEffect">
                                  <p:stCondLst>
                                    <p:cond delay="0"/>
                                  </p:stCondLst>
                                  <p:childTnLst>
                                    <p:set>
                                      <p:cBhvr>
                                        <p:cTn id="26" dur="1" fill="hold">
                                          <p:stCondLst>
                                            <p:cond delay="0"/>
                                          </p:stCondLst>
                                        </p:cTn>
                                        <p:tgtEl>
                                          <p:spTgt spid="13327"/>
                                        </p:tgtEl>
                                        <p:attrNameLst>
                                          <p:attrName>style.visibility</p:attrName>
                                        </p:attrNameLst>
                                      </p:cBhvr>
                                      <p:to>
                                        <p:strVal val="visible"/>
                                      </p:to>
                                    </p:set>
                                    <p:animEffect transition="in" filter="box(in)">
                                      <p:cBhvr>
                                        <p:cTn id="27" dur="500"/>
                                        <p:tgtEl>
                                          <p:spTgt spid="13327"/>
                                        </p:tgtEl>
                                      </p:cBhvr>
                                    </p:animEffect>
                                  </p:childTnLst>
                                </p:cTn>
                              </p:par>
                              <p:par>
                                <p:cTn id="28" presetID="4" presetClass="entr" presetSubtype="16" fill="hold" nodeType="withEffect">
                                  <p:stCondLst>
                                    <p:cond delay="0"/>
                                  </p:stCondLst>
                                  <p:childTnLst>
                                    <p:set>
                                      <p:cBhvr>
                                        <p:cTn id="29" dur="1" fill="hold">
                                          <p:stCondLst>
                                            <p:cond delay="0"/>
                                          </p:stCondLst>
                                        </p:cTn>
                                        <p:tgtEl>
                                          <p:spTgt spid="13321"/>
                                        </p:tgtEl>
                                        <p:attrNameLst>
                                          <p:attrName>style.visibility</p:attrName>
                                        </p:attrNameLst>
                                      </p:cBhvr>
                                      <p:to>
                                        <p:strVal val="visible"/>
                                      </p:to>
                                    </p:set>
                                    <p:animEffect transition="in" filter="box(in)">
                                      <p:cBhvr>
                                        <p:cTn id="30" dur="500"/>
                                        <p:tgtEl>
                                          <p:spTgt spid="13321"/>
                                        </p:tgtEl>
                                      </p:cBhvr>
                                    </p:animEffect>
                                  </p:childTnLst>
                                </p:cTn>
                              </p:par>
                              <p:par>
                                <p:cTn id="31" presetID="4" presetClass="entr" presetSubtype="16" fill="hold" grpId="0" nodeType="withEffect">
                                  <p:stCondLst>
                                    <p:cond delay="0"/>
                                  </p:stCondLst>
                                  <p:childTnLst>
                                    <p:set>
                                      <p:cBhvr>
                                        <p:cTn id="32" dur="1" fill="hold">
                                          <p:stCondLst>
                                            <p:cond delay="0"/>
                                          </p:stCondLst>
                                        </p:cTn>
                                        <p:tgtEl>
                                          <p:spTgt spid="13326"/>
                                        </p:tgtEl>
                                        <p:attrNameLst>
                                          <p:attrName>style.visibility</p:attrName>
                                        </p:attrNameLst>
                                      </p:cBhvr>
                                      <p:to>
                                        <p:strVal val="visible"/>
                                      </p:to>
                                    </p:set>
                                    <p:animEffect transition="in" filter="box(in)">
                                      <p:cBhvr>
                                        <p:cTn id="33" dur="500"/>
                                        <p:tgtEl>
                                          <p:spTgt spid="133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8" grpId="0"/>
      <p:bldP spid="13324" grpId="0" animBg="1"/>
      <p:bldP spid="13325" grpId="0" animBg="1"/>
      <p:bldP spid="13326" grpId="0" animBg="1"/>
      <p:bldP spid="1332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idx="1"/>
          </p:nvPr>
        </p:nvSpPr>
        <p:spPr>
          <a:xfrm>
            <a:off x="914400" y="5181600"/>
            <a:ext cx="7772400" cy="1371600"/>
          </a:xfrm>
        </p:spPr>
        <p:txBody>
          <a:bodyPr/>
          <a:lstStyle/>
          <a:p>
            <a:pPr eaLnBrk="1" hangingPunct="1">
              <a:buFontTx/>
              <a:buNone/>
            </a:pPr>
            <a:r>
              <a:rPr lang="en-US" altLang="en-US" smtClean="0"/>
              <a:t>       </a:t>
            </a:r>
          </a:p>
          <a:p>
            <a:pPr eaLnBrk="1" hangingPunct="1">
              <a:buFontTx/>
              <a:buNone/>
            </a:pPr>
            <a:r>
              <a:rPr lang="en-US" altLang="en-US" smtClean="0"/>
              <a:t>       </a:t>
            </a:r>
            <a:r>
              <a:rPr lang="en-US" altLang="en-US" sz="3000" smtClean="0"/>
              <a:t>Bước 1: Xác định vị trí trồng cây.</a:t>
            </a:r>
          </a:p>
        </p:txBody>
      </p:sp>
      <p:pic>
        <p:nvPicPr>
          <p:cNvPr id="16387" name="Picture 3" descr="Sieu quay128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63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70304653"/>
      </p:ext>
    </p:extLst>
  </p:cSld>
  <p:clrMapOvr>
    <a:masterClrMapping/>
  </p:clrMapOvr>
  <p:transition spd="med">
    <p:zoom dir="in"/>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16387"/>
                                        </p:tgtEl>
                                        <p:attrNameLst>
                                          <p:attrName>style.visibility</p:attrName>
                                        </p:attrNameLst>
                                      </p:cBhvr>
                                      <p:to>
                                        <p:strVal val="visible"/>
                                      </p:to>
                                    </p:set>
                                    <p:animEffect transition="in" filter="box(in)">
                                      <p:cBhvr>
                                        <p:cTn id="7" dur="500"/>
                                        <p:tgtEl>
                                          <p:spTgt spid="1638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16386">
                                            <p:txEl>
                                              <p:pRg st="0" end="0"/>
                                            </p:txEl>
                                          </p:spTgt>
                                        </p:tgtEl>
                                        <p:attrNameLst>
                                          <p:attrName>style.visibility</p:attrName>
                                        </p:attrNameLst>
                                      </p:cBhvr>
                                      <p:to>
                                        <p:strVal val="visible"/>
                                      </p:to>
                                    </p:set>
                                    <p:animEffect transition="in" filter="box(in)">
                                      <p:cBhvr>
                                        <p:cTn id="12" dur="500"/>
                                        <p:tgtEl>
                                          <p:spTgt spid="16386">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16386">
                                            <p:txEl>
                                              <p:pRg st="1" end="1"/>
                                            </p:txEl>
                                          </p:spTgt>
                                        </p:tgtEl>
                                        <p:attrNameLst>
                                          <p:attrName>style.visibility</p:attrName>
                                        </p:attrNameLst>
                                      </p:cBhvr>
                                      <p:to>
                                        <p:strVal val="visible"/>
                                      </p:to>
                                    </p:set>
                                    <p:animEffect transition="in" filter="box(in)">
                                      <p:cBhvr>
                                        <p:cTn id="17" dur="500"/>
                                        <p:tgtEl>
                                          <p:spTgt spid="1638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6"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idx="1"/>
          </p:nvPr>
        </p:nvSpPr>
        <p:spPr>
          <a:xfrm>
            <a:off x="304800" y="5380038"/>
            <a:ext cx="8382000" cy="1096962"/>
          </a:xfrm>
        </p:spPr>
        <p:txBody>
          <a:bodyPr/>
          <a:lstStyle/>
          <a:p>
            <a:pPr eaLnBrk="1" hangingPunct="1">
              <a:lnSpc>
                <a:spcPct val="90000"/>
              </a:lnSpc>
              <a:buFontTx/>
              <a:buNone/>
            </a:pPr>
            <a:endParaRPr lang="en-US" altLang="en-US" smtClean="0"/>
          </a:p>
          <a:p>
            <a:pPr eaLnBrk="1" hangingPunct="1">
              <a:lnSpc>
                <a:spcPct val="90000"/>
              </a:lnSpc>
              <a:buFontTx/>
              <a:buNone/>
            </a:pPr>
            <a:r>
              <a:rPr lang="en-US" altLang="en-US" smtClean="0"/>
              <a:t>                      Bước 2: Đào hốc.</a:t>
            </a:r>
          </a:p>
        </p:txBody>
      </p:sp>
      <p:pic>
        <p:nvPicPr>
          <p:cNvPr id="17411" name="Picture 3" descr="10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79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85613113"/>
      </p:ext>
    </p:extLst>
  </p:cSld>
  <p:clrMapOvr>
    <a:masterClrMapping/>
  </p:clrMapOvr>
  <p:transition>
    <p:blinds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17411"/>
                                        </p:tgtEl>
                                        <p:attrNameLst>
                                          <p:attrName>style.visibility</p:attrName>
                                        </p:attrNameLst>
                                      </p:cBhvr>
                                      <p:to>
                                        <p:strVal val="visible"/>
                                      </p:to>
                                    </p:set>
                                    <p:animEffect transition="in" filter="box(in)">
                                      <p:cBhvr>
                                        <p:cTn id="7" dur="500"/>
                                        <p:tgtEl>
                                          <p:spTgt spid="1741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17410">
                                            <p:txEl>
                                              <p:pRg st="1" end="1"/>
                                            </p:txEl>
                                          </p:spTgt>
                                        </p:tgtEl>
                                        <p:attrNameLst>
                                          <p:attrName>style.visibility</p:attrName>
                                        </p:attrNameLst>
                                      </p:cBhvr>
                                      <p:to>
                                        <p:strVal val="visible"/>
                                      </p:to>
                                    </p:set>
                                    <p:animEffect transition="in" filter="box(in)">
                                      <p:cBhvr>
                                        <p:cTn id="12" dur="500"/>
                                        <p:tgtEl>
                                          <p:spTgt spid="1741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0"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idx="1"/>
          </p:nvPr>
        </p:nvSpPr>
        <p:spPr>
          <a:xfrm>
            <a:off x="685800" y="5227638"/>
            <a:ext cx="8001000" cy="1249362"/>
          </a:xfrm>
        </p:spPr>
        <p:txBody>
          <a:bodyPr/>
          <a:lstStyle/>
          <a:p>
            <a:pPr eaLnBrk="1" hangingPunct="1">
              <a:buFontTx/>
              <a:buNone/>
            </a:pPr>
            <a:r>
              <a:rPr lang="en-US" altLang="en-US" smtClean="0"/>
              <a:t>                 </a:t>
            </a:r>
          </a:p>
          <a:p>
            <a:pPr eaLnBrk="1" hangingPunct="1">
              <a:buFontTx/>
              <a:buNone/>
            </a:pPr>
            <a:r>
              <a:rPr lang="en-US" altLang="en-US" smtClean="0"/>
              <a:t>                 Bước 3: Trồng cây.</a:t>
            </a:r>
          </a:p>
        </p:txBody>
      </p:sp>
      <p:pic>
        <p:nvPicPr>
          <p:cNvPr id="18435" name="Picture 3" descr="10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79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87260688"/>
      </p:ext>
    </p:extLst>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18435"/>
                                        </p:tgtEl>
                                        <p:attrNameLst>
                                          <p:attrName>style.visibility</p:attrName>
                                        </p:attrNameLst>
                                      </p:cBhvr>
                                      <p:to>
                                        <p:strVal val="visible"/>
                                      </p:to>
                                    </p:set>
                                    <p:animEffect transition="in" filter="box(in)">
                                      <p:cBhvr>
                                        <p:cTn id="7" dur="500"/>
                                        <p:tgtEl>
                                          <p:spTgt spid="1843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18434">
                                            <p:txEl>
                                              <p:pRg st="0" end="0"/>
                                            </p:txEl>
                                          </p:spTgt>
                                        </p:tgtEl>
                                        <p:attrNameLst>
                                          <p:attrName>style.visibility</p:attrName>
                                        </p:attrNameLst>
                                      </p:cBhvr>
                                      <p:to>
                                        <p:strVal val="visible"/>
                                      </p:to>
                                    </p:set>
                                    <p:animEffect transition="in" filter="box(in)">
                                      <p:cBhvr>
                                        <p:cTn id="12" dur="500"/>
                                        <p:tgtEl>
                                          <p:spTgt spid="18434">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18434">
                                            <p:txEl>
                                              <p:pRg st="1" end="1"/>
                                            </p:txEl>
                                          </p:spTgt>
                                        </p:tgtEl>
                                        <p:attrNameLst>
                                          <p:attrName>style.visibility</p:attrName>
                                        </p:attrNameLst>
                                      </p:cBhvr>
                                      <p:to>
                                        <p:strVal val="visible"/>
                                      </p:to>
                                    </p:set>
                                    <p:animEffect transition="in" filter="box(in)">
                                      <p:cBhvr>
                                        <p:cTn id="17" dur="500"/>
                                        <p:tgtEl>
                                          <p:spTgt spid="1843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4"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idx="1"/>
          </p:nvPr>
        </p:nvSpPr>
        <p:spPr>
          <a:xfrm>
            <a:off x="457200" y="5151438"/>
            <a:ext cx="8229600" cy="1249362"/>
          </a:xfrm>
        </p:spPr>
        <p:txBody>
          <a:bodyPr/>
          <a:lstStyle/>
          <a:p>
            <a:pPr eaLnBrk="1" hangingPunct="1">
              <a:buFontTx/>
              <a:buNone/>
            </a:pPr>
            <a:r>
              <a:rPr lang="en-US" altLang="en-US" smtClean="0"/>
              <a:t>           </a:t>
            </a:r>
          </a:p>
          <a:p>
            <a:pPr eaLnBrk="1" hangingPunct="1">
              <a:buFontTx/>
              <a:buNone/>
            </a:pPr>
            <a:r>
              <a:rPr lang="en-US" altLang="en-US" smtClean="0"/>
              <a:t>                  Bước 4: Tưới nước.</a:t>
            </a:r>
          </a:p>
        </p:txBody>
      </p:sp>
      <p:pic>
        <p:nvPicPr>
          <p:cNvPr id="19459" name="Picture 3" descr="1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79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70549014"/>
      </p:ext>
    </p:extLst>
  </p:cSld>
  <p:clrMapOvr>
    <a:masterClrMapping/>
  </p:clrMapOvr>
  <p:transition spd="med">
    <p:wheel/>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1" presetClass="entr" presetSubtype="0" fill="hold" nodeType="clickEffect">
                                  <p:stCondLst>
                                    <p:cond delay="0"/>
                                  </p:stCondLst>
                                  <p:iterate type="lt">
                                    <p:tmPct val="5000"/>
                                  </p:iterate>
                                  <p:childTnLst>
                                    <p:set>
                                      <p:cBhvr>
                                        <p:cTn id="6" dur="1" fill="hold">
                                          <p:stCondLst>
                                            <p:cond delay="0"/>
                                          </p:stCondLst>
                                        </p:cTn>
                                        <p:tgtEl>
                                          <p:spTgt spid="19458">
                                            <p:txEl>
                                              <p:pRg st="1" end="1"/>
                                            </p:txEl>
                                          </p:spTgt>
                                        </p:tgtEl>
                                        <p:attrNameLst>
                                          <p:attrName>style.visibility</p:attrName>
                                        </p:attrNameLst>
                                      </p:cBhvr>
                                      <p:to>
                                        <p:strVal val="visible"/>
                                      </p:to>
                                    </p:set>
                                    <p:anim calcmode="lin" valueType="num">
                                      <p:cBhvr>
                                        <p:cTn id="7" dur="2000" fill="hold"/>
                                        <p:tgtEl>
                                          <p:spTgt spid="19458">
                                            <p:txEl>
                                              <p:pRg st="1" end="1"/>
                                            </p:txEl>
                                          </p:spTgt>
                                        </p:tgtEl>
                                        <p:attrNameLst>
                                          <p:attrName>ppt_w</p:attrName>
                                        </p:attrNameLst>
                                      </p:cBhvr>
                                      <p:tavLst>
                                        <p:tav tm="0">
                                          <p:val>
                                            <p:fltVal val="0"/>
                                          </p:val>
                                        </p:tav>
                                        <p:tav tm="100000">
                                          <p:val>
                                            <p:strVal val="#ppt_w"/>
                                          </p:val>
                                        </p:tav>
                                      </p:tavLst>
                                    </p:anim>
                                    <p:anim calcmode="lin" valueType="num">
                                      <p:cBhvr>
                                        <p:cTn id="8" dur="2000" fill="hold"/>
                                        <p:tgtEl>
                                          <p:spTgt spid="19458">
                                            <p:txEl>
                                              <p:pRg st="1" end="1"/>
                                            </p:txEl>
                                          </p:spTgt>
                                        </p:tgtEl>
                                        <p:attrNameLst>
                                          <p:attrName>ppt_h</p:attrName>
                                        </p:attrNameLst>
                                      </p:cBhvr>
                                      <p:tavLst>
                                        <p:tav tm="0">
                                          <p:val>
                                            <p:fltVal val="0"/>
                                          </p:val>
                                        </p:tav>
                                        <p:tav tm="100000">
                                          <p:val>
                                            <p:strVal val="#ppt_h"/>
                                          </p:val>
                                        </p:tav>
                                      </p:tavLst>
                                    </p:anim>
                                    <p:anim calcmode="lin" valueType="num">
                                      <p:cBhvr>
                                        <p:cTn id="9" dur="2000" fill="hold"/>
                                        <p:tgtEl>
                                          <p:spTgt spid="19458">
                                            <p:txEl>
                                              <p:pRg st="1" end="1"/>
                                            </p:txEl>
                                          </p:spTgt>
                                        </p:tgtEl>
                                        <p:attrNameLst>
                                          <p:attrName>style.rotation</p:attrName>
                                        </p:attrNameLst>
                                      </p:cBhvr>
                                      <p:tavLst>
                                        <p:tav tm="0">
                                          <p:val>
                                            <p:fltVal val="90"/>
                                          </p:val>
                                        </p:tav>
                                        <p:tav tm="100000">
                                          <p:val>
                                            <p:fltVal val="0"/>
                                          </p:val>
                                        </p:tav>
                                      </p:tavLst>
                                    </p:anim>
                                    <p:animEffect transition="in" filter="fade">
                                      <p:cBhvr>
                                        <p:cTn id="10" dur="2000"/>
                                        <p:tgtEl>
                                          <p:spTgt spid="19458">
                                            <p:txEl>
                                              <p:pRg st="1" end="1"/>
                                            </p:txEl>
                                          </p:spTgt>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4" presetClass="entr" presetSubtype="16" fill="hold" nodeType="clickEffect">
                                  <p:stCondLst>
                                    <p:cond delay="0"/>
                                  </p:stCondLst>
                                  <p:childTnLst>
                                    <p:set>
                                      <p:cBhvr>
                                        <p:cTn id="14" dur="1" fill="hold">
                                          <p:stCondLst>
                                            <p:cond delay="0"/>
                                          </p:stCondLst>
                                        </p:cTn>
                                        <p:tgtEl>
                                          <p:spTgt spid="19459"/>
                                        </p:tgtEl>
                                        <p:attrNameLst>
                                          <p:attrName>style.visibility</p:attrName>
                                        </p:attrNameLst>
                                      </p:cBhvr>
                                      <p:to>
                                        <p:strVal val="visible"/>
                                      </p:to>
                                    </p:set>
                                    <p:animEffect transition="in" filter="box(in)">
                                      <p:cBhvr>
                                        <p:cTn id="15" dur="500"/>
                                        <p:tgtEl>
                                          <p:spTgt spid="19459"/>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4" presetClass="entr" presetSubtype="16" fill="hold" grpId="0" nodeType="clickEffect">
                                  <p:stCondLst>
                                    <p:cond delay="0"/>
                                  </p:stCondLst>
                                  <p:childTnLst>
                                    <p:set>
                                      <p:cBhvr>
                                        <p:cTn id="19" dur="1" fill="hold">
                                          <p:stCondLst>
                                            <p:cond delay="0"/>
                                          </p:stCondLst>
                                        </p:cTn>
                                        <p:tgtEl>
                                          <p:spTgt spid="19458">
                                            <p:txEl>
                                              <p:pRg st="0" end="0"/>
                                            </p:txEl>
                                          </p:spTgt>
                                        </p:tgtEl>
                                        <p:attrNameLst>
                                          <p:attrName>style.visibility</p:attrName>
                                        </p:attrNameLst>
                                      </p:cBhvr>
                                      <p:to>
                                        <p:strVal val="visible"/>
                                      </p:to>
                                    </p:set>
                                    <p:animEffect transition="in" filter="box(in)">
                                      <p:cBhvr>
                                        <p:cTn id="20" dur="500"/>
                                        <p:tgtEl>
                                          <p:spTgt spid="19458">
                                            <p:txEl>
                                              <p:pRg st="0" end="0"/>
                                            </p:txEl>
                                          </p:spTgt>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4" presetClass="entr" presetSubtype="16" fill="hold" grpId="0" nodeType="clickEffect">
                                  <p:stCondLst>
                                    <p:cond delay="0"/>
                                  </p:stCondLst>
                                  <p:iterate type="lt">
                                    <p:tmPct val="0"/>
                                  </p:iterate>
                                  <p:childTnLst>
                                    <p:set>
                                      <p:cBhvr>
                                        <p:cTn id="24" dur="1" fill="hold">
                                          <p:stCondLst>
                                            <p:cond delay="0"/>
                                          </p:stCondLst>
                                        </p:cTn>
                                        <p:tgtEl>
                                          <p:spTgt spid="19458">
                                            <p:txEl>
                                              <p:pRg st="1" end="1"/>
                                            </p:txEl>
                                          </p:spTgt>
                                        </p:tgtEl>
                                        <p:attrNameLst>
                                          <p:attrName>style.visibility</p:attrName>
                                        </p:attrNameLst>
                                      </p:cBhvr>
                                      <p:to>
                                        <p:strVal val="visible"/>
                                      </p:to>
                                    </p:set>
                                    <p:animEffect transition="in" filter="box(in)">
                                      <p:cBhvr>
                                        <p:cTn id="25" dur="500"/>
                                        <p:tgtEl>
                                          <p:spTgt spid="1945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58"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loud Callout 3"/>
          <p:cNvSpPr/>
          <p:nvPr/>
        </p:nvSpPr>
        <p:spPr>
          <a:xfrm>
            <a:off x="990600" y="381000"/>
            <a:ext cx="6934200" cy="2971800"/>
          </a:xfrm>
          <a:prstGeom prst="cloudCallout">
            <a:avLst/>
          </a:prstGeom>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eaLnBrk="1" hangingPunct="1">
              <a:defRPr/>
            </a:pPr>
            <a:r>
              <a:rPr lang="vi-VN" sz="3200" dirty="0">
                <a:solidFill>
                  <a:srgbClr val="000000">
                    <a:lumMod val="85000"/>
                    <a:lumOff val="15000"/>
                  </a:srgbClr>
                </a:solidFill>
              </a:rPr>
              <a:t>Phải ấn chặt đất và tưới nhẹ nước quanh gốc cây nhằm mục đích gì ?</a:t>
            </a:r>
            <a:endParaRPr lang="en-US" sz="3200" dirty="0">
              <a:solidFill>
                <a:srgbClr val="000000">
                  <a:lumMod val="85000"/>
                  <a:lumOff val="15000"/>
                </a:srgbClr>
              </a:solidFill>
            </a:endParaRPr>
          </a:p>
        </p:txBody>
      </p:sp>
      <p:sp>
        <p:nvSpPr>
          <p:cNvPr id="5" name="TextBox 4"/>
          <p:cNvSpPr txBox="1">
            <a:spLocks noChangeArrowheads="1"/>
          </p:cNvSpPr>
          <p:nvPr/>
        </p:nvSpPr>
        <p:spPr bwMode="auto">
          <a:xfrm>
            <a:off x="685800" y="4267200"/>
            <a:ext cx="81534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vi-VN" sz="2400">
                <a:solidFill>
                  <a:srgbClr val="000000"/>
                </a:solidFill>
              </a:rPr>
              <a:t>Phải ấn chặt đất và tưới nhẹ nước quanh gốc cây để cây đứng thẳng, tưới nhẹ để cây không bị đổ vì cây mới được trồng chưa bám rễ vào đất.</a:t>
            </a:r>
            <a:endParaRPr lang="en-US" sz="2400">
              <a:solidFill>
                <a:srgbClr val="000000"/>
              </a:solidFill>
            </a:endParaRPr>
          </a:p>
        </p:txBody>
      </p:sp>
    </p:spTree>
    <p:extLst>
      <p:ext uri="{BB962C8B-B14F-4D97-AF65-F5344CB8AC3E}">
        <p14:creationId xmlns:p14="http://schemas.microsoft.com/office/powerpoint/2010/main" val="145141775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800600" cy="3276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43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0600" y="0"/>
            <a:ext cx="4343400" cy="3276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43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88" y="3276600"/>
            <a:ext cx="4799012" cy="304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43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00600" y="3276600"/>
            <a:ext cx="4343400" cy="304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2"/>
          <p:cNvSpPr txBox="1">
            <a:spLocks noChangeArrowheads="1"/>
          </p:cNvSpPr>
          <p:nvPr/>
        </p:nvSpPr>
        <p:spPr bwMode="auto">
          <a:xfrm>
            <a:off x="2438400" y="6348413"/>
            <a:ext cx="5186363" cy="585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eaLnBrk="1" hangingPunct="1">
              <a:lnSpc>
                <a:spcPct val="90000"/>
              </a:lnSpc>
              <a:buFontTx/>
              <a:buNone/>
              <a:defRPr/>
            </a:pPr>
            <a:r>
              <a:rPr lang="vi-VN" altLang="en-US" sz="2400" b="1" kern="0" dirty="0" smtClean="0">
                <a:solidFill>
                  <a:srgbClr val="0000FF"/>
                </a:solidFill>
                <a:latin typeface="Times New Roman" pitchFamily="18" charset="0"/>
              </a:rPr>
              <a:t>Hình ảnh những luống rau, hoa</a:t>
            </a:r>
            <a:endParaRPr lang="en-US" altLang="en-US" sz="2400" b="1" u="sng" kern="0" dirty="0" smtClean="0">
              <a:solidFill>
                <a:srgbClr val="0000FF"/>
              </a:solidFill>
              <a:latin typeface="Times New Roman" pitchFamily="18" charset="0"/>
            </a:endParaRPr>
          </a:p>
          <a:p>
            <a:pPr eaLnBrk="1" hangingPunct="1">
              <a:lnSpc>
                <a:spcPct val="90000"/>
              </a:lnSpc>
              <a:buFontTx/>
              <a:buNone/>
              <a:defRPr/>
            </a:pPr>
            <a:r>
              <a:rPr lang="en-US" altLang="en-US" sz="2800" b="1" kern="0" dirty="0" smtClean="0">
                <a:solidFill>
                  <a:srgbClr val="000000"/>
                </a:solidFill>
                <a:latin typeface="Times New Roman" pitchFamily="18" charset="0"/>
              </a:rPr>
              <a:t>    </a:t>
            </a:r>
            <a:endParaRPr lang="en-US" altLang="en-US" sz="2800" b="1" kern="0" dirty="0" smtClean="0">
              <a:solidFill>
                <a:srgbClr val="003300"/>
              </a:solidFill>
              <a:latin typeface="Times New Roman" pitchFamily="18" charset="0"/>
            </a:endParaRPr>
          </a:p>
        </p:txBody>
      </p:sp>
    </p:spTree>
    <p:extLst>
      <p:ext uri="{BB962C8B-B14F-4D97-AF65-F5344CB8AC3E}">
        <p14:creationId xmlns:p14="http://schemas.microsoft.com/office/powerpoint/2010/main" val="299845772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wipe(left)">
                                      <p:cBhvr>
                                        <p:cTn id="7" dur="1000"/>
                                        <p:tgtEl>
                                          <p:spTgt spid="8">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wipe(left)">
                                      <p:cBhvr>
                                        <p:cTn id="12" dur="1000"/>
                                        <p:tgtEl>
                                          <p:spTgt spid="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Káº¿t quáº£ hÃ¬nh áº£nh cho hÃ¬nh áº£nh khung giáº¥y not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4613"/>
            <a:ext cx="9144000" cy="6707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a:spLocks noChangeArrowheads="1"/>
          </p:cNvSpPr>
          <p:nvPr/>
        </p:nvSpPr>
        <p:spPr bwMode="auto">
          <a:xfrm>
            <a:off x="1676400" y="2479675"/>
            <a:ext cx="6934200" cy="354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800" b="1" u="sng">
                <a:solidFill>
                  <a:srgbClr val="FF0000"/>
                </a:solidFill>
                <a:latin typeface="Times New Roman" pitchFamily="18" charset="0"/>
              </a:rPr>
              <a:t>Ghi nhớ:</a:t>
            </a:r>
            <a:r>
              <a:rPr lang="vi-VN" altLang="en-US" sz="2800" b="1" u="sng">
                <a:solidFill>
                  <a:srgbClr val="FF0000"/>
                </a:solidFill>
                <a:latin typeface="Times New Roman" pitchFamily="18" charset="0"/>
              </a:rPr>
              <a:t> </a:t>
            </a:r>
            <a:r>
              <a:rPr lang="en-US" altLang="en-US" sz="2800" b="1">
                <a:solidFill>
                  <a:srgbClr val="0000FF"/>
                </a:solidFill>
                <a:latin typeface="Times New Roman" pitchFamily="18" charset="0"/>
              </a:rPr>
              <a:t>1. Trước khi trồng rau, hoa phải tiến hành chọn cây con và làm đất trồng.</a:t>
            </a:r>
          </a:p>
          <a:p>
            <a:pPr eaLnBrk="1" hangingPunct="1"/>
            <a:r>
              <a:rPr lang="en-US" altLang="en-US" sz="2800" b="1">
                <a:solidFill>
                  <a:srgbClr val="0000FF"/>
                </a:solidFill>
                <a:latin typeface="Times New Roman" pitchFamily="18" charset="0"/>
              </a:rPr>
              <a:t>  2. Trồng cây con</a:t>
            </a:r>
            <a:r>
              <a:rPr lang="vi-VN" altLang="en-US" sz="2800" b="1">
                <a:solidFill>
                  <a:srgbClr val="0000FF"/>
                </a:solidFill>
                <a:latin typeface="Times New Roman" pitchFamily="18" charset="0"/>
              </a:rPr>
              <a:t> trên luống</a:t>
            </a:r>
            <a:r>
              <a:rPr lang="en-US" altLang="en-US" sz="2800" b="1">
                <a:solidFill>
                  <a:srgbClr val="0000FF"/>
                </a:solidFill>
                <a:latin typeface="Times New Roman" pitchFamily="18" charset="0"/>
              </a:rPr>
              <a:t> được thực hiện theo trình tự sau:</a:t>
            </a:r>
          </a:p>
          <a:p>
            <a:pPr lvl="2" eaLnBrk="1" hangingPunct="1"/>
            <a:r>
              <a:rPr lang="en-US" altLang="en-US" sz="2800" b="1">
                <a:solidFill>
                  <a:srgbClr val="0000FF"/>
                </a:solidFill>
                <a:latin typeface="Times New Roman" pitchFamily="18" charset="0"/>
              </a:rPr>
              <a:t> Xác định vị trí trồng.</a:t>
            </a:r>
          </a:p>
          <a:p>
            <a:pPr lvl="2" eaLnBrk="1" hangingPunct="1"/>
            <a:r>
              <a:rPr lang="en-US" altLang="en-US" sz="2800" b="1">
                <a:solidFill>
                  <a:srgbClr val="0000FF"/>
                </a:solidFill>
                <a:latin typeface="Times New Roman" pitchFamily="18" charset="0"/>
              </a:rPr>
              <a:t> Đào hốc.</a:t>
            </a:r>
          </a:p>
          <a:p>
            <a:pPr lvl="2" eaLnBrk="1" hangingPunct="1"/>
            <a:r>
              <a:rPr lang="en-US" altLang="en-US" sz="2800" b="1">
                <a:solidFill>
                  <a:srgbClr val="0000FF"/>
                </a:solidFill>
                <a:latin typeface="Times New Roman" pitchFamily="18" charset="0"/>
              </a:rPr>
              <a:t> Đặt cây vào hốc, vun đất và ấn chặt.</a:t>
            </a:r>
          </a:p>
          <a:p>
            <a:pPr lvl="2" eaLnBrk="1" hangingPunct="1"/>
            <a:r>
              <a:rPr lang="en-US" altLang="en-US" sz="2800" b="1">
                <a:solidFill>
                  <a:srgbClr val="0000FF"/>
                </a:solidFill>
                <a:latin typeface="Times New Roman" pitchFamily="18" charset="0"/>
              </a:rPr>
              <a:t> Tưới nước.</a:t>
            </a:r>
          </a:p>
        </p:txBody>
      </p:sp>
      <p:pic>
        <p:nvPicPr>
          <p:cNvPr id="8" name="Picture 7" descr="0023.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flipH="1">
            <a:off x="0" y="2754313"/>
            <a:ext cx="2209800" cy="3144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43680129"/>
      </p:ext>
    </p:extLst>
  </p:cSld>
  <p:clrMapOvr>
    <a:masterClrMapping/>
  </p:clrMapOvr>
  <p:transition spd="med">
    <p:cover dir="l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1" presetClass="entr" presetSubtype="0" fill="hold" nodeType="clickEffect">
                                  <p:stCondLst>
                                    <p:cond delay="0"/>
                                  </p:stCondLst>
                                  <p:iterate type="lt">
                                    <p:tmPct val="5000"/>
                                  </p:iterate>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par>
                                <p:cTn id="11" presetID="31" presetClass="entr" presetSubtype="0" fill="hold" grpId="0" nodeType="withEffect">
                                  <p:stCondLst>
                                    <p:cond delay="0"/>
                                  </p:stCondLst>
                                  <p:iterate type="lt">
                                    <p:tmPct val="5000"/>
                                  </p:iterate>
                                  <p:childTnLst>
                                    <p:set>
                                      <p:cBhvr>
                                        <p:cTn id="12" dur="1" fill="hold">
                                          <p:stCondLst>
                                            <p:cond delay="0"/>
                                          </p:stCondLst>
                                        </p:cTn>
                                        <p:tgtEl>
                                          <p:spTgt spid="7"/>
                                        </p:tgtEl>
                                        <p:attrNameLst>
                                          <p:attrName>style.visibility</p:attrName>
                                        </p:attrNameLst>
                                      </p:cBhvr>
                                      <p:to>
                                        <p:strVal val="visible"/>
                                      </p:to>
                                    </p:set>
                                    <p:anim calcmode="lin" valueType="num">
                                      <p:cBhvr>
                                        <p:cTn id="13" dur="1000" fill="hold"/>
                                        <p:tgtEl>
                                          <p:spTgt spid="7"/>
                                        </p:tgtEl>
                                        <p:attrNameLst>
                                          <p:attrName>ppt_w</p:attrName>
                                        </p:attrNameLst>
                                      </p:cBhvr>
                                      <p:tavLst>
                                        <p:tav tm="0">
                                          <p:val>
                                            <p:fltVal val="0"/>
                                          </p:val>
                                        </p:tav>
                                        <p:tav tm="100000">
                                          <p:val>
                                            <p:strVal val="#ppt_w"/>
                                          </p:val>
                                        </p:tav>
                                      </p:tavLst>
                                    </p:anim>
                                    <p:anim calcmode="lin" valueType="num">
                                      <p:cBhvr>
                                        <p:cTn id="14" dur="1000" fill="hold"/>
                                        <p:tgtEl>
                                          <p:spTgt spid="7"/>
                                        </p:tgtEl>
                                        <p:attrNameLst>
                                          <p:attrName>ppt_h</p:attrName>
                                        </p:attrNameLst>
                                      </p:cBhvr>
                                      <p:tavLst>
                                        <p:tav tm="0">
                                          <p:val>
                                            <p:fltVal val="0"/>
                                          </p:val>
                                        </p:tav>
                                        <p:tav tm="100000">
                                          <p:val>
                                            <p:strVal val="#ppt_h"/>
                                          </p:val>
                                        </p:tav>
                                      </p:tavLst>
                                    </p:anim>
                                    <p:anim calcmode="lin" valueType="num">
                                      <p:cBhvr>
                                        <p:cTn id="15" dur="1000" fill="hold"/>
                                        <p:tgtEl>
                                          <p:spTgt spid="7"/>
                                        </p:tgtEl>
                                        <p:attrNameLst>
                                          <p:attrName>style.rotation</p:attrName>
                                        </p:attrNameLst>
                                      </p:cBhvr>
                                      <p:tavLst>
                                        <p:tav tm="0">
                                          <p:val>
                                            <p:fltVal val="90"/>
                                          </p:val>
                                        </p:tav>
                                        <p:tav tm="100000">
                                          <p:val>
                                            <p:fltVal val="0"/>
                                          </p:val>
                                        </p:tav>
                                      </p:tavLst>
                                    </p:anim>
                                    <p:animEffect transition="in" filter="fade">
                                      <p:cBhvr>
                                        <p:cTn id="16" dur="1000"/>
                                        <p:tgtEl>
                                          <p:spTgt spid="7"/>
                                        </p:tgtEl>
                                      </p:cBhvr>
                                    </p:animEffect>
                                  </p:childTnLst>
                                </p:cTn>
                              </p:par>
                              <p:par>
                                <p:cTn id="17" presetID="31" presetClass="entr" presetSubtype="0" fill="hold" nodeType="withEffect">
                                  <p:stCondLst>
                                    <p:cond delay="0"/>
                                  </p:stCondLst>
                                  <p:iterate type="lt">
                                    <p:tmPct val="5000"/>
                                  </p:iterate>
                                  <p:childTnLst>
                                    <p:set>
                                      <p:cBhvr>
                                        <p:cTn id="18" dur="1" fill="hold">
                                          <p:stCondLst>
                                            <p:cond delay="0"/>
                                          </p:stCondLst>
                                        </p:cTn>
                                        <p:tgtEl>
                                          <p:spTgt spid="8"/>
                                        </p:tgtEl>
                                        <p:attrNameLst>
                                          <p:attrName>style.visibility</p:attrName>
                                        </p:attrNameLst>
                                      </p:cBhvr>
                                      <p:to>
                                        <p:strVal val="visible"/>
                                      </p:to>
                                    </p:set>
                                    <p:anim calcmode="lin" valueType="num">
                                      <p:cBhvr>
                                        <p:cTn id="19" dur="1000" fill="hold"/>
                                        <p:tgtEl>
                                          <p:spTgt spid="8"/>
                                        </p:tgtEl>
                                        <p:attrNameLst>
                                          <p:attrName>ppt_w</p:attrName>
                                        </p:attrNameLst>
                                      </p:cBhvr>
                                      <p:tavLst>
                                        <p:tav tm="0">
                                          <p:val>
                                            <p:fltVal val="0"/>
                                          </p:val>
                                        </p:tav>
                                        <p:tav tm="100000">
                                          <p:val>
                                            <p:strVal val="#ppt_w"/>
                                          </p:val>
                                        </p:tav>
                                      </p:tavLst>
                                    </p:anim>
                                    <p:anim calcmode="lin" valueType="num">
                                      <p:cBhvr>
                                        <p:cTn id="20" dur="1000" fill="hold"/>
                                        <p:tgtEl>
                                          <p:spTgt spid="8"/>
                                        </p:tgtEl>
                                        <p:attrNameLst>
                                          <p:attrName>ppt_h</p:attrName>
                                        </p:attrNameLst>
                                      </p:cBhvr>
                                      <p:tavLst>
                                        <p:tav tm="0">
                                          <p:val>
                                            <p:fltVal val="0"/>
                                          </p:val>
                                        </p:tav>
                                        <p:tav tm="100000">
                                          <p:val>
                                            <p:strVal val="#ppt_h"/>
                                          </p:val>
                                        </p:tav>
                                      </p:tavLst>
                                    </p:anim>
                                    <p:anim calcmode="lin" valueType="num">
                                      <p:cBhvr>
                                        <p:cTn id="21" dur="1000" fill="hold"/>
                                        <p:tgtEl>
                                          <p:spTgt spid="8"/>
                                        </p:tgtEl>
                                        <p:attrNameLst>
                                          <p:attrName>style.rotation</p:attrName>
                                        </p:attrNameLst>
                                      </p:cBhvr>
                                      <p:tavLst>
                                        <p:tav tm="0">
                                          <p:val>
                                            <p:fltVal val="90"/>
                                          </p:val>
                                        </p:tav>
                                        <p:tav tm="100000">
                                          <p:val>
                                            <p:fltVal val="0"/>
                                          </p:val>
                                        </p:tav>
                                      </p:tavLst>
                                    </p:anim>
                                    <p:animEffect transition="in" filter="fade">
                                      <p:cBhvr>
                                        <p:cTn id="22"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lvl="0" eaLnBrk="1" hangingPunct="1">
              <a:spcBef>
                <a:spcPct val="50000"/>
              </a:spcBef>
            </a:pPr>
            <a:r>
              <a:rPr kumimoji="0" lang="vi-VN" altLang="en-US" sz="3200" b="1" i="0" u="none" strike="noStrike" kern="1200" cap="none" spc="0" normalizeH="0" baseline="0" noProof="0" dirty="0" smtClean="0">
                <a:ln>
                  <a:noFill/>
                </a:ln>
                <a:solidFill>
                  <a:srgbClr val="006600"/>
                </a:solidFill>
                <a:effectLst/>
                <a:uLnTx/>
                <a:uFillTx/>
                <a:latin typeface="Times New Roman" pitchFamily="18" charset="0"/>
                <a:ea typeface="+mn-ea"/>
                <a:cs typeface="+mn-cs"/>
              </a:rPr>
              <a:t>3. Quy trình trồng cây trong chậu</a:t>
            </a:r>
            <a:br>
              <a:rPr kumimoji="0" lang="vi-VN" altLang="en-US" sz="3200" b="1" i="0" u="none" strike="noStrike" kern="1200" cap="none" spc="0" normalizeH="0" baseline="0" noProof="0" dirty="0" smtClean="0">
                <a:ln>
                  <a:noFill/>
                </a:ln>
                <a:solidFill>
                  <a:srgbClr val="006600"/>
                </a:solidFill>
                <a:effectLst/>
                <a:uLnTx/>
                <a:uFillTx/>
                <a:latin typeface="Times New Roman" pitchFamily="18" charset="0"/>
                <a:ea typeface="+mn-ea"/>
                <a:cs typeface="+mn-cs"/>
              </a:rPr>
            </a:br>
            <a:endParaRPr lang="en-US" dirty="0"/>
          </a:p>
        </p:txBody>
      </p:sp>
    </p:spTree>
    <p:extLst>
      <p:ext uri="{BB962C8B-B14F-4D97-AF65-F5344CB8AC3E}">
        <p14:creationId xmlns:p14="http://schemas.microsoft.com/office/powerpoint/2010/main" val="73817728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loud 4"/>
          <p:cNvSpPr/>
          <p:nvPr/>
        </p:nvSpPr>
        <p:spPr>
          <a:xfrm>
            <a:off x="685800" y="609600"/>
            <a:ext cx="3581400" cy="1143000"/>
          </a:xfrm>
          <a:prstGeom prst="cloud">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280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KHỞI ĐỘNG</a:t>
            </a:r>
            <a:endParaRPr lang="en-US" sz="28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
        <p:nvSpPr>
          <p:cNvPr id="6" name="TextBox 5"/>
          <p:cNvSpPr txBox="1"/>
          <p:nvPr/>
        </p:nvSpPr>
        <p:spPr>
          <a:xfrm>
            <a:off x="762000" y="1981200"/>
            <a:ext cx="8382000" cy="1077218"/>
          </a:xfrm>
          <a:prstGeom prst="rect">
            <a:avLst/>
          </a:prstGeom>
          <a:noFill/>
        </p:spPr>
        <p:txBody>
          <a:bodyPr wrap="square" rtlCol="0">
            <a:spAutoFit/>
          </a:bodyPr>
          <a:lstStyle/>
          <a:p>
            <a:r>
              <a:rPr lang="vi-VN" sz="3200" dirty="0" smtClean="0">
                <a:solidFill>
                  <a:prstClr val="black"/>
                </a:solidFill>
                <a:latin typeface="Times New Roman" panose="02020603050405020304" pitchFamily="18" charset="0"/>
                <a:cs typeface="Times New Roman" panose="02020603050405020304" pitchFamily="18" charset="0"/>
              </a:rPr>
              <a:t>Điều kiện ngoại cảnh</a:t>
            </a:r>
            <a:r>
              <a:rPr lang="en-US" sz="3200" dirty="0" smtClean="0">
                <a:solidFill>
                  <a:prstClr val="black"/>
                </a:solidFill>
                <a:latin typeface="Times New Roman" panose="02020603050405020304" pitchFamily="18" charset="0"/>
                <a:cs typeface="Times New Roman" panose="02020603050405020304" pitchFamily="18" charset="0"/>
              </a:rPr>
              <a:t> </a:t>
            </a:r>
            <a:r>
              <a:rPr lang="en-US" sz="3200" dirty="0" err="1" smtClean="0">
                <a:solidFill>
                  <a:prstClr val="black"/>
                </a:solidFill>
                <a:latin typeface="Times New Roman" panose="02020603050405020304" pitchFamily="18" charset="0"/>
                <a:cs typeface="Times New Roman" panose="02020603050405020304" pitchFamily="18" charset="0"/>
              </a:rPr>
              <a:t>nào</a:t>
            </a:r>
            <a:r>
              <a:rPr lang="vi-VN" sz="3200" dirty="0" smtClean="0">
                <a:solidFill>
                  <a:prstClr val="black"/>
                </a:solidFill>
                <a:latin typeface="Times New Roman" panose="02020603050405020304" pitchFamily="18" charset="0"/>
                <a:cs typeface="Times New Roman" panose="02020603050405020304" pitchFamily="18" charset="0"/>
              </a:rPr>
              <a:t> để cây sinh trưởng và phát triển tốt</a:t>
            </a:r>
            <a:r>
              <a:rPr lang="en-US" sz="3200" dirty="0" smtClean="0">
                <a:solidFill>
                  <a:prstClr val="black"/>
                </a:solidFill>
                <a:latin typeface="Times New Roman" panose="02020603050405020304" pitchFamily="18" charset="0"/>
                <a:cs typeface="Times New Roman" panose="02020603050405020304" pitchFamily="18" charset="0"/>
              </a:rPr>
              <a:t>?</a:t>
            </a:r>
            <a:endParaRPr lang="en-US" sz="3200" dirty="0">
              <a:solidFill>
                <a:prstClr val="black"/>
              </a:solidFill>
              <a:latin typeface="Times New Roman" panose="02020603050405020304" pitchFamily="18" charset="0"/>
              <a:cs typeface="Times New Roman" panose="02020603050405020304" pitchFamily="18" charset="0"/>
            </a:endParaRPr>
          </a:p>
        </p:txBody>
      </p:sp>
      <p:sp>
        <p:nvSpPr>
          <p:cNvPr id="7" name="TextBox 6"/>
          <p:cNvSpPr txBox="1"/>
          <p:nvPr/>
        </p:nvSpPr>
        <p:spPr>
          <a:xfrm>
            <a:off x="762000" y="3287018"/>
            <a:ext cx="8305800" cy="1200329"/>
          </a:xfrm>
          <a:prstGeom prst="rect">
            <a:avLst/>
          </a:prstGeom>
          <a:noFill/>
        </p:spPr>
        <p:txBody>
          <a:bodyPr wrap="square" rtlCol="0">
            <a:spAutoFit/>
          </a:bodyPr>
          <a:lstStyle/>
          <a:p>
            <a:r>
              <a:rPr lang="vi-VN" sz="3600" dirty="0" smtClean="0">
                <a:solidFill>
                  <a:prstClr val="black"/>
                </a:solidFill>
                <a:latin typeface="+mj-lt"/>
              </a:rPr>
              <a:t>Nhiệt độ, ánh sáng, chất dinh dưỡng, đất, không khí.</a:t>
            </a:r>
            <a:endParaRPr lang="en-US" sz="3600" dirty="0">
              <a:solidFill>
                <a:prstClr val="black"/>
              </a:solidFill>
              <a:latin typeface="+mj-lt"/>
            </a:endParaRPr>
          </a:p>
        </p:txBody>
      </p:sp>
    </p:spTree>
    <p:extLst>
      <p:ext uri="{BB962C8B-B14F-4D97-AF65-F5344CB8AC3E}">
        <p14:creationId xmlns:p14="http://schemas.microsoft.com/office/powerpoint/2010/main" val="247457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barn(inVertical)">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10"/>
          <p:cNvSpPr txBox="1">
            <a:spLocks noChangeArrowheads="1"/>
          </p:cNvSpPr>
          <p:nvPr/>
        </p:nvSpPr>
        <p:spPr bwMode="auto">
          <a:xfrm>
            <a:off x="609600" y="142875"/>
            <a:ext cx="62484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vi-VN" altLang="en-US" sz="3200" b="1" dirty="0" smtClean="0">
                <a:solidFill>
                  <a:srgbClr val="006600"/>
                </a:solidFill>
                <a:latin typeface="Times New Roman" pitchFamily="18" charset="0"/>
              </a:rPr>
              <a:t>* Chậu </a:t>
            </a:r>
            <a:r>
              <a:rPr lang="vi-VN" altLang="en-US" sz="3200" b="1" dirty="0">
                <a:solidFill>
                  <a:srgbClr val="006600"/>
                </a:solidFill>
                <a:latin typeface="Times New Roman" pitchFamily="18" charset="0"/>
              </a:rPr>
              <a:t>trồng cây</a:t>
            </a:r>
          </a:p>
        </p:txBody>
      </p:sp>
      <p:sp>
        <p:nvSpPr>
          <p:cNvPr id="5" name="Rectangle 11"/>
          <p:cNvSpPr>
            <a:spLocks noChangeArrowheads="1"/>
          </p:cNvSpPr>
          <p:nvPr/>
        </p:nvSpPr>
        <p:spPr bwMode="auto">
          <a:xfrm>
            <a:off x="0" y="727075"/>
            <a:ext cx="9144000" cy="738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eaLnBrk="1" hangingPunct="1">
              <a:spcBef>
                <a:spcPct val="50000"/>
              </a:spcBef>
            </a:pPr>
            <a:r>
              <a:rPr lang="vi-VN" altLang="en-US" sz="2800" b="1" dirty="0">
                <a:latin typeface="Times New Roman" pitchFamily="18" charset="0"/>
              </a:rPr>
              <a:t> - Chọn chậu trồng cây phải phù hợp với cây đem trồng.</a:t>
            </a:r>
          </a:p>
        </p:txBody>
      </p:sp>
      <p:sp>
        <p:nvSpPr>
          <p:cNvPr id="7" name="TextBox 6"/>
          <p:cNvSpPr txBox="1">
            <a:spLocks noChangeArrowheads="1"/>
          </p:cNvSpPr>
          <p:nvPr/>
        </p:nvSpPr>
        <p:spPr bwMode="auto">
          <a:xfrm>
            <a:off x="28575" y="1244600"/>
            <a:ext cx="8734425" cy="2954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457200" indent="-457200" eaLnBrk="1" hangingPunct="1">
              <a:buFontTx/>
              <a:buChar char="-"/>
              <a:defRPr/>
            </a:pPr>
            <a:r>
              <a:rPr lang="vi-VN" altLang="en-US" sz="2800" b="1" dirty="0" smtClean="0">
                <a:latin typeface="Times New Roman" panose="02020603050405020304" pitchFamily="18" charset="0"/>
              </a:rPr>
              <a:t>Chậu </a:t>
            </a:r>
            <a:r>
              <a:rPr lang="vi-VN" altLang="en-US" sz="2800" b="1" dirty="0">
                <a:latin typeface="Times New Roman" panose="02020603050405020304" pitchFamily="18" charset="0"/>
              </a:rPr>
              <a:t>trồng cây có hình dáng, kích thước rất đa dạng, có loại to, nhỏ, cao, thấp, hình tròn, hình chữ nhật</a:t>
            </a:r>
            <a:r>
              <a:rPr lang="vi-VN" altLang="en-US" sz="2800" b="1" dirty="0" smtClean="0">
                <a:latin typeface="Times New Roman" panose="02020603050405020304" pitchFamily="18" charset="0"/>
              </a:rPr>
              <a:t>...</a:t>
            </a:r>
          </a:p>
          <a:p>
            <a:pPr marL="457200" indent="-457200" eaLnBrk="1" hangingPunct="1">
              <a:buFontTx/>
              <a:buChar char="-"/>
              <a:defRPr/>
            </a:pPr>
            <a:r>
              <a:rPr lang="vi-VN" altLang="en-US" sz="2800" b="1" dirty="0" smtClean="0">
                <a:latin typeface="Times New Roman" panose="02020603050405020304" pitchFamily="18" charset="0"/>
              </a:rPr>
              <a:t>Chậu trồng cây được làm bằng sứ, xi măng,…</a:t>
            </a:r>
          </a:p>
          <a:p>
            <a:pPr marL="457200" indent="-457200" eaLnBrk="1" hangingPunct="1">
              <a:buFontTx/>
              <a:buChar char="-"/>
              <a:defRPr/>
            </a:pPr>
            <a:r>
              <a:rPr lang="vi-VN" altLang="en-US" sz="2800" b="1" dirty="0" smtClean="0">
                <a:latin typeface="Times New Roman" panose="02020603050405020304" pitchFamily="18" charset="0"/>
              </a:rPr>
              <a:t>Dưới đấy chậu thường có lỗ.</a:t>
            </a:r>
          </a:p>
          <a:p>
            <a:pPr marL="457200" indent="-457200" eaLnBrk="1" hangingPunct="1">
              <a:buFontTx/>
              <a:buChar char="-"/>
              <a:defRPr/>
            </a:pPr>
            <a:endParaRPr lang="vi-VN" altLang="en-US" sz="2800" b="1" dirty="0">
              <a:latin typeface="Times New Roman" panose="02020603050405020304" pitchFamily="18" charset="0"/>
            </a:endParaRPr>
          </a:p>
          <a:p>
            <a:pPr eaLnBrk="1" hangingPunct="1">
              <a:defRPr/>
            </a:pPr>
            <a:endParaRPr lang="en-US" altLang="en-US" dirty="0"/>
          </a:p>
        </p:txBody>
      </p:sp>
      <p:pic>
        <p:nvPicPr>
          <p:cNvPr id="9" name="Picture 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9813" y="3889375"/>
            <a:ext cx="7342187" cy="2590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6" presetClass="entr" presetSubtype="21" fill="hold"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barn(inVertical)">
                                      <p:cBhvr>
                                        <p:cTn id="2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7"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0600" y="533400"/>
            <a:ext cx="3733800" cy="2428875"/>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0600" y="3048000"/>
            <a:ext cx="3733800" cy="2895600"/>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99204" y="3048000"/>
            <a:ext cx="3635196" cy="2895599"/>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99204" y="533401"/>
            <a:ext cx="3635196" cy="2428874"/>
          </a:xfrm>
          <a:prstGeom prst="rect">
            <a:avLst/>
          </a:prstGeom>
        </p:spPr>
      </p:pic>
    </p:spTree>
    <p:extLst>
      <p:ext uri="{BB962C8B-B14F-4D97-AF65-F5344CB8AC3E}">
        <p14:creationId xmlns:p14="http://schemas.microsoft.com/office/powerpoint/2010/main" val="2837789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anim calcmode="lin" valueType="num">
                                      <p:cBhvr>
                                        <p:cTn id="14" dur="1000" fill="hold"/>
                                        <p:tgtEl>
                                          <p:spTgt spid="7"/>
                                        </p:tgtEl>
                                        <p:attrNameLst>
                                          <p:attrName>ppt_x</p:attrName>
                                        </p:attrNameLst>
                                      </p:cBhvr>
                                      <p:tavLst>
                                        <p:tav tm="0">
                                          <p:val>
                                            <p:strVal val="#ppt_x"/>
                                          </p:val>
                                        </p:tav>
                                        <p:tav tm="100000">
                                          <p:val>
                                            <p:strVal val="#ppt_x"/>
                                          </p:val>
                                        </p:tav>
                                      </p:tavLst>
                                    </p:anim>
                                    <p:anim calcmode="lin" valueType="num">
                                      <p:cBhvr>
                                        <p:cTn id="15"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down)">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down)">
                                      <p:cBhvr>
                                        <p:cTn id="2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vi-VN" dirty="0" smtClean="0"/>
              <a:t>Những cây nào thường được trồng trong chậu?</a:t>
            </a:r>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2177926"/>
            <a:ext cx="3371850" cy="3460874"/>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62400" y="2177926"/>
            <a:ext cx="2143125" cy="3460874"/>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48400" y="2177926"/>
            <a:ext cx="2438400" cy="3460874"/>
          </a:xfrm>
          <a:prstGeom prst="rect">
            <a:avLst/>
          </a:prstGeom>
        </p:spPr>
      </p:pic>
    </p:spTree>
    <p:extLst>
      <p:ext uri="{BB962C8B-B14F-4D97-AF65-F5344CB8AC3E}">
        <p14:creationId xmlns:p14="http://schemas.microsoft.com/office/powerpoint/2010/main" val="340244273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1" y="3352800"/>
            <a:ext cx="4495800" cy="2466975"/>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19370" y="3352800"/>
            <a:ext cx="3015029" cy="2466975"/>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76800" y="685800"/>
            <a:ext cx="3724274" cy="2400300"/>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4400" y="685800"/>
            <a:ext cx="3733800" cy="2400300"/>
          </a:xfrm>
          <a:prstGeom prst="rect">
            <a:avLst/>
          </a:prstGeom>
        </p:spPr>
      </p:pic>
    </p:spTree>
    <p:extLst>
      <p:ext uri="{BB962C8B-B14F-4D97-AF65-F5344CB8AC3E}">
        <p14:creationId xmlns:p14="http://schemas.microsoft.com/office/powerpoint/2010/main" val="3773196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1)">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loud Callout 3"/>
          <p:cNvSpPr/>
          <p:nvPr/>
        </p:nvSpPr>
        <p:spPr>
          <a:xfrm>
            <a:off x="1219200" y="685800"/>
            <a:ext cx="6781800" cy="3048000"/>
          </a:xfrm>
          <a:prstGeom prst="cloudCallout">
            <a:avLst/>
          </a:prstGeom>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eaLnBrk="1" hangingPunct="1">
              <a:defRPr/>
            </a:pPr>
            <a:r>
              <a:rPr lang="vi-VN" sz="3200" dirty="0">
                <a:solidFill>
                  <a:schemeClr val="accent4">
                    <a:lumMod val="85000"/>
                    <a:lumOff val="15000"/>
                  </a:schemeClr>
                </a:solidFill>
                <a:latin typeface="Times New Roman" panose="02020603050405020304" pitchFamily="18" charset="0"/>
                <a:cs typeface="Times New Roman" panose="02020603050405020304" pitchFamily="18" charset="0"/>
              </a:rPr>
              <a:t>Ngoài chậu được làm bằng sứ và xi măng, người ta còn trồng cây vào chậu làm bằng vật liệu nào ?</a:t>
            </a:r>
            <a:endParaRPr lang="en-US" sz="3200" dirty="0">
              <a:solidFill>
                <a:schemeClr val="accent4">
                  <a:lumMod val="85000"/>
                  <a:lumOff val="15000"/>
                </a:schemeClr>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AutoShape 4" descr="Chậu nhựa trồng cây cảnh và những ưu điểm bất ngờ"/>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
        <p:nvSpPr>
          <p:cNvPr id="10243" name="AutoShape 6" descr="Chậu nhựa trồng cây cảnh và những ưu điểm bất ngờ"/>
          <p:cNvSpPr>
            <a:spLocks noChangeAspect="1" noChangeArrowheads="1"/>
          </p:cNvSpPr>
          <p:nvPr/>
        </p:nvSpPr>
        <p:spPr bwMode="auto">
          <a:xfrm>
            <a:off x="307975" y="79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
        <p:nvSpPr>
          <p:cNvPr id="10244" name="AutoShape 8" descr="MỘT SỐ KINH NGHIỆM CHỌN CHẬU TRỒNG CÂY"/>
          <p:cNvSpPr>
            <a:spLocks noChangeAspect="1" noChangeArrowheads="1"/>
          </p:cNvSpPr>
          <p:nvPr/>
        </p:nvSpPr>
        <p:spPr bwMode="auto">
          <a:xfrm>
            <a:off x="460375" y="1603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pic>
        <p:nvPicPr>
          <p:cNvPr id="10245" name="Picture 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43400" y="7938"/>
            <a:ext cx="4343400" cy="32813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Rectangle 2"/>
          <p:cNvSpPr txBox="1">
            <a:spLocks noChangeArrowheads="1"/>
          </p:cNvSpPr>
          <p:nvPr/>
        </p:nvSpPr>
        <p:spPr bwMode="auto">
          <a:xfrm>
            <a:off x="2586038" y="6196013"/>
            <a:ext cx="5186362" cy="585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eaLnBrk="1" hangingPunct="1">
              <a:lnSpc>
                <a:spcPct val="90000"/>
              </a:lnSpc>
              <a:buFontTx/>
              <a:buNone/>
              <a:defRPr/>
            </a:pPr>
            <a:r>
              <a:rPr lang="vi-VN" altLang="en-US" sz="2400" b="1" kern="0" dirty="0" smtClean="0">
                <a:solidFill>
                  <a:srgbClr val="0000FF"/>
                </a:solidFill>
                <a:latin typeface="Times New Roman" pitchFamily="18" charset="0"/>
              </a:rPr>
              <a:t>Hình ảnh chậu trồng cây</a:t>
            </a:r>
            <a:endParaRPr lang="en-US" altLang="en-US" sz="2400" b="1" u="sng" kern="0" dirty="0" smtClean="0">
              <a:solidFill>
                <a:srgbClr val="0000FF"/>
              </a:solidFill>
              <a:latin typeface="Times New Roman" pitchFamily="18" charset="0"/>
            </a:endParaRPr>
          </a:p>
          <a:p>
            <a:pPr eaLnBrk="1" hangingPunct="1">
              <a:lnSpc>
                <a:spcPct val="90000"/>
              </a:lnSpc>
              <a:buFontTx/>
              <a:buNone/>
              <a:defRPr/>
            </a:pPr>
            <a:r>
              <a:rPr lang="en-US" altLang="en-US" sz="2800" b="1" kern="0" dirty="0" smtClean="0">
                <a:latin typeface="Times New Roman" pitchFamily="18" charset="0"/>
              </a:rPr>
              <a:t>    </a:t>
            </a:r>
            <a:endParaRPr lang="en-US" altLang="en-US" sz="2800" b="1" kern="0" dirty="0" smtClean="0">
              <a:solidFill>
                <a:srgbClr val="003300"/>
              </a:solidFill>
              <a:latin typeface="Times New Roman" pitchFamily="18" charset="0"/>
            </a:endParaRPr>
          </a:p>
        </p:txBody>
      </p:sp>
      <p:pic>
        <p:nvPicPr>
          <p:cNvPr id="10247" name="Picture 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191000" cy="32305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8"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55575" y="3529013"/>
            <a:ext cx="2743200"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9" name="Picture 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124200" y="3529013"/>
            <a:ext cx="2638425"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50" name="Picture 5"/>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988050" y="3567113"/>
            <a:ext cx="2933700" cy="262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wipe(left)">
                                      <p:cBhvr>
                                        <p:cTn id="7" dur="1000"/>
                                        <p:tgtEl>
                                          <p:spTgt spid="1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3">
                                            <p:txEl>
                                              <p:pRg st="1" end="1"/>
                                            </p:txEl>
                                          </p:spTgt>
                                        </p:tgtEl>
                                        <p:attrNameLst>
                                          <p:attrName>style.visibility</p:attrName>
                                        </p:attrNameLst>
                                      </p:cBhvr>
                                      <p:to>
                                        <p:strVal val="visible"/>
                                      </p:to>
                                    </p:set>
                                    <p:animEffect transition="in" filter="wipe(left)">
                                      <p:cBhvr>
                                        <p:cTn id="12" dur="1000"/>
                                        <p:tgtEl>
                                          <p:spTgt spid="1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85800"/>
            <a:ext cx="9144000" cy="5638800"/>
          </a:xfrm>
          <a:prstGeom prst="rect">
            <a:avLst/>
          </a:prstGeom>
        </p:spPr>
      </p:pic>
    </p:spTree>
    <p:extLst>
      <p:ext uri="{BB962C8B-B14F-4D97-AF65-F5344CB8AC3E}">
        <p14:creationId xmlns:p14="http://schemas.microsoft.com/office/powerpoint/2010/main" val="213180639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24000" y="1371600"/>
            <a:ext cx="5514974" cy="2276475"/>
          </a:xfrm>
        </p:spPr>
      </p:pic>
      <p:sp>
        <p:nvSpPr>
          <p:cNvPr id="2" name="Title 1"/>
          <p:cNvSpPr>
            <a:spLocks noGrp="1"/>
          </p:cNvSpPr>
          <p:nvPr>
            <p:ph type="title"/>
          </p:nvPr>
        </p:nvSpPr>
        <p:spPr/>
        <p:txBody>
          <a:bodyPr>
            <a:normAutofit fontScale="90000"/>
          </a:bodyPr>
          <a:lstStyle/>
          <a:p>
            <a:r>
              <a:rPr lang="vi-VN" sz="3200" dirty="0" smtClean="0">
                <a:latin typeface="Times New Roman" pitchFamily="18" charset="0"/>
                <a:cs typeface="Times New Roman" pitchFamily="18" charset="0"/>
              </a:rPr>
              <a:t>- đặt cây thẳng đứng vào giữa chậu, cho đất vào đến khi đầy chậu rồi ấn giữa gốc cây</a:t>
            </a:r>
            <a:r>
              <a:rPr lang="vi-VN" dirty="0" smtClean="0"/>
              <a:t>.</a:t>
            </a:r>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67820" y="4419600"/>
            <a:ext cx="4175980" cy="1847850"/>
          </a:xfrm>
          <a:prstGeom prst="rect">
            <a:avLst/>
          </a:prstGeom>
        </p:spPr>
      </p:pic>
    </p:spTree>
    <p:extLst>
      <p:ext uri="{BB962C8B-B14F-4D97-AF65-F5344CB8AC3E}">
        <p14:creationId xmlns:p14="http://schemas.microsoft.com/office/powerpoint/2010/main" val="372556956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04800" y="1703916"/>
            <a:ext cx="8610601" cy="4544484"/>
          </a:xfrm>
        </p:spPr>
      </p:pic>
      <p:sp>
        <p:nvSpPr>
          <p:cNvPr id="2" name="Title 1"/>
          <p:cNvSpPr>
            <a:spLocks noGrp="1"/>
          </p:cNvSpPr>
          <p:nvPr>
            <p:ph type="title"/>
          </p:nvPr>
        </p:nvSpPr>
        <p:spPr/>
        <p:txBody>
          <a:bodyPr>
            <a:normAutofit fontScale="90000"/>
          </a:bodyPr>
          <a:lstStyle/>
          <a:p>
            <a:r>
              <a:rPr lang="vi-VN" sz="3200" dirty="0" smtClean="0">
                <a:latin typeface="Times New Roman" pitchFamily="18" charset="0"/>
                <a:cs typeface="Times New Roman" pitchFamily="18" charset="0"/>
              </a:rPr>
              <a:t>Tại sao phải tưới nhẹ nước quanh gốc cây mới được trồng?</a:t>
            </a:r>
            <a:endParaRPr lang="en-US" sz="3200" dirty="0">
              <a:latin typeface="Times New Roman" pitchFamily="18" charset="0"/>
              <a:cs typeface="Times New Roman" pitchFamily="18" charset="0"/>
            </a:endParaRPr>
          </a:p>
        </p:txBody>
      </p:sp>
    </p:spTree>
    <p:extLst>
      <p:ext uri="{BB962C8B-B14F-4D97-AF65-F5344CB8AC3E}">
        <p14:creationId xmlns:p14="http://schemas.microsoft.com/office/powerpoint/2010/main" val="3988771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Káº¿t quáº£ hÃ¬nh áº£nh cho hÃ¬nh áº£nh khung giáº¥y not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4613"/>
            <a:ext cx="9144000" cy="6707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a:spLocks noChangeArrowheads="1"/>
          </p:cNvSpPr>
          <p:nvPr/>
        </p:nvSpPr>
        <p:spPr bwMode="auto">
          <a:xfrm>
            <a:off x="1676400" y="2126128"/>
            <a:ext cx="6934200" cy="4401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800" b="1" u="sng" dirty="0" err="1">
                <a:solidFill>
                  <a:srgbClr val="FF0000"/>
                </a:solidFill>
                <a:latin typeface="Times New Roman" pitchFamily="18" charset="0"/>
              </a:rPr>
              <a:t>Ghi</a:t>
            </a:r>
            <a:r>
              <a:rPr lang="en-US" altLang="en-US" sz="2800" b="1" u="sng" dirty="0">
                <a:solidFill>
                  <a:srgbClr val="FF0000"/>
                </a:solidFill>
                <a:latin typeface="Times New Roman" pitchFamily="18" charset="0"/>
              </a:rPr>
              <a:t> </a:t>
            </a:r>
            <a:r>
              <a:rPr lang="en-US" altLang="en-US" sz="2800" b="1" u="sng" dirty="0" err="1">
                <a:solidFill>
                  <a:srgbClr val="FF0000"/>
                </a:solidFill>
                <a:latin typeface="Times New Roman" pitchFamily="18" charset="0"/>
              </a:rPr>
              <a:t>nhớ</a:t>
            </a:r>
            <a:r>
              <a:rPr lang="en-US" altLang="en-US" sz="2800" b="1" u="sng" dirty="0">
                <a:solidFill>
                  <a:srgbClr val="FF0000"/>
                </a:solidFill>
                <a:latin typeface="Times New Roman" pitchFamily="18" charset="0"/>
              </a:rPr>
              <a:t>:</a:t>
            </a:r>
            <a:r>
              <a:rPr lang="vi-VN" altLang="en-US" sz="2800" b="1" u="sng" dirty="0">
                <a:solidFill>
                  <a:srgbClr val="FF0000"/>
                </a:solidFill>
                <a:latin typeface="Times New Roman" pitchFamily="18" charset="0"/>
              </a:rPr>
              <a:t> </a:t>
            </a:r>
            <a:r>
              <a:rPr lang="en-US" altLang="en-US" sz="2800" b="1" dirty="0">
                <a:solidFill>
                  <a:srgbClr val="0000FF"/>
                </a:solidFill>
                <a:latin typeface="Times New Roman" pitchFamily="18" charset="0"/>
              </a:rPr>
              <a:t>1. </a:t>
            </a:r>
            <a:r>
              <a:rPr lang="vi-VN" altLang="en-US" sz="2800" b="1" dirty="0" smtClean="0">
                <a:solidFill>
                  <a:srgbClr val="0000FF"/>
                </a:solidFill>
                <a:latin typeface="Times New Roman" pitchFamily="18" charset="0"/>
              </a:rPr>
              <a:t>chậu trồng rau, hoa được làm bằng sứ, xi măng, nhựa...với nhiều kích thước và hình dạng khác nhau</a:t>
            </a:r>
            <a:r>
              <a:rPr lang="en-US" altLang="en-US" sz="2800" b="1" dirty="0" smtClean="0">
                <a:solidFill>
                  <a:srgbClr val="0000FF"/>
                </a:solidFill>
                <a:latin typeface="Times New Roman" pitchFamily="18" charset="0"/>
              </a:rPr>
              <a:t>.</a:t>
            </a:r>
            <a:endParaRPr lang="en-US" altLang="en-US" sz="2800" b="1" dirty="0">
              <a:solidFill>
                <a:srgbClr val="0000FF"/>
              </a:solidFill>
              <a:latin typeface="Times New Roman" pitchFamily="18" charset="0"/>
            </a:endParaRPr>
          </a:p>
          <a:p>
            <a:pPr eaLnBrk="1" hangingPunct="1"/>
            <a:r>
              <a:rPr lang="en-US" altLang="en-US" sz="2800" b="1" dirty="0">
                <a:solidFill>
                  <a:srgbClr val="0000FF"/>
                </a:solidFill>
                <a:latin typeface="Times New Roman" pitchFamily="18" charset="0"/>
              </a:rPr>
              <a:t>  2. </a:t>
            </a:r>
            <a:r>
              <a:rPr lang="en-US" altLang="en-US" sz="2800" b="1" dirty="0" err="1">
                <a:solidFill>
                  <a:srgbClr val="0000FF"/>
                </a:solidFill>
                <a:latin typeface="Times New Roman" pitchFamily="18" charset="0"/>
              </a:rPr>
              <a:t>Trồng</a:t>
            </a:r>
            <a:r>
              <a:rPr lang="en-US" altLang="en-US" sz="2800" b="1" dirty="0">
                <a:solidFill>
                  <a:srgbClr val="0000FF"/>
                </a:solidFill>
                <a:latin typeface="Times New Roman" pitchFamily="18" charset="0"/>
              </a:rPr>
              <a:t> </a:t>
            </a:r>
            <a:r>
              <a:rPr lang="en-US" altLang="en-US" sz="2800" b="1" dirty="0" err="1">
                <a:solidFill>
                  <a:srgbClr val="0000FF"/>
                </a:solidFill>
                <a:latin typeface="Times New Roman" pitchFamily="18" charset="0"/>
              </a:rPr>
              <a:t>cây</a:t>
            </a:r>
            <a:r>
              <a:rPr lang="en-US" altLang="en-US" sz="2800" b="1" dirty="0">
                <a:solidFill>
                  <a:srgbClr val="0000FF"/>
                </a:solidFill>
                <a:latin typeface="Times New Roman" pitchFamily="18" charset="0"/>
              </a:rPr>
              <a:t> </a:t>
            </a:r>
            <a:r>
              <a:rPr lang="vi-VN" altLang="en-US" sz="2800" b="1" dirty="0" smtClean="0">
                <a:solidFill>
                  <a:srgbClr val="0000FF"/>
                </a:solidFill>
                <a:latin typeface="Times New Roman" pitchFamily="18" charset="0"/>
              </a:rPr>
              <a:t>trong chậu </a:t>
            </a:r>
            <a:r>
              <a:rPr lang="en-US" altLang="en-US" sz="2800" b="1" dirty="0" err="1" smtClean="0">
                <a:solidFill>
                  <a:srgbClr val="0000FF"/>
                </a:solidFill>
                <a:latin typeface="Times New Roman" pitchFamily="18" charset="0"/>
              </a:rPr>
              <a:t>được</a:t>
            </a:r>
            <a:r>
              <a:rPr lang="en-US" altLang="en-US" sz="2800" b="1" dirty="0" smtClean="0">
                <a:solidFill>
                  <a:srgbClr val="0000FF"/>
                </a:solidFill>
                <a:latin typeface="Times New Roman" pitchFamily="18" charset="0"/>
              </a:rPr>
              <a:t> </a:t>
            </a:r>
            <a:r>
              <a:rPr lang="en-US" altLang="en-US" sz="2800" b="1" dirty="0" err="1">
                <a:solidFill>
                  <a:srgbClr val="0000FF"/>
                </a:solidFill>
                <a:latin typeface="Times New Roman" pitchFamily="18" charset="0"/>
              </a:rPr>
              <a:t>thực</a:t>
            </a:r>
            <a:r>
              <a:rPr lang="en-US" altLang="en-US" sz="2800" b="1" dirty="0">
                <a:solidFill>
                  <a:srgbClr val="0000FF"/>
                </a:solidFill>
                <a:latin typeface="Times New Roman" pitchFamily="18" charset="0"/>
              </a:rPr>
              <a:t> </a:t>
            </a:r>
            <a:r>
              <a:rPr lang="en-US" altLang="en-US" sz="2800" b="1" dirty="0" err="1">
                <a:solidFill>
                  <a:srgbClr val="0000FF"/>
                </a:solidFill>
                <a:latin typeface="Times New Roman" pitchFamily="18" charset="0"/>
              </a:rPr>
              <a:t>hiện</a:t>
            </a:r>
            <a:r>
              <a:rPr lang="en-US" altLang="en-US" sz="2800" b="1" dirty="0">
                <a:solidFill>
                  <a:srgbClr val="0000FF"/>
                </a:solidFill>
                <a:latin typeface="Times New Roman" pitchFamily="18" charset="0"/>
              </a:rPr>
              <a:t> </a:t>
            </a:r>
            <a:r>
              <a:rPr lang="en-US" altLang="en-US" sz="2800" b="1" dirty="0" err="1">
                <a:solidFill>
                  <a:srgbClr val="0000FF"/>
                </a:solidFill>
                <a:latin typeface="Times New Roman" pitchFamily="18" charset="0"/>
              </a:rPr>
              <a:t>theo</a:t>
            </a:r>
            <a:r>
              <a:rPr lang="en-US" altLang="en-US" sz="2800" b="1" dirty="0">
                <a:solidFill>
                  <a:srgbClr val="0000FF"/>
                </a:solidFill>
                <a:latin typeface="Times New Roman" pitchFamily="18" charset="0"/>
              </a:rPr>
              <a:t> </a:t>
            </a:r>
            <a:r>
              <a:rPr lang="en-US" altLang="en-US" sz="2800" b="1" dirty="0" err="1">
                <a:solidFill>
                  <a:srgbClr val="0000FF"/>
                </a:solidFill>
                <a:latin typeface="Times New Roman" pitchFamily="18" charset="0"/>
              </a:rPr>
              <a:t>trình</a:t>
            </a:r>
            <a:r>
              <a:rPr lang="en-US" altLang="en-US" sz="2800" b="1" dirty="0">
                <a:solidFill>
                  <a:srgbClr val="0000FF"/>
                </a:solidFill>
                <a:latin typeface="Times New Roman" pitchFamily="18" charset="0"/>
              </a:rPr>
              <a:t> </a:t>
            </a:r>
            <a:r>
              <a:rPr lang="en-US" altLang="en-US" sz="2800" b="1" dirty="0" err="1">
                <a:solidFill>
                  <a:srgbClr val="0000FF"/>
                </a:solidFill>
                <a:latin typeface="Times New Roman" pitchFamily="18" charset="0"/>
              </a:rPr>
              <a:t>tự</a:t>
            </a:r>
            <a:r>
              <a:rPr lang="en-US" altLang="en-US" sz="2800" b="1" dirty="0">
                <a:solidFill>
                  <a:srgbClr val="0000FF"/>
                </a:solidFill>
                <a:latin typeface="Times New Roman" pitchFamily="18" charset="0"/>
              </a:rPr>
              <a:t> </a:t>
            </a:r>
            <a:r>
              <a:rPr lang="en-US" altLang="en-US" sz="2800" b="1" dirty="0" err="1">
                <a:solidFill>
                  <a:srgbClr val="0000FF"/>
                </a:solidFill>
                <a:latin typeface="Times New Roman" pitchFamily="18" charset="0"/>
              </a:rPr>
              <a:t>sau</a:t>
            </a:r>
            <a:r>
              <a:rPr lang="en-US" altLang="en-US" sz="2800" b="1" dirty="0" smtClean="0">
                <a:solidFill>
                  <a:srgbClr val="0000FF"/>
                </a:solidFill>
                <a:latin typeface="Times New Roman" pitchFamily="18" charset="0"/>
              </a:rPr>
              <a:t>:</a:t>
            </a:r>
            <a:endParaRPr lang="vi-VN" altLang="en-US" sz="2800" b="1" dirty="0">
              <a:solidFill>
                <a:srgbClr val="0000FF"/>
              </a:solidFill>
              <a:latin typeface="Times New Roman" pitchFamily="18" charset="0"/>
            </a:endParaRPr>
          </a:p>
          <a:p>
            <a:pPr marL="457200" indent="-457200" eaLnBrk="1" hangingPunct="1">
              <a:buFontTx/>
              <a:buChar char="-"/>
            </a:pPr>
            <a:r>
              <a:rPr lang="vi-VN" altLang="en-US" sz="2800" b="1" dirty="0" smtClean="0">
                <a:solidFill>
                  <a:srgbClr val="0000FF"/>
                </a:solidFill>
                <a:latin typeface="Times New Roman" pitchFamily="18" charset="0"/>
              </a:rPr>
              <a:t>Đặt mảnh sành hoặc mảnh ngói vỡ lên lỗ ở đáy chậu.</a:t>
            </a:r>
          </a:p>
          <a:p>
            <a:pPr marL="457200" indent="-457200" eaLnBrk="1" hangingPunct="1">
              <a:buFontTx/>
              <a:buChar char="-"/>
            </a:pPr>
            <a:r>
              <a:rPr lang="vi-VN" altLang="en-US" sz="2800" b="1" dirty="0" smtClean="0">
                <a:solidFill>
                  <a:srgbClr val="0000FF"/>
                </a:solidFill>
                <a:latin typeface="Times New Roman" pitchFamily="18" charset="0"/>
              </a:rPr>
              <a:t>Cho đất vào chậu.</a:t>
            </a:r>
          </a:p>
          <a:p>
            <a:pPr marL="457200" indent="-457200" eaLnBrk="1" hangingPunct="1">
              <a:buFontTx/>
              <a:buChar char="-"/>
            </a:pPr>
            <a:r>
              <a:rPr lang="vi-VN" altLang="en-US" sz="2800" b="1" dirty="0">
                <a:solidFill>
                  <a:srgbClr val="0000FF"/>
                </a:solidFill>
                <a:latin typeface="Times New Roman" pitchFamily="18" charset="0"/>
              </a:rPr>
              <a:t>Đ</a:t>
            </a:r>
            <a:r>
              <a:rPr lang="vi-VN" altLang="en-US" sz="2800" b="1" dirty="0" smtClean="0">
                <a:solidFill>
                  <a:srgbClr val="0000FF"/>
                </a:solidFill>
                <a:latin typeface="Times New Roman" pitchFamily="18" charset="0"/>
              </a:rPr>
              <a:t>ặt cây vào chậu và lắp đất.</a:t>
            </a:r>
          </a:p>
          <a:p>
            <a:pPr marL="457200" indent="-457200" eaLnBrk="1" hangingPunct="1">
              <a:buFontTx/>
              <a:buChar char="-"/>
            </a:pPr>
            <a:r>
              <a:rPr lang="en-US" altLang="en-US" sz="2800" b="1" dirty="0" err="1" smtClean="0">
                <a:solidFill>
                  <a:srgbClr val="0000FF"/>
                </a:solidFill>
                <a:latin typeface="Times New Roman" pitchFamily="18" charset="0"/>
              </a:rPr>
              <a:t>Tưới</a:t>
            </a:r>
            <a:r>
              <a:rPr lang="en-US" altLang="en-US" sz="2800" b="1" dirty="0" smtClean="0">
                <a:solidFill>
                  <a:srgbClr val="0000FF"/>
                </a:solidFill>
                <a:latin typeface="Times New Roman" pitchFamily="18" charset="0"/>
              </a:rPr>
              <a:t> </a:t>
            </a:r>
            <a:r>
              <a:rPr lang="en-US" altLang="en-US" sz="2800" b="1" dirty="0" err="1">
                <a:solidFill>
                  <a:srgbClr val="0000FF"/>
                </a:solidFill>
                <a:latin typeface="Times New Roman" pitchFamily="18" charset="0"/>
              </a:rPr>
              <a:t>nước</a:t>
            </a:r>
            <a:r>
              <a:rPr lang="en-US" altLang="en-US" sz="2800" b="1" dirty="0">
                <a:solidFill>
                  <a:srgbClr val="0000FF"/>
                </a:solidFill>
                <a:latin typeface="Times New Roman" pitchFamily="18" charset="0"/>
              </a:rPr>
              <a:t>.</a:t>
            </a:r>
          </a:p>
        </p:txBody>
      </p:sp>
      <p:pic>
        <p:nvPicPr>
          <p:cNvPr id="8" name="Picture 7" descr="0023.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flipH="1">
            <a:off x="0" y="2754313"/>
            <a:ext cx="2209800" cy="3144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1463682"/>
      </p:ext>
    </p:extLst>
  </p:cSld>
  <p:clrMapOvr>
    <a:masterClrMapping/>
  </p:clrMapOvr>
  <p:transition spd="med">
    <p:cover dir="l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1" presetClass="entr" presetSubtype="0" fill="hold" nodeType="clickEffect">
                                  <p:stCondLst>
                                    <p:cond delay="0"/>
                                  </p:stCondLst>
                                  <p:iterate type="lt">
                                    <p:tmPct val="5000"/>
                                  </p:iterate>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par>
                                <p:cTn id="11" presetID="31" presetClass="entr" presetSubtype="0" fill="hold" grpId="0" nodeType="withEffect">
                                  <p:stCondLst>
                                    <p:cond delay="0"/>
                                  </p:stCondLst>
                                  <p:iterate type="lt">
                                    <p:tmPct val="5000"/>
                                  </p:iterate>
                                  <p:childTnLst>
                                    <p:set>
                                      <p:cBhvr>
                                        <p:cTn id="12" dur="1" fill="hold">
                                          <p:stCondLst>
                                            <p:cond delay="0"/>
                                          </p:stCondLst>
                                        </p:cTn>
                                        <p:tgtEl>
                                          <p:spTgt spid="7"/>
                                        </p:tgtEl>
                                        <p:attrNameLst>
                                          <p:attrName>style.visibility</p:attrName>
                                        </p:attrNameLst>
                                      </p:cBhvr>
                                      <p:to>
                                        <p:strVal val="visible"/>
                                      </p:to>
                                    </p:set>
                                    <p:anim calcmode="lin" valueType="num">
                                      <p:cBhvr>
                                        <p:cTn id="13" dur="1000" fill="hold"/>
                                        <p:tgtEl>
                                          <p:spTgt spid="7"/>
                                        </p:tgtEl>
                                        <p:attrNameLst>
                                          <p:attrName>ppt_w</p:attrName>
                                        </p:attrNameLst>
                                      </p:cBhvr>
                                      <p:tavLst>
                                        <p:tav tm="0">
                                          <p:val>
                                            <p:fltVal val="0"/>
                                          </p:val>
                                        </p:tav>
                                        <p:tav tm="100000">
                                          <p:val>
                                            <p:strVal val="#ppt_w"/>
                                          </p:val>
                                        </p:tav>
                                      </p:tavLst>
                                    </p:anim>
                                    <p:anim calcmode="lin" valueType="num">
                                      <p:cBhvr>
                                        <p:cTn id="14" dur="1000" fill="hold"/>
                                        <p:tgtEl>
                                          <p:spTgt spid="7"/>
                                        </p:tgtEl>
                                        <p:attrNameLst>
                                          <p:attrName>ppt_h</p:attrName>
                                        </p:attrNameLst>
                                      </p:cBhvr>
                                      <p:tavLst>
                                        <p:tav tm="0">
                                          <p:val>
                                            <p:fltVal val="0"/>
                                          </p:val>
                                        </p:tav>
                                        <p:tav tm="100000">
                                          <p:val>
                                            <p:strVal val="#ppt_h"/>
                                          </p:val>
                                        </p:tav>
                                      </p:tavLst>
                                    </p:anim>
                                    <p:anim calcmode="lin" valueType="num">
                                      <p:cBhvr>
                                        <p:cTn id="15" dur="1000" fill="hold"/>
                                        <p:tgtEl>
                                          <p:spTgt spid="7"/>
                                        </p:tgtEl>
                                        <p:attrNameLst>
                                          <p:attrName>style.rotation</p:attrName>
                                        </p:attrNameLst>
                                      </p:cBhvr>
                                      <p:tavLst>
                                        <p:tav tm="0">
                                          <p:val>
                                            <p:fltVal val="90"/>
                                          </p:val>
                                        </p:tav>
                                        <p:tav tm="100000">
                                          <p:val>
                                            <p:fltVal val="0"/>
                                          </p:val>
                                        </p:tav>
                                      </p:tavLst>
                                    </p:anim>
                                    <p:animEffect transition="in" filter="fade">
                                      <p:cBhvr>
                                        <p:cTn id="16" dur="1000"/>
                                        <p:tgtEl>
                                          <p:spTgt spid="7"/>
                                        </p:tgtEl>
                                      </p:cBhvr>
                                    </p:animEffect>
                                  </p:childTnLst>
                                </p:cTn>
                              </p:par>
                              <p:par>
                                <p:cTn id="17" presetID="31" presetClass="entr" presetSubtype="0" fill="hold" nodeType="withEffect">
                                  <p:stCondLst>
                                    <p:cond delay="0"/>
                                  </p:stCondLst>
                                  <p:iterate type="lt">
                                    <p:tmPct val="5000"/>
                                  </p:iterate>
                                  <p:childTnLst>
                                    <p:set>
                                      <p:cBhvr>
                                        <p:cTn id="18" dur="1" fill="hold">
                                          <p:stCondLst>
                                            <p:cond delay="0"/>
                                          </p:stCondLst>
                                        </p:cTn>
                                        <p:tgtEl>
                                          <p:spTgt spid="8"/>
                                        </p:tgtEl>
                                        <p:attrNameLst>
                                          <p:attrName>style.visibility</p:attrName>
                                        </p:attrNameLst>
                                      </p:cBhvr>
                                      <p:to>
                                        <p:strVal val="visible"/>
                                      </p:to>
                                    </p:set>
                                    <p:anim calcmode="lin" valueType="num">
                                      <p:cBhvr>
                                        <p:cTn id="19" dur="1000" fill="hold"/>
                                        <p:tgtEl>
                                          <p:spTgt spid="8"/>
                                        </p:tgtEl>
                                        <p:attrNameLst>
                                          <p:attrName>ppt_w</p:attrName>
                                        </p:attrNameLst>
                                      </p:cBhvr>
                                      <p:tavLst>
                                        <p:tav tm="0">
                                          <p:val>
                                            <p:fltVal val="0"/>
                                          </p:val>
                                        </p:tav>
                                        <p:tav tm="100000">
                                          <p:val>
                                            <p:strVal val="#ppt_w"/>
                                          </p:val>
                                        </p:tav>
                                      </p:tavLst>
                                    </p:anim>
                                    <p:anim calcmode="lin" valueType="num">
                                      <p:cBhvr>
                                        <p:cTn id="20" dur="1000" fill="hold"/>
                                        <p:tgtEl>
                                          <p:spTgt spid="8"/>
                                        </p:tgtEl>
                                        <p:attrNameLst>
                                          <p:attrName>ppt_h</p:attrName>
                                        </p:attrNameLst>
                                      </p:cBhvr>
                                      <p:tavLst>
                                        <p:tav tm="0">
                                          <p:val>
                                            <p:fltVal val="0"/>
                                          </p:val>
                                        </p:tav>
                                        <p:tav tm="100000">
                                          <p:val>
                                            <p:strVal val="#ppt_h"/>
                                          </p:val>
                                        </p:tav>
                                      </p:tavLst>
                                    </p:anim>
                                    <p:anim calcmode="lin" valueType="num">
                                      <p:cBhvr>
                                        <p:cTn id="21" dur="1000" fill="hold"/>
                                        <p:tgtEl>
                                          <p:spTgt spid="8"/>
                                        </p:tgtEl>
                                        <p:attrNameLst>
                                          <p:attrName>style.rotation</p:attrName>
                                        </p:attrNameLst>
                                      </p:cBhvr>
                                      <p:tavLst>
                                        <p:tav tm="0">
                                          <p:val>
                                            <p:fltVal val="90"/>
                                          </p:val>
                                        </p:tav>
                                        <p:tav tm="100000">
                                          <p:val>
                                            <p:fltVal val="0"/>
                                          </p:val>
                                        </p:tav>
                                      </p:tavLst>
                                    </p:anim>
                                    <p:animEffect transition="in" filter="fade">
                                      <p:cBhvr>
                                        <p:cTn id="22"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000" y="381000"/>
            <a:ext cx="8229600" cy="7010400"/>
          </a:xfrm>
          <a:prstGeom prst="rect">
            <a:avLst/>
          </a:prstGeom>
        </p:spPr>
      </p:pic>
    </p:spTree>
    <p:extLst>
      <p:ext uri="{BB962C8B-B14F-4D97-AF65-F5344CB8AC3E}">
        <p14:creationId xmlns:p14="http://schemas.microsoft.com/office/powerpoint/2010/main" val="390358212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57600" y="3352800"/>
            <a:ext cx="5057776" cy="3133725"/>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 y="738187"/>
            <a:ext cx="3271837" cy="5748337"/>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57600" y="738187"/>
            <a:ext cx="5057776" cy="2462213"/>
          </a:xfrm>
          <a:prstGeom prst="rect">
            <a:avLst/>
          </a:prstGeom>
        </p:spPr>
      </p:pic>
    </p:spTree>
    <p:extLst>
      <p:ext uri="{BB962C8B-B14F-4D97-AF65-F5344CB8AC3E}">
        <p14:creationId xmlns:p14="http://schemas.microsoft.com/office/powerpoint/2010/main" val="85085482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1" descr="bai 17 u u.bmp"/>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47763" y="0"/>
            <a:ext cx="68532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1" name="Picture 4" descr="13114khung-anh-o-cua-so-mau-sa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2" name="Picture 6" descr="blumen-pflanzen094"/>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3616487">
            <a:off x="6641306" y="5671345"/>
            <a:ext cx="1685925" cy="98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3" name="Picture 9" descr="blumen-pflanzen094"/>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7789114">
            <a:off x="854075" y="117475"/>
            <a:ext cx="1685926" cy="98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4" name="Picture 7" descr="blumen-pflanzen094"/>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2597460">
            <a:off x="965200" y="5429250"/>
            <a:ext cx="1265238"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5" name="Picture 7" descr="blumen-pflanzen094"/>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8472645">
            <a:off x="6911975" y="79375"/>
            <a:ext cx="1265238"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6" name="Picture 158" descr="Hello Kitty"/>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635125" y="3846513"/>
            <a:ext cx="871538"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2312583" y="2514600"/>
            <a:ext cx="4774017" cy="1754326"/>
          </a:xfrm>
          <a:prstGeom prst="rect">
            <a:avLst/>
          </a:prstGeom>
          <a:noFill/>
        </p:spPr>
        <p:txBody>
          <a:bodyPr>
            <a:spAutoFit/>
            <a:scene3d>
              <a:camera prst="orthographicFront"/>
              <a:lightRig rig="glow" dir="tl">
                <a:rot lat="0" lon="0" rev="5400000"/>
              </a:lightRig>
            </a:scene3d>
            <a:sp3d contourW="12700">
              <a:bevelT w="25400" h="25400"/>
              <a:contourClr>
                <a:schemeClr val="accent6">
                  <a:shade val="73000"/>
                </a:schemeClr>
              </a:contourClr>
            </a:sp3d>
          </a:bodyPr>
          <a:lstStyle/>
          <a:p>
            <a:pPr algn="ctr" eaLnBrk="1" hangingPunct="1">
              <a:defRPr/>
            </a:pPr>
            <a:r>
              <a:rPr lang="vi-VN" sz="5400" b="1" dirty="0">
                <a:ln w="11430"/>
                <a:solidFill>
                  <a:srgbClr val="FF0000"/>
                </a:solidFill>
                <a:effectLst>
                  <a:outerShdw blurRad="80000" dist="40000" dir="5040000" algn="tl">
                    <a:srgbClr val="000000">
                      <a:alpha val="30000"/>
                    </a:srgbClr>
                  </a:outerShdw>
                </a:effectLst>
              </a:rPr>
              <a:t>TIẾT HỌC KẾT THÚC</a:t>
            </a:r>
            <a:endParaRPr lang="en-US" sz="5400" b="1" dirty="0">
              <a:ln w="11430"/>
              <a:solidFill>
                <a:srgbClr val="FF0000"/>
              </a:solidFill>
              <a:effectLst>
                <a:outerShdw blurRad="80000" dist="40000" dir="5040000" algn="tl">
                  <a:srgbClr val="000000">
                    <a:alpha val="30000"/>
                  </a:srgbClr>
                </a:outerShdw>
              </a:effectLst>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400" y="685800"/>
            <a:ext cx="8000999" cy="5714999"/>
          </a:xfrm>
          <a:prstGeom prst="rect">
            <a:avLst/>
          </a:prstGeom>
        </p:spPr>
      </p:pic>
    </p:spTree>
    <p:extLst>
      <p:ext uri="{BB962C8B-B14F-4D97-AF65-F5344CB8AC3E}">
        <p14:creationId xmlns:p14="http://schemas.microsoft.com/office/powerpoint/2010/main" val="312739800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81000"/>
            <a:ext cx="9144000" cy="6096000"/>
          </a:xfrm>
          <a:prstGeom prst="rect">
            <a:avLst/>
          </a:prstGeom>
        </p:spPr>
      </p:pic>
    </p:spTree>
    <p:extLst>
      <p:ext uri="{BB962C8B-B14F-4D97-AF65-F5344CB8AC3E}">
        <p14:creationId xmlns:p14="http://schemas.microsoft.com/office/powerpoint/2010/main" val="290999009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endParaRPr lang="en-US"/>
          </a:p>
        </p:txBody>
      </p:sp>
      <p:pic>
        <p:nvPicPr>
          <p:cNvPr id="6" name="图片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744788" y="1758950"/>
            <a:ext cx="5913438" cy="3519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图片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83238" y="1758950"/>
            <a:ext cx="1223963" cy="1223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图片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0666583">
            <a:off x="493713" y="1606550"/>
            <a:ext cx="2409825" cy="3411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图片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20936591">
            <a:off x="7499351" y="2640013"/>
            <a:ext cx="930275" cy="928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p:cNvSpPr/>
          <p:nvPr/>
        </p:nvSpPr>
        <p:spPr>
          <a:xfrm>
            <a:off x="2916238" y="3136900"/>
            <a:ext cx="4903788" cy="923925"/>
          </a:xfrm>
          <a:prstGeom prst="rect">
            <a:avLst/>
          </a:prstGeom>
          <a:noFill/>
        </p:spPr>
        <p:txBody>
          <a:bodyPr>
            <a:spAutoFit/>
          </a:bodyPr>
          <a:lstStyle/>
          <a:p>
            <a:pPr algn="ctr" eaLnBrk="1" fontAlgn="auto" hangingPunct="1">
              <a:spcBef>
                <a:spcPts val="0"/>
              </a:spcBef>
              <a:spcAft>
                <a:spcPts val="0"/>
              </a:spcAft>
              <a:defRPr/>
            </a:pPr>
            <a:r>
              <a:rPr lang="en-US" sz="5400" b="1" dirty="0">
                <a:ln w="0"/>
                <a:solidFill>
                  <a:srgbClr val="002060"/>
                </a:solidFill>
                <a:effectLst>
                  <a:outerShdw blurRad="38100" dist="19050" dir="2700000" algn="tl" rotWithShape="0">
                    <a:schemeClr val="dk1">
                      <a:alpha val="40000"/>
                    </a:schemeClr>
                  </a:outerShdw>
                </a:effectLst>
                <a:cs typeface="Times New Roman" panose="02020603050405020304" pitchFamily="18" charset="0"/>
              </a:rPr>
              <a:t>KHÁM PHÁ</a:t>
            </a:r>
          </a:p>
        </p:txBody>
      </p:sp>
      <p:pic>
        <p:nvPicPr>
          <p:cNvPr id="11" name="Picture 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200" y="5029200"/>
            <a:ext cx="9144001" cy="160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7636873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txBox="1">
            <a:spLocks noChangeArrowheads="1"/>
          </p:cNvSpPr>
          <p:nvPr/>
        </p:nvSpPr>
        <p:spPr bwMode="auto">
          <a:xfrm>
            <a:off x="685800" y="609600"/>
            <a:ext cx="5997575"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eaLnBrk="1" hangingPunct="1">
              <a:lnSpc>
                <a:spcPct val="90000"/>
              </a:lnSpc>
              <a:buFontTx/>
              <a:buNone/>
              <a:defRPr/>
            </a:pPr>
            <a:r>
              <a:rPr lang="vi-VN" altLang="en-US" sz="3600" b="1" kern="0" dirty="0" smtClean="0">
                <a:ln w="0"/>
                <a:latin typeface="Times New Roman" panose="02020603050405020304" pitchFamily="18" charset="0"/>
              </a:rPr>
              <a:t>I. Vật liệu và dụng cụ </a:t>
            </a:r>
            <a:endParaRPr lang="en-US" altLang="en-US" sz="3600" b="1" u="sng" kern="0" dirty="0" smtClean="0">
              <a:ln w="0"/>
              <a:latin typeface="Times New Roman" panose="02020603050405020304" pitchFamily="18" charset="0"/>
            </a:endParaRPr>
          </a:p>
          <a:p>
            <a:pPr eaLnBrk="1" hangingPunct="1">
              <a:lnSpc>
                <a:spcPct val="90000"/>
              </a:lnSpc>
              <a:buFontTx/>
              <a:buNone/>
              <a:defRPr/>
            </a:pPr>
            <a:r>
              <a:rPr lang="en-US" altLang="en-US" sz="3600" b="1" kern="0" dirty="0" smtClean="0">
                <a:ln w="0"/>
                <a:latin typeface="Times New Roman" panose="02020603050405020304" pitchFamily="18" charset="0"/>
              </a:rPr>
              <a:t>    </a:t>
            </a:r>
          </a:p>
        </p:txBody>
      </p:sp>
      <p:sp>
        <p:nvSpPr>
          <p:cNvPr id="6" name="7-Point Star 5"/>
          <p:cNvSpPr/>
          <p:nvPr/>
        </p:nvSpPr>
        <p:spPr>
          <a:xfrm>
            <a:off x="1600200" y="1219200"/>
            <a:ext cx="6553200" cy="3657600"/>
          </a:xfrm>
          <a:prstGeom prst="star7">
            <a:avLst/>
          </a:prstGeom>
          <a:noFill/>
          <a:ln>
            <a:solidFill>
              <a:schemeClr val="accent1">
                <a:lumMod val="60000"/>
                <a:lumOff val="40000"/>
              </a:schemeClr>
            </a:solidFill>
          </a:ln>
        </p:spPr>
        <p:style>
          <a:lnRef idx="2">
            <a:schemeClr val="accent1"/>
          </a:lnRef>
          <a:fillRef idx="1">
            <a:schemeClr val="lt1"/>
          </a:fillRef>
          <a:effectRef idx="0">
            <a:schemeClr val="accent1"/>
          </a:effectRef>
          <a:fontRef idx="minor">
            <a:schemeClr val="dk1"/>
          </a:fontRef>
        </p:style>
        <p:txBody>
          <a:bodyPr anchor="ctr"/>
          <a:lstStyle/>
          <a:p>
            <a:pPr algn="ctr" eaLnBrk="1" hangingPunct="1">
              <a:defRPr/>
            </a:pPr>
            <a:r>
              <a:rPr lang="vi-VN" sz="3200" dirty="0">
                <a:solidFill>
                  <a:schemeClr val="tx1"/>
                </a:solidFill>
                <a:latin typeface="Times New Roman" panose="02020603050405020304" pitchFamily="18" charset="0"/>
                <a:cs typeface="Times New Roman" panose="02020603050405020304" pitchFamily="18" charset="0"/>
              </a:rPr>
              <a:t>Để trồng cây rau, hoa chúng ta cần những vật liệu và dụng cụ gì </a:t>
            </a:r>
            <a:r>
              <a:rPr lang="vi-VN" sz="3200" dirty="0" smtClean="0">
                <a:solidFill>
                  <a:schemeClr val="tx1"/>
                </a:solidFill>
                <a:latin typeface="Times New Roman" panose="02020603050405020304" pitchFamily="18" charset="0"/>
                <a:cs typeface="Times New Roman" panose="02020603050405020304" pitchFamily="18" charset="0"/>
              </a:rPr>
              <a:t>?</a:t>
            </a:r>
            <a:r>
              <a:rPr lang="en-US" sz="3200" dirty="0" smtClean="0">
                <a:solidFill>
                  <a:schemeClr val="tx1"/>
                </a:solidFill>
                <a:latin typeface="Times New Roman" panose="02020603050405020304" pitchFamily="18" charset="0"/>
                <a:cs typeface="Times New Roman" panose="02020603050405020304" pitchFamily="18" charset="0"/>
              </a:rPr>
              <a:t> </a:t>
            </a:r>
            <a:endParaRPr lang="en-US" sz="32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12706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left)">
                                      <p:cBhvr>
                                        <p:cTn id="7" dur="10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wipe(left)">
                                      <p:cBhvr>
                                        <p:cTn id="12" dur="10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circle(in)">
                                      <p:cBhvr>
                                        <p:cTn id="1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9125" y="1252537"/>
            <a:ext cx="2571750" cy="2414588"/>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90875" y="1066800"/>
            <a:ext cx="2600325" cy="2600325"/>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95975" y="1234952"/>
            <a:ext cx="2619375" cy="2346448"/>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15000" y="3848100"/>
            <a:ext cx="2514600" cy="2598494"/>
          </a:xfrm>
          <a:prstGeom prst="rect">
            <a:avLst/>
          </a:prstGeom>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48001" y="3848099"/>
            <a:ext cx="2667000" cy="2598495"/>
          </a:xfrm>
          <a:prstGeom prst="rect">
            <a:avLst/>
          </a:prstGeom>
        </p:spPr>
      </p:pic>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33400" y="3886200"/>
            <a:ext cx="2514600" cy="2428874"/>
          </a:xfrm>
          <a:prstGeom prst="rect">
            <a:avLst/>
          </a:prstGeom>
        </p:spPr>
      </p:pic>
    </p:spTree>
    <p:extLst>
      <p:ext uri="{BB962C8B-B14F-4D97-AF65-F5344CB8AC3E}">
        <p14:creationId xmlns:p14="http://schemas.microsoft.com/office/powerpoint/2010/main" val="16555681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down)">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21" presetClass="entr" presetSubtype="1" fill="hold"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wheel(1)">
                                      <p:cBhvr>
                                        <p:cTn id="3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Theme1">
  <a:themeElements>
    <a:clrScheme name="Simple Light">
      <a:dk1>
        <a:srgbClr val="191919"/>
      </a:dk1>
      <a:lt1>
        <a:srgbClr val="FFFFFF"/>
      </a:lt1>
      <a:dk2>
        <a:srgbClr val="FCECE1"/>
      </a:dk2>
      <a:lt2>
        <a:srgbClr val="FFCE5E"/>
      </a:lt2>
      <a:accent1>
        <a:srgbClr val="EE6B7C"/>
      </a:accent1>
      <a:accent2>
        <a:srgbClr val="E74B4D"/>
      </a:accent2>
      <a:accent3>
        <a:srgbClr val="F1A36E"/>
      </a:accent3>
      <a:accent4>
        <a:srgbClr val="6FD6CE"/>
      </a:accent4>
      <a:accent5>
        <a:srgbClr val="EAF5FF"/>
      </a:accent5>
      <a:accent6>
        <a:srgbClr val="FFFFFF"/>
      </a:accent6>
      <a:hlink>
        <a:srgbClr val="19191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Theme1" id="{F4C33C33-8725-4092-A629-9EA935E50046}" vid="{D382E9D7-2979-4753-82DE-0D05AD49B83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836</TotalTime>
  <Words>745</Words>
  <Application>Microsoft Office PowerPoint</Application>
  <PresentationFormat>On-screen Show (4:3)</PresentationFormat>
  <Paragraphs>75</Paragraphs>
  <Slides>41</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41</vt:i4>
      </vt:variant>
    </vt:vector>
  </HeadingPairs>
  <TitlesOfParts>
    <vt:vector size="49" baseType="lpstr">
      <vt:lpstr>Amatic SC</vt:lpstr>
      <vt:lpstr>Arial</vt:lpstr>
      <vt:lpstr>Calibri</vt:lpstr>
      <vt:lpstr>Darker Grotesque SemiBold</vt:lpstr>
      <vt:lpstr>Didact Gothic</vt:lpstr>
      <vt:lpstr>HP001 5 hàng</vt:lpstr>
      <vt:lpstr>Times New Roman</vt:lpstr>
      <vt:lpstr>Theme1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Đất trồng cây trong chậu trộn với 1 ít phân chuồng ủ hoai mục hoặc phân vi sinh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3. Quy trình trồng cây trong chậu </vt:lpstr>
      <vt:lpstr>PowerPoint Presentation</vt:lpstr>
      <vt:lpstr>PowerPoint Presentation</vt:lpstr>
      <vt:lpstr>Những cây nào thường được trồng trong chậu?</vt:lpstr>
      <vt:lpstr>PowerPoint Presentation</vt:lpstr>
      <vt:lpstr>PowerPoint Presentation</vt:lpstr>
      <vt:lpstr>PowerPoint Presentation</vt:lpstr>
      <vt:lpstr>PowerPoint Presentation</vt:lpstr>
      <vt:lpstr>- đặt cây thẳng đứng vào giữa chậu, cho đất vào đến khi đầy chậu rồi ấn giữa gốc cây.</vt:lpstr>
      <vt:lpstr>Tại sao phải tưới nhẹ nước quanh gốc cây mới được trồng?</vt:lpstr>
      <vt:lpstr>PowerPoint Presentation</vt:lpstr>
      <vt:lpstr>PowerPoint Presentation</vt:lpstr>
      <vt:lpstr>PowerPoint Presentation</vt:lpstr>
    </vt:vector>
  </TitlesOfParts>
  <Company>HOME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User</dc:creator>
  <cp:lastModifiedBy>ADMIN</cp:lastModifiedBy>
  <cp:revision>60</cp:revision>
  <dcterms:created xsi:type="dcterms:W3CDTF">2012-01-03T09:38:49Z</dcterms:created>
  <dcterms:modified xsi:type="dcterms:W3CDTF">2022-02-12T13:56:32Z</dcterms:modified>
</cp:coreProperties>
</file>