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78" r:id="rId4"/>
    <p:sldId id="28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9" r:id="rId13"/>
    <p:sldId id="257" r:id="rId14"/>
    <p:sldId id="279" r:id="rId15"/>
    <p:sldId id="282" r:id="rId16"/>
    <p:sldId id="271" r:id="rId17"/>
    <p:sldId id="284" r:id="rId18"/>
    <p:sldId id="287" r:id="rId19"/>
    <p:sldId id="285" r:id="rId20"/>
    <p:sldId id="280" r:id="rId21"/>
    <p:sldId id="283" r:id="rId22"/>
    <p:sldId id="275" r:id="rId23"/>
    <p:sldId id="277" r:id="rId24"/>
    <p:sldId id="28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5D3"/>
    <a:srgbClr val="90A1B6"/>
    <a:srgbClr val="546079"/>
    <a:srgbClr val="AEB8C5"/>
    <a:srgbClr val="4F81BD"/>
    <a:srgbClr val="A8B5C6"/>
    <a:srgbClr val="E14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25" d="100"/>
          <a:sy n="25" d="100"/>
        </p:scale>
        <p:origin x="2060" y="9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AD435-4837-4710-B269-40F6BB5D0B0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D8DD9-1652-438E-975B-E5B8CF0D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8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9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8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2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8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5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0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6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51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2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37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4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8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4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8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8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82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9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8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6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77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9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24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82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9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3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7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06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1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6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40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42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219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7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1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9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5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243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82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59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40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807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301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24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5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69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230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10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4753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5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7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A0AA-BA73-49F0-8C75-61AE2B6B0EA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microsoft.com/office/2007/relationships/hdphoto" Target="../media/hdphoto2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17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gif"/><Relationship Id="rId11" Type="http://schemas.openxmlformats.org/officeDocument/2006/relationships/image" Target="../media/image46.jpeg"/><Relationship Id="rId5" Type="http://schemas.openxmlformats.org/officeDocument/2006/relationships/image" Target="../media/image44.jpg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236" y="2548708"/>
            <a:ext cx="11107528" cy="3293292"/>
          </a:xfrm>
          <a:prstGeom prst="rect">
            <a:avLst/>
          </a:prstGeom>
          <a:noFill/>
        </p:spPr>
        <p:txBody>
          <a:bodyPr wrap="none" rtlCol="0">
            <a:prstTxWarp prst="textButton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CHÀO MỪNG CÁC CON ĐẾN VỚI TIẾT HỌC </a:t>
            </a:r>
          </a:p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MÔN TOÁN – LỚP 4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5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70187" y="107625"/>
            <a:ext cx="11707496" cy="66432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 TRANG 100 )</a:t>
            </a:r>
          </a:p>
        </p:txBody>
      </p:sp>
      <p:sp>
        <p:nvSpPr>
          <p:cNvPr id="9" name="Sun 8"/>
          <p:cNvSpPr/>
          <p:nvPr/>
        </p:nvSpPr>
        <p:spPr>
          <a:xfrm>
            <a:off x="6754816" y="81072"/>
            <a:ext cx="1083212" cy="1113086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3903436" y="485076"/>
            <a:ext cx="3934592" cy="196571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5167" l="1751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757">
            <a:off x="-424145" y="3366572"/>
            <a:ext cx="5177307" cy="3398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89778" l="5333" r="89778">
                        <a14:foregroundMark x1="13778" y1="40889" x2="51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644">
            <a:off x="8488855" y="3296256"/>
            <a:ext cx="3913500" cy="3913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10184060">
            <a:off x="3181081" y="5049694"/>
            <a:ext cx="6864439" cy="1884211"/>
          </a:xfrm>
          <a:custGeom>
            <a:avLst/>
            <a:gdLst>
              <a:gd name="connsiteX0" fmla="*/ 0 w 5847008"/>
              <a:gd name="connsiteY0" fmla="*/ 300109 h 1884211"/>
              <a:gd name="connsiteX1" fmla="*/ 463639 w 5847008"/>
              <a:gd name="connsiteY1" fmla="*/ 16774 h 1884211"/>
              <a:gd name="connsiteX2" fmla="*/ 1275008 w 5847008"/>
              <a:gd name="connsiteY2" fmla="*/ 737991 h 1884211"/>
              <a:gd name="connsiteX3" fmla="*/ 3696237 w 5847008"/>
              <a:gd name="connsiteY3" fmla="*/ 815264 h 1884211"/>
              <a:gd name="connsiteX4" fmla="*/ 4378817 w 5847008"/>
              <a:gd name="connsiteY4" fmla="*/ 583444 h 1884211"/>
              <a:gd name="connsiteX5" fmla="*/ 5074276 w 5847008"/>
              <a:gd name="connsiteY5" fmla="*/ 1343298 h 1884211"/>
              <a:gd name="connsiteX6" fmla="*/ 5847008 w 5847008"/>
              <a:gd name="connsiteY6" fmla="*/ 1884211 h 1884211"/>
              <a:gd name="connsiteX7" fmla="*/ 5847008 w 5847008"/>
              <a:gd name="connsiteY7" fmla="*/ 1884211 h 188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7008" h="1884211">
                <a:moveTo>
                  <a:pt x="0" y="300109"/>
                </a:moveTo>
                <a:cubicBezTo>
                  <a:pt x="125569" y="121951"/>
                  <a:pt x="251138" y="-56206"/>
                  <a:pt x="463639" y="16774"/>
                </a:cubicBezTo>
                <a:cubicBezTo>
                  <a:pt x="676140" y="89754"/>
                  <a:pt x="736242" y="604909"/>
                  <a:pt x="1275008" y="737991"/>
                </a:cubicBezTo>
                <a:cubicBezTo>
                  <a:pt x="1813774" y="871073"/>
                  <a:pt x="3178936" y="841022"/>
                  <a:pt x="3696237" y="815264"/>
                </a:cubicBezTo>
                <a:cubicBezTo>
                  <a:pt x="4213539" y="789506"/>
                  <a:pt x="4149144" y="495438"/>
                  <a:pt x="4378817" y="583444"/>
                </a:cubicBezTo>
                <a:cubicBezTo>
                  <a:pt x="4608490" y="671450"/>
                  <a:pt x="4829578" y="1126504"/>
                  <a:pt x="5074276" y="1343298"/>
                </a:cubicBezTo>
                <a:cubicBezTo>
                  <a:pt x="5318974" y="1560092"/>
                  <a:pt x="5847008" y="1884211"/>
                  <a:pt x="5847008" y="1884211"/>
                </a:cubicBezTo>
                <a:lnTo>
                  <a:pt x="5847008" y="18842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4426" y="839014"/>
            <a:ext cx="27326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9259" y="2160336"/>
            <a:ext cx="54429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3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2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65549" y="585652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80327" y="2116183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0327" y="4339045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50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2343" y="2875002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7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666" y="98665"/>
            <a:ext cx="11945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chấm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6882" y="894123"/>
            <a:ext cx="11645349" cy="5740035"/>
            <a:chOff x="331304" y="1018574"/>
            <a:chExt cx="11645349" cy="5740035"/>
          </a:xfrm>
        </p:grpSpPr>
        <p:sp>
          <p:nvSpPr>
            <p:cNvPr id="9" name="Rounded Rectangle 8"/>
            <p:cNvSpPr/>
            <p:nvPr/>
          </p:nvSpPr>
          <p:spPr>
            <a:xfrm>
              <a:off x="331304" y="1018574"/>
              <a:ext cx="11645349" cy="574003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63826" y="1205948"/>
              <a:ext cx="11370365" cy="540688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84 600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blipFill>
                <a:blip r:embed="rId2"/>
                <a:stretch>
                  <a:fillRect l="-301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blipFill>
                <a:blip r:embed="rId3"/>
                <a:stretch>
                  <a:fillRect l="-308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…………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blipFill>
                <a:blip r:embed="rId4"/>
                <a:stretch>
                  <a:fillRect l="-330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9 000 000</a:t>
                </a:r>
                <a14:m>
                  <m:oMath xmlns:m="http://schemas.openxmlformats.org/officeDocument/2006/math">
                    <m:r>
                      <a:rPr lang="vi-VN" sz="3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blipFill>
                <a:blip r:embed="rId5"/>
                <a:stretch>
                  <a:fillRect l="-287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31116" y="2552983"/>
            <a:ext cx="227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2597" y="2547820"/>
            <a:ext cx="290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5294" y="3655859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61398" y="3632550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60329" y="4933215"/>
            <a:ext cx="8238308" cy="12888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Các con cần nắm chắc về mối liên hệ giữa các đơn vị đo diện tích đã học để điền cho đúng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blipFill>
                <a:blip r:embed="rId6"/>
                <a:stretch>
                  <a:fillRect l="-393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………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blipFill>
                <a:blip r:embed="rId7"/>
                <a:stretch>
                  <a:fillRect l="-290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84065" y="145275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53 000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662846" y="1463090"/>
            <a:ext cx="24055" cy="2908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83468" y="141862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1329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  <p:bldP spid="13" grpId="0"/>
      <p:bldP spid="6" grpId="0" animBg="1"/>
      <p:bldP spid="15" grpId="0"/>
      <p:bldP spid="16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17904" y="-14224"/>
            <a:ext cx="9144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5984521" y="3013057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041171" y="2992420"/>
            <a:ext cx="333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6477" y="12630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248780" y="574654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4km.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248780" y="1070315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8000m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2km.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35548" y="1844742"/>
            <a:ext cx="9857232" cy="6775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Muốn tính diện tích của hình chữ nhật ta làm thế nào?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09CE7-525A-4372-9BE7-AB5BF49D4CD7}"/>
              </a:ext>
            </a:extLst>
          </p:cNvPr>
          <p:cNvSpPr txBox="1"/>
          <p:nvPr/>
        </p:nvSpPr>
        <p:spPr>
          <a:xfrm>
            <a:off x="514504" y="3341073"/>
            <a:ext cx="44958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 × 4 = 20 (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20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2CD34-D54D-44F3-B665-E289F0E19140}"/>
              </a:ext>
            </a:extLst>
          </p:cNvPr>
          <p:cNvSpPr txBox="1"/>
          <p:nvPr/>
        </p:nvSpPr>
        <p:spPr>
          <a:xfrm>
            <a:off x="6204062" y="3013057"/>
            <a:ext cx="52162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8000m = 8km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 × 2 = 16 (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16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4B16E4-9A6B-410F-ACDC-D0ECAE89753B}"/>
              </a:ext>
            </a:extLst>
          </p:cNvPr>
          <p:cNvSpPr txBox="1"/>
          <p:nvPr/>
        </p:nvSpPr>
        <p:spPr>
          <a:xfrm>
            <a:off x="1663834" y="2688477"/>
            <a:ext cx="1798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22D0C7-ECDE-4F6F-B0CB-B6561B3BF1E4}"/>
              </a:ext>
            </a:extLst>
          </p:cNvPr>
          <p:cNvSpPr txBox="1"/>
          <p:nvPr/>
        </p:nvSpPr>
        <p:spPr>
          <a:xfrm>
            <a:off x="7498610" y="2505913"/>
            <a:ext cx="1798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CDBDD6-4D3B-45A6-95AB-80611E50D660}"/>
              </a:ext>
            </a:extLst>
          </p:cNvPr>
          <p:cNvCxnSpPr/>
          <p:nvPr/>
        </p:nvCxnSpPr>
        <p:spPr>
          <a:xfrm>
            <a:off x="5607183" y="2914749"/>
            <a:ext cx="0" cy="29733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9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1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800" y="314469"/>
            <a:ext cx="12293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Cho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(năm 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2020)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400" y="1549400"/>
            <a:ext cx="31496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3325 km</a:t>
            </a:r>
            <a:r>
              <a:rPr lang="en-US" sz="3733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65600" y="1549400"/>
            <a:ext cx="3048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1256 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733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3200" y="1549400"/>
            <a:ext cx="41656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TP.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2061 km</a:t>
            </a:r>
            <a:r>
              <a:rPr lang="en-US" sz="3733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266142"/>
            <a:ext cx="12192000" cy="276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…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…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     …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… 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…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5005" y="3266142"/>
            <a:ext cx="1653017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1567" y="3741263"/>
            <a:ext cx="1479892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1407" y="4333099"/>
            <a:ext cx="1479892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0315" y="5359617"/>
            <a:ext cx="1851789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0600" y="4791348"/>
            <a:ext cx="1531188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46504" y="177800"/>
            <a:ext cx="943660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497726" y="3619500"/>
            <a:ext cx="119923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17867" y="285604"/>
            <a:ext cx="11347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7867" y="1572683"/>
            <a:ext cx="10821729" cy="5387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Trước khi tính diện tích của khu vườn ta phải làm gì?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F68D3-CEA9-46DF-8C75-AB9B7BA74AE8}"/>
              </a:ext>
            </a:extLst>
          </p:cNvPr>
          <p:cNvSpPr txBox="1"/>
          <p:nvPr/>
        </p:nvSpPr>
        <p:spPr>
          <a:xfrm>
            <a:off x="3207696" y="2890163"/>
            <a:ext cx="5562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 : 3 = 1 ( km )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 × 1 = 3 (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3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B07B-6818-4086-8989-3C9889D9ABDE}"/>
              </a:ext>
            </a:extLst>
          </p:cNvPr>
          <p:cNvSpPr txBox="1"/>
          <p:nvPr/>
        </p:nvSpPr>
        <p:spPr>
          <a:xfrm>
            <a:off x="4404639" y="2300894"/>
            <a:ext cx="1798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069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7800" y="228600"/>
            <a:ext cx="1178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5: Cho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1km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Picture 7" descr="49729351_2036720863078507_6571722029316177920_o.jpg"/>
          <p:cNvPicPr>
            <a:picLocks noChangeAspect="1"/>
          </p:cNvPicPr>
          <p:nvPr/>
        </p:nvPicPr>
        <p:blipFill rotWithShape="1">
          <a:blip r:embed="rId3" cstate="print"/>
          <a:srcRect b="23199"/>
          <a:stretch/>
        </p:blipFill>
        <p:spPr>
          <a:xfrm>
            <a:off x="323170" y="1952869"/>
            <a:ext cx="5370750" cy="449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E4E568-12AB-4C1D-9D9A-417FECA45927}"/>
              </a:ext>
            </a:extLst>
          </p:cNvPr>
          <p:cNvSpPr txBox="1"/>
          <p:nvPr/>
        </p:nvSpPr>
        <p:spPr>
          <a:xfrm>
            <a:off x="6245703" y="1698503"/>
            <a:ext cx="568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17AE0-DF2B-4B6A-9207-E676422F3177}"/>
              </a:ext>
            </a:extLst>
          </p:cNvPr>
          <p:cNvSpPr txBox="1"/>
          <p:nvPr/>
        </p:nvSpPr>
        <p:spPr>
          <a:xfrm>
            <a:off x="6245703" y="1698503"/>
            <a:ext cx="5689600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a.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lớn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nhất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Hà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3528" y="4052961"/>
            <a:ext cx="5689600" cy="239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b.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Hồ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Minh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Hải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khoảng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lần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336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2343" y="2875002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11399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38144" y="827690"/>
            <a:ext cx="8622792" cy="51749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40480" y="1873015"/>
            <a:ext cx="8119872" cy="2819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" b="100000" l="2429" r="90000">
                        <a14:foregroundMark x1="31714" y1="57880" x2="27286" y2="79348"/>
                        <a14:foregroundMark x1="35571" y1="71467" x2="37143" y2="71467"/>
                        <a14:foregroundMark x1="68429" y1="43478" x2="84143" y2="36413"/>
                        <a14:foregroundMark x1="77143" y1="28533" x2="75143" y2="3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96" y="2672030"/>
            <a:ext cx="6666667" cy="35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0480" y="2313236"/>
            <a:ext cx="8202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vi 60cm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hơn chiều rộng 6cm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114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kết thúc slide thuyết trình đẹp,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5322" r="3271" b="8014"/>
          <a:stretch/>
        </p:blipFill>
        <p:spPr>
          <a:xfrm>
            <a:off x="0" y="203199"/>
            <a:ext cx="12192000" cy="64008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89264" y="3592609"/>
            <a:ext cx="801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chăm ngoan, học giỏi,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51408" y="1033644"/>
            <a:ext cx="12495931" cy="747904"/>
          </a:xfrm>
          <a:custGeom>
            <a:avLst/>
            <a:gdLst>
              <a:gd name="connsiteX0" fmla="*/ 117669 w 12495931"/>
              <a:gd name="connsiteY0" fmla="*/ 728895 h 747904"/>
              <a:gd name="connsiteX1" fmla="*/ 183930 w 12495931"/>
              <a:gd name="connsiteY1" fmla="*/ 675886 h 747904"/>
              <a:gd name="connsiteX2" fmla="*/ 1853704 w 12495931"/>
              <a:gd name="connsiteY2" fmla="*/ 145799 h 747904"/>
              <a:gd name="connsiteX3" fmla="*/ 2874121 w 12495931"/>
              <a:gd name="connsiteY3" fmla="*/ 543365 h 747904"/>
              <a:gd name="connsiteX4" fmla="*/ 4027060 w 12495931"/>
              <a:gd name="connsiteY4" fmla="*/ 172304 h 747904"/>
              <a:gd name="connsiteX5" fmla="*/ 5325773 w 12495931"/>
              <a:gd name="connsiteY5" fmla="*/ 291573 h 747904"/>
              <a:gd name="connsiteX6" fmla="*/ 5869112 w 12495931"/>
              <a:gd name="connsiteY6" fmla="*/ 583121 h 747904"/>
              <a:gd name="connsiteX7" fmla="*/ 6677495 w 12495931"/>
              <a:gd name="connsiteY7" fmla="*/ 26 h 747904"/>
              <a:gd name="connsiteX8" fmla="*/ 7618399 w 12495931"/>
              <a:gd name="connsiteY8" fmla="*/ 556617 h 747904"/>
              <a:gd name="connsiteX9" fmla="*/ 8347269 w 12495931"/>
              <a:gd name="connsiteY9" fmla="*/ 66286 h 747904"/>
              <a:gd name="connsiteX10" fmla="*/ 9354434 w 12495931"/>
              <a:gd name="connsiteY10" fmla="*/ 636130 h 747904"/>
              <a:gd name="connsiteX11" fmla="*/ 10136312 w 12495931"/>
              <a:gd name="connsiteY11" fmla="*/ 132547 h 747904"/>
              <a:gd name="connsiteX12" fmla="*/ 11090469 w 12495931"/>
              <a:gd name="connsiteY12" fmla="*/ 715643 h 747904"/>
              <a:gd name="connsiteX13" fmla="*/ 12296417 w 12495931"/>
              <a:gd name="connsiteY13" fmla="*/ 119295 h 747904"/>
              <a:gd name="connsiteX14" fmla="*/ 12481947 w 12495931"/>
              <a:gd name="connsiteY14" fmla="*/ 145799 h 74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931" h="747904">
                <a:moveTo>
                  <a:pt x="117669" y="728895"/>
                </a:moveTo>
                <a:cubicBezTo>
                  <a:pt x="6130" y="750982"/>
                  <a:pt x="-105409" y="773069"/>
                  <a:pt x="183930" y="675886"/>
                </a:cubicBezTo>
                <a:cubicBezTo>
                  <a:pt x="473269" y="578703"/>
                  <a:pt x="1405339" y="167886"/>
                  <a:pt x="1853704" y="145799"/>
                </a:cubicBezTo>
                <a:cubicBezTo>
                  <a:pt x="2302069" y="123712"/>
                  <a:pt x="2511895" y="538948"/>
                  <a:pt x="2874121" y="543365"/>
                </a:cubicBezTo>
                <a:cubicBezTo>
                  <a:pt x="3236347" y="547782"/>
                  <a:pt x="3618451" y="214269"/>
                  <a:pt x="4027060" y="172304"/>
                </a:cubicBezTo>
                <a:cubicBezTo>
                  <a:pt x="4435669" y="130339"/>
                  <a:pt x="5018764" y="223103"/>
                  <a:pt x="5325773" y="291573"/>
                </a:cubicBezTo>
                <a:cubicBezTo>
                  <a:pt x="5632782" y="360043"/>
                  <a:pt x="5643825" y="631712"/>
                  <a:pt x="5869112" y="583121"/>
                </a:cubicBezTo>
                <a:cubicBezTo>
                  <a:pt x="6094399" y="534530"/>
                  <a:pt x="6385947" y="4443"/>
                  <a:pt x="6677495" y="26"/>
                </a:cubicBezTo>
                <a:cubicBezTo>
                  <a:pt x="6969043" y="-4391"/>
                  <a:pt x="7340103" y="545574"/>
                  <a:pt x="7618399" y="556617"/>
                </a:cubicBezTo>
                <a:cubicBezTo>
                  <a:pt x="7896695" y="567660"/>
                  <a:pt x="8057930" y="53034"/>
                  <a:pt x="8347269" y="66286"/>
                </a:cubicBezTo>
                <a:cubicBezTo>
                  <a:pt x="8636608" y="79538"/>
                  <a:pt x="9056260" y="625087"/>
                  <a:pt x="9354434" y="636130"/>
                </a:cubicBezTo>
                <a:cubicBezTo>
                  <a:pt x="9652608" y="647173"/>
                  <a:pt x="9846973" y="119295"/>
                  <a:pt x="10136312" y="132547"/>
                </a:cubicBezTo>
                <a:cubicBezTo>
                  <a:pt x="10425651" y="145799"/>
                  <a:pt x="10730452" y="717852"/>
                  <a:pt x="11090469" y="715643"/>
                </a:cubicBezTo>
                <a:cubicBezTo>
                  <a:pt x="11450486" y="713434"/>
                  <a:pt x="12064504" y="214269"/>
                  <a:pt x="12296417" y="119295"/>
                </a:cubicBezTo>
                <a:cubicBezTo>
                  <a:pt x="12528330" y="24321"/>
                  <a:pt x="12505138" y="85060"/>
                  <a:pt x="12481947" y="1457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2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2594" y="127819"/>
            <a:ext cx="7559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    ngày     tháng 1 năm 2022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7290" y="2300748"/>
            <a:ext cx="52132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1: làm sách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vi-VN" sz="3200" b="1" dirty="0">
                <a:latin typeface="+mj-lt"/>
              </a:rPr>
              <a:t>làm vở ý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3: làm miệng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4: làm vở sau tiết zoom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5: làm miệng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804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vi-VN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br>
                  <a:rPr lang="en-US" dirty="0">
                    <a:solidFill>
                      <a:prstClr val="black"/>
                    </a:solidFill>
                  </a:rPr>
                </a:b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blipFill>
                <a:blip r:embed="rId6"/>
                <a:stretch>
                  <a:fillRect t="-12593" b="-3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7" y="3129092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577142" y="-16412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94168" y="-1715380"/>
            <a:ext cx="12505534" cy="8573380"/>
            <a:chOff x="9158363" y="-1715380"/>
            <a:chExt cx="8899383" cy="857338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363" y="-46892"/>
              <a:ext cx="8899383" cy="688848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9580895" y="-1715380"/>
              <a:ext cx="5242297" cy="8573380"/>
              <a:chOff x="9562095" y="94189"/>
              <a:chExt cx="4154252" cy="679396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prstClr val="white"/>
                    </a:solidFill>
                  </a:rPr>
                  <a:t>Han River bridge</a:t>
                </a:r>
              </a:p>
              <a:p>
                <a:r>
                  <a:rPr lang="en-US" sz="2400" b="1" dirty="0" err="1">
                    <a:solidFill>
                      <a:prstClr val="white"/>
                    </a:solidFill>
                  </a:rPr>
                  <a:t>Danang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Vietnam</a:t>
                </a:r>
              </a:p>
            </p:txBody>
          </p:sp>
          <p:pic>
            <p:nvPicPr>
              <p:cNvPr id="2050" name="Picture 2" descr="D:\background\character\maxresdefault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70139" b="99583" l="32656" r="64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56743" r="34793"/>
              <a:stretch/>
            </p:blipFill>
            <p:spPr bwMode="auto">
              <a:xfrm rot="21377882">
                <a:off x="11688520" y="5374775"/>
                <a:ext cx="2027827" cy="151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86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1.01263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3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1070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4226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5065" y="446413"/>
            <a:ext cx="6450921" cy="13716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192000" y="0"/>
            <a:ext cx="13258607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>
                  <a:solidFill>
                    <a:prstClr val="white"/>
                  </a:solidFill>
                </a:rPr>
                <a:t>Asia Park </a:t>
              </a:r>
            </a:p>
            <a:p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86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.03971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93489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65716" y="-69023"/>
            <a:ext cx="13110302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Love bridge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6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1.03894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77813" y="2700600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675307" y="370575"/>
            <a:ext cx="650307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79927" y="9892"/>
            <a:ext cx="15324082" cy="6848108"/>
            <a:chOff x="-3562348" y="86591"/>
            <a:chExt cx="15324082" cy="684810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562348" y="86591"/>
              <a:ext cx="15324082" cy="684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</a:rPr>
                <a:t>Banh xeo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8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1.21731 0.0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72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10329</a:t>
                </a:r>
                <a14:m>
                  <m:oMath xmlns:m="http://schemas.openxmlformats.org/officeDocument/2006/math">
                    <m:r>
                      <a:rPr lang="vi-VN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blipFill>
                <a:blip r:embed="rId11"/>
                <a:stretch>
                  <a:fillRect t="-9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000" y="0"/>
            <a:ext cx="13868968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86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97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254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230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YEs"/>
              <p:cNvSpPr txBox="1">
                <a:spLocks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330 991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No"/>
              <p:cNvSpPr txBox="1">
                <a:spLocks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 txBox="1">
            <a:spLocks/>
          </p:cNvSpPr>
          <p:nvPr/>
        </p:nvSpPr>
        <p:spPr>
          <a:xfrm>
            <a:off x="2255812" y="817943"/>
            <a:ext cx="7772400" cy="8426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pPr algn="l"/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2000" y="0"/>
            <a:ext cx="1286096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41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1.02487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84327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764</Words>
  <Application>Microsoft Office PowerPoint</Application>
  <PresentationFormat>Widescreen</PresentationFormat>
  <Paragraphs>123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My Ngô</cp:lastModifiedBy>
  <cp:revision>46</cp:revision>
  <dcterms:created xsi:type="dcterms:W3CDTF">2021-12-05T07:31:53Z</dcterms:created>
  <dcterms:modified xsi:type="dcterms:W3CDTF">2022-01-16T04:31:48Z</dcterms:modified>
</cp:coreProperties>
</file>