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47"/>
  </p:notesMasterIdLst>
  <p:sldIdLst>
    <p:sldId id="360" r:id="rId2"/>
    <p:sldId id="309" r:id="rId3"/>
    <p:sldId id="314" r:id="rId4"/>
    <p:sldId id="362" r:id="rId5"/>
    <p:sldId id="347" r:id="rId6"/>
    <p:sldId id="363" r:id="rId7"/>
    <p:sldId id="353" r:id="rId8"/>
    <p:sldId id="349" r:id="rId9"/>
    <p:sldId id="354" r:id="rId10"/>
    <p:sldId id="350" r:id="rId11"/>
    <p:sldId id="351" r:id="rId12"/>
    <p:sldId id="355" r:id="rId13"/>
    <p:sldId id="356" r:id="rId14"/>
    <p:sldId id="357" r:id="rId15"/>
    <p:sldId id="359" r:id="rId16"/>
    <p:sldId id="365" r:id="rId17"/>
    <p:sldId id="339" r:id="rId18"/>
    <p:sldId id="340" r:id="rId19"/>
    <p:sldId id="341" r:id="rId20"/>
    <p:sldId id="366" r:id="rId21"/>
    <p:sldId id="368" r:id="rId22"/>
    <p:sldId id="367" r:id="rId23"/>
    <p:sldId id="373" r:id="rId24"/>
    <p:sldId id="375" r:id="rId25"/>
    <p:sldId id="397" r:id="rId26"/>
    <p:sldId id="376" r:id="rId27"/>
    <p:sldId id="398" r:id="rId28"/>
    <p:sldId id="377" r:id="rId29"/>
    <p:sldId id="378" r:id="rId30"/>
    <p:sldId id="379" r:id="rId31"/>
    <p:sldId id="380" r:id="rId32"/>
    <p:sldId id="381" r:id="rId33"/>
    <p:sldId id="382" r:id="rId34"/>
    <p:sldId id="383" r:id="rId35"/>
    <p:sldId id="384" r:id="rId36"/>
    <p:sldId id="385" r:id="rId37"/>
    <p:sldId id="386" r:id="rId38"/>
    <p:sldId id="387" r:id="rId39"/>
    <p:sldId id="388" r:id="rId40"/>
    <p:sldId id="389" r:id="rId41"/>
    <p:sldId id="391" r:id="rId42"/>
    <p:sldId id="393" r:id="rId43"/>
    <p:sldId id="396" r:id="rId44"/>
    <p:sldId id="395" r:id="rId45"/>
    <p:sldId id="399" r:id="rId46"/>
  </p:sldIdLst>
  <p:sldSz cx="11887200" cy="6858000"/>
  <p:notesSz cx="6858000" cy="9144000"/>
  <p:custDataLst>
    <p:tags r:id="rId48"/>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99FFCC"/>
    <a:srgbClr val="000066"/>
    <a:srgbClr val="000000"/>
    <a:srgbClr val="CCFFFF"/>
    <a:srgbClr val="FF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91837" autoAdjust="0"/>
  </p:normalViewPr>
  <p:slideViewPr>
    <p:cSldViewPr>
      <p:cViewPr varScale="1">
        <p:scale>
          <a:sx n="61" d="100"/>
          <a:sy n="61" d="100"/>
        </p:scale>
        <p:origin x="-4" y="28"/>
      </p:cViewPr>
      <p:guideLst>
        <p:guide orient="horz" pos="2160"/>
        <p:guide pos="3744"/>
      </p:guideLst>
    </p:cSldViewPr>
  </p:slideViewPr>
  <p:notesTextViewPr>
    <p:cViewPr>
      <p:scale>
        <a:sx n="100" d="100"/>
        <a:sy n="100" d="100"/>
      </p:scale>
      <p:origin x="0" y="0"/>
    </p:cViewPr>
  </p:notesTextViewPr>
  <p:sorterViewPr>
    <p:cViewPr>
      <p:scale>
        <a:sx n="66" d="100"/>
        <a:sy n="66" d="100"/>
      </p:scale>
      <p:origin x="0" y="22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4C003BF-0657-47E6-87A2-FC4F4056A2E3}" type="datetimeFigureOut">
              <a:rPr lang="en-US"/>
              <a:pPr>
                <a:defRPr/>
              </a:pPr>
              <a:t>1/16/2022</a:t>
            </a:fld>
            <a:endParaRPr lang="en-US"/>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F1222BD-DDA4-467B-8423-CD861611C26A}" type="slidenum">
              <a:rPr lang="en-US" altLang="en-US"/>
              <a:pPr/>
              <a:t>‹#›</a:t>
            </a:fld>
            <a:endParaRPr lang="en-US" altLang="en-US"/>
          </a:p>
        </p:txBody>
      </p:sp>
    </p:spTree>
    <p:extLst>
      <p:ext uri="{BB962C8B-B14F-4D97-AF65-F5344CB8AC3E}">
        <p14:creationId xmlns:p14="http://schemas.microsoft.com/office/powerpoint/2010/main" val="1578449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222BD-DDA4-467B-8423-CD861611C26A}" type="slidenum">
              <a:rPr lang="en-US" altLang="en-US" smtClean="0"/>
              <a:pPr/>
              <a:t>2</a:t>
            </a:fld>
            <a:endParaRPr lang="en-US" altLang="en-US"/>
          </a:p>
        </p:txBody>
      </p:sp>
    </p:spTree>
    <p:extLst>
      <p:ext uri="{BB962C8B-B14F-4D97-AF65-F5344CB8AC3E}">
        <p14:creationId xmlns:p14="http://schemas.microsoft.com/office/powerpoint/2010/main" val="386696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CA0B470-3271-4236-A1CE-23944CC0311C}" type="slidenum">
              <a:rPr lang="en-US" altLang="en-US"/>
              <a:pPr/>
              <a:t>31</a:t>
            </a:fld>
            <a:endParaRPr lang="en-US" altLang="en-US"/>
          </a:p>
        </p:txBody>
      </p:sp>
    </p:spTree>
    <p:extLst>
      <p:ext uri="{BB962C8B-B14F-4D97-AF65-F5344CB8AC3E}">
        <p14:creationId xmlns:p14="http://schemas.microsoft.com/office/powerpoint/2010/main" val="197963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85901" y="1122365"/>
            <a:ext cx="8915400" cy="2387600"/>
          </a:xfrm>
        </p:spPr>
        <p:txBody>
          <a:bodyPr anchor="b"/>
          <a:lstStyle>
            <a:lvl1pPr algn="ctr">
              <a:defRPr sz="5849"/>
            </a:lvl1pPr>
          </a:lstStyle>
          <a:p>
            <a:r>
              <a:rPr lang="en-US" altLang="zh-CN" smtClean="0"/>
              <a:t>Click to edit Master title style</a:t>
            </a:r>
            <a:endParaRPr lang="zh-CN" altLang="en-US"/>
          </a:p>
        </p:txBody>
      </p:sp>
      <p:sp>
        <p:nvSpPr>
          <p:cNvPr id="3" name="副标题 2"/>
          <p:cNvSpPr>
            <a:spLocks noGrp="1"/>
          </p:cNvSpPr>
          <p:nvPr>
            <p:ph type="subTitle" idx="1"/>
          </p:nvPr>
        </p:nvSpPr>
        <p:spPr>
          <a:xfrm>
            <a:off x="1485901" y="3602039"/>
            <a:ext cx="8915400" cy="1655762"/>
          </a:xfrm>
        </p:spPr>
        <p:txBody>
          <a:bodyPr/>
          <a:lstStyle>
            <a:lvl1pPr marL="0" indent="0" algn="ctr">
              <a:buNone/>
              <a:defRPr sz="2340"/>
            </a:lvl1pPr>
            <a:lvl2pPr marL="445681" indent="0" algn="ctr">
              <a:buNone/>
              <a:defRPr sz="1950"/>
            </a:lvl2pPr>
            <a:lvl3pPr marL="891362" indent="0" algn="ctr">
              <a:buNone/>
              <a:defRPr sz="1755"/>
            </a:lvl3pPr>
            <a:lvl4pPr marL="1337043" indent="0" algn="ctr">
              <a:buNone/>
              <a:defRPr sz="1560"/>
            </a:lvl4pPr>
            <a:lvl5pPr marL="1782723" indent="0" algn="ctr">
              <a:buNone/>
              <a:defRPr sz="1560"/>
            </a:lvl5pPr>
            <a:lvl6pPr marL="2228404" indent="0" algn="ctr">
              <a:buNone/>
              <a:defRPr sz="1560"/>
            </a:lvl6pPr>
            <a:lvl7pPr marL="2674085" indent="0" algn="ctr">
              <a:buNone/>
              <a:defRPr sz="1560"/>
            </a:lvl7pPr>
            <a:lvl8pPr marL="3119766" indent="0" algn="ctr">
              <a:buNone/>
              <a:defRPr sz="1560"/>
            </a:lvl8pPr>
            <a:lvl9pPr marL="3565446" indent="0" algn="ctr">
              <a:buNone/>
              <a:defRPr sz="1560"/>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D29946FD-0903-4DCD-A77A-79F53B100505}" type="slidenum">
              <a:rPr lang="en-US" altLang="en-US" smtClean="0"/>
              <a:pPr/>
              <a:t>‹#›</a:t>
            </a:fld>
            <a:endParaRPr lang="en-US" altLang="en-US"/>
          </a:p>
        </p:txBody>
      </p:sp>
    </p:spTree>
    <p:extLst>
      <p:ext uri="{BB962C8B-B14F-4D97-AF65-F5344CB8AC3E}">
        <p14:creationId xmlns:p14="http://schemas.microsoft.com/office/powerpoint/2010/main" val="1961136535"/>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18795" y="457202"/>
            <a:ext cx="3833931" cy="1600200"/>
          </a:xfrm>
        </p:spPr>
        <p:txBody>
          <a:bodyPr anchor="b"/>
          <a:lstStyle>
            <a:lvl1pPr>
              <a:defRPr sz="3119"/>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5053609" y="987427"/>
            <a:ext cx="6017895" cy="4873625"/>
          </a:xfrm>
        </p:spPr>
        <p:txBody>
          <a:bodyPr/>
          <a:lstStyle>
            <a:lvl1pPr marL="0" indent="0">
              <a:buNone/>
              <a:defRPr sz="3119"/>
            </a:lvl1pPr>
            <a:lvl2pPr marL="445681" indent="0">
              <a:buNone/>
              <a:defRPr sz="2729"/>
            </a:lvl2pPr>
            <a:lvl3pPr marL="891362" indent="0">
              <a:buNone/>
              <a:defRPr sz="2340"/>
            </a:lvl3pPr>
            <a:lvl4pPr marL="1337043" indent="0">
              <a:buNone/>
              <a:defRPr sz="1950"/>
            </a:lvl4pPr>
            <a:lvl5pPr marL="1782723" indent="0">
              <a:buNone/>
              <a:defRPr sz="1950"/>
            </a:lvl5pPr>
            <a:lvl6pPr marL="2228404" indent="0">
              <a:buNone/>
              <a:defRPr sz="1950"/>
            </a:lvl6pPr>
            <a:lvl7pPr marL="2674085" indent="0">
              <a:buNone/>
              <a:defRPr sz="1950"/>
            </a:lvl7pPr>
            <a:lvl8pPr marL="3119766" indent="0">
              <a:buNone/>
              <a:defRPr sz="1950"/>
            </a:lvl8pPr>
            <a:lvl9pPr marL="3565446" indent="0">
              <a:buNone/>
              <a:defRPr sz="195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818795" y="2057401"/>
            <a:ext cx="3833931" cy="3811588"/>
          </a:xfrm>
        </p:spPr>
        <p:txBody>
          <a:bodyPr/>
          <a:lstStyle>
            <a:lvl1pPr marL="0" indent="0">
              <a:buNone/>
              <a:defRPr sz="1560"/>
            </a:lvl1pPr>
            <a:lvl2pPr marL="445681" indent="0">
              <a:buNone/>
              <a:defRPr sz="1365"/>
            </a:lvl2pPr>
            <a:lvl3pPr marL="891362" indent="0">
              <a:buNone/>
              <a:defRPr sz="1170"/>
            </a:lvl3pPr>
            <a:lvl4pPr marL="1337043" indent="0">
              <a:buNone/>
              <a:defRPr sz="975"/>
            </a:lvl4pPr>
            <a:lvl5pPr marL="1782723" indent="0">
              <a:buNone/>
              <a:defRPr sz="975"/>
            </a:lvl5pPr>
            <a:lvl6pPr marL="2228404" indent="0">
              <a:buNone/>
              <a:defRPr sz="975"/>
            </a:lvl6pPr>
            <a:lvl7pPr marL="2674085" indent="0">
              <a:buNone/>
              <a:defRPr sz="975"/>
            </a:lvl7pPr>
            <a:lvl8pPr marL="3119766" indent="0">
              <a:buNone/>
              <a:defRPr sz="975"/>
            </a:lvl8pPr>
            <a:lvl9pPr marL="3565446" indent="0">
              <a:buNone/>
              <a:defRPr sz="975"/>
            </a:lvl9pPr>
          </a:lstStyle>
          <a:p>
            <a:pPr lvl="0"/>
            <a:r>
              <a:rPr lang="en-US" altLang="zh-CN" smtClean="0"/>
              <a:t>Edit Master text styles</a:t>
            </a:r>
          </a:p>
        </p:txBody>
      </p:sp>
      <p:sp>
        <p:nvSpPr>
          <p:cNvPr id="5" name="日期占位符 4"/>
          <p:cNvSpPr>
            <a:spLocks noGrp="1"/>
          </p:cNvSpPr>
          <p:nvPr>
            <p:ph type="dt" sz="half" idx="10"/>
          </p:nvPr>
        </p:nvSpPr>
        <p:spPr/>
        <p:txBody>
          <a:bodyPr/>
          <a:lstStyle/>
          <a:p>
            <a:pPr>
              <a:defRPr/>
            </a:pPr>
            <a:endParaRPr lang="en-US"/>
          </a:p>
        </p:txBody>
      </p:sp>
      <p:sp>
        <p:nvSpPr>
          <p:cNvPr id="6" name="页脚占位符 5"/>
          <p:cNvSpPr>
            <a:spLocks noGrp="1"/>
          </p:cNvSpPr>
          <p:nvPr>
            <p:ph type="ftr" sz="quarter" idx="11"/>
          </p:nvPr>
        </p:nvSpPr>
        <p:spPr/>
        <p:txBody>
          <a:bodyPr/>
          <a:lstStyle/>
          <a:p>
            <a:pPr>
              <a:defRPr/>
            </a:pPr>
            <a:endParaRPr lang="en-US"/>
          </a:p>
        </p:txBody>
      </p:sp>
      <p:sp>
        <p:nvSpPr>
          <p:cNvPr id="7" name="灯片编号占位符 6"/>
          <p:cNvSpPr>
            <a:spLocks noGrp="1"/>
          </p:cNvSpPr>
          <p:nvPr>
            <p:ph type="sldNum" sz="quarter" idx="12"/>
          </p:nvPr>
        </p:nvSpPr>
        <p:spPr/>
        <p:txBody>
          <a:bodyPr/>
          <a:lstStyle/>
          <a:p>
            <a:fld id="{D29946FD-0903-4DCD-A77A-79F53B100505}" type="slidenum">
              <a:rPr lang="en-US" altLang="en-US" smtClean="0"/>
              <a:pPr/>
              <a:t>‹#›</a:t>
            </a:fld>
            <a:endParaRPr lang="en-US" altLang="en-US"/>
          </a:p>
        </p:txBody>
      </p:sp>
    </p:spTree>
    <p:extLst>
      <p:ext uri="{BB962C8B-B14F-4D97-AF65-F5344CB8AC3E}">
        <p14:creationId xmlns:p14="http://schemas.microsoft.com/office/powerpoint/2010/main" val="75956764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D29946FD-0903-4DCD-A77A-79F53B100505}" type="slidenum">
              <a:rPr lang="en-US" altLang="en-US" smtClean="0"/>
              <a:pPr/>
              <a:t>‹#›</a:t>
            </a:fld>
            <a:endParaRPr lang="en-US" altLang="en-US"/>
          </a:p>
        </p:txBody>
      </p:sp>
    </p:spTree>
    <p:extLst>
      <p:ext uri="{BB962C8B-B14F-4D97-AF65-F5344CB8AC3E}">
        <p14:creationId xmlns:p14="http://schemas.microsoft.com/office/powerpoint/2010/main" val="605193105"/>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506777" y="365125"/>
            <a:ext cx="2563178" cy="5811838"/>
          </a:xfr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817246" y="365125"/>
            <a:ext cx="7540943" cy="5811838"/>
          </a:xfr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D29946FD-0903-4DCD-A77A-79F53B100505}" type="slidenum">
              <a:rPr lang="en-US" altLang="en-US" smtClean="0"/>
              <a:pPr/>
              <a:t>‹#›</a:t>
            </a:fld>
            <a:endParaRPr lang="en-US" altLang="en-US"/>
          </a:p>
        </p:txBody>
      </p:sp>
    </p:spTree>
    <p:extLst>
      <p:ext uri="{BB962C8B-B14F-4D97-AF65-F5344CB8AC3E}">
        <p14:creationId xmlns:p14="http://schemas.microsoft.com/office/powerpoint/2010/main" val="2563594913"/>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389483"/>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819394"/>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667409"/>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167381"/>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580542"/>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40112"/>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612356"/>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85901" y="1122365"/>
            <a:ext cx="8915400" cy="2387600"/>
          </a:xfrm>
        </p:spPr>
        <p:txBody>
          <a:bodyPr anchor="b"/>
          <a:lstStyle>
            <a:lvl1pPr algn="ctr">
              <a:defRPr sz="5849"/>
            </a:lvl1pPr>
          </a:lstStyle>
          <a:p>
            <a:r>
              <a:rPr lang="en-US" altLang="zh-CN" smtClean="0"/>
              <a:t>Click to edit Master title style</a:t>
            </a:r>
            <a:endParaRPr lang="zh-CN" altLang="en-US"/>
          </a:p>
        </p:txBody>
      </p:sp>
      <p:sp>
        <p:nvSpPr>
          <p:cNvPr id="3" name="副标题 2"/>
          <p:cNvSpPr>
            <a:spLocks noGrp="1"/>
          </p:cNvSpPr>
          <p:nvPr>
            <p:ph type="subTitle" idx="1"/>
          </p:nvPr>
        </p:nvSpPr>
        <p:spPr>
          <a:xfrm>
            <a:off x="1485901" y="3602039"/>
            <a:ext cx="8915400" cy="1655762"/>
          </a:xfrm>
        </p:spPr>
        <p:txBody>
          <a:bodyPr/>
          <a:lstStyle>
            <a:lvl1pPr marL="0" indent="0" algn="ctr">
              <a:buNone/>
              <a:defRPr sz="2340"/>
            </a:lvl1pPr>
            <a:lvl2pPr marL="445681" indent="0" algn="ctr">
              <a:buNone/>
              <a:defRPr sz="1950"/>
            </a:lvl2pPr>
            <a:lvl3pPr marL="891362" indent="0" algn="ctr">
              <a:buNone/>
              <a:defRPr sz="1755"/>
            </a:lvl3pPr>
            <a:lvl4pPr marL="1337043" indent="0" algn="ctr">
              <a:buNone/>
              <a:defRPr sz="1560"/>
            </a:lvl4pPr>
            <a:lvl5pPr marL="1782723" indent="0" algn="ctr">
              <a:buNone/>
              <a:defRPr sz="1560"/>
            </a:lvl5pPr>
            <a:lvl6pPr marL="2228404" indent="0" algn="ctr">
              <a:buNone/>
              <a:defRPr sz="1560"/>
            </a:lvl6pPr>
            <a:lvl7pPr marL="2674085" indent="0" algn="ctr">
              <a:buNone/>
              <a:defRPr sz="1560"/>
            </a:lvl7pPr>
            <a:lvl8pPr marL="3119766" indent="0" algn="ctr">
              <a:buNone/>
              <a:defRPr sz="1560"/>
            </a:lvl8pPr>
            <a:lvl9pPr marL="3565446" indent="0" algn="ctr">
              <a:buNone/>
              <a:defRPr sz="1560"/>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D29946FD-0903-4DCD-A77A-79F53B100505}" type="slidenum">
              <a:rPr lang="en-US" altLang="en-US" smtClean="0"/>
              <a:pPr/>
              <a:t>‹#›</a:t>
            </a:fld>
            <a:endParaRPr lang="en-US" altLang="en-US"/>
          </a:p>
        </p:txBody>
      </p:sp>
    </p:spTree>
    <p:extLst>
      <p:ext uri="{BB962C8B-B14F-4D97-AF65-F5344CB8AC3E}">
        <p14:creationId xmlns:p14="http://schemas.microsoft.com/office/powerpoint/2010/main" val="2950226665"/>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32110"/>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8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361063"/>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164692"/>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3966"/>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85402"/>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315739"/>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501962"/>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6632873"/>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452716"/>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608861"/>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idx="1"/>
          </p:nvPr>
        </p:nvSpPr>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D29946FD-0903-4DCD-A77A-79F53B100505}" type="slidenum">
              <a:rPr lang="en-US" altLang="en-US" smtClean="0"/>
              <a:pPr/>
              <a:t>‹#›</a:t>
            </a:fld>
            <a:endParaRPr lang="en-US" altLang="en-US"/>
          </a:p>
        </p:txBody>
      </p:sp>
    </p:spTree>
    <p:extLst>
      <p:ext uri="{BB962C8B-B14F-4D97-AF65-F5344CB8AC3E}">
        <p14:creationId xmlns:p14="http://schemas.microsoft.com/office/powerpoint/2010/main" val="2991258683"/>
      </p:ext>
    </p:extLst>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373147"/>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8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629621"/>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036096"/>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425995"/>
      </p:ext>
    </p:extLst>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933580"/>
      </p:ext>
    </p:extLst>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916877"/>
      </p:ext>
    </p:extLst>
  </p:cSld>
  <p:clrMapOvr>
    <a:masterClrMapping/>
  </p:clrMapOvr>
  <p:transition spd="med">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269764"/>
      </p:ext>
    </p:extLst>
  </p:cSld>
  <p:clrMapOvr>
    <a:masterClrMapping/>
  </p:clrMapOvr>
  <p:transition spd="med">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903076"/>
      </p:ext>
    </p:extLst>
  </p:cSld>
  <p:clrMapOvr>
    <a:masterClrMapping/>
  </p:clrMapOvr>
  <p:transition spd="med">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781594"/>
      </p:ext>
    </p:extLst>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152883"/>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11056" y="1709740"/>
            <a:ext cx="10252710" cy="2852737"/>
          </a:xfrm>
        </p:spPr>
        <p:txBody>
          <a:bodyPr anchor="b"/>
          <a:lstStyle>
            <a:lvl1pPr>
              <a:defRPr sz="5849"/>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811056" y="4589465"/>
            <a:ext cx="10252710" cy="1500187"/>
          </a:xfrm>
        </p:spPr>
        <p:txBody>
          <a:bodyPr/>
          <a:lstStyle>
            <a:lvl1pPr marL="0" indent="0">
              <a:buNone/>
              <a:defRPr sz="2340">
                <a:solidFill>
                  <a:schemeClr val="tx1">
                    <a:tint val="75000"/>
                  </a:schemeClr>
                </a:solidFill>
              </a:defRPr>
            </a:lvl1pPr>
            <a:lvl2pPr marL="445681" indent="0">
              <a:buNone/>
              <a:defRPr sz="1950">
                <a:solidFill>
                  <a:schemeClr val="tx1">
                    <a:tint val="75000"/>
                  </a:schemeClr>
                </a:solidFill>
              </a:defRPr>
            </a:lvl2pPr>
            <a:lvl3pPr marL="891362" indent="0">
              <a:buNone/>
              <a:defRPr sz="1755">
                <a:solidFill>
                  <a:schemeClr val="tx1">
                    <a:tint val="75000"/>
                  </a:schemeClr>
                </a:solidFill>
              </a:defRPr>
            </a:lvl3pPr>
            <a:lvl4pPr marL="1337043" indent="0">
              <a:buNone/>
              <a:defRPr sz="1560">
                <a:solidFill>
                  <a:schemeClr val="tx1">
                    <a:tint val="75000"/>
                  </a:schemeClr>
                </a:solidFill>
              </a:defRPr>
            </a:lvl4pPr>
            <a:lvl5pPr marL="1782723" indent="0">
              <a:buNone/>
              <a:defRPr sz="1560">
                <a:solidFill>
                  <a:schemeClr val="tx1">
                    <a:tint val="75000"/>
                  </a:schemeClr>
                </a:solidFill>
              </a:defRPr>
            </a:lvl5pPr>
            <a:lvl6pPr marL="2228404" indent="0">
              <a:buNone/>
              <a:defRPr sz="1560">
                <a:solidFill>
                  <a:schemeClr val="tx1">
                    <a:tint val="75000"/>
                  </a:schemeClr>
                </a:solidFill>
              </a:defRPr>
            </a:lvl6pPr>
            <a:lvl7pPr marL="2674085" indent="0">
              <a:buNone/>
              <a:defRPr sz="1560">
                <a:solidFill>
                  <a:schemeClr val="tx1">
                    <a:tint val="75000"/>
                  </a:schemeClr>
                </a:solidFill>
              </a:defRPr>
            </a:lvl7pPr>
            <a:lvl8pPr marL="3119766" indent="0">
              <a:buNone/>
              <a:defRPr sz="1560">
                <a:solidFill>
                  <a:schemeClr val="tx1">
                    <a:tint val="75000"/>
                  </a:schemeClr>
                </a:solidFill>
              </a:defRPr>
            </a:lvl8pPr>
            <a:lvl9pPr marL="3565446" indent="0">
              <a:buNone/>
              <a:defRPr sz="1560">
                <a:solidFill>
                  <a:schemeClr val="tx1">
                    <a:tint val="75000"/>
                  </a:schemeClr>
                </a:solidFill>
              </a:defRPr>
            </a:lvl9pPr>
          </a:lstStyle>
          <a:p>
            <a:pPr lvl="0"/>
            <a:r>
              <a:rPr lang="en-US" altLang="zh-CN" smtClean="0"/>
              <a:t>Edit Master text styles</a:t>
            </a:r>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D29946FD-0903-4DCD-A77A-79F53B100505}" type="slidenum">
              <a:rPr lang="en-US" altLang="en-US" smtClean="0"/>
              <a:pPr/>
              <a:t>‹#›</a:t>
            </a:fld>
            <a:endParaRPr lang="en-US" altLang="en-US"/>
          </a:p>
        </p:txBody>
      </p:sp>
    </p:spTree>
    <p:extLst>
      <p:ext uri="{BB962C8B-B14F-4D97-AF65-F5344CB8AC3E}">
        <p14:creationId xmlns:p14="http://schemas.microsoft.com/office/powerpoint/2010/main" val="1686608529"/>
      </p:ext>
    </p:extLst>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98843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817245" y="1825625"/>
            <a:ext cx="5052060" cy="4351338"/>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6017895" y="1825625"/>
            <a:ext cx="5052060" cy="4351338"/>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p:txBody>
          <a:bodyPr/>
          <a:lstStyle/>
          <a:p>
            <a:pPr>
              <a:defRPr/>
            </a:pPr>
            <a:endParaRPr lang="en-US"/>
          </a:p>
        </p:txBody>
      </p:sp>
      <p:sp>
        <p:nvSpPr>
          <p:cNvPr id="6" name="页脚占位符 5"/>
          <p:cNvSpPr>
            <a:spLocks noGrp="1"/>
          </p:cNvSpPr>
          <p:nvPr>
            <p:ph type="ftr" sz="quarter" idx="11"/>
          </p:nvPr>
        </p:nvSpPr>
        <p:spPr/>
        <p:txBody>
          <a:bodyPr/>
          <a:lstStyle/>
          <a:p>
            <a:pPr>
              <a:defRPr/>
            </a:pPr>
            <a:endParaRPr lang="en-US"/>
          </a:p>
        </p:txBody>
      </p:sp>
      <p:sp>
        <p:nvSpPr>
          <p:cNvPr id="7" name="灯片编号占位符 6"/>
          <p:cNvSpPr>
            <a:spLocks noGrp="1"/>
          </p:cNvSpPr>
          <p:nvPr>
            <p:ph type="sldNum" sz="quarter" idx="12"/>
          </p:nvPr>
        </p:nvSpPr>
        <p:spPr/>
        <p:txBody>
          <a:bodyPr/>
          <a:lstStyle/>
          <a:p>
            <a:fld id="{D29946FD-0903-4DCD-A77A-79F53B100505}" type="slidenum">
              <a:rPr lang="en-US" altLang="en-US" smtClean="0"/>
              <a:pPr/>
              <a:t>‹#›</a:t>
            </a:fld>
            <a:endParaRPr lang="en-US" altLang="en-US"/>
          </a:p>
        </p:txBody>
      </p:sp>
    </p:spTree>
    <p:extLst>
      <p:ext uri="{BB962C8B-B14F-4D97-AF65-F5344CB8AC3E}">
        <p14:creationId xmlns:p14="http://schemas.microsoft.com/office/powerpoint/2010/main" val="406211439"/>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18795" y="365127"/>
            <a:ext cx="10252710" cy="1325563"/>
          </a:xfrm>
        </p:spPr>
        <p:txBody>
          <a:bodyPr/>
          <a:lstStyle/>
          <a:p>
            <a:r>
              <a:rPr lang="en-US" altLang="zh-CN" smtClean="0"/>
              <a:t>Click to edit Master title style</a:t>
            </a:r>
            <a:endParaRPr lang="zh-CN" altLang="en-US"/>
          </a:p>
        </p:txBody>
      </p:sp>
      <p:sp>
        <p:nvSpPr>
          <p:cNvPr id="3" name="文本占位符 2"/>
          <p:cNvSpPr>
            <a:spLocks noGrp="1"/>
          </p:cNvSpPr>
          <p:nvPr>
            <p:ph type="body" idx="1"/>
          </p:nvPr>
        </p:nvSpPr>
        <p:spPr>
          <a:xfrm>
            <a:off x="818795" y="1681164"/>
            <a:ext cx="5028842" cy="823912"/>
          </a:xfrm>
        </p:spPr>
        <p:txBody>
          <a:bodyPr anchor="b"/>
          <a:lstStyle>
            <a:lvl1pPr marL="0" indent="0">
              <a:buNone/>
              <a:defRPr sz="2340" b="1"/>
            </a:lvl1pPr>
            <a:lvl2pPr marL="445681" indent="0">
              <a:buNone/>
              <a:defRPr sz="1950" b="1"/>
            </a:lvl2pPr>
            <a:lvl3pPr marL="891362" indent="0">
              <a:buNone/>
              <a:defRPr sz="1755" b="1"/>
            </a:lvl3pPr>
            <a:lvl4pPr marL="1337043" indent="0">
              <a:buNone/>
              <a:defRPr sz="1560" b="1"/>
            </a:lvl4pPr>
            <a:lvl5pPr marL="1782723" indent="0">
              <a:buNone/>
              <a:defRPr sz="1560" b="1"/>
            </a:lvl5pPr>
            <a:lvl6pPr marL="2228404" indent="0">
              <a:buNone/>
              <a:defRPr sz="1560" b="1"/>
            </a:lvl6pPr>
            <a:lvl7pPr marL="2674085" indent="0">
              <a:buNone/>
              <a:defRPr sz="1560" b="1"/>
            </a:lvl7pPr>
            <a:lvl8pPr marL="3119766" indent="0">
              <a:buNone/>
              <a:defRPr sz="1560" b="1"/>
            </a:lvl8pPr>
            <a:lvl9pPr marL="3565446" indent="0">
              <a:buNone/>
              <a:defRPr sz="1560" b="1"/>
            </a:lvl9pPr>
          </a:lstStyle>
          <a:p>
            <a:pPr lvl="0"/>
            <a:r>
              <a:rPr lang="en-US" altLang="zh-CN" smtClean="0"/>
              <a:t>Edit Master text styles</a:t>
            </a:r>
          </a:p>
        </p:txBody>
      </p:sp>
      <p:sp>
        <p:nvSpPr>
          <p:cNvPr id="4" name="内容占位符 3"/>
          <p:cNvSpPr>
            <a:spLocks noGrp="1"/>
          </p:cNvSpPr>
          <p:nvPr>
            <p:ph sz="half" idx="2"/>
          </p:nvPr>
        </p:nvSpPr>
        <p:spPr>
          <a:xfrm>
            <a:off x="818795" y="2505076"/>
            <a:ext cx="5028842" cy="3684588"/>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6017897" y="1681164"/>
            <a:ext cx="5053608" cy="823912"/>
          </a:xfrm>
        </p:spPr>
        <p:txBody>
          <a:bodyPr anchor="b"/>
          <a:lstStyle>
            <a:lvl1pPr marL="0" indent="0">
              <a:buNone/>
              <a:defRPr sz="2340" b="1"/>
            </a:lvl1pPr>
            <a:lvl2pPr marL="445681" indent="0">
              <a:buNone/>
              <a:defRPr sz="1950" b="1"/>
            </a:lvl2pPr>
            <a:lvl3pPr marL="891362" indent="0">
              <a:buNone/>
              <a:defRPr sz="1755" b="1"/>
            </a:lvl3pPr>
            <a:lvl4pPr marL="1337043" indent="0">
              <a:buNone/>
              <a:defRPr sz="1560" b="1"/>
            </a:lvl4pPr>
            <a:lvl5pPr marL="1782723" indent="0">
              <a:buNone/>
              <a:defRPr sz="1560" b="1"/>
            </a:lvl5pPr>
            <a:lvl6pPr marL="2228404" indent="0">
              <a:buNone/>
              <a:defRPr sz="1560" b="1"/>
            </a:lvl6pPr>
            <a:lvl7pPr marL="2674085" indent="0">
              <a:buNone/>
              <a:defRPr sz="1560" b="1"/>
            </a:lvl7pPr>
            <a:lvl8pPr marL="3119766" indent="0">
              <a:buNone/>
              <a:defRPr sz="1560" b="1"/>
            </a:lvl8pPr>
            <a:lvl9pPr marL="3565446" indent="0">
              <a:buNone/>
              <a:defRPr sz="1560" b="1"/>
            </a:lvl9pPr>
          </a:lstStyle>
          <a:p>
            <a:pPr lvl="0"/>
            <a:r>
              <a:rPr lang="en-US" altLang="zh-CN" smtClean="0"/>
              <a:t>Edit Master text styles</a:t>
            </a:r>
          </a:p>
        </p:txBody>
      </p:sp>
      <p:sp>
        <p:nvSpPr>
          <p:cNvPr id="6" name="内容占位符 5"/>
          <p:cNvSpPr>
            <a:spLocks noGrp="1"/>
          </p:cNvSpPr>
          <p:nvPr>
            <p:ph sz="quarter" idx="4"/>
          </p:nvPr>
        </p:nvSpPr>
        <p:spPr>
          <a:xfrm>
            <a:off x="6017897" y="2505076"/>
            <a:ext cx="5053608" cy="3684588"/>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p:txBody>
          <a:bodyPr/>
          <a:lstStyle/>
          <a:p>
            <a:pPr>
              <a:defRPr/>
            </a:pPr>
            <a:endParaRPr lang="en-US"/>
          </a:p>
        </p:txBody>
      </p:sp>
      <p:sp>
        <p:nvSpPr>
          <p:cNvPr id="8" name="页脚占位符 7"/>
          <p:cNvSpPr>
            <a:spLocks noGrp="1"/>
          </p:cNvSpPr>
          <p:nvPr>
            <p:ph type="ftr" sz="quarter" idx="11"/>
          </p:nvPr>
        </p:nvSpPr>
        <p:spPr/>
        <p:txBody>
          <a:bodyPr/>
          <a:lstStyle/>
          <a:p>
            <a:pPr>
              <a:defRPr/>
            </a:pPr>
            <a:endParaRPr lang="en-US"/>
          </a:p>
        </p:txBody>
      </p:sp>
      <p:sp>
        <p:nvSpPr>
          <p:cNvPr id="9" name="灯片编号占位符 8"/>
          <p:cNvSpPr>
            <a:spLocks noGrp="1"/>
          </p:cNvSpPr>
          <p:nvPr>
            <p:ph type="sldNum" sz="quarter" idx="12"/>
          </p:nvPr>
        </p:nvSpPr>
        <p:spPr/>
        <p:txBody>
          <a:bodyPr/>
          <a:lstStyle/>
          <a:p>
            <a:fld id="{D29946FD-0903-4DCD-A77A-79F53B100505}" type="slidenum">
              <a:rPr lang="en-US" altLang="en-US" smtClean="0"/>
              <a:pPr/>
              <a:t>‹#›</a:t>
            </a:fld>
            <a:endParaRPr lang="en-US" altLang="en-US"/>
          </a:p>
        </p:txBody>
      </p:sp>
    </p:spTree>
    <p:extLst>
      <p:ext uri="{BB962C8B-B14F-4D97-AF65-F5344CB8AC3E}">
        <p14:creationId xmlns:p14="http://schemas.microsoft.com/office/powerpoint/2010/main" val="3318303125"/>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p:txBody>
          <a:bodyPr/>
          <a:lstStyle/>
          <a:p>
            <a:pPr>
              <a:defRPr/>
            </a:pPr>
            <a:endParaRPr lang="en-US"/>
          </a:p>
        </p:txBody>
      </p:sp>
      <p:sp>
        <p:nvSpPr>
          <p:cNvPr id="4" name="页脚占位符 3"/>
          <p:cNvSpPr>
            <a:spLocks noGrp="1"/>
          </p:cNvSpPr>
          <p:nvPr>
            <p:ph type="ftr" sz="quarter" idx="11"/>
          </p:nvPr>
        </p:nvSpPr>
        <p:spPr/>
        <p:txBody>
          <a:bodyPr/>
          <a:lstStyle/>
          <a:p>
            <a:pPr>
              <a:defRPr/>
            </a:pPr>
            <a:endParaRPr lang="en-US"/>
          </a:p>
        </p:txBody>
      </p:sp>
      <p:sp>
        <p:nvSpPr>
          <p:cNvPr id="5" name="灯片编号占位符 4"/>
          <p:cNvSpPr>
            <a:spLocks noGrp="1"/>
          </p:cNvSpPr>
          <p:nvPr>
            <p:ph type="sldNum" sz="quarter" idx="12"/>
          </p:nvPr>
        </p:nvSpPr>
        <p:spPr/>
        <p:txBody>
          <a:bodyPr/>
          <a:lstStyle/>
          <a:p>
            <a:fld id="{D29946FD-0903-4DCD-A77A-79F53B100505}" type="slidenum">
              <a:rPr lang="en-US" altLang="en-US" smtClean="0"/>
              <a:pPr/>
              <a:t>‹#›</a:t>
            </a:fld>
            <a:endParaRPr lang="en-US" altLang="en-US"/>
          </a:p>
        </p:txBody>
      </p:sp>
    </p:spTree>
    <p:extLst>
      <p:ext uri="{BB962C8B-B14F-4D97-AF65-F5344CB8AC3E}">
        <p14:creationId xmlns:p14="http://schemas.microsoft.com/office/powerpoint/2010/main" val="1538166198"/>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p>
        </p:txBody>
      </p:sp>
      <p:sp>
        <p:nvSpPr>
          <p:cNvPr id="3" name="页脚占位符 2"/>
          <p:cNvSpPr>
            <a:spLocks noGrp="1"/>
          </p:cNvSpPr>
          <p:nvPr>
            <p:ph type="ftr" sz="quarter" idx="11"/>
          </p:nvPr>
        </p:nvSpPr>
        <p:spPr/>
        <p:txBody>
          <a:bodyPr/>
          <a:lstStyle/>
          <a:p>
            <a:pPr>
              <a:defRPr/>
            </a:pPr>
            <a:endParaRPr lang="en-US"/>
          </a:p>
        </p:txBody>
      </p:sp>
      <p:sp>
        <p:nvSpPr>
          <p:cNvPr id="4" name="灯片编号占位符 3"/>
          <p:cNvSpPr>
            <a:spLocks noGrp="1"/>
          </p:cNvSpPr>
          <p:nvPr>
            <p:ph type="sldNum" sz="quarter" idx="12"/>
          </p:nvPr>
        </p:nvSpPr>
        <p:spPr/>
        <p:txBody>
          <a:bodyPr/>
          <a:lstStyle/>
          <a:p>
            <a:fld id="{D29946FD-0903-4DCD-A77A-79F53B100505}" type="slidenum">
              <a:rPr lang="en-US" altLang="en-US" smtClean="0"/>
              <a:pPr/>
              <a:t>‹#›</a:t>
            </a:fld>
            <a:endParaRPr lang="en-US" altLang="en-US"/>
          </a:p>
        </p:txBody>
      </p:sp>
    </p:spTree>
    <p:extLst>
      <p:ext uri="{BB962C8B-B14F-4D97-AF65-F5344CB8AC3E}">
        <p14:creationId xmlns:p14="http://schemas.microsoft.com/office/powerpoint/2010/main" val="1661784490"/>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18795" y="457202"/>
            <a:ext cx="3833931" cy="1600200"/>
          </a:xfrm>
        </p:spPr>
        <p:txBody>
          <a:bodyPr anchor="b"/>
          <a:lstStyle>
            <a:lvl1pPr>
              <a:defRPr sz="3119"/>
            </a:lvl1pPr>
          </a:lstStyle>
          <a:p>
            <a:r>
              <a:rPr lang="en-US" altLang="zh-CN" smtClean="0"/>
              <a:t>Click to edit Master title style</a:t>
            </a:r>
            <a:endParaRPr lang="zh-CN" altLang="en-US"/>
          </a:p>
        </p:txBody>
      </p:sp>
      <p:sp>
        <p:nvSpPr>
          <p:cNvPr id="3" name="内容占位符 2"/>
          <p:cNvSpPr>
            <a:spLocks noGrp="1"/>
          </p:cNvSpPr>
          <p:nvPr>
            <p:ph idx="1"/>
          </p:nvPr>
        </p:nvSpPr>
        <p:spPr>
          <a:xfrm>
            <a:off x="5053609" y="987427"/>
            <a:ext cx="6017895" cy="4873625"/>
          </a:xfrm>
        </p:spPr>
        <p:txBody>
          <a:bodyPr/>
          <a:lstStyle>
            <a:lvl1pPr>
              <a:defRPr sz="3119"/>
            </a:lvl1pPr>
            <a:lvl2pPr>
              <a:defRPr sz="2729"/>
            </a:lvl2pPr>
            <a:lvl3pPr>
              <a:defRPr sz="2340"/>
            </a:lvl3pPr>
            <a:lvl4pPr>
              <a:defRPr sz="1950"/>
            </a:lvl4pPr>
            <a:lvl5pPr>
              <a:defRPr sz="1950"/>
            </a:lvl5pPr>
            <a:lvl6pPr>
              <a:defRPr sz="1950"/>
            </a:lvl6pPr>
            <a:lvl7pPr>
              <a:defRPr sz="1950"/>
            </a:lvl7pPr>
            <a:lvl8pPr>
              <a:defRPr sz="1950"/>
            </a:lvl8pPr>
            <a:lvl9pPr>
              <a:defRPr sz="195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818795" y="2057401"/>
            <a:ext cx="3833931" cy="3811588"/>
          </a:xfrm>
        </p:spPr>
        <p:txBody>
          <a:bodyPr/>
          <a:lstStyle>
            <a:lvl1pPr marL="0" indent="0">
              <a:buNone/>
              <a:defRPr sz="1560"/>
            </a:lvl1pPr>
            <a:lvl2pPr marL="445681" indent="0">
              <a:buNone/>
              <a:defRPr sz="1365"/>
            </a:lvl2pPr>
            <a:lvl3pPr marL="891362" indent="0">
              <a:buNone/>
              <a:defRPr sz="1170"/>
            </a:lvl3pPr>
            <a:lvl4pPr marL="1337043" indent="0">
              <a:buNone/>
              <a:defRPr sz="975"/>
            </a:lvl4pPr>
            <a:lvl5pPr marL="1782723" indent="0">
              <a:buNone/>
              <a:defRPr sz="975"/>
            </a:lvl5pPr>
            <a:lvl6pPr marL="2228404" indent="0">
              <a:buNone/>
              <a:defRPr sz="975"/>
            </a:lvl6pPr>
            <a:lvl7pPr marL="2674085" indent="0">
              <a:buNone/>
              <a:defRPr sz="975"/>
            </a:lvl7pPr>
            <a:lvl8pPr marL="3119766" indent="0">
              <a:buNone/>
              <a:defRPr sz="975"/>
            </a:lvl8pPr>
            <a:lvl9pPr marL="3565446" indent="0">
              <a:buNone/>
              <a:defRPr sz="975"/>
            </a:lvl9pPr>
          </a:lstStyle>
          <a:p>
            <a:pPr lvl="0"/>
            <a:r>
              <a:rPr lang="en-US" altLang="zh-CN" smtClean="0"/>
              <a:t>Edit Master text styles</a:t>
            </a:r>
          </a:p>
        </p:txBody>
      </p:sp>
      <p:sp>
        <p:nvSpPr>
          <p:cNvPr id="5" name="日期占位符 4"/>
          <p:cNvSpPr>
            <a:spLocks noGrp="1"/>
          </p:cNvSpPr>
          <p:nvPr>
            <p:ph type="dt" sz="half" idx="10"/>
          </p:nvPr>
        </p:nvSpPr>
        <p:spPr/>
        <p:txBody>
          <a:bodyPr/>
          <a:lstStyle/>
          <a:p>
            <a:pPr>
              <a:defRPr/>
            </a:pPr>
            <a:endParaRPr lang="en-US"/>
          </a:p>
        </p:txBody>
      </p:sp>
      <p:sp>
        <p:nvSpPr>
          <p:cNvPr id="6" name="页脚占位符 5"/>
          <p:cNvSpPr>
            <a:spLocks noGrp="1"/>
          </p:cNvSpPr>
          <p:nvPr>
            <p:ph type="ftr" sz="quarter" idx="11"/>
          </p:nvPr>
        </p:nvSpPr>
        <p:spPr/>
        <p:txBody>
          <a:bodyPr/>
          <a:lstStyle/>
          <a:p>
            <a:pPr>
              <a:defRPr/>
            </a:pPr>
            <a:endParaRPr lang="en-US"/>
          </a:p>
        </p:txBody>
      </p:sp>
      <p:sp>
        <p:nvSpPr>
          <p:cNvPr id="7" name="灯片编号占位符 6"/>
          <p:cNvSpPr>
            <a:spLocks noGrp="1"/>
          </p:cNvSpPr>
          <p:nvPr>
            <p:ph type="sldNum" sz="quarter" idx="12"/>
          </p:nvPr>
        </p:nvSpPr>
        <p:spPr/>
        <p:txBody>
          <a:bodyPr/>
          <a:lstStyle/>
          <a:p>
            <a:fld id="{D29946FD-0903-4DCD-A77A-79F53B100505}" type="slidenum">
              <a:rPr lang="en-US" altLang="en-US" smtClean="0"/>
              <a:pPr/>
              <a:t>‹#›</a:t>
            </a:fld>
            <a:endParaRPr lang="en-US" altLang="en-US"/>
          </a:p>
        </p:txBody>
      </p:sp>
    </p:spTree>
    <p:extLst>
      <p:ext uri="{BB962C8B-B14F-4D97-AF65-F5344CB8AC3E}">
        <p14:creationId xmlns:p14="http://schemas.microsoft.com/office/powerpoint/2010/main" val="699614024"/>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jp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17247" y="365127"/>
            <a:ext cx="10252710" cy="1325563"/>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17247" y="1825625"/>
            <a:ext cx="10252710" cy="4351338"/>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17247" y="6356352"/>
            <a:ext cx="2674620" cy="365125"/>
          </a:xfrm>
          <a:prstGeom prst="rect">
            <a:avLst/>
          </a:prstGeom>
        </p:spPr>
        <p:txBody>
          <a:bodyPr vert="horz" lIns="91436" tIns="45718" rIns="91436" bIns="45718" rtlCol="0" anchor="ctr"/>
          <a:lstStyle>
            <a:lvl1pPr algn="l">
              <a:defRPr sz="1170">
                <a:solidFill>
                  <a:schemeClr val="tx1">
                    <a:tint val="75000"/>
                  </a:schemeClr>
                </a:solidFill>
              </a:defRPr>
            </a:lvl1pPr>
          </a:lstStyle>
          <a:p>
            <a:pPr>
              <a:defRPr/>
            </a:pPr>
            <a:endParaRPr lang="en-US"/>
          </a:p>
        </p:txBody>
      </p:sp>
      <p:sp>
        <p:nvSpPr>
          <p:cNvPr id="5" name="页脚占位符 4"/>
          <p:cNvSpPr>
            <a:spLocks noGrp="1"/>
          </p:cNvSpPr>
          <p:nvPr>
            <p:ph type="ftr" sz="quarter" idx="3"/>
          </p:nvPr>
        </p:nvSpPr>
        <p:spPr>
          <a:xfrm>
            <a:off x="3937636" y="6356352"/>
            <a:ext cx="4011930" cy="365125"/>
          </a:xfrm>
          <a:prstGeom prst="rect">
            <a:avLst/>
          </a:prstGeom>
        </p:spPr>
        <p:txBody>
          <a:bodyPr vert="horz" lIns="91436" tIns="45718" rIns="91436" bIns="45718" rtlCol="0" anchor="ctr"/>
          <a:lstStyle>
            <a:lvl1pPr algn="ctr">
              <a:defRPr sz="1170">
                <a:solidFill>
                  <a:schemeClr val="tx1">
                    <a:tint val="75000"/>
                  </a:schemeClr>
                </a:solidFill>
              </a:defRPr>
            </a:lvl1pPr>
          </a:lstStyle>
          <a:p>
            <a:pPr>
              <a:defRPr/>
            </a:pPr>
            <a:endParaRPr lang="en-US"/>
          </a:p>
        </p:txBody>
      </p:sp>
      <p:sp>
        <p:nvSpPr>
          <p:cNvPr id="6" name="灯片编号占位符 5"/>
          <p:cNvSpPr>
            <a:spLocks noGrp="1"/>
          </p:cNvSpPr>
          <p:nvPr>
            <p:ph type="sldNum" sz="quarter" idx="4"/>
          </p:nvPr>
        </p:nvSpPr>
        <p:spPr>
          <a:xfrm>
            <a:off x="8395336" y="6356352"/>
            <a:ext cx="2674620" cy="365125"/>
          </a:xfrm>
          <a:prstGeom prst="rect">
            <a:avLst/>
          </a:prstGeom>
        </p:spPr>
        <p:txBody>
          <a:bodyPr vert="horz" lIns="91436" tIns="45718" rIns="91436" bIns="45718" rtlCol="0" anchor="ctr"/>
          <a:lstStyle>
            <a:lvl1pPr algn="r">
              <a:defRPr sz="1170">
                <a:solidFill>
                  <a:schemeClr val="tx1">
                    <a:tint val="75000"/>
                  </a:schemeClr>
                </a:solidFill>
              </a:defRPr>
            </a:lvl1pPr>
          </a:lstStyle>
          <a:p>
            <a:fld id="{D29946FD-0903-4DCD-A77A-79F53B100505}" type="slidenum">
              <a:rPr lang="en-US" altLang="en-US" smtClean="0"/>
              <a:pPr/>
              <a:t>‹#›</a:t>
            </a:fld>
            <a:endParaRPr lang="en-US" altLang="en-US"/>
          </a:p>
        </p:txBody>
      </p:sp>
      <p:pic>
        <p:nvPicPr>
          <p:cNvPr id="9" name="Picture 8" descr="A picture containing diagram&#10;&#10;Description automatically generated">
            <a:extLst>
              <a:ext uri="{FF2B5EF4-FFF2-40B4-BE49-F238E27FC236}">
                <a16:creationId xmlns:a16="http://schemas.microsoft.com/office/drawing/2014/main" id="{FDC4D892-4A3E-48F7-BAB3-1DC19DE3E4EB}"/>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18130339" y="9010867"/>
            <a:ext cx="1090784" cy="966129"/>
          </a:xfrm>
          <a:prstGeom prst="rect">
            <a:avLst/>
          </a:prstGeom>
        </p:spPr>
      </p:pic>
    </p:spTree>
    <p:extLst>
      <p:ext uri="{BB962C8B-B14F-4D97-AF65-F5344CB8AC3E}">
        <p14:creationId xmlns:p14="http://schemas.microsoft.com/office/powerpoint/2010/main" val="130158373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 id="2147483850" r:id="rId36"/>
    <p:sldLayoutId id="2147483851" r:id="rId37"/>
    <p:sldLayoutId id="2147483852" r:id="rId38"/>
    <p:sldLayoutId id="2147483853" r:id="rId39"/>
    <p:sldLayoutId id="2147483854" r:id="rId40"/>
  </p:sldLayoutIdLst>
  <p:transition spd="med">
    <p:pull/>
  </p:transition>
  <p:txStyles>
    <p:titleStyle>
      <a:lvl1pPr algn="l" defTabSz="891362" rtl="0" eaLnBrk="1" latinLnBrk="0" hangingPunct="1">
        <a:lnSpc>
          <a:spcPct val="90000"/>
        </a:lnSpc>
        <a:spcBef>
          <a:spcPct val="0"/>
        </a:spcBef>
        <a:buNone/>
        <a:defRPr sz="4289" kern="1200">
          <a:solidFill>
            <a:schemeClr val="tx1"/>
          </a:solidFill>
          <a:latin typeface="+mj-lt"/>
          <a:ea typeface="+mj-ea"/>
          <a:cs typeface="+mj-cs"/>
        </a:defRPr>
      </a:lvl1pPr>
    </p:titleStyle>
    <p:bodyStyle>
      <a:lvl1pPr marL="222840" indent="-222840" algn="l" defTabSz="891362" rtl="0" eaLnBrk="1" latinLnBrk="0" hangingPunct="1">
        <a:lnSpc>
          <a:spcPct val="90000"/>
        </a:lnSpc>
        <a:spcBef>
          <a:spcPts val="975"/>
        </a:spcBef>
        <a:buFont typeface="Arial" panose="020B0604020202020204" pitchFamily="34" charset="0"/>
        <a:buChar char="•"/>
        <a:defRPr sz="2729" kern="1200">
          <a:solidFill>
            <a:schemeClr val="tx1"/>
          </a:solidFill>
          <a:latin typeface="+mn-lt"/>
          <a:ea typeface="+mn-ea"/>
          <a:cs typeface="+mn-cs"/>
        </a:defRPr>
      </a:lvl1pPr>
      <a:lvl2pPr marL="668521" indent="-222840" algn="l" defTabSz="891362" rtl="0" eaLnBrk="1" latinLnBrk="0" hangingPunct="1">
        <a:lnSpc>
          <a:spcPct val="90000"/>
        </a:lnSpc>
        <a:spcBef>
          <a:spcPts val="488"/>
        </a:spcBef>
        <a:buFont typeface="Arial" panose="020B0604020202020204" pitchFamily="34" charset="0"/>
        <a:buChar char="•"/>
        <a:defRPr sz="2340" kern="1200">
          <a:solidFill>
            <a:schemeClr val="tx1"/>
          </a:solidFill>
          <a:latin typeface="+mn-lt"/>
          <a:ea typeface="+mn-ea"/>
          <a:cs typeface="+mn-cs"/>
        </a:defRPr>
      </a:lvl2pPr>
      <a:lvl3pPr marL="1114202" indent="-222840" algn="l" defTabSz="891362" rtl="0" eaLnBrk="1" latinLnBrk="0" hangingPunct="1">
        <a:lnSpc>
          <a:spcPct val="90000"/>
        </a:lnSpc>
        <a:spcBef>
          <a:spcPts val="488"/>
        </a:spcBef>
        <a:buFont typeface="Arial" panose="020B0604020202020204" pitchFamily="34" charset="0"/>
        <a:buChar char="•"/>
        <a:defRPr sz="1950" kern="1200">
          <a:solidFill>
            <a:schemeClr val="tx1"/>
          </a:solidFill>
          <a:latin typeface="+mn-lt"/>
          <a:ea typeface="+mn-ea"/>
          <a:cs typeface="+mn-cs"/>
        </a:defRPr>
      </a:lvl3pPr>
      <a:lvl4pPr marL="1559883" indent="-222840" algn="l" defTabSz="891362"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4pPr>
      <a:lvl5pPr marL="2005564" indent="-222840" algn="l" defTabSz="891362"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5pPr>
      <a:lvl6pPr marL="2451245" indent="-222840" algn="l" defTabSz="891362"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6pPr>
      <a:lvl7pPr marL="2896926" indent="-222840" algn="l" defTabSz="891362"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7pPr>
      <a:lvl8pPr marL="3342606" indent="-222840" algn="l" defTabSz="891362"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8pPr>
      <a:lvl9pPr marL="3788287" indent="-222840" algn="l" defTabSz="891362"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9pPr>
    </p:bodyStyle>
    <p:otherStyle>
      <a:defPPr>
        <a:defRPr lang="zh-CN"/>
      </a:defPPr>
      <a:lvl1pPr marL="0" algn="l" defTabSz="891362" rtl="0" eaLnBrk="1" latinLnBrk="0" hangingPunct="1">
        <a:defRPr sz="1755" kern="1200">
          <a:solidFill>
            <a:schemeClr val="tx1"/>
          </a:solidFill>
          <a:latin typeface="+mn-lt"/>
          <a:ea typeface="+mn-ea"/>
          <a:cs typeface="+mn-cs"/>
        </a:defRPr>
      </a:lvl1pPr>
      <a:lvl2pPr marL="445681" algn="l" defTabSz="891362" rtl="0" eaLnBrk="1" latinLnBrk="0" hangingPunct="1">
        <a:defRPr sz="1755" kern="1200">
          <a:solidFill>
            <a:schemeClr val="tx1"/>
          </a:solidFill>
          <a:latin typeface="+mn-lt"/>
          <a:ea typeface="+mn-ea"/>
          <a:cs typeface="+mn-cs"/>
        </a:defRPr>
      </a:lvl2pPr>
      <a:lvl3pPr marL="891362" algn="l" defTabSz="891362" rtl="0" eaLnBrk="1" latinLnBrk="0" hangingPunct="1">
        <a:defRPr sz="1755" kern="1200">
          <a:solidFill>
            <a:schemeClr val="tx1"/>
          </a:solidFill>
          <a:latin typeface="+mn-lt"/>
          <a:ea typeface="+mn-ea"/>
          <a:cs typeface="+mn-cs"/>
        </a:defRPr>
      </a:lvl3pPr>
      <a:lvl4pPr marL="1337043" algn="l" defTabSz="891362" rtl="0" eaLnBrk="1" latinLnBrk="0" hangingPunct="1">
        <a:defRPr sz="1755" kern="1200">
          <a:solidFill>
            <a:schemeClr val="tx1"/>
          </a:solidFill>
          <a:latin typeface="+mn-lt"/>
          <a:ea typeface="+mn-ea"/>
          <a:cs typeface="+mn-cs"/>
        </a:defRPr>
      </a:lvl4pPr>
      <a:lvl5pPr marL="1782723" algn="l" defTabSz="891362" rtl="0" eaLnBrk="1" latinLnBrk="0" hangingPunct="1">
        <a:defRPr sz="1755" kern="1200">
          <a:solidFill>
            <a:schemeClr val="tx1"/>
          </a:solidFill>
          <a:latin typeface="+mn-lt"/>
          <a:ea typeface="+mn-ea"/>
          <a:cs typeface="+mn-cs"/>
        </a:defRPr>
      </a:lvl5pPr>
      <a:lvl6pPr marL="2228404" algn="l" defTabSz="891362" rtl="0" eaLnBrk="1" latinLnBrk="0" hangingPunct="1">
        <a:defRPr sz="1755" kern="1200">
          <a:solidFill>
            <a:schemeClr val="tx1"/>
          </a:solidFill>
          <a:latin typeface="+mn-lt"/>
          <a:ea typeface="+mn-ea"/>
          <a:cs typeface="+mn-cs"/>
        </a:defRPr>
      </a:lvl6pPr>
      <a:lvl7pPr marL="2674085" algn="l" defTabSz="891362" rtl="0" eaLnBrk="1" latinLnBrk="0" hangingPunct="1">
        <a:defRPr sz="1755" kern="1200">
          <a:solidFill>
            <a:schemeClr val="tx1"/>
          </a:solidFill>
          <a:latin typeface="+mn-lt"/>
          <a:ea typeface="+mn-ea"/>
          <a:cs typeface="+mn-cs"/>
        </a:defRPr>
      </a:lvl7pPr>
      <a:lvl8pPr marL="3119766" algn="l" defTabSz="891362" rtl="0" eaLnBrk="1" latinLnBrk="0" hangingPunct="1">
        <a:defRPr sz="1755" kern="1200">
          <a:solidFill>
            <a:schemeClr val="tx1"/>
          </a:solidFill>
          <a:latin typeface="+mn-lt"/>
          <a:ea typeface="+mn-ea"/>
          <a:cs typeface="+mn-cs"/>
        </a:defRPr>
      </a:lvl8pPr>
      <a:lvl9pPr marL="3565446" algn="l" defTabSz="891362" rtl="0" eaLnBrk="1" latinLnBrk="0" hangingPunct="1">
        <a:defRPr sz="17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0.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3.vml"/><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22.wmf"/><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24.jpe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2.wmf"/><Relationship Id="rId2" Type="http://schemas.openxmlformats.org/officeDocument/2006/relationships/slideLayout" Target="../slideLayouts/slideLayout8.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25.jpeg"/><Relationship Id="rId4" Type="http://schemas.openxmlformats.org/officeDocument/2006/relationships/slide" Target="slide6.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8.xml"/><Relationship Id="rId1" Type="http://schemas.openxmlformats.org/officeDocument/2006/relationships/vmlDrawing" Target="../drawings/vmlDrawing6.vml"/><Relationship Id="rId4" Type="http://schemas.openxmlformats.org/officeDocument/2006/relationships/image" Target="../media/image22.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8.xml"/><Relationship Id="rId1" Type="http://schemas.openxmlformats.org/officeDocument/2006/relationships/vmlDrawing" Target="../drawings/vmlDrawing7.vml"/><Relationship Id="rId4" Type="http://schemas.openxmlformats.org/officeDocument/2006/relationships/image" Target="../media/image22.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0.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0.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7800" y="1524000"/>
            <a:ext cx="8686800" cy="4062651"/>
          </a:xfrm>
          <a:prstGeom prst="rect">
            <a:avLst/>
          </a:prstGeom>
          <a:noFill/>
        </p:spPr>
        <p:txBody>
          <a:bodyPr wrap="square" rtlCol="0">
            <a:spAutoFit/>
          </a:bodyPr>
          <a:lstStyle/>
          <a:p>
            <a:pPr algn="ctr"/>
            <a:r>
              <a:rPr lang="en-US" sz="4800" b="1" dirty="0" smtClean="0">
                <a:solidFill>
                  <a:srgbClr val="FF0000"/>
                </a:solidFill>
              </a:rPr>
              <a:t>CHÀO MỪNG CÁC EM ĐẾN VỚI TIẾT HỌC TRỰC TUYẾN</a:t>
            </a:r>
          </a:p>
          <a:p>
            <a:pPr algn="ctr"/>
            <a:r>
              <a:rPr lang="en-US" sz="5400" b="1" dirty="0" smtClean="0">
                <a:solidFill>
                  <a:srgbClr val="0070C0"/>
                </a:solidFill>
              </a:rPr>
              <a:t>MÔN: TẬP ĐỌC</a:t>
            </a:r>
            <a:endParaRPr lang="vi-VN" sz="5400" b="1" dirty="0" smtClean="0">
              <a:solidFill>
                <a:srgbClr val="0070C0"/>
              </a:solidFill>
            </a:endParaRPr>
          </a:p>
          <a:p>
            <a:pPr algn="ctr"/>
            <a:r>
              <a:rPr lang="vi-VN" sz="5400" b="1" dirty="0" smtClean="0">
                <a:solidFill>
                  <a:srgbClr val="0070C0"/>
                </a:solidFill>
              </a:rPr>
              <a:t>BỐN ANH TÀI</a:t>
            </a:r>
          </a:p>
          <a:p>
            <a:pPr algn="ctr"/>
            <a:r>
              <a:rPr lang="vi-VN" sz="5400" b="1" dirty="0" smtClean="0">
                <a:solidFill>
                  <a:srgbClr val="0070C0"/>
                </a:solidFill>
              </a:rPr>
              <a:t> (TUẦN 19,20)</a:t>
            </a:r>
            <a:endParaRPr lang="en-US" sz="5400" b="1" dirty="0">
              <a:solidFill>
                <a:srgbClr val="0070C0"/>
              </a:solidFill>
            </a:endParaRPr>
          </a:p>
        </p:txBody>
      </p:sp>
      <p:sp>
        <p:nvSpPr>
          <p:cNvPr id="2" name="TextBox 1"/>
          <p:cNvSpPr txBox="1"/>
          <p:nvPr/>
        </p:nvSpPr>
        <p:spPr>
          <a:xfrm>
            <a:off x="457200" y="342573"/>
            <a:ext cx="6400799" cy="523220"/>
          </a:xfrm>
          <a:prstGeom prst="rect">
            <a:avLst/>
          </a:prstGeom>
          <a:noFill/>
        </p:spPr>
        <p:txBody>
          <a:bodyPr wrap="square" rtlCol="0">
            <a:spAutoFit/>
          </a:bodyPr>
          <a:lstStyle/>
          <a:p>
            <a:r>
              <a:rPr lang="vi-VN" sz="2800" b="1" dirty="0" smtClean="0"/>
              <a:t>TRƯỜNG TIỂU HỌC </a:t>
            </a:r>
            <a:r>
              <a:rPr lang="en-US" sz="2800" b="1" dirty="0" smtClean="0"/>
              <a:t>PHÚC LỢI</a:t>
            </a:r>
            <a:endParaRPr lang="en-US" sz="2800" b="1" dirty="0"/>
          </a:p>
        </p:txBody>
      </p:sp>
    </p:spTree>
    <p:extLst>
      <p:ext uri="{BB962C8B-B14F-4D97-AF65-F5344CB8AC3E}">
        <p14:creationId xmlns:p14="http://schemas.microsoft.com/office/powerpoint/2010/main" val="3330524562"/>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3454"/>
            <a:ext cx="11582399" cy="6909584"/>
          </a:xfrm>
          <a:prstGeom prst="rect">
            <a:avLst/>
          </a:prstGeom>
          <a:noFill/>
        </p:spPr>
        <p:txBody>
          <a:bodyPr wrap="square" rtlCol="0">
            <a:spAutoFit/>
          </a:bodyPr>
          <a:lstStyle/>
          <a:p>
            <a:pPr algn="ctr"/>
            <a:r>
              <a:rPr lang="vi-VN" sz="2800" b="1">
                <a:solidFill>
                  <a:srgbClr val="FF0000"/>
                </a:solidFill>
              </a:rPr>
              <a:t>Bốn anh tài</a:t>
            </a:r>
            <a:endParaRPr lang="vi-VN" sz="2800">
              <a:solidFill>
                <a:srgbClr val="FF0000"/>
              </a:solidFill>
            </a:endParaRPr>
          </a:p>
          <a:p>
            <a:r>
              <a:rPr lang="vi-VN" sz="2400"/>
              <a:t>   </a:t>
            </a:r>
            <a:r>
              <a:rPr lang="vi-VN" sz="2300">
                <a:solidFill>
                  <a:srgbClr val="0000FF"/>
                </a:solidFill>
              </a:rPr>
              <a:t>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r>
              <a:rPr lang="vi-VN" sz="2300"/>
              <a:t>   Hồi ấy, trong vùng xuất hiện một con yêu tinh chuyên bắt người và súc vật. Chẳng mấy chốc, làng bản tan hoang, nhiều nơi không còn ai sống sót. Thương dân bản, Cẩu Khây quyết chí lên đường diệt trừ yêu tinh.</a:t>
            </a:r>
          </a:p>
          <a:p>
            <a:r>
              <a:rPr lang="vi-VN" sz="2300"/>
              <a:t>   </a:t>
            </a:r>
            <a:r>
              <a:rPr lang="vi-VN" sz="2300">
                <a:solidFill>
                  <a:schemeClr val="accent3">
                    <a:lumMod val="50000"/>
                  </a:schemeClr>
                </a:solidFill>
              </a:rPr>
              <a:t>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r>
              <a:rPr lang="vi-VN" sz="2300"/>
              <a:t>   </a:t>
            </a:r>
            <a:r>
              <a:rPr lang="vi-VN" sz="2300">
                <a:solidFill>
                  <a:srgbClr val="FF0000"/>
                </a:solidFill>
              </a:rPr>
              <a:t>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r>
              <a:rPr lang="vi-VN" sz="2300"/>
              <a:t>   </a:t>
            </a:r>
            <a:r>
              <a:rPr lang="vi-VN" sz="2300">
                <a:solidFill>
                  <a:srgbClr val="000066"/>
                </a:solidFill>
              </a:rPr>
              <a:t>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algn="r"/>
            <a:r>
              <a:rPr lang="vi-VN" sz="2300"/>
              <a:t>(còn nữa)</a:t>
            </a:r>
          </a:p>
          <a:p>
            <a:pPr algn="r"/>
            <a:r>
              <a:rPr lang="vi-VN" sz="2300" b="1"/>
              <a:t>TRUYỆN CỔ DÂN TỘC </a:t>
            </a:r>
            <a:r>
              <a:rPr lang="vi-VN" sz="2300" b="1" smtClean="0"/>
              <a:t>TÀY</a:t>
            </a:r>
            <a:endParaRPr lang="en-US" sz="2300" b="1" smtClean="0"/>
          </a:p>
        </p:txBody>
      </p:sp>
      <p:sp>
        <p:nvSpPr>
          <p:cNvPr id="5" name="Oval 4"/>
          <p:cNvSpPr/>
          <p:nvPr/>
        </p:nvSpPr>
        <p:spPr>
          <a:xfrm>
            <a:off x="119875" y="4572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anose="02020603050405020304" pitchFamily="18" charset="0"/>
                <a:cs typeface="Times New Roman" panose="02020603050405020304" pitchFamily="18" charset="0"/>
              </a:rPr>
              <a:t>1</a:t>
            </a:r>
            <a:endParaRPr lang="en-US">
              <a:latin typeface="Times New Roman" panose="02020603050405020304" pitchFamily="18" charset="0"/>
              <a:cs typeface="Times New Roman" panose="02020603050405020304" pitchFamily="18" charset="0"/>
            </a:endParaRPr>
          </a:p>
        </p:txBody>
      </p:sp>
      <p:sp>
        <p:nvSpPr>
          <p:cNvPr id="6" name="Oval 5"/>
          <p:cNvSpPr/>
          <p:nvPr/>
        </p:nvSpPr>
        <p:spPr>
          <a:xfrm>
            <a:off x="74341" y="15240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2</a:t>
            </a:r>
          </a:p>
        </p:txBody>
      </p:sp>
      <p:sp>
        <p:nvSpPr>
          <p:cNvPr id="7" name="Oval 6"/>
          <p:cNvSpPr/>
          <p:nvPr/>
        </p:nvSpPr>
        <p:spPr>
          <a:xfrm>
            <a:off x="84563" y="25908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3</a:t>
            </a:r>
          </a:p>
        </p:txBody>
      </p:sp>
      <p:sp>
        <p:nvSpPr>
          <p:cNvPr id="8" name="Oval 7"/>
          <p:cNvSpPr/>
          <p:nvPr/>
        </p:nvSpPr>
        <p:spPr>
          <a:xfrm>
            <a:off x="119875" y="39624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4</a:t>
            </a:r>
          </a:p>
        </p:txBody>
      </p:sp>
      <p:sp>
        <p:nvSpPr>
          <p:cNvPr id="9" name="Oval 8"/>
          <p:cNvSpPr/>
          <p:nvPr/>
        </p:nvSpPr>
        <p:spPr>
          <a:xfrm>
            <a:off x="119875" y="50292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806866628"/>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47008"/>
            <a:ext cx="11811000" cy="2510992"/>
          </a:xfrm>
          <a:prstGeom prst="rect">
            <a:avLst/>
          </a:prstGeom>
        </p:spPr>
      </p:pic>
      <p:sp>
        <p:nvSpPr>
          <p:cNvPr id="5" name="Rectangle 4"/>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EEECE1"/>
                </a:solidFill>
                <a:effectLst/>
                <a:uLnTx/>
                <a:uFillTx/>
                <a:latin typeface="Times New Roman" panose="02020603050405020304" pitchFamily="18" charset="0"/>
                <a:ea typeface="+mn-ea"/>
                <a:cs typeface="Times New Roman" panose="02020603050405020304" pitchFamily="18" charset="0"/>
              </a:rPr>
              <a:t>-</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5"/>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EEECE1"/>
                </a:solidFill>
                <a:effectLst/>
                <a:uLnTx/>
                <a:uFillTx/>
                <a:latin typeface="Times New Roman" panose="02020603050405020304" pitchFamily="18" charset="0"/>
                <a:ea typeface="+mn-ea"/>
                <a:cs typeface="Times New Roman" panose="02020603050405020304" pitchFamily="18" charset="0"/>
              </a:rPr>
              <a:t>-</a:t>
            </a:r>
            <a:endPar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Rectangle 6"/>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EEECE1"/>
                </a:solidFill>
                <a:effectLst/>
                <a:uLnTx/>
                <a:uFillTx/>
                <a:latin typeface="Times New Roman" panose="02020603050405020304" pitchFamily="18" charset="0"/>
                <a:ea typeface="+mn-ea"/>
                <a:cs typeface="Times New Roman" panose="02020603050405020304" pitchFamily="18" charset="0"/>
              </a:rPr>
              <a:t>-</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8" name="Rectangle 4"/>
          <p:cNvSpPr/>
          <p:nvPr/>
        </p:nvSpPr>
        <p:spPr>
          <a:xfrm>
            <a:off x="1524000" y="1643548"/>
            <a:ext cx="3667741"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4400">
                <a:solidFill>
                  <a:srgbClr val="0000FF"/>
                </a:solidFill>
                <a:latin typeface="Times New Roman" panose="02020603050405020304" pitchFamily="18" charset="0"/>
                <a:cs typeface="Times New Roman" panose="02020603050405020304" pitchFamily="18" charset="0"/>
              </a:rPr>
              <a:t>c</a:t>
            </a:r>
            <a:r>
              <a:rPr lang="en-US" altLang="en-US" sz="4400" smtClean="0">
                <a:solidFill>
                  <a:srgbClr val="0000FF"/>
                </a:solidFill>
                <a:latin typeface="Times New Roman" panose="02020603050405020304" pitchFamily="18" charset="0"/>
                <a:cs typeface="Times New Roman" panose="02020603050405020304" pitchFamily="18" charset="0"/>
              </a:rPr>
              <a:t>hõ xôi</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7"/>
          <p:cNvSpPr/>
          <p:nvPr/>
        </p:nvSpPr>
        <p:spPr>
          <a:xfrm>
            <a:off x="6547029" y="2112723"/>
            <a:ext cx="4319808"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4400">
                <a:solidFill>
                  <a:srgbClr val="0000FF"/>
                </a:solidFill>
                <a:latin typeface="Times New Roman" panose="02020603050405020304" pitchFamily="18" charset="0"/>
                <a:cs typeface="Times New Roman" panose="02020603050405020304" pitchFamily="18" charset="0"/>
              </a:rPr>
              <a:t>v</a:t>
            </a:r>
            <a:r>
              <a:rPr lang="en-US" altLang="en-US" sz="4400" smtClean="0">
                <a:solidFill>
                  <a:srgbClr val="0000FF"/>
                </a:solidFill>
                <a:latin typeface="Times New Roman" panose="02020603050405020304" pitchFamily="18" charset="0"/>
                <a:cs typeface="Times New Roman" panose="02020603050405020304" pitchFamily="18" charset="0"/>
              </a:rPr>
              <a:t>ạm vỡ</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Rectangle 8"/>
          <p:cNvSpPr/>
          <p:nvPr/>
        </p:nvSpPr>
        <p:spPr>
          <a:xfrm>
            <a:off x="1524000" y="2925594"/>
            <a:ext cx="3667741" cy="70173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28600" marR="0" lvl="0" indent="-228600" algn="ctr" defTabSz="914400" rtl="0" eaLnBrk="1" fontAlgn="auto" latinLnBrk="0" hangingPunct="1">
              <a:lnSpc>
                <a:spcPct val="90000"/>
              </a:lnSpc>
              <a:spcBef>
                <a:spcPct val="50000"/>
              </a:spcBef>
              <a:spcAft>
                <a:spcPts val="0"/>
              </a:spcAft>
              <a:buClrTx/>
              <a:buSzTx/>
              <a:buFont typeface="Arial" panose="020B0604020202020204" pitchFamily="34" charset="0"/>
              <a:buNone/>
              <a:tabLst/>
              <a:defRPr/>
            </a:pPr>
            <a:r>
              <a:rPr lang="en-US" altLang="en-US" sz="4400" smtClean="0">
                <a:solidFill>
                  <a:srgbClr val="0000FF"/>
                </a:solidFill>
                <a:latin typeface="Times New Roman" panose="02020603050405020304" pitchFamily="18" charset="0"/>
                <a:cs typeface="Times New Roman" panose="02020603050405020304" pitchFamily="18" charset="0"/>
              </a:rPr>
              <a:t>Cẩu Khây</a:t>
            </a:r>
            <a:endParaRPr kumimoji="0" lang="en-US" altLang="en-US" sz="4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9"/>
          <p:cNvSpPr/>
          <p:nvPr/>
        </p:nvSpPr>
        <p:spPr>
          <a:xfrm>
            <a:off x="6576792" y="3537138"/>
            <a:ext cx="4462426" cy="701731"/>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28600" marR="0" lvl="0" indent="-228600" algn="ctr" defTabSz="914400" rtl="0" eaLnBrk="1" fontAlgn="auto" latinLnBrk="0" hangingPunct="1">
              <a:lnSpc>
                <a:spcPct val="90000"/>
              </a:lnSpc>
              <a:spcBef>
                <a:spcPct val="50000"/>
              </a:spcBef>
              <a:spcAft>
                <a:spcPts val="0"/>
              </a:spcAft>
              <a:buClrTx/>
              <a:buSzTx/>
              <a:buFont typeface="Arial" panose="020B0604020202020204" pitchFamily="34" charset="0"/>
              <a:buNone/>
              <a:tabLst/>
              <a:defRPr/>
            </a:pPr>
            <a:r>
              <a:rPr lang="en-US" altLang="en-US" sz="4400" smtClean="0">
                <a:solidFill>
                  <a:srgbClr val="0000FF"/>
                </a:solidFill>
                <a:latin typeface="Times New Roman" panose="02020603050405020304" pitchFamily="18" charset="0"/>
                <a:cs typeface="Times New Roman" panose="02020603050405020304" pitchFamily="18" charset="0"/>
              </a:rPr>
              <a:t>Lấy Tai Tát Nước</a:t>
            </a:r>
            <a:endParaRPr kumimoji="0" lang="en-US" altLang="en-US" sz="4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grpSp>
        <p:nvGrpSpPr>
          <p:cNvPr id="12" name="Group 138"/>
          <p:cNvGrpSpPr>
            <a:grpSpLocks/>
          </p:cNvGrpSpPr>
          <p:nvPr/>
        </p:nvGrpSpPr>
        <p:grpSpPr bwMode="auto">
          <a:xfrm>
            <a:off x="2963044" y="163521"/>
            <a:ext cx="6263735" cy="1024467"/>
            <a:chOff x="-185986" y="452526"/>
            <a:chExt cx="7143752" cy="2563583"/>
          </a:xfrm>
        </p:grpSpPr>
        <p:pic>
          <p:nvPicPr>
            <p:cNvPr id="13"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986" y="452526"/>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41">
              <a:extLst/>
            </p:cNvPr>
            <p:cNvSpPr txBox="1"/>
            <p:nvPr/>
          </p:nvSpPr>
          <p:spPr>
            <a:xfrm>
              <a:off x="781699" y="800571"/>
              <a:ext cx="6176067" cy="1617351"/>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smtClean="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LUYỆN ĐỌC TỪ KHÓ</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15" name="Rectangle 8"/>
          <p:cNvSpPr/>
          <p:nvPr/>
        </p:nvSpPr>
        <p:spPr>
          <a:xfrm>
            <a:off x="1524000" y="4141668"/>
            <a:ext cx="3667741" cy="70173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28600" marR="0" lvl="0" indent="-228600" algn="ctr" defTabSz="914400" rtl="0" eaLnBrk="1" fontAlgn="auto" latinLnBrk="0" hangingPunct="1">
              <a:lnSpc>
                <a:spcPct val="90000"/>
              </a:lnSpc>
              <a:spcBef>
                <a:spcPct val="50000"/>
              </a:spcBef>
              <a:spcAft>
                <a:spcPts val="0"/>
              </a:spcAft>
              <a:buClrTx/>
              <a:buSzTx/>
              <a:buFont typeface="Arial" panose="020B0604020202020204" pitchFamily="34" charset="0"/>
              <a:buNone/>
              <a:tabLst/>
              <a:defRPr/>
            </a:pPr>
            <a:r>
              <a:rPr lang="en-US" altLang="en-US" sz="4400">
                <a:solidFill>
                  <a:srgbClr val="0000FF"/>
                </a:solidFill>
                <a:latin typeface="Times New Roman" panose="02020603050405020304" pitchFamily="18" charset="0"/>
                <a:cs typeface="Times New Roman" panose="02020603050405020304" pitchFamily="18" charset="0"/>
              </a:rPr>
              <a:t>s</a:t>
            </a:r>
            <a:r>
              <a:rPr lang="en-US" altLang="en-US" sz="4400" smtClean="0">
                <a:solidFill>
                  <a:srgbClr val="0000FF"/>
                </a:solidFill>
                <a:latin typeface="Times New Roman" panose="02020603050405020304" pitchFamily="18" charset="0"/>
                <a:cs typeface="Times New Roman" panose="02020603050405020304" pitchFamily="18" charset="0"/>
              </a:rPr>
              <a:t>ống sót</a:t>
            </a:r>
            <a:endParaRPr kumimoji="0" lang="en-US" altLang="en-US" sz="4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735708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81" y="5470634"/>
            <a:ext cx="11734800" cy="1387366"/>
          </a:xfrm>
          <a:prstGeom prst="rect">
            <a:avLst/>
          </a:prstGeom>
        </p:spPr>
      </p:pic>
      <p:grpSp>
        <p:nvGrpSpPr>
          <p:cNvPr id="5" name="Group 138"/>
          <p:cNvGrpSpPr>
            <a:grpSpLocks/>
          </p:cNvGrpSpPr>
          <p:nvPr/>
        </p:nvGrpSpPr>
        <p:grpSpPr bwMode="auto">
          <a:xfrm>
            <a:off x="3305934" y="364701"/>
            <a:ext cx="6263735" cy="1024467"/>
            <a:chOff x="-185986" y="452526"/>
            <a:chExt cx="7143752" cy="2563583"/>
          </a:xfrm>
        </p:grpSpPr>
        <p:pic>
          <p:nvPicPr>
            <p:cNvPr id="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986" y="452526"/>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141">
              <a:extLst/>
            </p:cNvPr>
            <p:cNvSpPr txBox="1"/>
            <p:nvPr/>
          </p:nvSpPr>
          <p:spPr>
            <a:xfrm>
              <a:off x="781699" y="800571"/>
              <a:ext cx="6176067" cy="1617351"/>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smtClean="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LUYỆN ĐỌC CÂU DÀI</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8" name="Rectangle 3"/>
          <p:cNvSpPr>
            <a:spLocks noChangeArrowheads="1"/>
          </p:cNvSpPr>
          <p:nvPr/>
        </p:nvSpPr>
        <p:spPr bwMode="auto">
          <a:xfrm>
            <a:off x="609600" y="2057400"/>
            <a:ext cx="1107916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4800" dirty="0" smtClean="0">
                <a:solidFill>
                  <a:srgbClr val="0000FF"/>
                </a:solidFill>
              </a:rPr>
              <a:t>      Đến </a:t>
            </a:r>
            <a:r>
              <a:rPr lang="en-US" altLang="en-US" sz="4800" dirty="0">
                <a:solidFill>
                  <a:srgbClr val="0000FF"/>
                </a:solidFill>
              </a:rPr>
              <a:t>một cánh đồng khô cạn</a:t>
            </a:r>
            <a:r>
              <a:rPr lang="en-US" altLang="en-US" sz="4800">
                <a:solidFill>
                  <a:srgbClr val="0000FF"/>
                </a:solidFill>
              </a:rPr>
              <a:t>, </a:t>
            </a:r>
            <a:r>
              <a:rPr lang="en-US" altLang="en-US" sz="4800" smtClean="0">
                <a:solidFill>
                  <a:srgbClr val="0000FF"/>
                </a:solidFill>
              </a:rPr>
              <a:t>Cẩu </a:t>
            </a:r>
            <a:r>
              <a:rPr lang="en-US" altLang="en-US" sz="4800" dirty="0">
                <a:solidFill>
                  <a:srgbClr val="0000FF"/>
                </a:solidFill>
              </a:rPr>
              <a:t>Khây thấy một cậu bé </a:t>
            </a:r>
            <a:r>
              <a:rPr lang="en-US" altLang="en-US" sz="4800" u="sng" dirty="0">
                <a:solidFill>
                  <a:srgbClr val="0000FF"/>
                </a:solidFill>
              </a:rPr>
              <a:t>vạm vỡ</a:t>
            </a:r>
            <a:r>
              <a:rPr lang="en-US" altLang="en-US" sz="4800" dirty="0">
                <a:solidFill>
                  <a:srgbClr val="0000FF"/>
                </a:solidFill>
              </a:rPr>
              <a:t> đang </a:t>
            </a:r>
            <a:r>
              <a:rPr lang="en-US" altLang="en-US" sz="4800" u="sng" dirty="0">
                <a:solidFill>
                  <a:srgbClr val="0000FF"/>
                </a:solidFill>
              </a:rPr>
              <a:t>dùng tay</a:t>
            </a:r>
            <a:r>
              <a:rPr lang="en-US" altLang="en-US" sz="4800" dirty="0">
                <a:solidFill>
                  <a:srgbClr val="0000FF"/>
                </a:solidFill>
              </a:rPr>
              <a:t> làm vồ </a:t>
            </a:r>
            <a:r>
              <a:rPr lang="en-US" altLang="en-US" sz="4800" u="sng" dirty="0">
                <a:solidFill>
                  <a:srgbClr val="0000FF"/>
                </a:solidFill>
              </a:rPr>
              <a:t>đóng cọc</a:t>
            </a:r>
            <a:r>
              <a:rPr lang="en-US" altLang="en-US" sz="4800" dirty="0">
                <a:solidFill>
                  <a:srgbClr val="0000FF"/>
                </a:solidFill>
              </a:rPr>
              <a:t> </a:t>
            </a:r>
            <a:r>
              <a:rPr lang="en-US" altLang="en-US" sz="4800" dirty="0">
                <a:solidFill>
                  <a:srgbClr val="FF0000"/>
                </a:solidFill>
              </a:rPr>
              <a:t>/</a:t>
            </a:r>
            <a:r>
              <a:rPr lang="en-US" altLang="en-US" sz="4800" dirty="0">
                <a:solidFill>
                  <a:srgbClr val="0000FF"/>
                </a:solidFill>
              </a:rPr>
              <a:t> để đắp đập dẫn nước vào ruộng</a:t>
            </a:r>
            <a:r>
              <a:rPr lang="en-US" altLang="en-US" sz="4800">
                <a:solidFill>
                  <a:srgbClr val="0000FF"/>
                </a:solidFill>
              </a:rPr>
              <a:t>. </a:t>
            </a:r>
            <a:endParaRPr lang="en-US" altLang="en-US" sz="4800" dirty="0">
              <a:solidFill>
                <a:srgbClr val="0000FF"/>
              </a:solidFill>
            </a:endParaRPr>
          </a:p>
        </p:txBody>
      </p:sp>
    </p:spTree>
    <p:extLst>
      <p:ext uri="{BB962C8B-B14F-4D97-AF65-F5344CB8AC3E}">
        <p14:creationId xmlns:p14="http://schemas.microsoft.com/office/powerpoint/2010/main" val="16719352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3454"/>
            <a:ext cx="11582399" cy="6909584"/>
          </a:xfrm>
          <a:prstGeom prst="rect">
            <a:avLst/>
          </a:prstGeom>
          <a:noFill/>
        </p:spPr>
        <p:txBody>
          <a:bodyPr wrap="square" rtlCol="0">
            <a:spAutoFit/>
          </a:bodyPr>
          <a:lstStyle/>
          <a:p>
            <a:pPr algn="ctr"/>
            <a:r>
              <a:rPr lang="vi-VN" sz="2800" b="1">
                <a:solidFill>
                  <a:srgbClr val="FF0000"/>
                </a:solidFill>
              </a:rPr>
              <a:t>Bốn anh tài</a:t>
            </a:r>
            <a:endParaRPr lang="vi-VN" sz="2800">
              <a:solidFill>
                <a:srgbClr val="FF0000"/>
              </a:solidFill>
            </a:endParaRPr>
          </a:p>
          <a:p>
            <a:r>
              <a:rPr lang="vi-VN" sz="2400"/>
              <a:t>   </a:t>
            </a:r>
            <a:r>
              <a:rPr lang="vi-VN" sz="2300">
                <a:solidFill>
                  <a:srgbClr val="0000FF"/>
                </a:solidFill>
              </a:rPr>
              <a:t>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r>
              <a:rPr lang="vi-VN" sz="2300"/>
              <a:t>   Hồi ấy, trong vùng xuất hiện một con yêu tinh chuyên bắt người và súc vật. Chẳng mấy chốc, làng bản tan hoang, nhiều nơi không còn ai sống sót. Thương dân bản, Cẩu Khây quyết chí lên đường diệt trừ yêu tinh.</a:t>
            </a:r>
          </a:p>
          <a:p>
            <a:r>
              <a:rPr lang="vi-VN" sz="2300"/>
              <a:t>   </a:t>
            </a:r>
            <a:r>
              <a:rPr lang="vi-VN" sz="2300">
                <a:solidFill>
                  <a:schemeClr val="accent3">
                    <a:lumMod val="50000"/>
                  </a:schemeClr>
                </a:solidFill>
              </a:rPr>
              <a:t>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r>
              <a:rPr lang="vi-VN" sz="2300"/>
              <a:t>   </a:t>
            </a:r>
            <a:r>
              <a:rPr lang="vi-VN" sz="2300">
                <a:solidFill>
                  <a:srgbClr val="FF0000"/>
                </a:solidFill>
              </a:rPr>
              <a:t>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r>
              <a:rPr lang="vi-VN" sz="2300"/>
              <a:t>   </a:t>
            </a:r>
            <a:r>
              <a:rPr lang="vi-VN" sz="2300">
                <a:solidFill>
                  <a:srgbClr val="000066"/>
                </a:solidFill>
              </a:rPr>
              <a:t>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algn="r"/>
            <a:r>
              <a:rPr lang="vi-VN" sz="2300"/>
              <a:t>(còn nữa)</a:t>
            </a:r>
          </a:p>
          <a:p>
            <a:pPr algn="r"/>
            <a:r>
              <a:rPr lang="vi-VN" sz="2300" b="1"/>
              <a:t>TRUYỆN CỔ DÂN TỘC </a:t>
            </a:r>
            <a:r>
              <a:rPr lang="vi-VN" sz="2300" b="1" smtClean="0"/>
              <a:t>TÀY</a:t>
            </a:r>
            <a:endParaRPr lang="en-US" sz="2300" b="1" smtClean="0"/>
          </a:p>
        </p:txBody>
      </p:sp>
      <p:sp>
        <p:nvSpPr>
          <p:cNvPr id="5" name="Oval 4"/>
          <p:cNvSpPr/>
          <p:nvPr/>
        </p:nvSpPr>
        <p:spPr>
          <a:xfrm>
            <a:off x="119875" y="4572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anose="02020603050405020304" pitchFamily="18" charset="0"/>
                <a:cs typeface="Times New Roman" panose="02020603050405020304" pitchFamily="18" charset="0"/>
              </a:rPr>
              <a:t>1</a:t>
            </a:r>
            <a:endParaRPr lang="en-US">
              <a:latin typeface="Times New Roman" panose="02020603050405020304" pitchFamily="18" charset="0"/>
              <a:cs typeface="Times New Roman" panose="02020603050405020304" pitchFamily="18" charset="0"/>
            </a:endParaRPr>
          </a:p>
        </p:txBody>
      </p:sp>
      <p:sp>
        <p:nvSpPr>
          <p:cNvPr id="6" name="Oval 5"/>
          <p:cNvSpPr/>
          <p:nvPr/>
        </p:nvSpPr>
        <p:spPr>
          <a:xfrm>
            <a:off x="74341" y="15240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2</a:t>
            </a:r>
          </a:p>
        </p:txBody>
      </p:sp>
      <p:sp>
        <p:nvSpPr>
          <p:cNvPr id="7" name="Oval 6"/>
          <p:cNvSpPr/>
          <p:nvPr/>
        </p:nvSpPr>
        <p:spPr>
          <a:xfrm>
            <a:off x="84563" y="25908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3</a:t>
            </a:r>
          </a:p>
        </p:txBody>
      </p:sp>
      <p:sp>
        <p:nvSpPr>
          <p:cNvPr id="8" name="Oval 7"/>
          <p:cNvSpPr/>
          <p:nvPr/>
        </p:nvSpPr>
        <p:spPr>
          <a:xfrm>
            <a:off x="119875" y="39624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4</a:t>
            </a:r>
          </a:p>
        </p:txBody>
      </p:sp>
      <p:sp>
        <p:nvSpPr>
          <p:cNvPr id="9" name="Oval 8"/>
          <p:cNvSpPr/>
          <p:nvPr/>
        </p:nvSpPr>
        <p:spPr>
          <a:xfrm>
            <a:off x="119875" y="50292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675263968"/>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965748" y="175837"/>
            <a:ext cx="5348302" cy="1024467"/>
            <a:chOff x="2965748" y="175837"/>
            <a:chExt cx="5348302" cy="1024467"/>
          </a:xfrm>
        </p:grpSpPr>
        <p:pic>
          <p:nvPicPr>
            <p:cNvPr id="5"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5748" y="175837"/>
              <a:ext cx="5348302" cy="102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41">
              <a:extLst/>
            </p:cNvPr>
            <p:cNvSpPr txBox="1"/>
            <p:nvPr/>
          </p:nvSpPr>
          <p:spPr bwMode="auto">
            <a:xfrm>
              <a:off x="3756760" y="286074"/>
              <a:ext cx="4271077" cy="646331"/>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smtClean="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GIẢI NGHĨA TỪ</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7" name="TextBox 6"/>
          <p:cNvSpPr txBox="1"/>
          <p:nvPr/>
        </p:nvSpPr>
        <p:spPr>
          <a:xfrm>
            <a:off x="685800" y="1642564"/>
            <a:ext cx="9606975" cy="707886"/>
          </a:xfrm>
          <a:prstGeom prst="rect">
            <a:avLst/>
          </a:prstGeom>
          <a:noFill/>
        </p:spPr>
        <p:txBody>
          <a:bodyPr wrap="square" rtlCol="0">
            <a:spAutoFit/>
          </a:bodyPr>
          <a:lstStyle/>
          <a:p>
            <a:r>
              <a:rPr lang="en-US" sz="4000"/>
              <a:t> </a:t>
            </a:r>
            <a:r>
              <a:rPr lang="en-US" sz="4000" smtClean="0">
                <a:solidFill>
                  <a:srgbClr val="FF0000"/>
                </a:solidFill>
              </a:rPr>
              <a:t>- Cẩu </a:t>
            </a:r>
            <a:r>
              <a:rPr lang="en-US" sz="4000">
                <a:solidFill>
                  <a:srgbClr val="FF0000"/>
                </a:solidFill>
              </a:rPr>
              <a:t>Khây </a:t>
            </a:r>
            <a:r>
              <a:rPr lang="en-US" sz="4000"/>
              <a:t>(tiếng Tày): chín chõ xôi.</a:t>
            </a:r>
            <a:endParaRPr lang="en-US" sz="4000">
              <a:latin typeface="Times New Roman" panose="02020603050405020304" pitchFamily="18" charset="0"/>
              <a:cs typeface="Times New Roman" panose="02020603050405020304" pitchFamily="18" charset="0"/>
            </a:endParaRPr>
          </a:p>
        </p:txBody>
      </p:sp>
      <p:sp>
        <p:nvSpPr>
          <p:cNvPr id="8" name="TextBox 7"/>
          <p:cNvSpPr txBox="1"/>
          <p:nvPr/>
        </p:nvSpPr>
        <p:spPr>
          <a:xfrm>
            <a:off x="696951" y="2792710"/>
            <a:ext cx="10809249" cy="1323439"/>
          </a:xfrm>
          <a:prstGeom prst="rect">
            <a:avLst/>
          </a:prstGeom>
          <a:noFill/>
        </p:spPr>
        <p:txBody>
          <a:bodyPr wrap="square" rtlCol="0">
            <a:spAutoFit/>
          </a:bodyPr>
          <a:lstStyle/>
          <a:p>
            <a:r>
              <a:rPr lang="en-US" sz="4000"/>
              <a:t> </a:t>
            </a:r>
            <a:r>
              <a:rPr lang="en-US" sz="4000" smtClean="0">
                <a:solidFill>
                  <a:srgbClr val="FF0000"/>
                </a:solidFill>
              </a:rPr>
              <a:t>- Tinh </a:t>
            </a:r>
            <a:r>
              <a:rPr lang="en-US" sz="4000">
                <a:solidFill>
                  <a:srgbClr val="FF0000"/>
                </a:solidFill>
              </a:rPr>
              <a:t>thông</a:t>
            </a:r>
            <a:r>
              <a:rPr lang="en-US" sz="4000"/>
              <a:t>: hiểu biết thấu đáo, có khả năng vận dụng thành thạo</a:t>
            </a:r>
            <a:r>
              <a:rPr lang="en-US" sz="4000" smtClean="0"/>
              <a:t>.</a:t>
            </a:r>
            <a:endParaRPr lang="en-US" sz="4000">
              <a:latin typeface="Times New Roman" panose="02020603050405020304" pitchFamily="18" charset="0"/>
              <a:cs typeface="Times New Roman" panose="02020603050405020304" pitchFamily="18" charset="0"/>
            </a:endParaRPr>
          </a:p>
        </p:txBody>
      </p:sp>
      <p:sp>
        <p:nvSpPr>
          <p:cNvPr id="11" name="Rectangle 10"/>
          <p:cNvSpPr/>
          <p:nvPr/>
        </p:nvSpPr>
        <p:spPr>
          <a:xfrm>
            <a:off x="839298" y="4419600"/>
            <a:ext cx="10438301" cy="1323439"/>
          </a:xfrm>
          <a:prstGeom prst="rect">
            <a:avLst/>
          </a:prstGeom>
        </p:spPr>
        <p:txBody>
          <a:bodyPr wrap="square">
            <a:spAutoFit/>
          </a:bodyPr>
          <a:lstStyle/>
          <a:p>
            <a:r>
              <a:rPr lang="en-US" sz="4000" smtClean="0">
                <a:solidFill>
                  <a:srgbClr val="FF0000"/>
                </a:solidFill>
                <a:cs typeface="Times New Roman" panose="02020603050405020304" pitchFamily="18" charset="0"/>
              </a:rPr>
              <a:t>- </a:t>
            </a:r>
            <a:r>
              <a:rPr lang="vi-VN" sz="4000" smtClean="0">
                <a:solidFill>
                  <a:srgbClr val="FF0000"/>
                </a:solidFill>
                <a:cs typeface="Times New Roman" panose="02020603050405020304" pitchFamily="18" charset="0"/>
              </a:rPr>
              <a:t>Yêu </a:t>
            </a:r>
            <a:r>
              <a:rPr lang="vi-VN" sz="4000">
                <a:solidFill>
                  <a:srgbClr val="FF0000"/>
                </a:solidFill>
                <a:cs typeface="Times New Roman" panose="02020603050405020304" pitchFamily="18" charset="0"/>
              </a:rPr>
              <a:t>tinh</a:t>
            </a:r>
            <a:r>
              <a:rPr lang="vi-VN" sz="4000">
                <a:solidFill>
                  <a:srgbClr val="000000"/>
                </a:solidFill>
                <a:cs typeface="Times New Roman" panose="02020603050405020304" pitchFamily="18" charset="0"/>
              </a:rPr>
              <a:t>: con vật tưởng tượng, có nhiều phép thuật và rất độc ác</a:t>
            </a:r>
            <a:r>
              <a:rPr lang="vi-VN" sz="4000" smtClean="0">
                <a:solidFill>
                  <a:srgbClr val="000000"/>
                </a:solidFill>
                <a:cs typeface="Times New Roman" panose="02020603050405020304" pitchFamily="18" charset="0"/>
              </a:rPr>
              <a:t>.</a:t>
            </a:r>
            <a:endParaRPr lang="en-US" sz="4000">
              <a:cs typeface="Times New Roman" panose="02020603050405020304" pitchFamily="18" charset="0"/>
            </a:endParaRPr>
          </a:p>
        </p:txBody>
      </p:sp>
    </p:spTree>
    <p:extLst>
      <p:ext uri="{BB962C8B-B14F-4D97-AF65-F5344CB8AC3E}">
        <p14:creationId xmlns:p14="http://schemas.microsoft.com/office/powerpoint/2010/main" val="2263888534"/>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7238" y="329644"/>
            <a:ext cx="8008382" cy="59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930" y="771407"/>
            <a:ext cx="1224319" cy="122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3417">
            <a:off x="629960" y="1573173"/>
            <a:ext cx="3008948" cy="425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63409">
            <a:off x="8511422" y="355045"/>
            <a:ext cx="1289327" cy="128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0DA1A78-517C-4772-A9C2-969AE648E42B}"/>
              </a:ext>
            </a:extLst>
          </p:cNvPr>
          <p:cNvSpPr/>
          <p:nvPr/>
        </p:nvSpPr>
        <p:spPr>
          <a:xfrm>
            <a:off x="4471808" y="2714737"/>
            <a:ext cx="6706981" cy="1170321"/>
          </a:xfrm>
          <a:prstGeom prst="rect">
            <a:avLst/>
          </a:prstGeom>
          <a:noFill/>
        </p:spPr>
        <p:txBody>
          <a:bodyPr wrap="square">
            <a:spAutoFit/>
          </a:bodyPr>
          <a:lstStyle/>
          <a:p>
            <a:pPr algn="ctr" eaLnBrk="1" fontAlgn="auto" hangingPunct="1">
              <a:spcBef>
                <a:spcPts val="0"/>
              </a:spcBef>
              <a:spcAft>
                <a:spcPts val="0"/>
              </a:spcAft>
              <a:defRPr/>
            </a:pPr>
            <a:r>
              <a:rPr lang="en-US" sz="7020" b="1" dirty="0">
                <a:ln w="0"/>
                <a:solidFill>
                  <a:srgbClr val="002060"/>
                </a:solidFill>
                <a:effectLst>
                  <a:outerShdw blurRad="38100" dist="19050" dir="2700000" algn="tl" rotWithShape="0">
                    <a:schemeClr val="dk1">
                      <a:alpha val="40000"/>
                    </a:schemeClr>
                  </a:outerShdw>
                </a:effectLst>
                <a:cs typeface="Times New Roman" panose="02020603050405020304" pitchFamily="18" charset="0"/>
              </a:rPr>
              <a:t>TÌM HIỂU BÀI</a:t>
            </a:r>
          </a:p>
        </p:txBody>
      </p:sp>
    </p:spTree>
    <p:extLst>
      <p:ext uri="{BB962C8B-B14F-4D97-AF65-F5344CB8AC3E}">
        <p14:creationId xmlns:p14="http://schemas.microsoft.com/office/powerpoint/2010/main" val="4214187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838200" y="3238619"/>
            <a:ext cx="10092531" cy="1200329"/>
          </a:xfrm>
          <a:prstGeom prst="rect">
            <a:avLst/>
          </a:prstGeom>
          <a:noFill/>
          <a:ln>
            <a:noFill/>
          </a:ln>
          <a:extLst/>
        </p:spPr>
        <p:txBody>
          <a:bodyPr wrap="square">
            <a:spAutoFit/>
          </a:bodyPr>
          <a:lstStyle/>
          <a:p>
            <a:pPr algn="ctr">
              <a:defRPr/>
            </a:pPr>
            <a:r>
              <a:rPr lang="vi-VN" sz="3600" b="1" dirty="0" smtClean="0">
                <a:solidFill>
                  <a:srgbClr val="C00000"/>
                </a:solidFill>
              </a:rPr>
              <a:t>Những </a:t>
            </a:r>
            <a:r>
              <a:rPr lang="vi-VN" sz="3600" b="1" dirty="0">
                <a:solidFill>
                  <a:srgbClr val="C00000"/>
                </a:solidFill>
              </a:rPr>
              <a:t>chi tiết nào nói lên sức khoẻ và tài năng đặc biệt của Cẩu Khây?</a:t>
            </a:r>
            <a:endParaRPr lang="en-US" sz="3600" b="1" dirty="0">
              <a:solidFill>
                <a:srgbClr val="C00000"/>
              </a:solidFill>
            </a:endParaRPr>
          </a:p>
        </p:txBody>
      </p:sp>
      <p:sp>
        <p:nvSpPr>
          <p:cNvPr id="5" name="Rectangle 4"/>
          <p:cNvSpPr>
            <a:spLocks noChangeArrowheads="1"/>
          </p:cNvSpPr>
          <p:nvPr/>
        </p:nvSpPr>
        <p:spPr bwMode="auto">
          <a:xfrm>
            <a:off x="685800" y="4771311"/>
            <a:ext cx="10591800" cy="1200329"/>
          </a:xfrm>
          <a:prstGeom prst="rect">
            <a:avLst/>
          </a:prstGeom>
          <a:noFill/>
          <a:ln>
            <a:noFill/>
          </a:ln>
          <a:extLst/>
        </p:spPr>
        <p:txBody>
          <a:bodyPr wrap="square">
            <a:spAutoFit/>
          </a:bodyPr>
          <a:lstStyle/>
          <a:p>
            <a:pPr algn="ctr">
              <a:defRPr/>
            </a:pPr>
            <a:r>
              <a:rPr lang="vi-VN" sz="3600" b="1" dirty="0">
                <a:solidFill>
                  <a:srgbClr val="000000"/>
                </a:solidFill>
              </a:rPr>
              <a:t>Nhỏ người nhưng ăn một lúc hết chín chõ xôi, 10 tuổi sức đã bằng trai 18, 15 tuổi đã tinh thông </a:t>
            </a:r>
            <a:r>
              <a:rPr lang="vi-VN" sz="3600" b="1">
                <a:solidFill>
                  <a:srgbClr val="000000"/>
                </a:solidFill>
              </a:rPr>
              <a:t>võ </a:t>
            </a:r>
            <a:r>
              <a:rPr lang="vi-VN" sz="3600" b="1" smtClean="0">
                <a:solidFill>
                  <a:srgbClr val="000000"/>
                </a:solidFill>
              </a:rPr>
              <a:t>nghệ</a:t>
            </a:r>
            <a:r>
              <a:rPr lang="vi-VN" sz="3600" b="1" dirty="0">
                <a:solidFill>
                  <a:srgbClr val="000000"/>
                </a:solidFill>
              </a:rPr>
              <a:t>.</a:t>
            </a:r>
            <a:endParaRPr lang="en-US" sz="3600" b="1" dirty="0">
              <a:solidFill>
                <a:srgbClr val="000000"/>
              </a:solidFill>
            </a:endParaRPr>
          </a:p>
        </p:txBody>
      </p:sp>
      <p:sp>
        <p:nvSpPr>
          <p:cNvPr id="6" name="Rectangle 5"/>
          <p:cNvSpPr/>
          <p:nvPr/>
        </p:nvSpPr>
        <p:spPr>
          <a:xfrm>
            <a:off x="399178" y="457200"/>
            <a:ext cx="11165043" cy="2308324"/>
          </a:xfrm>
          <a:prstGeom prst="rect">
            <a:avLst/>
          </a:prstGeom>
          <a:solidFill>
            <a:srgbClr val="99FFCC"/>
          </a:solidFill>
        </p:spPr>
        <p:txBody>
          <a:bodyPr wrap="square">
            <a:spAutoFit/>
          </a:bodyPr>
          <a:lstStyle/>
          <a:p>
            <a:r>
              <a:rPr lang="en-US" sz="3600"/>
              <a:t> </a:t>
            </a:r>
            <a:r>
              <a:rPr lang="en-US" sz="3600" smtClean="0"/>
              <a:t>    </a:t>
            </a:r>
            <a:r>
              <a:rPr lang="vi-VN" sz="3600" smtClean="0"/>
              <a:t>Ngày </a:t>
            </a:r>
            <a:r>
              <a:rPr lang="vi-VN" sz="3600"/>
              <a:t>xưa, ở bản kia có một chú bé tuy nhỏ người nhưng ăn một lúc hết chín chõ xôi. Dân bản đặt tên cho chú là Cẩu Khây. Cẩu Khây lên mười tuổi, sức đã bằng trai mười tám; mười lăm tuổi đã tinh thông võ nghệ</a:t>
            </a:r>
            <a:r>
              <a:rPr lang="vi-VN" sz="3600" smtClean="0"/>
              <a:t>.</a:t>
            </a:r>
            <a:endParaRPr lang="vi-VN" sz="3600"/>
          </a:p>
        </p:txBody>
      </p:sp>
    </p:spTree>
    <p:extLst>
      <p:ext uri="{BB962C8B-B14F-4D97-AF65-F5344CB8AC3E}">
        <p14:creationId xmlns:p14="http://schemas.microsoft.com/office/powerpoint/2010/main" val="24910749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AutoShape 5"/>
          <p:cNvSpPr>
            <a:spLocks noChangeArrowheads="1"/>
          </p:cNvSpPr>
          <p:nvPr/>
        </p:nvSpPr>
        <p:spPr bwMode="auto">
          <a:xfrm>
            <a:off x="3565525" y="914400"/>
            <a:ext cx="4656138" cy="5334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en-US" altLang="en-US" sz="2400" b="1">
              <a:solidFill>
                <a:srgbClr val="FF0000"/>
              </a:solidFill>
              <a:latin typeface=".VnRevueH" panose="020B7200000000000000" pitchFamily="34" charset="0"/>
            </a:endParaRPr>
          </a:p>
        </p:txBody>
      </p:sp>
      <p:sp>
        <p:nvSpPr>
          <p:cNvPr id="24" name="Rectangle 3"/>
          <p:cNvSpPr>
            <a:spLocks noChangeArrowheads="1"/>
          </p:cNvSpPr>
          <p:nvPr/>
        </p:nvSpPr>
        <p:spPr bwMode="auto">
          <a:xfrm>
            <a:off x="359734" y="2590800"/>
            <a:ext cx="11067720" cy="646331"/>
          </a:xfrm>
          <a:prstGeom prst="rect">
            <a:avLst/>
          </a:prstGeom>
          <a:noFill/>
          <a:ln>
            <a:noFill/>
          </a:ln>
          <a:extLst/>
        </p:spPr>
        <p:txBody>
          <a:bodyPr wrap="square">
            <a:spAutoFit/>
          </a:bodyPr>
          <a:lstStyle/>
          <a:p>
            <a:pPr>
              <a:defRPr/>
            </a:pPr>
            <a:r>
              <a:rPr lang="en-US" sz="3600" b="1" i="1" dirty="0" smtClean="0">
                <a:solidFill>
                  <a:srgbClr val="C00000"/>
                </a:solidFill>
              </a:rPr>
              <a:t>Chuyện </a:t>
            </a:r>
            <a:r>
              <a:rPr lang="en-US" sz="3600" b="1" i="1" dirty="0">
                <a:solidFill>
                  <a:srgbClr val="C00000"/>
                </a:solidFill>
              </a:rPr>
              <a:t>gì xảy ra với quê hương của Cẩu Khây? </a:t>
            </a:r>
          </a:p>
        </p:txBody>
      </p:sp>
      <p:sp>
        <p:nvSpPr>
          <p:cNvPr id="25" name="Rectangle 24"/>
          <p:cNvSpPr>
            <a:spLocks noChangeArrowheads="1"/>
          </p:cNvSpPr>
          <p:nvPr/>
        </p:nvSpPr>
        <p:spPr bwMode="auto">
          <a:xfrm>
            <a:off x="303499" y="3118850"/>
            <a:ext cx="11226030" cy="1754326"/>
          </a:xfrm>
          <a:prstGeom prst="rect">
            <a:avLst/>
          </a:prstGeom>
          <a:no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altLang="en-US" sz="3600" b="1" smtClean="0"/>
              <a:t>- Quê </a:t>
            </a:r>
            <a:r>
              <a:rPr lang="en-US" altLang="en-US" sz="3600" b="1" dirty="0"/>
              <a:t>hương Cẩu Khây xuất hiện 1 con yêu tinh, </a:t>
            </a:r>
            <a:r>
              <a:rPr lang="vi-VN" altLang="en-US" sz="3600" b="1" dirty="0"/>
              <a:t>nó </a:t>
            </a:r>
            <a:r>
              <a:rPr lang="en-US" altLang="en-US" sz="3600" b="1" dirty="0"/>
              <a:t>bắt người và súc vật làm cho bản làng tan hoang, nhiều nơi không còn ai sống sót.</a:t>
            </a:r>
          </a:p>
        </p:txBody>
      </p:sp>
      <p:sp>
        <p:nvSpPr>
          <p:cNvPr id="26" name="Rectangle 25"/>
          <p:cNvSpPr>
            <a:spLocks noChangeArrowheads="1"/>
          </p:cNvSpPr>
          <p:nvPr/>
        </p:nvSpPr>
        <p:spPr bwMode="auto">
          <a:xfrm>
            <a:off x="288950" y="4879098"/>
            <a:ext cx="7932713" cy="646331"/>
          </a:xfrm>
          <a:prstGeom prst="rect">
            <a:avLst/>
          </a:prstGeom>
          <a:noFill/>
          <a:ln>
            <a:noFill/>
          </a:ln>
          <a:extLst/>
        </p:spPr>
        <p:txBody>
          <a:bodyPr wrap="square">
            <a:spAutoFit/>
          </a:bodyPr>
          <a:lstStyle/>
          <a:p>
            <a:pPr>
              <a:defRPr/>
            </a:pPr>
            <a:r>
              <a:rPr lang="en-US" sz="3600" b="1" i="1" dirty="0">
                <a:solidFill>
                  <a:srgbClr val="C00000"/>
                </a:solidFill>
              </a:rPr>
              <a:t>Thương dân bản, Cẩu Khây làm gì?</a:t>
            </a:r>
          </a:p>
        </p:txBody>
      </p:sp>
      <p:sp>
        <p:nvSpPr>
          <p:cNvPr id="27" name="Rectangle 26"/>
          <p:cNvSpPr>
            <a:spLocks noChangeArrowheads="1"/>
          </p:cNvSpPr>
          <p:nvPr/>
        </p:nvSpPr>
        <p:spPr bwMode="auto">
          <a:xfrm>
            <a:off x="303499" y="5562600"/>
            <a:ext cx="8062119" cy="646331"/>
          </a:xfrm>
          <a:prstGeom prst="rect">
            <a:avLst/>
          </a:prstGeom>
          <a:no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3600" b="1" smtClean="0">
                <a:solidFill>
                  <a:srgbClr val="000000"/>
                </a:solidFill>
              </a:rPr>
              <a:t>- </a:t>
            </a:r>
            <a:r>
              <a:rPr lang="vi-VN" altLang="en-US" sz="3600" b="1" smtClean="0">
                <a:solidFill>
                  <a:srgbClr val="000000"/>
                </a:solidFill>
              </a:rPr>
              <a:t>Quyết </a:t>
            </a:r>
            <a:r>
              <a:rPr lang="vi-VN" altLang="en-US" sz="3600" b="1" dirty="0">
                <a:solidFill>
                  <a:srgbClr val="000000"/>
                </a:solidFill>
              </a:rPr>
              <a:t>chí l</a:t>
            </a:r>
            <a:r>
              <a:rPr lang="en-US" altLang="en-US" sz="3600" b="1" dirty="0">
                <a:solidFill>
                  <a:srgbClr val="000000"/>
                </a:solidFill>
              </a:rPr>
              <a:t>ên đường diệt trừ yêu tinh.</a:t>
            </a:r>
          </a:p>
        </p:txBody>
      </p:sp>
      <p:sp>
        <p:nvSpPr>
          <p:cNvPr id="23" name="Rectangle 22"/>
          <p:cNvSpPr/>
          <p:nvPr/>
        </p:nvSpPr>
        <p:spPr>
          <a:xfrm>
            <a:off x="360585" y="168633"/>
            <a:ext cx="11165043" cy="2185214"/>
          </a:xfrm>
          <a:prstGeom prst="rect">
            <a:avLst/>
          </a:prstGeom>
          <a:solidFill>
            <a:srgbClr val="99FFCC"/>
          </a:solidFill>
        </p:spPr>
        <p:txBody>
          <a:bodyPr wrap="square">
            <a:spAutoFit/>
          </a:bodyPr>
          <a:lstStyle/>
          <a:p>
            <a:r>
              <a:rPr lang="vi-VN" sz="3400"/>
              <a:t>   Hồi ấy, trong vùng xuất hiện một con yêu tinh chuyên bắt người và súc vật. Chẳng mấy chốc, làng bản tan hoang, nhiều nơi không còn ai sống sót. Thương dân bản, Cẩu Khây quyết chí lên đường diệt trừ yêu tinh.</a:t>
            </a:r>
          </a:p>
        </p:txBody>
      </p:sp>
    </p:spTree>
    <p:extLst>
      <p:ext uri="{BB962C8B-B14F-4D97-AF65-F5344CB8AC3E}">
        <p14:creationId xmlns:p14="http://schemas.microsoft.com/office/powerpoint/2010/main" val="40410458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3"/>
          <p:cNvSpPr>
            <a:spLocks noChangeArrowheads="1"/>
          </p:cNvSpPr>
          <p:nvPr/>
        </p:nvSpPr>
        <p:spPr bwMode="auto">
          <a:xfrm>
            <a:off x="1295400" y="152400"/>
            <a:ext cx="10325100" cy="646331"/>
          </a:xfrm>
          <a:prstGeom prst="rect">
            <a:avLst/>
          </a:prstGeom>
          <a:noFill/>
          <a:ln>
            <a:noFill/>
          </a:ln>
          <a:extLst/>
        </p:spPr>
        <p:txBody>
          <a:bodyPr wrap="square">
            <a:spAutoFit/>
          </a:bodyPr>
          <a:lstStyle/>
          <a:p>
            <a:pPr>
              <a:defRPr/>
            </a:pPr>
            <a:r>
              <a:rPr lang="en-US" sz="3600" b="1" i="1" dirty="0" smtClean="0">
                <a:solidFill>
                  <a:srgbClr val="C00000"/>
                </a:solidFill>
              </a:rPr>
              <a:t>C</a:t>
            </a:r>
            <a:r>
              <a:rPr lang="vi-VN" sz="3600" b="1" i="1" dirty="0">
                <a:solidFill>
                  <a:srgbClr val="C00000"/>
                </a:solidFill>
              </a:rPr>
              <a:t>ẩu</a:t>
            </a:r>
            <a:r>
              <a:rPr lang="en-US" sz="3600" b="1" i="1" dirty="0">
                <a:solidFill>
                  <a:srgbClr val="C00000"/>
                </a:solidFill>
              </a:rPr>
              <a:t> </a:t>
            </a:r>
            <a:r>
              <a:rPr lang="en-US" sz="3600" b="1" i="1" dirty="0" err="1">
                <a:solidFill>
                  <a:srgbClr val="C00000"/>
                </a:solidFill>
              </a:rPr>
              <a:t>Khây</a:t>
            </a:r>
            <a:r>
              <a:rPr lang="en-US" sz="3600" b="1" i="1" dirty="0">
                <a:solidFill>
                  <a:srgbClr val="C00000"/>
                </a:solidFill>
              </a:rPr>
              <a:t> </a:t>
            </a:r>
            <a:r>
              <a:rPr lang="en-US" sz="3600" b="1" i="1" dirty="0" err="1">
                <a:solidFill>
                  <a:srgbClr val="C00000"/>
                </a:solidFill>
              </a:rPr>
              <a:t>đi</a:t>
            </a:r>
            <a:r>
              <a:rPr lang="en-US" sz="3600" b="1" i="1" dirty="0">
                <a:solidFill>
                  <a:srgbClr val="C00000"/>
                </a:solidFill>
              </a:rPr>
              <a:t> </a:t>
            </a:r>
            <a:r>
              <a:rPr lang="en-US" sz="3600" b="1" i="1" dirty="0" err="1">
                <a:solidFill>
                  <a:srgbClr val="C00000"/>
                </a:solidFill>
              </a:rPr>
              <a:t>diệt</a:t>
            </a:r>
            <a:r>
              <a:rPr lang="en-US" sz="3600" b="1" i="1" dirty="0">
                <a:solidFill>
                  <a:srgbClr val="C00000"/>
                </a:solidFill>
              </a:rPr>
              <a:t> </a:t>
            </a:r>
            <a:r>
              <a:rPr lang="en-US" sz="3600" b="1" i="1" dirty="0" err="1">
                <a:solidFill>
                  <a:srgbClr val="C00000"/>
                </a:solidFill>
              </a:rPr>
              <a:t>trừ</a:t>
            </a:r>
            <a:r>
              <a:rPr lang="en-US" sz="3600" b="1" i="1" dirty="0">
                <a:solidFill>
                  <a:srgbClr val="C00000"/>
                </a:solidFill>
              </a:rPr>
              <a:t> </a:t>
            </a:r>
            <a:r>
              <a:rPr lang="en-US" sz="3600" b="1" i="1" dirty="0" err="1">
                <a:solidFill>
                  <a:srgbClr val="C00000"/>
                </a:solidFill>
              </a:rPr>
              <a:t>yêu</a:t>
            </a:r>
            <a:r>
              <a:rPr lang="en-US" sz="3600" b="1" i="1" dirty="0">
                <a:solidFill>
                  <a:srgbClr val="C00000"/>
                </a:solidFill>
              </a:rPr>
              <a:t> </a:t>
            </a:r>
            <a:r>
              <a:rPr lang="en-US" sz="3600" b="1" i="1" dirty="0" err="1">
                <a:solidFill>
                  <a:srgbClr val="C00000"/>
                </a:solidFill>
              </a:rPr>
              <a:t>tinh</a:t>
            </a:r>
            <a:r>
              <a:rPr lang="en-US" sz="3600" b="1" i="1" dirty="0">
                <a:solidFill>
                  <a:srgbClr val="C00000"/>
                </a:solidFill>
              </a:rPr>
              <a:t> </a:t>
            </a:r>
            <a:r>
              <a:rPr lang="en-US" sz="3600" b="1" i="1" dirty="0" err="1">
                <a:solidFill>
                  <a:srgbClr val="C00000"/>
                </a:solidFill>
              </a:rPr>
              <a:t>cùng</a:t>
            </a:r>
            <a:r>
              <a:rPr lang="en-US" sz="3600" b="1" i="1" dirty="0">
                <a:solidFill>
                  <a:srgbClr val="C00000"/>
                </a:solidFill>
              </a:rPr>
              <a:t> </a:t>
            </a:r>
            <a:r>
              <a:rPr lang="en-US" sz="3600" b="1" i="1" dirty="0" err="1">
                <a:solidFill>
                  <a:srgbClr val="C00000"/>
                </a:solidFill>
              </a:rPr>
              <a:t>những</a:t>
            </a:r>
            <a:r>
              <a:rPr lang="en-US" sz="3600" b="1" i="1" dirty="0">
                <a:solidFill>
                  <a:srgbClr val="C00000"/>
                </a:solidFill>
              </a:rPr>
              <a:t> </a:t>
            </a:r>
            <a:r>
              <a:rPr lang="en-US" sz="3600" b="1" i="1" dirty="0" err="1">
                <a:solidFill>
                  <a:srgbClr val="C00000"/>
                </a:solidFill>
              </a:rPr>
              <a:t>ai</a:t>
            </a:r>
            <a:r>
              <a:rPr lang="en-US" sz="3600" b="1" i="1" dirty="0">
                <a:solidFill>
                  <a:srgbClr val="C00000"/>
                </a:solidFill>
              </a:rPr>
              <a:t>?</a:t>
            </a:r>
          </a:p>
        </p:txBody>
      </p:sp>
      <p:sp>
        <p:nvSpPr>
          <p:cNvPr id="29" name="Rectangle 28"/>
          <p:cNvSpPr>
            <a:spLocks noChangeArrowheads="1"/>
          </p:cNvSpPr>
          <p:nvPr/>
        </p:nvSpPr>
        <p:spPr bwMode="auto">
          <a:xfrm>
            <a:off x="24795" y="819745"/>
            <a:ext cx="11734800" cy="615553"/>
          </a:xfrm>
          <a:prstGeom prst="rect">
            <a:avLst/>
          </a:prstGeom>
          <a:noFill/>
          <a:ln>
            <a:noFill/>
          </a:ln>
          <a:extLst/>
        </p:spPr>
        <p:txBody>
          <a:bodyPr wrap="square">
            <a:spAutoFit/>
          </a:bodyPr>
          <a:lstStyle/>
          <a:p>
            <a:pPr>
              <a:defRPr/>
            </a:pPr>
            <a:r>
              <a:rPr lang="en-US" sz="3400" b="1" smtClean="0">
                <a:solidFill>
                  <a:srgbClr val="000000"/>
                </a:solidFill>
              </a:rPr>
              <a:t>- Nắm </a:t>
            </a:r>
            <a:r>
              <a:rPr lang="en-US" sz="3400" b="1" dirty="0" err="1">
                <a:solidFill>
                  <a:srgbClr val="000000"/>
                </a:solidFill>
              </a:rPr>
              <a:t>Tay</a:t>
            </a:r>
            <a:r>
              <a:rPr lang="en-US" sz="3400" b="1" dirty="0">
                <a:solidFill>
                  <a:srgbClr val="000000"/>
                </a:solidFill>
              </a:rPr>
              <a:t> </a:t>
            </a:r>
            <a:r>
              <a:rPr lang="en-US" sz="3400" b="1" dirty="0" err="1">
                <a:solidFill>
                  <a:srgbClr val="000000"/>
                </a:solidFill>
              </a:rPr>
              <a:t>Đóng</a:t>
            </a:r>
            <a:r>
              <a:rPr lang="en-US" sz="3400" b="1" dirty="0">
                <a:solidFill>
                  <a:srgbClr val="000000"/>
                </a:solidFill>
              </a:rPr>
              <a:t> </a:t>
            </a:r>
            <a:r>
              <a:rPr lang="en-US" sz="3400" b="1" dirty="0" err="1">
                <a:solidFill>
                  <a:srgbClr val="000000"/>
                </a:solidFill>
              </a:rPr>
              <a:t>Cọc</a:t>
            </a:r>
            <a:r>
              <a:rPr lang="en-US" sz="3400" b="1" dirty="0">
                <a:solidFill>
                  <a:srgbClr val="000000"/>
                </a:solidFill>
              </a:rPr>
              <a:t>, </a:t>
            </a:r>
            <a:r>
              <a:rPr lang="en-US" sz="3400" b="1" dirty="0" err="1">
                <a:solidFill>
                  <a:srgbClr val="000000"/>
                </a:solidFill>
              </a:rPr>
              <a:t>Lấy</a:t>
            </a:r>
            <a:r>
              <a:rPr lang="en-US" sz="3400" b="1" dirty="0">
                <a:solidFill>
                  <a:srgbClr val="000000"/>
                </a:solidFill>
              </a:rPr>
              <a:t> Tai </a:t>
            </a:r>
            <a:r>
              <a:rPr lang="en-US" sz="3400" b="1" dirty="0" err="1">
                <a:solidFill>
                  <a:srgbClr val="000000"/>
                </a:solidFill>
              </a:rPr>
              <a:t>Tát</a:t>
            </a:r>
            <a:r>
              <a:rPr lang="en-US" sz="3400" b="1" dirty="0">
                <a:solidFill>
                  <a:srgbClr val="000000"/>
                </a:solidFill>
              </a:rPr>
              <a:t> </a:t>
            </a:r>
            <a:r>
              <a:rPr lang="en-US" sz="3400" b="1" dirty="0" err="1">
                <a:solidFill>
                  <a:srgbClr val="000000"/>
                </a:solidFill>
              </a:rPr>
              <a:t>Nước</a:t>
            </a:r>
            <a:r>
              <a:rPr lang="en-US" sz="3400" b="1" dirty="0">
                <a:solidFill>
                  <a:srgbClr val="000000"/>
                </a:solidFill>
              </a:rPr>
              <a:t>, </a:t>
            </a:r>
            <a:r>
              <a:rPr lang="en-US" sz="3400" b="1" dirty="0" err="1">
                <a:solidFill>
                  <a:srgbClr val="000000"/>
                </a:solidFill>
              </a:rPr>
              <a:t>Móng</a:t>
            </a:r>
            <a:r>
              <a:rPr lang="en-US" sz="3400" b="1" dirty="0">
                <a:solidFill>
                  <a:srgbClr val="000000"/>
                </a:solidFill>
              </a:rPr>
              <a:t> </a:t>
            </a:r>
            <a:r>
              <a:rPr lang="en-US" sz="3400" b="1" dirty="0" err="1">
                <a:solidFill>
                  <a:srgbClr val="000000"/>
                </a:solidFill>
              </a:rPr>
              <a:t>Tay</a:t>
            </a:r>
            <a:r>
              <a:rPr lang="en-US" sz="3400" b="1" dirty="0">
                <a:solidFill>
                  <a:srgbClr val="000000"/>
                </a:solidFill>
              </a:rPr>
              <a:t> </a:t>
            </a:r>
            <a:r>
              <a:rPr lang="en-US" sz="3400" b="1" dirty="0" err="1">
                <a:solidFill>
                  <a:srgbClr val="000000"/>
                </a:solidFill>
              </a:rPr>
              <a:t>Đục</a:t>
            </a:r>
            <a:r>
              <a:rPr lang="en-US" sz="3400" b="1" dirty="0">
                <a:solidFill>
                  <a:srgbClr val="000000"/>
                </a:solidFill>
              </a:rPr>
              <a:t> </a:t>
            </a:r>
            <a:r>
              <a:rPr lang="en-US" sz="3400" b="1" dirty="0" err="1">
                <a:solidFill>
                  <a:srgbClr val="000000"/>
                </a:solidFill>
              </a:rPr>
              <a:t>Máng</a:t>
            </a:r>
            <a:r>
              <a:rPr lang="en-US" sz="3400" b="1" dirty="0">
                <a:solidFill>
                  <a:srgbClr val="000000"/>
                </a:solidFill>
              </a:rPr>
              <a:t>.</a:t>
            </a:r>
          </a:p>
        </p:txBody>
      </p:sp>
      <p:pic>
        <p:nvPicPr>
          <p:cNvPr id="22" name="Picture 5" descr="scan0002"/>
          <p:cNvPicPr>
            <a:picLocks noChangeAspect="1" noChangeArrowheads="1"/>
          </p:cNvPicPr>
          <p:nvPr/>
        </p:nvPicPr>
        <p:blipFill rotWithShape="1">
          <a:blip r:embed="rId2">
            <a:extLst>
              <a:ext uri="{28A0092B-C50C-407E-A947-70E740481C1C}">
                <a14:useLocalDpi xmlns:a14="http://schemas.microsoft.com/office/drawing/2010/main" val="0"/>
              </a:ext>
            </a:extLst>
          </a:blip>
          <a:srcRect t="3182" r="1936" b="2766"/>
          <a:stretch/>
        </p:blipFill>
        <p:spPr bwMode="auto">
          <a:xfrm>
            <a:off x="1143000" y="1676401"/>
            <a:ext cx="9372942" cy="51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Callout 9"/>
          <p:cNvSpPr/>
          <p:nvPr/>
        </p:nvSpPr>
        <p:spPr>
          <a:xfrm>
            <a:off x="7696200" y="1981200"/>
            <a:ext cx="1981200" cy="762000"/>
          </a:xfrm>
          <a:prstGeom prst="wedgeEllipseCallout">
            <a:avLst>
              <a:gd name="adj1" fmla="val -65861"/>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Times New Roman" panose="02020603050405020304" pitchFamily="18" charset="0"/>
                <a:cs typeface="Times New Roman" panose="02020603050405020304" pitchFamily="18" charset="0"/>
              </a:rPr>
              <a:t>Móng Tay Đục Máng</a:t>
            </a:r>
            <a:endParaRPr lang="en-US">
              <a:solidFill>
                <a:schemeClr val="tx1"/>
              </a:solidFill>
              <a:latin typeface="Times New Roman" panose="02020603050405020304" pitchFamily="18" charset="0"/>
              <a:cs typeface="Times New Roman" panose="02020603050405020304" pitchFamily="18" charset="0"/>
            </a:endParaRPr>
          </a:p>
        </p:txBody>
      </p:sp>
      <p:sp>
        <p:nvSpPr>
          <p:cNvPr id="26" name="Oval Callout 25"/>
          <p:cNvSpPr/>
          <p:nvPr/>
        </p:nvSpPr>
        <p:spPr>
          <a:xfrm>
            <a:off x="2219093" y="1435298"/>
            <a:ext cx="1981200" cy="762000"/>
          </a:xfrm>
          <a:prstGeom prst="wedgeEllipseCallout">
            <a:avLst>
              <a:gd name="adj1" fmla="val 28699"/>
              <a:gd name="adj2" fmla="val 6689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Times New Roman" panose="02020603050405020304" pitchFamily="18" charset="0"/>
                <a:cs typeface="Times New Roman" panose="02020603050405020304" pitchFamily="18" charset="0"/>
              </a:rPr>
              <a:t>Lấy Tai </a:t>
            </a:r>
          </a:p>
          <a:p>
            <a:pPr algn="ctr"/>
            <a:r>
              <a:rPr lang="en-US" smtClean="0">
                <a:solidFill>
                  <a:schemeClr val="tx1"/>
                </a:solidFill>
                <a:latin typeface="Times New Roman" panose="02020603050405020304" pitchFamily="18" charset="0"/>
                <a:cs typeface="Times New Roman" panose="02020603050405020304" pitchFamily="18" charset="0"/>
              </a:rPr>
              <a:t>Tát Nước</a:t>
            </a:r>
            <a:endParaRPr lang="en-US">
              <a:solidFill>
                <a:schemeClr val="tx1"/>
              </a:solidFill>
              <a:latin typeface="Times New Roman" panose="02020603050405020304" pitchFamily="18" charset="0"/>
              <a:cs typeface="Times New Roman" panose="02020603050405020304" pitchFamily="18" charset="0"/>
            </a:endParaRPr>
          </a:p>
        </p:txBody>
      </p:sp>
      <p:sp>
        <p:nvSpPr>
          <p:cNvPr id="27" name="Oval Callout 26"/>
          <p:cNvSpPr/>
          <p:nvPr/>
        </p:nvSpPr>
        <p:spPr>
          <a:xfrm>
            <a:off x="457200" y="2590800"/>
            <a:ext cx="1981200" cy="762000"/>
          </a:xfrm>
          <a:prstGeom prst="wedgeEllipseCallout">
            <a:avLst>
              <a:gd name="adj1" fmla="val 51212"/>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Times New Roman" panose="02020603050405020304" pitchFamily="18" charset="0"/>
                <a:cs typeface="Times New Roman" panose="02020603050405020304" pitchFamily="18" charset="0"/>
              </a:rPr>
              <a:t>Nắm Tay Đóng Cọc</a:t>
            </a:r>
            <a:endParaRPr lang="en-US">
              <a:solidFill>
                <a:schemeClr val="tx1"/>
              </a:solidFill>
              <a:latin typeface="Times New Roman" panose="02020603050405020304" pitchFamily="18" charset="0"/>
              <a:cs typeface="Times New Roman" panose="02020603050405020304" pitchFamily="18" charset="0"/>
            </a:endParaRPr>
          </a:p>
        </p:txBody>
      </p:sp>
      <p:sp>
        <p:nvSpPr>
          <p:cNvPr id="30" name="Oval Callout 29"/>
          <p:cNvSpPr/>
          <p:nvPr/>
        </p:nvSpPr>
        <p:spPr>
          <a:xfrm>
            <a:off x="5257800" y="1837312"/>
            <a:ext cx="1599858" cy="541911"/>
          </a:xfrm>
          <a:prstGeom prst="wedgeEllipseCallout">
            <a:avLst>
              <a:gd name="adj1" fmla="val -19707"/>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Times New Roman" panose="02020603050405020304" pitchFamily="18" charset="0"/>
                <a:cs typeface="Times New Roman" panose="02020603050405020304" pitchFamily="18" charset="0"/>
              </a:rPr>
              <a:t>Cẩu Khây</a:t>
            </a:r>
            <a:endParaRPr lang="en-US">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18488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10" grpId="0" animBg="1"/>
      <p:bldP spid="26" grpId="0" animBg="1"/>
      <p:bldP spid="27"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21"/>
          <p:cNvSpPr>
            <a:spLocks noChangeArrowheads="1"/>
          </p:cNvSpPr>
          <p:nvPr/>
        </p:nvSpPr>
        <p:spPr bwMode="auto">
          <a:xfrm>
            <a:off x="304800" y="4458831"/>
            <a:ext cx="11125200" cy="2246769"/>
          </a:xfrm>
          <a:prstGeom prst="rect">
            <a:avLst/>
          </a:prstGeom>
          <a:no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altLang="en-US" sz="2800" b="1" smtClean="0">
                <a:solidFill>
                  <a:srgbClr val="FF0000"/>
                </a:solidFill>
              </a:rPr>
              <a:t>- </a:t>
            </a:r>
            <a:r>
              <a:rPr lang="vi-VN" altLang="en-US" sz="2800" b="1" smtClean="0">
                <a:solidFill>
                  <a:srgbClr val="FF0000"/>
                </a:solidFill>
              </a:rPr>
              <a:t>Nắm </a:t>
            </a:r>
            <a:r>
              <a:rPr lang="vi-VN" altLang="en-US" sz="2800" b="1" dirty="0">
                <a:solidFill>
                  <a:srgbClr val="FF0000"/>
                </a:solidFill>
              </a:rPr>
              <a:t>Tay Đóng Cọc:</a:t>
            </a:r>
            <a:r>
              <a:rPr lang="vi-VN" altLang="en-US" sz="2800" b="1" dirty="0">
                <a:solidFill>
                  <a:srgbClr val="0000FF"/>
                </a:solidFill>
              </a:rPr>
              <a:t> dùng tay làm vồ đóng cọc, mỗi quả đấm giáng xuống, cọc tre thụt sâu hàng gang tay</a:t>
            </a:r>
            <a:r>
              <a:rPr lang="vi-VN" altLang="en-US" sz="2800" b="1" i="1">
                <a:solidFill>
                  <a:srgbClr val="0000FF"/>
                </a:solidFill>
              </a:rPr>
              <a:t>. </a:t>
            </a:r>
            <a:endParaRPr lang="en-US" altLang="en-US" sz="2800" b="1" i="1" smtClean="0">
              <a:solidFill>
                <a:srgbClr val="0000FF"/>
              </a:solidFill>
            </a:endParaRPr>
          </a:p>
          <a:p>
            <a:pPr algn="just"/>
            <a:r>
              <a:rPr lang="en-US" altLang="en-US" sz="2800" b="1" smtClean="0">
                <a:solidFill>
                  <a:srgbClr val="FF0000"/>
                </a:solidFill>
              </a:rPr>
              <a:t>- Lấy </a:t>
            </a:r>
            <a:r>
              <a:rPr lang="en-US" altLang="en-US" sz="2800" b="1" dirty="0">
                <a:solidFill>
                  <a:srgbClr val="FF0000"/>
                </a:solidFill>
              </a:rPr>
              <a:t>Tai Tát Nước:</a:t>
            </a:r>
            <a:r>
              <a:rPr lang="en-US" altLang="en-US" sz="2800" b="1" dirty="0">
                <a:solidFill>
                  <a:srgbClr val="0000FF"/>
                </a:solidFill>
              </a:rPr>
              <a:t> lấy tai tát nước lên thửa ruộng cao bằng mái nhà</a:t>
            </a:r>
            <a:r>
              <a:rPr lang="en-US" altLang="en-US" sz="2800" b="1">
                <a:solidFill>
                  <a:srgbClr val="0000FF"/>
                </a:solidFill>
              </a:rPr>
              <a:t>. </a:t>
            </a:r>
            <a:endParaRPr lang="en-US" altLang="en-US" sz="2800" b="1" smtClean="0">
              <a:solidFill>
                <a:srgbClr val="0000FF"/>
              </a:solidFill>
            </a:endParaRPr>
          </a:p>
          <a:p>
            <a:pPr algn="just"/>
            <a:r>
              <a:rPr lang="en-US" altLang="en-US" sz="2800" b="1" i="1" smtClean="0">
                <a:solidFill>
                  <a:srgbClr val="FF0000"/>
                </a:solidFill>
              </a:rPr>
              <a:t>- </a:t>
            </a:r>
            <a:r>
              <a:rPr lang="en-US" altLang="en-US" sz="2800" b="1" smtClean="0">
                <a:solidFill>
                  <a:srgbClr val="FF0000"/>
                </a:solidFill>
              </a:rPr>
              <a:t>Móng </a:t>
            </a:r>
            <a:r>
              <a:rPr lang="en-US" altLang="en-US" sz="2800" b="1" dirty="0">
                <a:solidFill>
                  <a:srgbClr val="FF0000"/>
                </a:solidFill>
              </a:rPr>
              <a:t>Tay Đục Máng</a:t>
            </a:r>
            <a:r>
              <a:rPr lang="en-US" altLang="en-US" sz="2800" b="1" i="1" dirty="0">
                <a:solidFill>
                  <a:srgbClr val="FF0000"/>
                </a:solidFill>
              </a:rPr>
              <a:t>: </a:t>
            </a:r>
            <a:r>
              <a:rPr lang="en-US" altLang="en-US" sz="2800" b="1" dirty="0">
                <a:solidFill>
                  <a:srgbClr val="0000FF"/>
                </a:solidFill>
              </a:rPr>
              <a:t>lấy móng tay đục gỗ thành lòng máng để dẫn nước vào ruộng.</a:t>
            </a:r>
          </a:p>
        </p:txBody>
      </p:sp>
      <p:grpSp>
        <p:nvGrpSpPr>
          <p:cNvPr id="4" name="Group 3"/>
          <p:cNvGrpSpPr/>
          <p:nvPr/>
        </p:nvGrpSpPr>
        <p:grpSpPr>
          <a:xfrm>
            <a:off x="1676400" y="76200"/>
            <a:ext cx="7772742" cy="4441902"/>
            <a:chOff x="289932" y="-29737"/>
            <a:chExt cx="10058742" cy="5422702"/>
          </a:xfrm>
        </p:grpSpPr>
        <p:pic>
          <p:nvPicPr>
            <p:cNvPr id="21" name="Picture 5" descr="scan0002"/>
            <p:cNvPicPr>
              <a:picLocks noChangeAspect="1" noChangeArrowheads="1"/>
            </p:cNvPicPr>
            <p:nvPr/>
          </p:nvPicPr>
          <p:blipFill rotWithShape="1">
            <a:blip r:embed="rId2">
              <a:extLst>
                <a:ext uri="{28A0092B-C50C-407E-A947-70E740481C1C}">
                  <a14:useLocalDpi xmlns:a14="http://schemas.microsoft.com/office/drawing/2010/main" val="0"/>
                </a:ext>
              </a:extLst>
            </a:blip>
            <a:srcRect t="3182" r="1936" b="2766"/>
            <a:stretch/>
          </p:blipFill>
          <p:spPr bwMode="auto">
            <a:xfrm>
              <a:off x="975732" y="211366"/>
              <a:ext cx="9372942" cy="51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Callout 23"/>
            <p:cNvSpPr/>
            <p:nvPr/>
          </p:nvSpPr>
          <p:spPr>
            <a:xfrm>
              <a:off x="7528933" y="516165"/>
              <a:ext cx="2215793" cy="762000"/>
            </a:xfrm>
            <a:prstGeom prst="wedgeEllipseCallout">
              <a:avLst>
                <a:gd name="adj1" fmla="val -65861"/>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Times New Roman" panose="02020603050405020304" pitchFamily="18" charset="0"/>
                  <a:cs typeface="Times New Roman" panose="02020603050405020304" pitchFamily="18" charset="0"/>
                </a:rPr>
                <a:t>Móng Tay Đục Máng</a:t>
              </a:r>
              <a:endParaRPr lang="en-US">
                <a:solidFill>
                  <a:schemeClr val="tx1"/>
                </a:solidFill>
                <a:latin typeface="Times New Roman" panose="02020603050405020304" pitchFamily="18" charset="0"/>
                <a:cs typeface="Times New Roman" panose="02020603050405020304" pitchFamily="18" charset="0"/>
              </a:endParaRPr>
            </a:p>
          </p:txBody>
        </p:sp>
        <p:sp>
          <p:nvSpPr>
            <p:cNvPr id="25" name="Oval Callout 24"/>
            <p:cNvSpPr/>
            <p:nvPr/>
          </p:nvSpPr>
          <p:spPr>
            <a:xfrm>
              <a:off x="2051825" y="-29737"/>
              <a:ext cx="1981200" cy="762000"/>
            </a:xfrm>
            <a:prstGeom prst="wedgeEllipseCallout">
              <a:avLst>
                <a:gd name="adj1" fmla="val 28699"/>
                <a:gd name="adj2" fmla="val 6689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Times New Roman" panose="02020603050405020304" pitchFamily="18" charset="0"/>
                  <a:cs typeface="Times New Roman" panose="02020603050405020304" pitchFamily="18" charset="0"/>
                </a:rPr>
                <a:t>Lấy Tai </a:t>
              </a:r>
            </a:p>
            <a:p>
              <a:pPr algn="ctr"/>
              <a:r>
                <a:rPr lang="en-US" smtClean="0">
                  <a:solidFill>
                    <a:schemeClr val="tx1"/>
                  </a:solidFill>
                  <a:latin typeface="Times New Roman" panose="02020603050405020304" pitchFamily="18" charset="0"/>
                  <a:cs typeface="Times New Roman" panose="02020603050405020304" pitchFamily="18" charset="0"/>
                </a:rPr>
                <a:t>Tát Nước</a:t>
              </a:r>
              <a:endParaRPr lang="en-US">
                <a:solidFill>
                  <a:schemeClr val="tx1"/>
                </a:solidFill>
                <a:latin typeface="Times New Roman" panose="02020603050405020304" pitchFamily="18" charset="0"/>
                <a:cs typeface="Times New Roman" panose="02020603050405020304" pitchFamily="18" charset="0"/>
              </a:endParaRPr>
            </a:p>
          </p:txBody>
        </p:sp>
        <p:sp>
          <p:nvSpPr>
            <p:cNvPr id="26" name="Oval Callout 25"/>
            <p:cNvSpPr/>
            <p:nvPr/>
          </p:nvSpPr>
          <p:spPr>
            <a:xfrm>
              <a:off x="289932" y="1125766"/>
              <a:ext cx="2212824" cy="762000"/>
            </a:xfrm>
            <a:prstGeom prst="wedgeEllipseCallout">
              <a:avLst>
                <a:gd name="adj1" fmla="val 51212"/>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Times New Roman" panose="02020603050405020304" pitchFamily="18" charset="0"/>
                  <a:cs typeface="Times New Roman" panose="02020603050405020304" pitchFamily="18" charset="0"/>
                </a:rPr>
                <a:t>Nắm Tay Đóng Cọc</a:t>
              </a:r>
              <a:endParaRPr lang="en-US">
                <a:solidFill>
                  <a:schemeClr val="tx1"/>
                </a:solidFill>
                <a:latin typeface="Times New Roman" panose="02020603050405020304" pitchFamily="18" charset="0"/>
                <a:cs typeface="Times New Roman" panose="02020603050405020304" pitchFamily="18" charset="0"/>
              </a:endParaRPr>
            </a:p>
          </p:txBody>
        </p:sp>
        <p:sp>
          <p:nvSpPr>
            <p:cNvPr id="27" name="Oval Callout 26"/>
            <p:cNvSpPr/>
            <p:nvPr/>
          </p:nvSpPr>
          <p:spPr>
            <a:xfrm>
              <a:off x="5090532" y="211366"/>
              <a:ext cx="2139620" cy="702822"/>
            </a:xfrm>
            <a:prstGeom prst="wedgeEllipseCallout">
              <a:avLst>
                <a:gd name="adj1" fmla="val -19707"/>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Times New Roman" panose="02020603050405020304" pitchFamily="18" charset="0"/>
                  <a:cs typeface="Times New Roman" panose="02020603050405020304" pitchFamily="18" charset="0"/>
                </a:rPr>
                <a:t>Cẩu Khây</a:t>
              </a:r>
              <a:endParaRPr lang="en-US">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442562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5"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400"/>
            <a:ext cx="6148040" cy="6820829"/>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6" descr="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921" y="25400"/>
            <a:ext cx="6120161" cy="6969513"/>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14318" y="494371"/>
            <a:ext cx="2729881" cy="523220"/>
          </a:xfrm>
          <a:prstGeom prst="rect">
            <a:avLst/>
          </a:prstGeom>
          <a:noFill/>
        </p:spPr>
        <p:txBody>
          <a:bodyPr wrap="square" rtlCol="0">
            <a:spAutoFit/>
          </a:bodyPr>
          <a:lstStyle/>
          <a:p>
            <a:r>
              <a:rPr lang="en-US" sz="2800" dirty="0" err="1" smtClean="0">
                <a:cs typeface="Times New Roman" panose="02020603050405020304" pitchFamily="18" charset="0"/>
              </a:rPr>
              <a:t>Các</a:t>
            </a:r>
            <a:r>
              <a:rPr lang="en-US" sz="2800" dirty="0" smtClean="0">
                <a:cs typeface="Times New Roman" panose="02020603050405020304" pitchFamily="18" charset="0"/>
              </a:rPr>
              <a:t> </a:t>
            </a:r>
            <a:r>
              <a:rPr lang="en-US" sz="2800" dirty="0" err="1" smtClean="0">
                <a:cs typeface="Times New Roman" panose="02020603050405020304" pitchFamily="18" charset="0"/>
              </a:rPr>
              <a:t>chủ</a:t>
            </a:r>
            <a:r>
              <a:rPr lang="en-US" sz="2800" dirty="0" smtClean="0">
                <a:cs typeface="Times New Roman" panose="02020603050405020304" pitchFamily="18" charset="0"/>
              </a:rPr>
              <a:t> </a:t>
            </a:r>
            <a:r>
              <a:rPr lang="en-US" sz="2800" dirty="0" err="1" smtClean="0">
                <a:cs typeface="Times New Roman" panose="02020603050405020304" pitchFamily="18" charset="0"/>
              </a:rPr>
              <a:t>điểm</a:t>
            </a:r>
            <a:r>
              <a:rPr lang="en-US" sz="2800" dirty="0" smtClean="0">
                <a:cs typeface="Times New Roman" panose="02020603050405020304" pitchFamily="18" charset="0"/>
              </a:rPr>
              <a:t>: </a:t>
            </a:r>
            <a:endParaRPr lang="en-US" sz="2800" dirty="0">
              <a:cs typeface="Times New Roman" panose="02020603050405020304" pitchFamily="18" charset="0"/>
            </a:endParaRPr>
          </a:p>
        </p:txBody>
      </p:sp>
      <p:sp>
        <p:nvSpPr>
          <p:cNvPr id="7" name="Rounded Rectangle 6"/>
          <p:cNvSpPr/>
          <p:nvPr/>
        </p:nvSpPr>
        <p:spPr>
          <a:xfrm>
            <a:off x="7684119" y="1282803"/>
            <a:ext cx="3810000" cy="838200"/>
          </a:xfrm>
          <a:prstGeom prst="round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ta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endParaRPr lang="en-US" sz="2800" dirty="0">
              <a:latin typeface="Times New Roman" panose="02020603050405020304" pitchFamily="18" charset="0"/>
              <a:cs typeface="Times New Roman" panose="02020603050405020304" pitchFamily="18" charset="0"/>
            </a:endParaRPr>
          </a:p>
        </p:txBody>
      </p:sp>
      <p:sp>
        <p:nvSpPr>
          <p:cNvPr id="9" name="Rounded Rectangle 8"/>
          <p:cNvSpPr/>
          <p:nvPr/>
        </p:nvSpPr>
        <p:spPr>
          <a:xfrm>
            <a:off x="7722219" y="2372939"/>
            <a:ext cx="3810000" cy="838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Vẻ</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đẹp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muôn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màu</a:t>
            </a:r>
            <a:endParaRPr lang="en-US" sz="2800"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7722219" y="3337107"/>
            <a:ext cx="38100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cảm</a:t>
            </a:r>
            <a:endParaRPr lang="en-US" sz="2800"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7709519" y="4301275"/>
            <a:ext cx="3810000"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Khám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giới</a:t>
            </a:r>
            <a:endParaRPr lang="en-US" sz="2800"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7722219" y="5265443"/>
            <a:ext cx="38100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Tình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sống</a:t>
            </a:r>
            <a:endParaRPr lang="en-US" sz="2800" dirty="0">
              <a:latin typeface="Times New Roman" panose="02020603050405020304" pitchFamily="18" charset="0"/>
              <a:cs typeface="Times New Roman" panose="02020603050405020304" pitchFamily="18" charset="0"/>
            </a:endParaRPr>
          </a:p>
        </p:txBody>
      </p:sp>
      <p:pic>
        <p:nvPicPr>
          <p:cNvPr id="13" name="Picture 7"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760" y="25400"/>
            <a:ext cx="6096000" cy="6858000"/>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5" descr="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760" y="74239"/>
            <a:ext cx="6172200" cy="6858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4" descr="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1" y="58738"/>
            <a:ext cx="6118922" cy="6824662"/>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ircle(in)">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ircle(in)">
                                      <p:cBhvr>
                                        <p:cTn id="40" dur="2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5400" y="76200"/>
            <a:ext cx="8610600" cy="4876800"/>
            <a:chOff x="289932" y="-29737"/>
            <a:chExt cx="10058742" cy="5422702"/>
          </a:xfrm>
        </p:grpSpPr>
        <p:pic>
          <p:nvPicPr>
            <p:cNvPr id="5" name="Picture 5" descr="scan0002"/>
            <p:cNvPicPr>
              <a:picLocks noChangeAspect="1" noChangeArrowheads="1"/>
            </p:cNvPicPr>
            <p:nvPr/>
          </p:nvPicPr>
          <p:blipFill rotWithShape="1">
            <a:blip r:embed="rId2">
              <a:extLst>
                <a:ext uri="{28A0092B-C50C-407E-A947-70E740481C1C}">
                  <a14:useLocalDpi xmlns:a14="http://schemas.microsoft.com/office/drawing/2010/main" val="0"/>
                </a:ext>
              </a:extLst>
            </a:blip>
            <a:srcRect t="3182" r="1936" b="2766"/>
            <a:stretch/>
          </p:blipFill>
          <p:spPr bwMode="auto">
            <a:xfrm>
              <a:off x="975732" y="211366"/>
              <a:ext cx="9372942" cy="51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Callout 5"/>
            <p:cNvSpPr/>
            <p:nvPr/>
          </p:nvSpPr>
          <p:spPr>
            <a:xfrm>
              <a:off x="7528933" y="516165"/>
              <a:ext cx="2215793" cy="762000"/>
            </a:xfrm>
            <a:prstGeom prst="wedgeEllipseCallout">
              <a:avLst>
                <a:gd name="adj1" fmla="val -65861"/>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Times New Roman" panose="02020603050405020304" pitchFamily="18" charset="0"/>
                  <a:cs typeface="Times New Roman" panose="02020603050405020304" pitchFamily="18" charset="0"/>
                </a:rPr>
                <a:t>Móng Tay Đục Máng</a:t>
              </a:r>
              <a:endParaRPr lang="en-US">
                <a:solidFill>
                  <a:schemeClr val="tx1"/>
                </a:solidFill>
                <a:latin typeface="Times New Roman" panose="02020603050405020304" pitchFamily="18" charset="0"/>
                <a:cs typeface="Times New Roman" panose="02020603050405020304" pitchFamily="18" charset="0"/>
              </a:endParaRPr>
            </a:p>
          </p:txBody>
        </p:sp>
        <p:sp>
          <p:nvSpPr>
            <p:cNvPr id="7" name="Oval Callout 6"/>
            <p:cNvSpPr/>
            <p:nvPr/>
          </p:nvSpPr>
          <p:spPr>
            <a:xfrm>
              <a:off x="2051825" y="-29737"/>
              <a:ext cx="1981200" cy="762000"/>
            </a:xfrm>
            <a:prstGeom prst="wedgeEllipseCallout">
              <a:avLst>
                <a:gd name="adj1" fmla="val 28699"/>
                <a:gd name="adj2" fmla="val 6689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Times New Roman" panose="02020603050405020304" pitchFamily="18" charset="0"/>
                  <a:cs typeface="Times New Roman" panose="02020603050405020304" pitchFamily="18" charset="0"/>
                </a:rPr>
                <a:t>Lấy Tai </a:t>
              </a:r>
            </a:p>
            <a:p>
              <a:pPr algn="ctr"/>
              <a:r>
                <a:rPr lang="en-US" smtClean="0">
                  <a:solidFill>
                    <a:schemeClr val="tx1"/>
                  </a:solidFill>
                  <a:latin typeface="Times New Roman" panose="02020603050405020304" pitchFamily="18" charset="0"/>
                  <a:cs typeface="Times New Roman" panose="02020603050405020304" pitchFamily="18" charset="0"/>
                </a:rPr>
                <a:t>Tát Nước</a:t>
              </a:r>
              <a:endParaRPr lang="en-US">
                <a:solidFill>
                  <a:schemeClr val="tx1"/>
                </a:solidFill>
                <a:latin typeface="Times New Roman" panose="02020603050405020304" pitchFamily="18" charset="0"/>
                <a:cs typeface="Times New Roman" panose="02020603050405020304" pitchFamily="18" charset="0"/>
              </a:endParaRPr>
            </a:p>
          </p:txBody>
        </p:sp>
        <p:sp>
          <p:nvSpPr>
            <p:cNvPr id="8" name="Oval Callout 7"/>
            <p:cNvSpPr/>
            <p:nvPr/>
          </p:nvSpPr>
          <p:spPr>
            <a:xfrm>
              <a:off x="289932" y="1125766"/>
              <a:ext cx="2212824" cy="762000"/>
            </a:xfrm>
            <a:prstGeom prst="wedgeEllipseCallout">
              <a:avLst>
                <a:gd name="adj1" fmla="val 51212"/>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Times New Roman" panose="02020603050405020304" pitchFamily="18" charset="0"/>
                  <a:cs typeface="Times New Roman" panose="02020603050405020304" pitchFamily="18" charset="0"/>
                </a:rPr>
                <a:t>Nắm Tay Đóng Cọc</a:t>
              </a:r>
              <a:endParaRPr lang="en-US">
                <a:solidFill>
                  <a:schemeClr val="tx1"/>
                </a:solidFill>
                <a:latin typeface="Times New Roman" panose="02020603050405020304" pitchFamily="18" charset="0"/>
                <a:cs typeface="Times New Roman" panose="02020603050405020304" pitchFamily="18" charset="0"/>
              </a:endParaRPr>
            </a:p>
          </p:txBody>
        </p:sp>
        <p:sp>
          <p:nvSpPr>
            <p:cNvPr id="9" name="Oval Callout 8"/>
            <p:cNvSpPr/>
            <p:nvPr/>
          </p:nvSpPr>
          <p:spPr>
            <a:xfrm>
              <a:off x="5090532" y="211366"/>
              <a:ext cx="2139620" cy="702822"/>
            </a:xfrm>
            <a:prstGeom prst="wedgeEllipseCallout">
              <a:avLst>
                <a:gd name="adj1" fmla="val -19707"/>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Times New Roman" panose="02020603050405020304" pitchFamily="18" charset="0"/>
                  <a:cs typeface="Times New Roman" panose="02020603050405020304" pitchFamily="18" charset="0"/>
                </a:rPr>
                <a:t>Cẩu Khây</a:t>
              </a:r>
              <a:endParaRPr lang="en-US">
                <a:solidFill>
                  <a:schemeClr val="tx1"/>
                </a:solidFill>
                <a:latin typeface="Times New Roman" panose="02020603050405020304" pitchFamily="18" charset="0"/>
                <a:cs typeface="Times New Roman" panose="02020603050405020304" pitchFamily="18" charset="0"/>
              </a:endParaRPr>
            </a:p>
          </p:txBody>
        </p:sp>
      </p:grpSp>
      <p:sp>
        <p:nvSpPr>
          <p:cNvPr id="10" name="Rectangle 3"/>
          <p:cNvSpPr>
            <a:spLocks noChangeArrowheads="1"/>
          </p:cNvSpPr>
          <p:nvPr/>
        </p:nvSpPr>
        <p:spPr bwMode="auto">
          <a:xfrm>
            <a:off x="217333" y="4953000"/>
            <a:ext cx="1150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vi-VN" altLang="en-US" sz="4000" b="1" dirty="0">
                <a:solidFill>
                  <a:srgbClr val="C00000"/>
                </a:solidFill>
              </a:rPr>
              <a:t>Em có nhận xét gì về tên các nhân vật trong truyện?</a:t>
            </a:r>
            <a:endParaRPr lang="en-US" altLang="en-US" sz="4000" b="1" dirty="0">
              <a:solidFill>
                <a:srgbClr val="C00000"/>
              </a:solidFill>
            </a:endParaRPr>
          </a:p>
        </p:txBody>
      </p:sp>
      <p:sp>
        <p:nvSpPr>
          <p:cNvPr id="11" name="Rectangle 10"/>
          <p:cNvSpPr>
            <a:spLocks noChangeArrowheads="1"/>
          </p:cNvSpPr>
          <p:nvPr/>
        </p:nvSpPr>
        <p:spPr bwMode="auto">
          <a:xfrm>
            <a:off x="445933" y="5660886"/>
            <a:ext cx="11049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vi-VN" altLang="en-US" sz="4000" b="1" dirty="0"/>
              <a:t>Tên các nhân vật chính là tài năng của mỗi người.</a:t>
            </a:r>
            <a:endParaRPr lang="en-US" altLang="en-US" sz="4000" b="1" dirty="0"/>
          </a:p>
        </p:txBody>
      </p:sp>
    </p:spTree>
    <p:extLst>
      <p:ext uri="{BB962C8B-B14F-4D97-AF65-F5344CB8AC3E}">
        <p14:creationId xmlns:p14="http://schemas.microsoft.com/office/powerpoint/2010/main" val="35542128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4">
            <a:extLst>
              <a:ext uri="{FF2B5EF4-FFF2-40B4-BE49-F238E27FC236}">
                <a16:creationId xmlns:a16="http://schemas.microsoft.com/office/drawing/2014/main" id="{D1BFF0EC-4A86-4D29-9426-9DCA4D5210CF}"/>
              </a:ext>
            </a:extLst>
          </p:cNvPr>
          <p:cNvSpPr/>
          <p:nvPr/>
        </p:nvSpPr>
        <p:spPr>
          <a:xfrm>
            <a:off x="609600" y="231723"/>
            <a:ext cx="10555857" cy="1350962"/>
          </a:xfrm>
          <a:prstGeom prst="roundRect">
            <a:avLst/>
          </a:prstGeom>
          <a:solidFill>
            <a:srgbClr val="FADEF7"/>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smtClean="0">
                <a:solidFill>
                  <a:srgbClr val="C00000"/>
                </a:solidFill>
                <a:latin typeface="Times New Roman" panose="02020603050405020304" pitchFamily="18" charset="0"/>
              </a:rPr>
              <a:t>Các em thấy bốn anh em Cẩu Khây là những chàng trai như thế nào ?</a:t>
            </a:r>
            <a:endParaRPr lang="en-US" sz="4000" dirty="0">
              <a:solidFill>
                <a:srgbClr val="C00000"/>
              </a:solidFill>
              <a:latin typeface="Calibri Light" panose="020F0302020204030204"/>
            </a:endParaRPr>
          </a:p>
        </p:txBody>
      </p:sp>
      <p:sp>
        <p:nvSpPr>
          <p:cNvPr id="6" name="TextBox 5"/>
          <p:cNvSpPr txBox="1">
            <a:spLocks noChangeArrowheads="1"/>
          </p:cNvSpPr>
          <p:nvPr/>
        </p:nvSpPr>
        <p:spPr bwMode="auto">
          <a:xfrm>
            <a:off x="381000" y="2151764"/>
            <a:ext cx="90836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US" altLang="en-US" sz="4000" smtClean="0">
                <a:solidFill>
                  <a:srgbClr val="000000"/>
                </a:solidFill>
                <a:latin typeface="Times New Roman" panose="02020603050405020304" pitchFamily="18" charset="0"/>
                <a:cs typeface="Times New Roman" panose="02020603050405020304" pitchFamily="18" charset="0"/>
              </a:rPr>
              <a:t>A. Đẹp trai, tốt bụng, tài năng</a:t>
            </a:r>
            <a:endParaRPr lang="en-US" altLang="en-US" sz="4000">
              <a:solidFill>
                <a:srgbClr val="1F4E79"/>
              </a:solidFill>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395868" y="3106349"/>
            <a:ext cx="1182680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US" altLang="en-US" sz="3800" smtClean="0">
                <a:latin typeface="Times New Roman" panose="02020603050405020304" pitchFamily="18" charset="0"/>
                <a:cs typeface="Times New Roman" panose="02020603050405020304" pitchFamily="18" charset="0"/>
              </a:rPr>
              <a:t>B. Có sức khoẻ</a:t>
            </a:r>
            <a:r>
              <a:rPr lang="en-US" altLang="en-US" sz="3800">
                <a:latin typeface="Times New Roman" panose="02020603050405020304" pitchFamily="18" charset="0"/>
                <a:cs typeface="Times New Roman" panose="02020603050405020304" pitchFamily="18" charset="0"/>
              </a:rPr>
              <a:t>, tài năng, lòng nhiệt thành làm việc nghĩa </a:t>
            </a:r>
          </a:p>
        </p:txBody>
      </p:sp>
      <p:pic>
        <p:nvPicPr>
          <p:cNvPr id="8" name="图片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7415" y="5562600"/>
            <a:ext cx="2468042" cy="105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395868" y="4030156"/>
            <a:ext cx="105707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US" altLang="en-US" sz="4000" smtClean="0">
                <a:solidFill>
                  <a:srgbClr val="000000"/>
                </a:solidFill>
                <a:latin typeface="Times New Roman" panose="02020603050405020304" pitchFamily="18" charset="0"/>
                <a:cs typeface="Times New Roman" panose="02020603050405020304" pitchFamily="18" charset="0"/>
              </a:rPr>
              <a:t>C. Tài năng, lòng nhiệt thành làm việc nghĩa</a:t>
            </a:r>
            <a:endParaRPr lang="en-US" altLang="en-US" sz="4000">
              <a:solidFill>
                <a:srgbClr val="000000"/>
              </a:solidFill>
              <a:latin typeface="Times New Roman" panose="02020603050405020304" pitchFamily="18" charset="0"/>
              <a:cs typeface="Times New Roman" panose="02020603050405020304" pitchFamily="18" charset="0"/>
            </a:endParaRPr>
          </a:p>
        </p:txBody>
      </p:sp>
      <p:sp>
        <p:nvSpPr>
          <p:cNvPr id="10" name="Oval 9"/>
          <p:cNvSpPr/>
          <p:nvPr/>
        </p:nvSpPr>
        <p:spPr>
          <a:xfrm>
            <a:off x="315909" y="3140264"/>
            <a:ext cx="669942" cy="67449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381000" y="4935197"/>
            <a:ext cx="112776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US" altLang="en-US" sz="3900" smtClean="0">
                <a:solidFill>
                  <a:srgbClr val="000000"/>
                </a:solidFill>
                <a:latin typeface="Times New Roman" panose="02020603050405020304" pitchFamily="18" charset="0"/>
                <a:cs typeface="Times New Roman" panose="02020603050405020304" pitchFamily="18" charset="0"/>
              </a:rPr>
              <a:t>D. Sức khỏe, tốt bụng, lòng nhiệt thành làm việc nghĩa</a:t>
            </a:r>
            <a:endParaRPr lang="en-US" altLang="en-US" sz="39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2238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8431"/>
          <a:stretch/>
        </p:blipFill>
        <p:spPr>
          <a:xfrm>
            <a:off x="9853" y="0"/>
            <a:ext cx="12182684" cy="6858000"/>
          </a:xfrm>
          <a:prstGeom prst="rect">
            <a:avLst/>
          </a:prstGeom>
        </p:spPr>
      </p:pic>
      <p:sp>
        <p:nvSpPr>
          <p:cNvPr id="5" name="TextBox 3"/>
          <p:cNvSpPr txBox="1">
            <a:spLocks noChangeArrowheads="1"/>
          </p:cNvSpPr>
          <p:nvPr/>
        </p:nvSpPr>
        <p:spPr bwMode="auto">
          <a:xfrm>
            <a:off x="1457973" y="1752600"/>
            <a:ext cx="928644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4800" b="1">
                <a:solidFill>
                  <a:srgbClr val="0000FF"/>
                </a:solidFill>
                <a:latin typeface="Times New Roman" panose="02020603050405020304" pitchFamily="18" charset="0"/>
                <a:cs typeface="Times New Roman" panose="02020603050405020304" pitchFamily="18" charset="0"/>
              </a:rPr>
              <a:t>Câu chuyện ca ngợi sức khoẻ, tài năng, lòng nhiệt thành làm việc nghĩa của bốn anh em Cẩu Khây.</a:t>
            </a:r>
            <a:endParaRPr lang="en-US" altLang="en-US" sz="4800" dirty="0">
              <a:solidFill>
                <a:srgbClr val="0000FF"/>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78B90A9-3F40-4497-830D-2F18A905D0B1}"/>
              </a:ext>
            </a:extLst>
          </p:cNvPr>
          <p:cNvSpPr/>
          <p:nvPr/>
        </p:nvSpPr>
        <p:spPr>
          <a:xfrm>
            <a:off x="4574973" y="914400"/>
            <a:ext cx="3052439" cy="769441"/>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en-US" sz="4400" b="1">
                <a:ln/>
                <a:solidFill>
                  <a:srgbClr val="FF0000"/>
                </a:solidFill>
                <a:latin typeface="Times New Roman" panose="02020603050405020304" pitchFamily="18" charset="0"/>
                <a:cs typeface="Times New Roman" panose="02020603050405020304" pitchFamily="18" charset="0"/>
              </a:rPr>
              <a:t>NỘI </a:t>
            </a:r>
            <a:r>
              <a:rPr lang="en-US" sz="4400" b="1" smtClean="0">
                <a:ln/>
                <a:solidFill>
                  <a:srgbClr val="FF0000"/>
                </a:solidFill>
                <a:latin typeface="Times New Roman" panose="02020603050405020304" pitchFamily="18" charset="0"/>
                <a:cs typeface="Times New Roman" panose="02020603050405020304" pitchFamily="18" charset="0"/>
              </a:rPr>
              <a:t>DUNG</a:t>
            </a:r>
            <a:endParaRPr lang="en-US" sz="4400" b="1" dirty="0">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501634"/>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WordArt 9"/>
          <p:cNvSpPr>
            <a:spLocks noChangeArrowheads="1" noChangeShapeType="1" noTextEdit="1"/>
          </p:cNvSpPr>
          <p:nvPr/>
        </p:nvSpPr>
        <p:spPr bwMode="auto">
          <a:xfrm>
            <a:off x="2514600" y="2438400"/>
            <a:ext cx="7620000" cy="1371600"/>
          </a:xfrm>
          <a:prstGeom prst="rect">
            <a:avLst/>
          </a:prstGeom>
        </p:spPr>
        <p:txBody>
          <a:bodyPr wrap="none" fromWordArt="1">
            <a:prstTxWarp prst="textPlain">
              <a:avLst>
                <a:gd name="adj" fmla="val 50000"/>
              </a:avLst>
            </a:prstTxWarp>
          </a:bodyPr>
          <a:lstStyle/>
          <a:p>
            <a:pPr algn="ctr"/>
            <a:r>
              <a:rPr lang="en-US" b="1" dirty="0" err="1">
                <a:solidFill>
                  <a:srgbClr val="0070C0"/>
                </a:solidFill>
              </a:rPr>
              <a:t>Bốn</a:t>
            </a:r>
            <a:r>
              <a:rPr lang="en-US" b="1" dirty="0">
                <a:solidFill>
                  <a:srgbClr val="0070C0"/>
                </a:solidFill>
              </a:rPr>
              <a:t> </a:t>
            </a:r>
            <a:r>
              <a:rPr lang="en-US" b="1" dirty="0" err="1">
                <a:solidFill>
                  <a:srgbClr val="0070C0"/>
                </a:solidFill>
              </a:rPr>
              <a:t>anh</a:t>
            </a:r>
            <a:r>
              <a:rPr lang="en-US" b="1" dirty="0">
                <a:solidFill>
                  <a:srgbClr val="0070C0"/>
                </a:solidFill>
              </a:rPr>
              <a:t> </a:t>
            </a:r>
            <a:r>
              <a:rPr lang="en-US" b="1" dirty="0" err="1">
                <a:solidFill>
                  <a:srgbClr val="0070C0"/>
                </a:solidFill>
              </a:rPr>
              <a:t>tài</a:t>
            </a:r>
            <a:r>
              <a:rPr lang="en-US" b="1" dirty="0">
                <a:solidFill>
                  <a:srgbClr val="0070C0"/>
                </a:solidFill>
              </a:rPr>
              <a:t> (</a:t>
            </a:r>
            <a:r>
              <a:rPr lang="en-US" b="1" dirty="0" err="1">
                <a:solidFill>
                  <a:srgbClr val="0070C0"/>
                </a:solidFill>
              </a:rPr>
              <a:t>tiếp</a:t>
            </a:r>
            <a:r>
              <a:rPr lang="en-US" b="1" dirty="0">
                <a:solidFill>
                  <a:srgbClr val="0070C0"/>
                </a:solidFill>
              </a:rPr>
              <a:t> </a:t>
            </a:r>
            <a:r>
              <a:rPr lang="en-US" b="1" dirty="0" err="1">
                <a:solidFill>
                  <a:srgbClr val="0070C0"/>
                </a:solidFill>
              </a:rPr>
              <a:t>theo</a:t>
            </a:r>
            <a:r>
              <a:rPr lang="en-US" b="1" dirty="0">
                <a:solidFill>
                  <a:srgbClr val="0070C0"/>
                </a:solidFill>
              </a:rPr>
              <a:t>)</a:t>
            </a:r>
          </a:p>
        </p:txBody>
      </p:sp>
    </p:spTree>
    <p:extLst>
      <p:ext uri="{BB962C8B-B14F-4D97-AF65-F5344CB8AC3E}">
        <p14:creationId xmlns:p14="http://schemas.microsoft.com/office/powerpoint/2010/main" val="228159120"/>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ChangeAspect="1"/>
          </p:cNvPicPr>
          <p:nvPr/>
        </p:nvPicPr>
        <p:blipFill>
          <a:blip r:embed="rId2">
            <a:lum bright="-16000" contrast="26000"/>
            <a:extLst>
              <a:ext uri="{28A0092B-C50C-407E-A947-70E740481C1C}">
                <a14:useLocalDpi xmlns:a14="http://schemas.microsoft.com/office/drawing/2010/main" val="0"/>
              </a:ext>
            </a:extLst>
          </a:blip>
          <a:srcRect l="1050" t="1891" r="1431" b="2579"/>
          <a:stretch>
            <a:fillRect/>
          </a:stretch>
        </p:blipFill>
        <p:spPr bwMode="auto">
          <a:xfrm>
            <a:off x="1447800" y="1752600"/>
            <a:ext cx="9144000" cy="4953000"/>
          </a:xfrm>
          <a:prstGeom prst="rect">
            <a:avLst/>
          </a:prstGeom>
          <a:noFill/>
          <a:ln w="38100" cap="sq">
            <a:solidFill>
              <a:srgbClr val="000000"/>
            </a:solidFill>
            <a:miter lim="800000"/>
            <a:headEnd/>
            <a:tailEnd/>
          </a:ln>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sp>
        <p:nvSpPr>
          <p:cNvPr id="16387" name="Text Box 10"/>
          <p:cNvSpPr txBox="1">
            <a:spLocks noChangeArrowheads="1"/>
          </p:cNvSpPr>
          <p:nvPr/>
        </p:nvSpPr>
        <p:spPr bwMode="auto">
          <a:xfrm>
            <a:off x="3197225" y="11114"/>
            <a:ext cx="514508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ctr">
              <a:spcBef>
                <a:spcPct val="50000"/>
              </a:spcBef>
              <a:buFontTx/>
              <a:buNone/>
            </a:pPr>
            <a:r>
              <a:rPr lang="en-US" altLang="en-US" sz="2800" b="1" dirty="0" err="1">
                <a:solidFill>
                  <a:srgbClr val="FF0000"/>
                </a:solidFill>
                <a:latin typeface="Times New Roman" panose="02020603050405020304" pitchFamily="18" charset="0"/>
              </a:rPr>
              <a:t>Tập</a:t>
            </a:r>
            <a:r>
              <a:rPr lang="en-US" altLang="en-US" sz="2800" b="1" dirty="0">
                <a:solidFill>
                  <a:srgbClr val="FF0000"/>
                </a:solidFill>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đọc</a:t>
            </a:r>
            <a:endParaRPr lang="en-US" altLang="en-US" sz="2800" b="1" dirty="0">
              <a:solidFill>
                <a:srgbClr val="FF0000"/>
              </a:solidFill>
              <a:latin typeface="Times New Roman" panose="02020603050405020304" pitchFamily="18" charset="0"/>
            </a:endParaRPr>
          </a:p>
          <a:p>
            <a:pPr algn="ctr">
              <a:spcBef>
                <a:spcPct val="50000"/>
              </a:spcBef>
              <a:buFontTx/>
              <a:buNone/>
            </a:pPr>
            <a:r>
              <a:rPr lang="en-US" altLang="en-US" sz="2800" b="1" dirty="0" err="1" smtClean="0">
                <a:solidFill>
                  <a:srgbClr val="FF0000"/>
                </a:solidFill>
                <a:latin typeface="Times New Roman" panose="02020603050405020304" pitchFamily="18" charset="0"/>
              </a:rPr>
              <a:t>Bốn</a:t>
            </a:r>
            <a:r>
              <a:rPr lang="en-US" altLang="en-US" sz="2800" b="1" dirty="0" smtClean="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anh</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tài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tiếp</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theo</a:t>
            </a:r>
            <a:r>
              <a:rPr lang="en-US" altLang="en-US" sz="2800" b="1" dirty="0">
                <a:solidFill>
                  <a:srgbClr val="FF0000"/>
                </a:solidFill>
                <a:latin typeface="Times New Roman" panose="02020603050405020304" pitchFamily="18" charset="0"/>
              </a:rPr>
              <a:t>)</a:t>
            </a:r>
            <a:endParaRPr lang="en-US" altLang="en-US" sz="2800" b="1" dirty="0">
              <a:solidFill>
                <a:srgbClr val="FF0000"/>
              </a:solidFill>
              <a:latin typeface="Verdana" panose="020B0604030504040204" pitchFamily="34" charset="0"/>
            </a:endParaRPr>
          </a:p>
        </p:txBody>
      </p:sp>
      <p:sp>
        <p:nvSpPr>
          <p:cNvPr id="16388" name="Text Box 9"/>
          <p:cNvSpPr txBox="1">
            <a:spLocks noChangeArrowheads="1"/>
          </p:cNvSpPr>
          <p:nvPr/>
        </p:nvSpPr>
        <p:spPr bwMode="auto">
          <a:xfrm>
            <a:off x="6657976" y="1316039"/>
            <a:ext cx="3622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spcBef>
                <a:spcPct val="0"/>
              </a:spcBef>
              <a:buFontTx/>
              <a:buNone/>
            </a:pPr>
            <a:r>
              <a:rPr lang="en-US" altLang="en-US" sz="2800" b="1">
                <a:solidFill>
                  <a:srgbClr val="10181C"/>
                </a:solidFill>
                <a:latin typeface="Times New Roman" panose="02020603050405020304" pitchFamily="18" charset="0"/>
              </a:rPr>
              <a:t>Truyện cổ dân tộc Tày</a:t>
            </a:r>
          </a:p>
        </p:txBody>
      </p:sp>
    </p:spTree>
    <p:extLst>
      <p:ext uri="{BB962C8B-B14F-4D97-AF65-F5344CB8AC3E}">
        <p14:creationId xmlns:p14="http://schemas.microsoft.com/office/powerpoint/2010/main" val="2778422290"/>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11430000" cy="6001643"/>
          </a:xfrm>
          <a:prstGeom prst="rect">
            <a:avLst/>
          </a:prstGeom>
        </p:spPr>
        <p:txBody>
          <a:bodyPr wrap="square">
            <a:spAutoFit/>
          </a:bodyPr>
          <a:lstStyle/>
          <a:p>
            <a:pPr algn="ctr"/>
            <a:r>
              <a:rPr lang="en-US" sz="2400" b="1" dirty="0" err="1" smtClean="0">
                <a:cs typeface="Times New Roman" panose="02020603050405020304" pitchFamily="18" charset="0"/>
              </a:rPr>
              <a:t>Bốn</a:t>
            </a:r>
            <a:r>
              <a:rPr lang="en-US" sz="2400" b="1" dirty="0" smtClean="0">
                <a:cs typeface="Times New Roman" panose="02020603050405020304" pitchFamily="18" charset="0"/>
              </a:rPr>
              <a:t> </a:t>
            </a:r>
            <a:r>
              <a:rPr lang="en-US" sz="2400" b="1" dirty="0" err="1" smtClean="0">
                <a:cs typeface="Times New Roman" panose="02020603050405020304" pitchFamily="18" charset="0"/>
              </a:rPr>
              <a:t>anh</a:t>
            </a:r>
            <a:r>
              <a:rPr lang="en-US" sz="2400" b="1" dirty="0" smtClean="0">
                <a:cs typeface="Times New Roman" panose="02020603050405020304" pitchFamily="18" charset="0"/>
              </a:rPr>
              <a:t> </a:t>
            </a:r>
            <a:r>
              <a:rPr lang="en-US" sz="2400" b="1" dirty="0" err="1" smtClean="0">
                <a:cs typeface="Times New Roman" panose="02020603050405020304" pitchFamily="18" charset="0"/>
              </a:rPr>
              <a:t>tài</a:t>
            </a:r>
            <a:r>
              <a:rPr lang="en-US" sz="2400" b="1" dirty="0" smtClean="0">
                <a:cs typeface="Times New Roman" panose="02020603050405020304" pitchFamily="18" charset="0"/>
              </a:rPr>
              <a:t> ( </a:t>
            </a:r>
            <a:r>
              <a:rPr lang="en-US" sz="2400" b="1" dirty="0" err="1" smtClean="0">
                <a:cs typeface="Times New Roman" panose="02020603050405020304" pitchFamily="18" charset="0"/>
              </a:rPr>
              <a:t>Tiếp</a:t>
            </a:r>
            <a:r>
              <a:rPr lang="en-US" sz="2400" b="1" dirty="0" smtClean="0">
                <a:cs typeface="Times New Roman" panose="02020603050405020304" pitchFamily="18" charset="0"/>
              </a:rPr>
              <a:t> </a:t>
            </a:r>
            <a:r>
              <a:rPr lang="en-US" sz="2400" b="1" dirty="0" err="1" smtClean="0">
                <a:cs typeface="Times New Roman" panose="02020603050405020304" pitchFamily="18" charset="0"/>
              </a:rPr>
              <a:t>theo</a:t>
            </a:r>
            <a:r>
              <a:rPr lang="en-US" sz="2400" b="1" dirty="0" smtClean="0">
                <a:cs typeface="Times New Roman" panose="02020603050405020304" pitchFamily="18" charset="0"/>
              </a:rPr>
              <a:t>)</a:t>
            </a:r>
          </a:p>
          <a:p>
            <a:r>
              <a:rPr lang="en-US" sz="2400" b="1" dirty="0" smtClean="0">
                <a:cs typeface="Times New Roman" panose="02020603050405020304" pitchFamily="18" charset="0"/>
              </a:rPr>
              <a:t>    </a:t>
            </a:r>
            <a:r>
              <a:rPr lang="vi-VN" sz="2400" b="1" dirty="0" smtClean="0">
                <a:cs typeface="Times New Roman" panose="02020603050405020304" pitchFamily="18" charset="0"/>
              </a:rPr>
              <a:t>Bốn </a:t>
            </a:r>
            <a:r>
              <a:rPr lang="vi-VN" sz="2400" b="1" dirty="0">
                <a:cs typeface="Times New Roman" panose="02020603050405020304" pitchFamily="18" charset="0"/>
              </a:rPr>
              <a:t>anh em tìm tới chỗ yêu tinh ở. Nơi đây bản làng vắng teo, chỉ còn mỗi một bà cụ được yêu tinh cho sống sót để chăn bò cho nó. Thấy anh em Cẩu Khây kêu đói, bà cụ nấu cơm cho ăn. Ăn no, bốn cậu bé lăn ra ngủ. Tờ mờ sáng, bỗng có tiếng đập cửa. Biết yêu tinh đã đánh hơi thấy thịt trẻ con, bà cụ liền lay anh em Cẩu Khây dậy, giục chạy trốn. Cẩu Khây bèn nói:</a:t>
            </a:r>
          </a:p>
          <a:p>
            <a:r>
              <a:rPr lang="vi-VN" sz="2400" b="1" dirty="0">
                <a:cs typeface="Times New Roman" panose="02020603050405020304" pitchFamily="18" charset="0"/>
              </a:rPr>
              <a:t>- Bà đừng sợ, anh em chúng cháu đến đây để bắt yêu tinh đấy.</a:t>
            </a:r>
          </a:p>
          <a:p>
            <a:r>
              <a:rPr lang="vi-VN" sz="2400" b="1" dirty="0">
                <a:cs typeface="Times New Roman" panose="02020603050405020304" pitchFamily="18" charset="0"/>
              </a:rPr>
              <a:t>   Cẩu Khây hé cửa. Yêu tinh thò đầu vào, lè lưỡi dài như quả núc nác, trợn mắt xanh lè. Nắm Tay Đóng Cọc đấm một cái làm nó gãy gần hết hàm răng. Yêu tinh bỏ chạy. Bốn anh em Cẩu Khây liền đuổi theo nó. Cẩu Khây nhổ cây bên đường quật túi bụi. Yêu tinh đau quá hét lên, gió bão nổi ầm ầm, đất trời tối sầm lại. Đến một thung lũng, yêu tinh dừng lại, phun nước ra như mưa. Nước dâng ngập cả cánh đồng. Nắm Tay Đóng Cọc đóng cọc be bờ ngăn nước lụt, Lấy Tai Tát Nước tát nước ầm ầm qua núi cao, Móng Tay Đục Máng ngả cây khoét máng, khơi dòng nước chảy đi. Chỉ một lúc, mặt đất lại cạn khô. Yêu tinh núng thế, đành phải quy hàng.</a:t>
            </a:r>
          </a:p>
          <a:p>
            <a:r>
              <a:rPr lang="vi-VN" sz="2400" b="1" dirty="0">
                <a:cs typeface="Times New Roman" panose="02020603050405020304" pitchFamily="18" charset="0"/>
              </a:rPr>
              <a:t>   Từ đấy, bản làng lại đông vui.</a:t>
            </a:r>
            <a:endParaRPr lang="vi-VN" sz="2400" b="1" i="0" dirty="0">
              <a:effectLst/>
              <a:cs typeface="Times New Roman" panose="02020603050405020304" pitchFamily="18" charset="0"/>
            </a:endParaRPr>
          </a:p>
        </p:txBody>
      </p:sp>
    </p:spTree>
    <p:extLst>
      <p:ext uri="{BB962C8B-B14F-4D97-AF65-F5344CB8AC3E}">
        <p14:creationId xmlns:p14="http://schemas.microsoft.com/office/powerpoint/2010/main" val="2230254869"/>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2" name="Text Box 12"/>
          <p:cNvSpPr txBox="1">
            <a:spLocks noChangeArrowheads="1"/>
          </p:cNvSpPr>
          <p:nvPr/>
        </p:nvSpPr>
        <p:spPr bwMode="auto">
          <a:xfrm>
            <a:off x="2743201" y="1590676"/>
            <a:ext cx="6291263"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spcBef>
                <a:spcPct val="50000"/>
              </a:spcBef>
              <a:buFontTx/>
              <a:buNone/>
            </a:pPr>
            <a:r>
              <a:rPr lang="en-US" altLang="en-US" sz="3000" b="1" dirty="0">
                <a:solidFill>
                  <a:srgbClr val="000000"/>
                </a:solidFill>
                <a:latin typeface="Times New Roman" panose="02020603050405020304" pitchFamily="18" charset="0"/>
              </a:rPr>
              <a:t>   </a:t>
            </a:r>
            <a:r>
              <a:rPr lang="en-US" altLang="en-US" sz="3000" b="1" dirty="0" err="1">
                <a:solidFill>
                  <a:srgbClr val="000000"/>
                </a:solidFill>
                <a:latin typeface="Times New Roman" panose="02020603050405020304" pitchFamily="18" charset="0"/>
              </a:rPr>
              <a:t>Bài</a:t>
            </a:r>
            <a:r>
              <a:rPr lang="en-US" altLang="en-US" sz="3000" b="1" dirty="0">
                <a:solidFill>
                  <a:srgbClr val="000000"/>
                </a:solidFill>
                <a:latin typeface="Times New Roman" panose="02020603050405020304" pitchFamily="18" charset="0"/>
              </a:rPr>
              <a:t> </a:t>
            </a:r>
            <a:r>
              <a:rPr lang="en-US" altLang="en-US" sz="3000" b="1" dirty="0" err="1">
                <a:solidFill>
                  <a:srgbClr val="000000"/>
                </a:solidFill>
                <a:latin typeface="Times New Roman" panose="02020603050405020304" pitchFamily="18" charset="0"/>
              </a:rPr>
              <a:t>đọc</a:t>
            </a:r>
            <a:r>
              <a:rPr lang="en-US" altLang="en-US" sz="3000" b="1" dirty="0">
                <a:solidFill>
                  <a:srgbClr val="000000"/>
                </a:solidFill>
                <a:latin typeface="Times New Roman" panose="02020603050405020304" pitchFamily="18" charset="0"/>
              </a:rPr>
              <a:t> chia </a:t>
            </a:r>
            <a:r>
              <a:rPr lang="en-US" altLang="en-US" sz="3000" b="1" dirty="0" err="1">
                <a:solidFill>
                  <a:srgbClr val="000000"/>
                </a:solidFill>
                <a:latin typeface="Times New Roman" panose="02020603050405020304" pitchFamily="18" charset="0"/>
              </a:rPr>
              <a:t>làm</a:t>
            </a:r>
            <a:r>
              <a:rPr lang="en-US" altLang="en-US" sz="3000" b="1" dirty="0">
                <a:solidFill>
                  <a:srgbClr val="000000"/>
                </a:solidFill>
                <a:latin typeface="Times New Roman" panose="02020603050405020304" pitchFamily="18" charset="0"/>
              </a:rPr>
              <a:t> 2 </a:t>
            </a:r>
            <a:r>
              <a:rPr lang="en-US" altLang="en-US" sz="3000" b="1" dirty="0" err="1">
                <a:solidFill>
                  <a:srgbClr val="000000"/>
                </a:solidFill>
                <a:latin typeface="Times New Roman" panose="02020603050405020304" pitchFamily="18" charset="0"/>
              </a:rPr>
              <a:t>đoạn</a:t>
            </a:r>
            <a:r>
              <a:rPr lang="en-US" altLang="en-US" sz="3000" b="1" dirty="0">
                <a:solidFill>
                  <a:srgbClr val="000000"/>
                </a:solidFill>
                <a:latin typeface="Times New Roman" panose="02020603050405020304" pitchFamily="18" charset="0"/>
              </a:rPr>
              <a:t> :</a:t>
            </a:r>
          </a:p>
          <a:p>
            <a:pPr>
              <a:lnSpc>
                <a:spcPct val="75000"/>
              </a:lnSpc>
              <a:spcBef>
                <a:spcPct val="50000"/>
              </a:spcBef>
              <a:buFontTx/>
              <a:buNone/>
            </a:pPr>
            <a:r>
              <a:rPr lang="en-US" altLang="en-US" sz="3000" b="1" dirty="0">
                <a:solidFill>
                  <a:srgbClr val="000000"/>
                </a:solidFill>
                <a:latin typeface="Times New Roman" panose="02020603050405020304" pitchFamily="18" charset="0"/>
              </a:rPr>
              <a:t>   + </a:t>
            </a:r>
            <a:r>
              <a:rPr lang="en-US" altLang="en-US" sz="3000" b="1" u="sng" dirty="0" err="1">
                <a:solidFill>
                  <a:srgbClr val="000000"/>
                </a:solidFill>
                <a:latin typeface="Times New Roman" panose="02020603050405020304" pitchFamily="18" charset="0"/>
              </a:rPr>
              <a:t>Đoạn</a:t>
            </a:r>
            <a:r>
              <a:rPr lang="en-US" altLang="en-US" sz="3000" b="1" u="sng" dirty="0">
                <a:solidFill>
                  <a:srgbClr val="000000"/>
                </a:solidFill>
                <a:latin typeface="Times New Roman" panose="02020603050405020304" pitchFamily="18" charset="0"/>
              </a:rPr>
              <a:t> 1</a:t>
            </a:r>
            <a:r>
              <a:rPr lang="en-US" altLang="en-US" sz="3000" b="1" dirty="0">
                <a:solidFill>
                  <a:srgbClr val="000000"/>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Từ</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đầu</a:t>
            </a:r>
            <a:r>
              <a:rPr lang="en-US" altLang="en-US" sz="3000" b="1" dirty="0">
                <a:solidFill>
                  <a:srgbClr val="0000FF"/>
                </a:solidFill>
                <a:latin typeface="Times New Roman" panose="02020603050405020304" pitchFamily="18" charset="0"/>
              </a:rPr>
              <a:t> ... </a:t>
            </a:r>
            <a:r>
              <a:rPr lang="en-US" altLang="en-US" sz="3000" b="1" dirty="0" err="1">
                <a:solidFill>
                  <a:srgbClr val="0000FF"/>
                </a:solidFill>
                <a:latin typeface="Times New Roman" panose="02020603050405020304" pitchFamily="18" charset="0"/>
              </a:rPr>
              <a:t>yêu</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tinh</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đấy</a:t>
            </a:r>
            <a:r>
              <a:rPr lang="en-US" altLang="en-US" sz="3000" b="1" dirty="0">
                <a:solidFill>
                  <a:srgbClr val="0000FF"/>
                </a:solidFill>
                <a:latin typeface="Times New Roman" panose="02020603050405020304" pitchFamily="18" charset="0"/>
              </a:rPr>
              <a:t>.</a:t>
            </a:r>
          </a:p>
          <a:p>
            <a:pPr>
              <a:lnSpc>
                <a:spcPct val="75000"/>
              </a:lnSpc>
              <a:spcBef>
                <a:spcPct val="50000"/>
              </a:spcBef>
              <a:buFontTx/>
              <a:buNone/>
            </a:pPr>
            <a:r>
              <a:rPr lang="en-US" altLang="en-US" sz="3000" b="1" dirty="0">
                <a:solidFill>
                  <a:srgbClr val="000000"/>
                </a:solidFill>
                <a:latin typeface="Times New Roman" panose="02020603050405020304" pitchFamily="18" charset="0"/>
              </a:rPr>
              <a:t>   + </a:t>
            </a:r>
            <a:r>
              <a:rPr lang="en-US" altLang="en-US" sz="3000" b="1" u="sng" dirty="0" err="1">
                <a:solidFill>
                  <a:srgbClr val="000000"/>
                </a:solidFill>
                <a:latin typeface="Times New Roman" panose="02020603050405020304" pitchFamily="18" charset="0"/>
              </a:rPr>
              <a:t>Đoạn</a:t>
            </a:r>
            <a:r>
              <a:rPr lang="en-US" altLang="en-US" sz="3000" b="1" u="sng" dirty="0">
                <a:solidFill>
                  <a:srgbClr val="000000"/>
                </a:solidFill>
                <a:latin typeface="Times New Roman" panose="02020603050405020304" pitchFamily="18" charset="0"/>
              </a:rPr>
              <a:t> 2</a:t>
            </a:r>
            <a:r>
              <a:rPr lang="en-US" altLang="en-US" sz="3000" b="1" dirty="0">
                <a:solidFill>
                  <a:srgbClr val="000000"/>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Phần</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còn</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lại</a:t>
            </a:r>
            <a:r>
              <a:rPr lang="en-US" altLang="en-US" sz="3000" b="1" dirty="0">
                <a:solidFill>
                  <a:srgbClr val="0000FF"/>
                </a:solidFill>
                <a:latin typeface="Times New Roman" panose="02020603050405020304" pitchFamily="18" charset="0"/>
              </a:rPr>
              <a:t>.</a:t>
            </a:r>
          </a:p>
        </p:txBody>
      </p:sp>
      <p:graphicFrame>
        <p:nvGraphicFramePr>
          <p:cNvPr id="17411" name="Object 1"/>
          <p:cNvGraphicFramePr>
            <a:graphicFrameLocks noChangeAspect="1"/>
          </p:cNvGraphicFramePr>
          <p:nvPr/>
        </p:nvGraphicFramePr>
        <p:xfrm>
          <a:off x="1371600" y="57151"/>
          <a:ext cx="1600200" cy="1274763"/>
        </p:xfrm>
        <a:graphic>
          <a:graphicData uri="http://schemas.openxmlformats.org/presentationml/2006/ole">
            <mc:AlternateContent xmlns:mc="http://schemas.openxmlformats.org/markup-compatibility/2006">
              <mc:Choice xmlns:v="urn:schemas-microsoft-com:vml" Requires="v">
                <p:oleObj spid="_x0000_s2056" name="Clip" r:id="rId3" imgW="1278331" imgH="1273759" progId="MS_ClipArt_Gallery.2">
                  <p:embed/>
                </p:oleObj>
              </mc:Choice>
              <mc:Fallback>
                <p:oleObj name="Clip" r:id="rId3" imgW="1278331" imgH="1273759" progId="MS_ClipArt_Gallery.2">
                  <p:embed/>
                  <p:pic>
                    <p:nvPicPr>
                      <p:cNvPr id="17411"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7151"/>
                        <a:ext cx="160020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2" name="Text Box 4"/>
          <p:cNvSpPr txBox="1">
            <a:spLocks noChangeArrowheads="1"/>
          </p:cNvSpPr>
          <p:nvPr/>
        </p:nvSpPr>
        <p:spPr bwMode="auto">
          <a:xfrm>
            <a:off x="304800" y="938214"/>
            <a:ext cx="990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indent="-285750">
              <a:spcBef>
                <a:spcPct val="20000"/>
              </a:spcBef>
              <a:buChar char="–"/>
              <a:defRPr sz="2800">
                <a:solidFill>
                  <a:schemeClr val="tx1"/>
                </a:solidFill>
                <a:latin typeface=".VnAristote" panose="020B7200000000000000" pitchFamily="34" charset="0"/>
              </a:defRPr>
            </a:lvl2pPr>
            <a:lvl3pPr indent="-228600">
              <a:spcBef>
                <a:spcPct val="20000"/>
              </a:spcBef>
              <a:buChar char="•"/>
              <a:defRPr sz="2400">
                <a:solidFill>
                  <a:schemeClr val="tx1"/>
                </a:solidFill>
                <a:latin typeface=".VnAristote" panose="020B7200000000000000" pitchFamily="34" charset="0"/>
              </a:defRPr>
            </a:lvl3pPr>
            <a:lvl4pPr indent="-228600">
              <a:spcBef>
                <a:spcPct val="20000"/>
              </a:spcBef>
              <a:buChar char="–"/>
              <a:defRPr sz="2000">
                <a:solidFill>
                  <a:schemeClr val="tx1"/>
                </a:solidFill>
                <a:latin typeface=".VnAristote" panose="020B7200000000000000" pitchFamily="34" charset="0"/>
              </a:defRPr>
            </a:lvl4pPr>
            <a:lvl5pPr indent="-228600">
              <a:spcBef>
                <a:spcPct val="20000"/>
              </a:spcBef>
              <a:buChar char="»"/>
              <a:defRPr sz="2000">
                <a:solidFill>
                  <a:schemeClr val="tx1"/>
                </a:solidFill>
                <a:latin typeface=".VnAristote" panose="020B7200000000000000" pitchFamily="34" charset="0"/>
              </a:defRPr>
            </a:lvl5pPr>
            <a:lvl6pPr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ctr">
              <a:spcBef>
                <a:spcPct val="0"/>
              </a:spcBef>
              <a:buFontTx/>
              <a:buNone/>
            </a:pPr>
            <a:r>
              <a:rPr lang="vi-VN" altLang="en-US" sz="2800">
                <a:latin typeface="Times New Roman" panose="02020603050405020304" pitchFamily="18" charset="0"/>
              </a:rPr>
              <a:t>Bài tập đọc chia làm mấy đoạn?</a:t>
            </a:r>
            <a:endParaRPr lang="en-US" altLang="en-US" sz="2800">
              <a:latin typeface="Times New Roman" panose="02020603050405020304" pitchFamily="18" charset="0"/>
            </a:endParaRPr>
          </a:p>
        </p:txBody>
      </p:sp>
    </p:spTree>
    <p:extLst>
      <p:ext uri="{BB962C8B-B14F-4D97-AF65-F5344CB8AC3E}">
        <p14:creationId xmlns:p14="http://schemas.microsoft.com/office/powerpoint/2010/main" val="18831766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81932">
                                            <p:txEl>
                                              <p:pRg st="0" end="0"/>
                                            </p:txEl>
                                          </p:spTgt>
                                        </p:tgtEl>
                                        <p:attrNameLst>
                                          <p:attrName>style.visibility</p:attrName>
                                        </p:attrNameLst>
                                      </p:cBhvr>
                                      <p:to>
                                        <p:strVal val="visible"/>
                                      </p:to>
                                    </p:set>
                                    <p:anim calcmode="lin" valueType="num">
                                      <p:cBhvr>
                                        <p:cTn id="7" dur="1000" fill="hold"/>
                                        <p:tgtEl>
                                          <p:spTgt spid="8193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8193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32">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81932">
                                            <p:txEl>
                                              <p:pRg st="1" end="1"/>
                                            </p:txEl>
                                          </p:spTgt>
                                        </p:tgtEl>
                                        <p:attrNameLst>
                                          <p:attrName>style.visibility</p:attrName>
                                        </p:attrNameLst>
                                      </p:cBhvr>
                                      <p:to>
                                        <p:strVal val="visible"/>
                                      </p:to>
                                    </p:set>
                                    <p:anim calcmode="lin" valueType="num">
                                      <p:cBhvr>
                                        <p:cTn id="12" dur="1000" fill="hold"/>
                                        <p:tgtEl>
                                          <p:spTgt spid="81932">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8193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1932">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81932">
                                            <p:txEl>
                                              <p:pRg st="2" end="2"/>
                                            </p:txEl>
                                          </p:spTgt>
                                        </p:tgtEl>
                                        <p:attrNameLst>
                                          <p:attrName>style.visibility</p:attrName>
                                        </p:attrNameLst>
                                      </p:cBhvr>
                                      <p:to>
                                        <p:strVal val="visible"/>
                                      </p:to>
                                    </p:set>
                                    <p:anim calcmode="lin" valueType="num">
                                      <p:cBhvr>
                                        <p:cTn id="17" dur="1000" fill="hold"/>
                                        <p:tgtEl>
                                          <p:spTgt spid="81932">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8193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19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81000"/>
            <a:ext cx="11430000" cy="6001643"/>
          </a:xfrm>
          <a:prstGeom prst="rect">
            <a:avLst/>
          </a:prstGeom>
        </p:spPr>
        <p:txBody>
          <a:bodyPr wrap="square">
            <a:spAutoFit/>
          </a:bodyPr>
          <a:lstStyle/>
          <a:p>
            <a:pPr algn="ctr"/>
            <a:r>
              <a:rPr lang="en-US" sz="2400" b="1" dirty="0" err="1" smtClean="0">
                <a:cs typeface="Times New Roman" panose="02020603050405020304" pitchFamily="18" charset="0"/>
              </a:rPr>
              <a:t>Bốn</a:t>
            </a:r>
            <a:r>
              <a:rPr lang="en-US" sz="2400" b="1" dirty="0" smtClean="0">
                <a:cs typeface="Times New Roman" panose="02020603050405020304" pitchFamily="18" charset="0"/>
              </a:rPr>
              <a:t> </a:t>
            </a:r>
            <a:r>
              <a:rPr lang="en-US" sz="2400" b="1" dirty="0" err="1" smtClean="0">
                <a:cs typeface="Times New Roman" panose="02020603050405020304" pitchFamily="18" charset="0"/>
              </a:rPr>
              <a:t>anh</a:t>
            </a:r>
            <a:r>
              <a:rPr lang="en-US" sz="2400" b="1" dirty="0" smtClean="0">
                <a:cs typeface="Times New Roman" panose="02020603050405020304" pitchFamily="18" charset="0"/>
              </a:rPr>
              <a:t> </a:t>
            </a:r>
            <a:r>
              <a:rPr lang="en-US" sz="2400" b="1" dirty="0" err="1" smtClean="0">
                <a:cs typeface="Times New Roman" panose="02020603050405020304" pitchFamily="18" charset="0"/>
              </a:rPr>
              <a:t>tài</a:t>
            </a:r>
            <a:r>
              <a:rPr lang="en-US" sz="2400" b="1" dirty="0" smtClean="0">
                <a:cs typeface="Times New Roman" panose="02020603050405020304" pitchFamily="18" charset="0"/>
              </a:rPr>
              <a:t> ( </a:t>
            </a:r>
            <a:r>
              <a:rPr lang="en-US" sz="2400" b="1" dirty="0" err="1" smtClean="0">
                <a:cs typeface="Times New Roman" panose="02020603050405020304" pitchFamily="18" charset="0"/>
              </a:rPr>
              <a:t>Tiếp</a:t>
            </a:r>
            <a:r>
              <a:rPr lang="en-US" sz="2400" b="1" dirty="0" smtClean="0">
                <a:cs typeface="Times New Roman" panose="02020603050405020304" pitchFamily="18" charset="0"/>
              </a:rPr>
              <a:t> </a:t>
            </a:r>
            <a:r>
              <a:rPr lang="en-US" sz="2400" b="1" dirty="0" err="1" smtClean="0">
                <a:cs typeface="Times New Roman" panose="02020603050405020304" pitchFamily="18" charset="0"/>
              </a:rPr>
              <a:t>theo</a:t>
            </a:r>
            <a:r>
              <a:rPr lang="en-US" sz="2400" b="1" dirty="0" smtClean="0">
                <a:cs typeface="Times New Roman" panose="02020603050405020304" pitchFamily="18" charset="0"/>
              </a:rPr>
              <a:t>)</a:t>
            </a:r>
          </a:p>
          <a:p>
            <a:r>
              <a:rPr lang="en-US" sz="2400" b="1" dirty="0" smtClean="0">
                <a:cs typeface="Times New Roman" panose="02020603050405020304" pitchFamily="18" charset="0"/>
              </a:rPr>
              <a:t>    </a:t>
            </a:r>
            <a:r>
              <a:rPr lang="vi-VN" sz="2400" b="1" dirty="0" smtClean="0">
                <a:solidFill>
                  <a:schemeClr val="accent2"/>
                </a:solidFill>
                <a:cs typeface="Times New Roman" panose="02020603050405020304" pitchFamily="18" charset="0"/>
              </a:rPr>
              <a:t>Bốn </a:t>
            </a:r>
            <a:r>
              <a:rPr lang="vi-VN" sz="2400" b="1" dirty="0">
                <a:solidFill>
                  <a:schemeClr val="accent2"/>
                </a:solidFill>
                <a:cs typeface="Times New Roman" panose="02020603050405020304" pitchFamily="18" charset="0"/>
              </a:rPr>
              <a:t>anh em tìm tới chỗ yêu tinh ở. Nơi đây bản làng vắng teo, chỉ còn mỗi một bà cụ được yêu tinh cho sống sót để chăn bò cho nó. Thấy anh em Cẩu Khây kêu đói, bà cụ nấu cơm cho ăn. Ăn no, bốn cậu bé lăn ra ngủ. Tờ mờ sáng, bỗng có tiếng đập cửa. Biết yêu tinh đã đánh hơi thấy thịt trẻ con, bà cụ liền lay anh em Cẩu Khây dậy, giục chạy trốn. Cẩu Khây bèn nói:</a:t>
            </a:r>
          </a:p>
          <a:p>
            <a:r>
              <a:rPr lang="vi-VN" sz="2400" b="1" dirty="0">
                <a:solidFill>
                  <a:schemeClr val="accent2"/>
                </a:solidFill>
                <a:cs typeface="Times New Roman" panose="02020603050405020304" pitchFamily="18" charset="0"/>
              </a:rPr>
              <a:t>- Bà đừng sợ, anh em chúng cháu đến đây để bắt yêu tinh đấy.</a:t>
            </a:r>
          </a:p>
          <a:p>
            <a:r>
              <a:rPr lang="vi-VN" sz="2400" b="1" dirty="0">
                <a:cs typeface="Times New Roman" panose="02020603050405020304" pitchFamily="18" charset="0"/>
              </a:rPr>
              <a:t>  </a:t>
            </a:r>
            <a:r>
              <a:rPr lang="vi-VN" sz="2400" b="1" dirty="0">
                <a:solidFill>
                  <a:schemeClr val="accent1"/>
                </a:solidFill>
                <a:cs typeface="Times New Roman" panose="02020603050405020304" pitchFamily="18" charset="0"/>
              </a:rPr>
              <a:t> Cẩu Khây hé cửa. Yêu tinh thò đầu vào, lè lưỡi dài như quả núc nác, trợn mắt xanh lè. Nắm Tay Đóng Cọc đấm một cái làm nó gãy gần hết hàm răng. Yêu tinh bỏ chạy. Bốn anh em Cẩu Khây liền đuổi theo nó. Cẩu Khây nhổ cây bên đường quật túi bụi. Yêu tinh đau quá hét lên, gió bão nổi ầm ầm, đất trời tối sầm lại. Đến một thung lũng, yêu tinh dừng lại, phun nước ra như mưa. Nước dâng ngập cả cánh đồng. Nắm Tay Đóng Cọc đóng cọc be bờ ngăn nước lụt, Lấy Tai Tát Nước tát nước ầm ầm qua núi cao, Móng Tay Đục Máng ngả cây khoét máng, khơi dòng nước chảy đi. Chỉ một lúc, mặt đất lại cạn khô. Yêu tinh núng thế, đành phải quy hàng.</a:t>
            </a:r>
          </a:p>
          <a:p>
            <a:r>
              <a:rPr lang="vi-VN" sz="2400" b="1" dirty="0">
                <a:solidFill>
                  <a:schemeClr val="accent1"/>
                </a:solidFill>
                <a:cs typeface="Times New Roman" panose="02020603050405020304" pitchFamily="18" charset="0"/>
              </a:rPr>
              <a:t>   Từ đấy, bản làng lại đông vui.</a:t>
            </a:r>
            <a:endParaRPr lang="vi-VN" sz="2400" b="1" i="0" dirty="0">
              <a:solidFill>
                <a:schemeClr val="accent1"/>
              </a:solidFill>
              <a:effectLst/>
              <a:cs typeface="Times New Roman" panose="02020603050405020304" pitchFamily="18" charset="0"/>
            </a:endParaRPr>
          </a:p>
        </p:txBody>
      </p:sp>
    </p:spTree>
    <p:extLst>
      <p:ext uri="{BB962C8B-B14F-4D97-AF65-F5344CB8AC3E}">
        <p14:creationId xmlns:p14="http://schemas.microsoft.com/office/powerpoint/2010/main" val="4183780172"/>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8"/>
          <p:cNvSpPr txBox="1">
            <a:spLocks noChangeArrowheads="1"/>
          </p:cNvSpPr>
          <p:nvPr/>
        </p:nvSpPr>
        <p:spPr bwMode="auto">
          <a:xfrm>
            <a:off x="2138363" y="1295400"/>
            <a:ext cx="2819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ctr" eaLnBrk="1" hangingPunct="1">
              <a:spcBef>
                <a:spcPct val="50000"/>
              </a:spcBef>
              <a:buFontTx/>
              <a:buNone/>
            </a:pPr>
            <a:r>
              <a:rPr lang="en-US" altLang="en-US" sz="2900" b="1" u="sng">
                <a:solidFill>
                  <a:srgbClr val="0000FF"/>
                </a:solidFill>
                <a:latin typeface="Times New Roman" panose="02020603050405020304" pitchFamily="18" charset="0"/>
                <a:cs typeface="Times New Roman" panose="02020603050405020304" pitchFamily="18" charset="0"/>
              </a:rPr>
              <a:t>Luyện đọc</a:t>
            </a:r>
            <a:r>
              <a:rPr lang="en-US" altLang="en-US" sz="2900" b="1">
                <a:solidFill>
                  <a:srgbClr val="0000FF"/>
                </a:solidFill>
                <a:latin typeface="Times New Roman" panose="02020603050405020304" pitchFamily="18" charset="0"/>
                <a:cs typeface="Times New Roman" panose="02020603050405020304" pitchFamily="18" charset="0"/>
              </a:rPr>
              <a:t> :</a:t>
            </a:r>
          </a:p>
        </p:txBody>
      </p:sp>
      <p:sp>
        <p:nvSpPr>
          <p:cNvPr id="18435" name="Text Box 9"/>
          <p:cNvSpPr txBox="1">
            <a:spLocks noChangeArrowheads="1"/>
          </p:cNvSpPr>
          <p:nvPr/>
        </p:nvSpPr>
        <p:spPr bwMode="auto">
          <a:xfrm>
            <a:off x="6904038" y="1295400"/>
            <a:ext cx="2819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ctr" eaLnBrk="1" hangingPunct="1">
              <a:spcBef>
                <a:spcPct val="50000"/>
              </a:spcBef>
              <a:buFontTx/>
              <a:buNone/>
            </a:pPr>
            <a:r>
              <a:rPr lang="en-US" altLang="en-US" sz="2900" b="1" u="sng">
                <a:solidFill>
                  <a:srgbClr val="0000FF"/>
                </a:solidFill>
                <a:latin typeface="Times New Roman" panose="02020603050405020304" pitchFamily="18" charset="0"/>
                <a:cs typeface="Times New Roman" panose="02020603050405020304" pitchFamily="18" charset="0"/>
              </a:rPr>
              <a:t>Tìm hiểu bài</a:t>
            </a:r>
            <a:r>
              <a:rPr lang="en-US" altLang="en-US" sz="2900" b="1">
                <a:solidFill>
                  <a:srgbClr val="0000FF"/>
                </a:solidFill>
                <a:latin typeface="Times New Roman" panose="02020603050405020304" pitchFamily="18" charset="0"/>
                <a:cs typeface="Times New Roman" panose="02020603050405020304" pitchFamily="18" charset="0"/>
              </a:rPr>
              <a:t>:</a:t>
            </a:r>
          </a:p>
        </p:txBody>
      </p:sp>
      <p:grpSp>
        <p:nvGrpSpPr>
          <p:cNvPr id="18436" name="Group 10"/>
          <p:cNvGrpSpPr>
            <a:grpSpLocks/>
          </p:cNvGrpSpPr>
          <p:nvPr/>
        </p:nvGrpSpPr>
        <p:grpSpPr bwMode="auto">
          <a:xfrm>
            <a:off x="5029200" y="1676400"/>
            <a:ext cx="1676400" cy="4343400"/>
            <a:chOff x="2304" y="1488"/>
            <a:chExt cx="1056" cy="2832"/>
          </a:xfrm>
        </p:grpSpPr>
        <p:sp>
          <p:nvSpPr>
            <p:cNvPr id="18444" name="Line 7"/>
            <p:cNvSpPr>
              <a:spLocks noChangeShapeType="1"/>
            </p:cNvSpPr>
            <p:nvPr/>
          </p:nvSpPr>
          <p:spPr bwMode="auto">
            <a:xfrm>
              <a:off x="2832" y="1488"/>
              <a:ext cx="0" cy="28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 name="Line 12"/>
            <p:cNvSpPr>
              <a:spLocks noChangeShapeType="1"/>
            </p:cNvSpPr>
            <p:nvPr/>
          </p:nvSpPr>
          <p:spPr bwMode="auto">
            <a:xfrm>
              <a:off x="2304" y="1488"/>
              <a:ext cx="10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 name="Rectangle 3"/>
          <p:cNvSpPr txBox="1">
            <a:spLocks noChangeArrowheads="1"/>
          </p:cNvSpPr>
          <p:nvPr/>
        </p:nvSpPr>
        <p:spPr bwMode="auto">
          <a:xfrm>
            <a:off x="2519363" y="2209801"/>
            <a:ext cx="269081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eaLnBrk="1" hangingPunct="1">
              <a:buFontTx/>
              <a:buNone/>
            </a:pPr>
            <a:r>
              <a:rPr lang="en-US" altLang="en-US" b="1">
                <a:solidFill>
                  <a:srgbClr val="000000"/>
                </a:solidFill>
                <a:latin typeface="Times New Roman" panose="02020603050405020304" pitchFamily="18" charset="0"/>
                <a:cs typeface="Times New Roman" panose="02020603050405020304" pitchFamily="18" charset="0"/>
              </a:rPr>
              <a:t>vắng teo</a:t>
            </a:r>
          </a:p>
          <a:p>
            <a:pPr eaLnBrk="1" hangingPunct="1">
              <a:buFontTx/>
              <a:buNone/>
            </a:pPr>
            <a:r>
              <a:rPr lang="en-US" altLang="en-US" b="1">
                <a:solidFill>
                  <a:srgbClr val="000000"/>
                </a:solidFill>
                <a:latin typeface="Times New Roman" panose="02020603050405020304" pitchFamily="18" charset="0"/>
                <a:cs typeface="Times New Roman" panose="02020603050405020304" pitchFamily="18" charset="0"/>
              </a:rPr>
              <a:t>lè lưỡi</a:t>
            </a:r>
          </a:p>
          <a:p>
            <a:pPr eaLnBrk="1" hangingPunct="1">
              <a:buFontTx/>
              <a:buNone/>
            </a:pPr>
            <a:r>
              <a:rPr lang="en-US" altLang="en-US" b="1">
                <a:solidFill>
                  <a:srgbClr val="000000"/>
                </a:solidFill>
                <a:latin typeface="Times New Roman" panose="02020603050405020304" pitchFamily="18" charset="0"/>
                <a:cs typeface="Times New Roman" panose="02020603050405020304" pitchFamily="18" charset="0"/>
              </a:rPr>
              <a:t>quật túi bụi</a:t>
            </a:r>
          </a:p>
          <a:p>
            <a:pPr eaLnBrk="1" hangingPunct="1">
              <a:buFontTx/>
              <a:buNone/>
            </a:pPr>
            <a:r>
              <a:rPr lang="en-US" altLang="en-US" b="1">
                <a:solidFill>
                  <a:srgbClr val="000000"/>
                </a:solidFill>
                <a:latin typeface="Times New Roman" panose="02020603050405020304" pitchFamily="18" charset="0"/>
                <a:cs typeface="Times New Roman" panose="02020603050405020304" pitchFamily="18" charset="0"/>
              </a:rPr>
              <a:t>khoét máng</a:t>
            </a:r>
          </a:p>
        </p:txBody>
      </p:sp>
      <p:cxnSp>
        <p:nvCxnSpPr>
          <p:cNvPr id="13" name="Straight Connector 12"/>
          <p:cNvCxnSpPr>
            <a:cxnSpLocks noChangeShapeType="1"/>
          </p:cNvCxnSpPr>
          <p:nvPr/>
        </p:nvCxnSpPr>
        <p:spPr bwMode="auto">
          <a:xfrm>
            <a:off x="2592388" y="3352800"/>
            <a:ext cx="203200"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3667125" y="2743200"/>
            <a:ext cx="395288"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7" name="Straight Connector 16"/>
          <p:cNvCxnSpPr>
            <a:cxnSpLocks noChangeShapeType="1"/>
          </p:cNvCxnSpPr>
          <p:nvPr/>
        </p:nvCxnSpPr>
        <p:spPr bwMode="auto">
          <a:xfrm>
            <a:off x="3178176" y="3322638"/>
            <a:ext cx="544513"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9" name="Straight Connector 18"/>
          <p:cNvCxnSpPr>
            <a:cxnSpLocks noChangeShapeType="1"/>
          </p:cNvCxnSpPr>
          <p:nvPr/>
        </p:nvCxnSpPr>
        <p:spPr bwMode="auto">
          <a:xfrm>
            <a:off x="2994026" y="3962400"/>
            <a:ext cx="366713"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2" name="Straight Connector 21"/>
          <p:cNvCxnSpPr>
            <a:cxnSpLocks noChangeShapeType="1"/>
          </p:cNvCxnSpPr>
          <p:nvPr/>
        </p:nvCxnSpPr>
        <p:spPr bwMode="auto">
          <a:xfrm>
            <a:off x="2994026" y="4495800"/>
            <a:ext cx="542925"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aphicFrame>
        <p:nvGraphicFramePr>
          <p:cNvPr id="18443" name="Object 6"/>
          <p:cNvGraphicFramePr>
            <a:graphicFrameLocks noChangeAspect="1"/>
          </p:cNvGraphicFramePr>
          <p:nvPr/>
        </p:nvGraphicFramePr>
        <p:xfrm>
          <a:off x="1371600" y="57151"/>
          <a:ext cx="1600200" cy="1274763"/>
        </p:xfrm>
        <a:graphic>
          <a:graphicData uri="http://schemas.openxmlformats.org/presentationml/2006/ole">
            <mc:AlternateContent xmlns:mc="http://schemas.openxmlformats.org/markup-compatibility/2006">
              <mc:Choice xmlns:v="urn:schemas-microsoft-com:vml" Requires="v">
                <p:oleObj spid="_x0000_s3080" name="Clip" r:id="rId3" imgW="1278331" imgH="1273759" progId="MS_ClipArt_Gallery.2">
                  <p:embed/>
                </p:oleObj>
              </mc:Choice>
              <mc:Fallback>
                <p:oleObj name="Clip" r:id="rId3" imgW="1278331" imgH="1273759" progId="MS_ClipArt_Gallery.2">
                  <p:embed/>
                  <p:pic>
                    <p:nvPicPr>
                      <p:cNvPr id="18443"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7151"/>
                        <a:ext cx="160020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922151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wipe(down)">
                                      <p:cBhvr>
                                        <p:cTn id="10" dur="500"/>
                                        <p:tgtEl>
                                          <p:spTgt spid="1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wipe(down)">
                                      <p:cBhvr>
                                        <p:cTn id="13" dur="500"/>
                                        <p:tgtEl>
                                          <p:spTgt spid="14">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circle(in)">
                                      <p:cBhvr>
                                        <p:cTn id="16" dur="2000"/>
                                        <p:tgtEl>
                                          <p:spTgt spid="14">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2000"/>
                                        <p:tgtEl>
                                          <p:spTgt spid="1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16"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circle(in)">
                                      <p:cBhvr>
                                        <p:cTn id="36" dur="2000"/>
                                        <p:tgtEl>
                                          <p:spTgt spid="1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ntr" presetSubtype="16"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circle(in)">
                                      <p:cBhvr>
                                        <p:cTn id="4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2286000" y="2057400"/>
            <a:ext cx="2819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ctr" eaLnBrk="1" hangingPunct="1">
              <a:spcBef>
                <a:spcPct val="50000"/>
              </a:spcBef>
              <a:buFontTx/>
              <a:buNone/>
            </a:pPr>
            <a:r>
              <a:rPr lang="en-US" altLang="en-US" sz="2900" b="1" u="sng">
                <a:solidFill>
                  <a:srgbClr val="0000FF"/>
                </a:solidFill>
                <a:latin typeface="Times New Roman" panose="02020603050405020304" pitchFamily="18" charset="0"/>
                <a:cs typeface="Times New Roman" panose="02020603050405020304" pitchFamily="18" charset="0"/>
              </a:rPr>
              <a:t>Luyện đọc</a:t>
            </a:r>
            <a:r>
              <a:rPr lang="en-US" altLang="en-US" sz="2900" b="1">
                <a:solidFill>
                  <a:srgbClr val="0000FF"/>
                </a:solidFill>
                <a:latin typeface="Times New Roman" panose="02020603050405020304" pitchFamily="18" charset="0"/>
                <a:cs typeface="Times New Roman" panose="02020603050405020304" pitchFamily="18" charset="0"/>
              </a:rPr>
              <a:t> :</a:t>
            </a:r>
          </a:p>
        </p:txBody>
      </p:sp>
      <p:sp>
        <p:nvSpPr>
          <p:cNvPr id="19459" name="Text Box 9"/>
          <p:cNvSpPr txBox="1">
            <a:spLocks noChangeArrowheads="1"/>
          </p:cNvSpPr>
          <p:nvPr/>
        </p:nvSpPr>
        <p:spPr bwMode="auto">
          <a:xfrm>
            <a:off x="6934200" y="2057400"/>
            <a:ext cx="2819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ctr" eaLnBrk="1" hangingPunct="1">
              <a:spcBef>
                <a:spcPct val="50000"/>
              </a:spcBef>
              <a:buFontTx/>
              <a:buNone/>
            </a:pPr>
            <a:r>
              <a:rPr lang="en-US" altLang="en-US" sz="2900" b="1" u="sng">
                <a:solidFill>
                  <a:srgbClr val="0000FF"/>
                </a:solidFill>
                <a:latin typeface="Times New Roman" panose="02020603050405020304" pitchFamily="18" charset="0"/>
                <a:cs typeface="Times New Roman" panose="02020603050405020304" pitchFamily="18" charset="0"/>
              </a:rPr>
              <a:t>Tìm hiểu bài</a:t>
            </a:r>
            <a:r>
              <a:rPr lang="en-US" altLang="en-US" sz="2900" b="1">
                <a:solidFill>
                  <a:srgbClr val="0000FF"/>
                </a:solidFill>
                <a:latin typeface="Times New Roman" panose="02020603050405020304" pitchFamily="18" charset="0"/>
                <a:cs typeface="Times New Roman" panose="02020603050405020304" pitchFamily="18" charset="0"/>
              </a:rPr>
              <a:t>:</a:t>
            </a:r>
          </a:p>
        </p:txBody>
      </p:sp>
      <p:grpSp>
        <p:nvGrpSpPr>
          <p:cNvPr id="19460" name="Group 10"/>
          <p:cNvGrpSpPr>
            <a:grpSpLocks/>
          </p:cNvGrpSpPr>
          <p:nvPr/>
        </p:nvGrpSpPr>
        <p:grpSpPr bwMode="auto">
          <a:xfrm>
            <a:off x="5029200" y="2514600"/>
            <a:ext cx="1676400" cy="4343400"/>
            <a:chOff x="2304" y="1488"/>
            <a:chExt cx="1056" cy="2832"/>
          </a:xfrm>
        </p:grpSpPr>
        <p:sp>
          <p:nvSpPr>
            <p:cNvPr id="19469" name="Line 7"/>
            <p:cNvSpPr>
              <a:spLocks noChangeShapeType="1"/>
            </p:cNvSpPr>
            <p:nvPr/>
          </p:nvSpPr>
          <p:spPr bwMode="auto">
            <a:xfrm>
              <a:off x="2832" y="1488"/>
              <a:ext cx="0" cy="28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0" name="Line 12"/>
            <p:cNvSpPr>
              <a:spLocks noChangeShapeType="1"/>
            </p:cNvSpPr>
            <p:nvPr/>
          </p:nvSpPr>
          <p:spPr bwMode="auto">
            <a:xfrm>
              <a:off x="2304" y="1488"/>
              <a:ext cx="10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61" name="Rectangle 3"/>
          <p:cNvSpPr txBox="1">
            <a:spLocks noChangeArrowheads="1"/>
          </p:cNvSpPr>
          <p:nvPr/>
        </p:nvSpPr>
        <p:spPr bwMode="auto">
          <a:xfrm>
            <a:off x="2501901" y="2927351"/>
            <a:ext cx="269081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eaLnBrk="1" hangingPunct="1">
              <a:buFontTx/>
              <a:buNone/>
            </a:pPr>
            <a:r>
              <a:rPr lang="en-US" altLang="en-US" b="1">
                <a:solidFill>
                  <a:srgbClr val="000000"/>
                </a:solidFill>
                <a:latin typeface="Times New Roman" panose="02020603050405020304" pitchFamily="18" charset="0"/>
                <a:cs typeface="Times New Roman" panose="02020603050405020304" pitchFamily="18" charset="0"/>
              </a:rPr>
              <a:t>vắng teo</a:t>
            </a:r>
          </a:p>
          <a:p>
            <a:pPr eaLnBrk="1" hangingPunct="1">
              <a:buFontTx/>
              <a:buNone/>
            </a:pPr>
            <a:r>
              <a:rPr lang="en-US" altLang="en-US" b="1">
                <a:solidFill>
                  <a:srgbClr val="000000"/>
                </a:solidFill>
                <a:latin typeface="Times New Roman" panose="02020603050405020304" pitchFamily="18" charset="0"/>
                <a:cs typeface="Times New Roman" panose="02020603050405020304" pitchFamily="18" charset="0"/>
              </a:rPr>
              <a:t>lè lưỡi</a:t>
            </a:r>
          </a:p>
          <a:p>
            <a:pPr eaLnBrk="1" hangingPunct="1">
              <a:buFontTx/>
              <a:buNone/>
            </a:pPr>
            <a:r>
              <a:rPr lang="en-US" altLang="en-US" b="1">
                <a:solidFill>
                  <a:srgbClr val="000000"/>
                </a:solidFill>
                <a:latin typeface="Times New Roman" panose="02020603050405020304" pitchFamily="18" charset="0"/>
                <a:cs typeface="Times New Roman" panose="02020603050405020304" pitchFamily="18" charset="0"/>
              </a:rPr>
              <a:t>quật túi bụi</a:t>
            </a:r>
          </a:p>
          <a:p>
            <a:pPr eaLnBrk="1" hangingPunct="1">
              <a:buFontTx/>
              <a:buNone/>
            </a:pPr>
            <a:r>
              <a:rPr lang="en-US" altLang="en-US" b="1">
                <a:solidFill>
                  <a:srgbClr val="000000"/>
                </a:solidFill>
                <a:latin typeface="Times New Roman" panose="02020603050405020304" pitchFamily="18" charset="0"/>
                <a:cs typeface="Times New Roman" panose="02020603050405020304" pitchFamily="18" charset="0"/>
              </a:rPr>
              <a:t>khoét máng</a:t>
            </a:r>
          </a:p>
        </p:txBody>
      </p:sp>
      <p:sp>
        <p:nvSpPr>
          <p:cNvPr id="15" name="Rectangle 3"/>
          <p:cNvSpPr txBox="1">
            <a:spLocks noChangeArrowheads="1"/>
          </p:cNvSpPr>
          <p:nvPr/>
        </p:nvSpPr>
        <p:spPr bwMode="auto">
          <a:xfrm>
            <a:off x="6492876" y="3048001"/>
            <a:ext cx="269081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eaLnBrk="1" hangingPunct="1">
              <a:buFontTx/>
              <a:buNone/>
            </a:pPr>
            <a:r>
              <a:rPr lang="en-US" altLang="en-US" b="1">
                <a:solidFill>
                  <a:srgbClr val="002060"/>
                </a:solidFill>
                <a:latin typeface="Times New Roman" panose="02020603050405020304" pitchFamily="18" charset="0"/>
                <a:cs typeface="Times New Roman" panose="02020603050405020304" pitchFamily="18" charset="0"/>
              </a:rPr>
              <a:t>núc nác</a:t>
            </a:r>
          </a:p>
        </p:txBody>
      </p:sp>
      <p:cxnSp>
        <p:nvCxnSpPr>
          <p:cNvPr id="19463" name="Straight Connector 12"/>
          <p:cNvCxnSpPr>
            <a:cxnSpLocks noChangeShapeType="1"/>
          </p:cNvCxnSpPr>
          <p:nvPr/>
        </p:nvCxnSpPr>
        <p:spPr bwMode="auto">
          <a:xfrm>
            <a:off x="2587625" y="4038600"/>
            <a:ext cx="203200"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9464" name="Straight Connector 15"/>
          <p:cNvCxnSpPr>
            <a:cxnSpLocks noChangeShapeType="1"/>
          </p:cNvCxnSpPr>
          <p:nvPr/>
        </p:nvCxnSpPr>
        <p:spPr bwMode="auto">
          <a:xfrm>
            <a:off x="3643314" y="3417888"/>
            <a:ext cx="39528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9465" name="Straight Connector 16"/>
          <p:cNvCxnSpPr>
            <a:cxnSpLocks noChangeShapeType="1"/>
          </p:cNvCxnSpPr>
          <p:nvPr/>
        </p:nvCxnSpPr>
        <p:spPr bwMode="auto">
          <a:xfrm>
            <a:off x="3098801" y="4038600"/>
            <a:ext cx="544513"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9466" name="Straight Connector 18"/>
          <p:cNvCxnSpPr>
            <a:cxnSpLocks noChangeShapeType="1"/>
          </p:cNvCxnSpPr>
          <p:nvPr/>
        </p:nvCxnSpPr>
        <p:spPr bwMode="auto">
          <a:xfrm>
            <a:off x="3005138" y="4572000"/>
            <a:ext cx="366712"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9467" name="Straight Connector 21"/>
          <p:cNvCxnSpPr>
            <a:cxnSpLocks noChangeShapeType="1"/>
          </p:cNvCxnSpPr>
          <p:nvPr/>
        </p:nvCxnSpPr>
        <p:spPr bwMode="auto">
          <a:xfrm>
            <a:off x="3005139" y="5181600"/>
            <a:ext cx="542925"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aphicFrame>
        <p:nvGraphicFramePr>
          <p:cNvPr id="19468" name="Object 1"/>
          <p:cNvGraphicFramePr>
            <a:graphicFrameLocks noChangeAspect="1"/>
          </p:cNvGraphicFramePr>
          <p:nvPr/>
        </p:nvGraphicFramePr>
        <p:xfrm>
          <a:off x="1371600" y="57151"/>
          <a:ext cx="1600200" cy="1274763"/>
        </p:xfrm>
        <a:graphic>
          <a:graphicData uri="http://schemas.openxmlformats.org/presentationml/2006/ole">
            <mc:AlternateContent xmlns:mc="http://schemas.openxmlformats.org/markup-compatibility/2006">
              <mc:Choice xmlns:v="urn:schemas-microsoft-com:vml" Requires="v">
                <p:oleObj spid="_x0000_s4104" name="Clip" r:id="rId3" imgW="1278331" imgH="1273759" progId="MS_ClipArt_Gallery.2">
                  <p:embed/>
                </p:oleObj>
              </mc:Choice>
              <mc:Fallback>
                <p:oleObj name="Clip" r:id="rId3" imgW="1278331" imgH="1273759" progId="MS_ClipArt_Gallery.2">
                  <p:embed/>
                  <p:pic>
                    <p:nvPicPr>
                      <p:cNvPr id="19468"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7151"/>
                        <a:ext cx="160020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456406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6" descr="scan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872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Scan 3">
            <a:hlinkClick r:id="rId3" action="ppaction://hlinksldjump"/>
          </p:cNvPr>
          <p:cNvPicPr>
            <a:picLocks noChangeAspect="1" noChangeArrowheads="1"/>
          </p:cNvPicPr>
          <p:nvPr/>
        </p:nvPicPr>
        <p:blipFill>
          <a:blip r:embed="rId4"/>
          <a:srcRect/>
          <a:stretch>
            <a:fillRect/>
          </a:stretch>
        </p:blipFill>
        <p:spPr bwMode="auto">
          <a:xfrm>
            <a:off x="1371600" y="1371600"/>
            <a:ext cx="47244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27" name="Picture 26" descr="http://www.baoquangngai.vn/dataimages/201311/original/images894551_viem.jpg"/>
          <p:cNvPicPr>
            <a:picLocks noChangeAspect="1" noChangeArrowheads="1"/>
          </p:cNvPicPr>
          <p:nvPr/>
        </p:nvPicPr>
        <p:blipFill>
          <a:blip r:embed="rId5">
            <a:lum bright="-22000" contrast="14000"/>
            <a:extLst>
              <a:ext uri="{28A0092B-C50C-407E-A947-70E740481C1C}">
                <a14:useLocalDpi xmlns:a14="http://schemas.microsoft.com/office/drawing/2010/main" val="0"/>
              </a:ext>
            </a:extLst>
          </a:blip>
          <a:srcRect/>
          <a:stretch>
            <a:fillRect/>
          </a:stretch>
        </p:blipFill>
        <p:spPr bwMode="auto">
          <a:xfrm>
            <a:off x="6096000" y="1371600"/>
            <a:ext cx="4343400" cy="4648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9" name="Text Box 11"/>
          <p:cNvSpPr txBox="1">
            <a:spLocks noChangeArrowheads="1"/>
          </p:cNvSpPr>
          <p:nvPr/>
        </p:nvSpPr>
        <p:spPr bwMode="auto">
          <a:xfrm>
            <a:off x="7543800" y="5318126"/>
            <a:ext cx="29718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spcBef>
                <a:spcPct val="50000"/>
              </a:spcBef>
              <a:buFontTx/>
              <a:buNone/>
            </a:pPr>
            <a:r>
              <a:rPr lang="en-US" altLang="en-US" sz="4000" b="1">
                <a:solidFill>
                  <a:srgbClr val="FF0000"/>
                </a:solidFill>
                <a:latin typeface="Times New Roman" panose="02020603050405020304" pitchFamily="18" charset="0"/>
              </a:rPr>
              <a:t>quả núc nác</a:t>
            </a:r>
          </a:p>
        </p:txBody>
      </p:sp>
      <p:graphicFrame>
        <p:nvGraphicFramePr>
          <p:cNvPr id="20485" name="Object 1"/>
          <p:cNvGraphicFramePr>
            <a:graphicFrameLocks noChangeAspect="1"/>
          </p:cNvGraphicFramePr>
          <p:nvPr/>
        </p:nvGraphicFramePr>
        <p:xfrm>
          <a:off x="1371600" y="57151"/>
          <a:ext cx="1600200" cy="1274763"/>
        </p:xfrm>
        <a:graphic>
          <a:graphicData uri="http://schemas.openxmlformats.org/presentationml/2006/ole">
            <mc:AlternateContent xmlns:mc="http://schemas.openxmlformats.org/markup-compatibility/2006">
              <mc:Choice xmlns:v="urn:schemas-microsoft-com:vml" Requires="v">
                <p:oleObj spid="_x0000_s5128" name="Clip" r:id="rId6" imgW="1278331" imgH="1273759" progId="MS_ClipArt_Gallery.2">
                  <p:embed/>
                </p:oleObj>
              </mc:Choice>
              <mc:Fallback>
                <p:oleObj name="Clip" r:id="rId6" imgW="1278331" imgH="1273759" progId="MS_ClipArt_Gallery.2">
                  <p:embed/>
                  <p:pic>
                    <p:nvPicPr>
                      <p:cNvPr id="20485"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57151"/>
                        <a:ext cx="160020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073596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8)">
                                      <p:cBhvr>
                                        <p:cTn id="7" dur="1000"/>
                                        <p:tgtEl>
                                          <p:spTgt spid="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58379"/>
                                        </p:tgtEl>
                                        <p:attrNameLst>
                                          <p:attrName>style.visibility</p:attrName>
                                        </p:attrNameLst>
                                      </p:cBhvr>
                                      <p:to>
                                        <p:strVal val="visible"/>
                                      </p:to>
                                    </p:set>
                                    <p:animEffect transition="in" filter="slide(fromTop)">
                                      <p:cBhvr>
                                        <p:cTn id="12" dur="500"/>
                                        <p:tgtEl>
                                          <p:spTgt spid="583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
          <p:cNvSpPr txBox="1">
            <a:spLocks noChangeArrowheads="1"/>
          </p:cNvSpPr>
          <p:nvPr/>
        </p:nvSpPr>
        <p:spPr bwMode="auto">
          <a:xfrm>
            <a:off x="3352800" y="1558926"/>
            <a:ext cx="26670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spcBef>
                <a:spcPct val="50000"/>
              </a:spcBef>
              <a:buFontTx/>
              <a:buNone/>
            </a:pPr>
            <a:r>
              <a:rPr lang="en-US" altLang="en-US" sz="4000" b="1">
                <a:solidFill>
                  <a:srgbClr val="FF0000"/>
                </a:solidFill>
                <a:latin typeface="Times New Roman" panose="02020603050405020304" pitchFamily="18" charset="0"/>
              </a:rPr>
              <a:t>thung lũng</a:t>
            </a:r>
          </a:p>
        </p:txBody>
      </p:sp>
      <p:grpSp>
        <p:nvGrpSpPr>
          <p:cNvPr id="21507" name="Group 12"/>
          <p:cNvGrpSpPr>
            <a:grpSpLocks/>
          </p:cNvGrpSpPr>
          <p:nvPr/>
        </p:nvGrpSpPr>
        <p:grpSpPr bwMode="auto">
          <a:xfrm>
            <a:off x="1360488" y="1524000"/>
            <a:ext cx="9144001" cy="4800600"/>
            <a:chOff x="-7" y="1370"/>
            <a:chExt cx="5760" cy="2976"/>
          </a:xfrm>
        </p:grpSpPr>
        <p:pic>
          <p:nvPicPr>
            <p:cNvPr id="3" name="Picture 41" descr="06">
              <a:hlinkClick r:id="rId4" action="ppaction://hlinksldjump"/>
            </p:cNvPr>
            <p:cNvPicPr>
              <a:picLocks noChangeAspect="1" noChangeArrowheads="1"/>
            </p:cNvPicPr>
            <p:nvPr/>
          </p:nvPicPr>
          <p:blipFill>
            <a:blip r:embed="rId5"/>
            <a:srcRect/>
            <a:stretch>
              <a:fillRect/>
            </a:stretch>
          </p:blipFill>
          <p:spPr bwMode="auto">
            <a:xfrm>
              <a:off x="-7" y="1370"/>
              <a:ext cx="5760" cy="2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22537" name="Text Box 11"/>
            <p:cNvSpPr txBox="1">
              <a:spLocks noChangeArrowheads="1"/>
            </p:cNvSpPr>
            <p:nvPr/>
          </p:nvSpPr>
          <p:spPr bwMode="auto">
            <a:xfrm>
              <a:off x="1499" y="3888"/>
              <a:ext cx="1680" cy="435"/>
            </a:xfrm>
            <a:prstGeom prst="rect">
              <a:avLst/>
            </a:prstGeom>
            <a:solidFill>
              <a:schemeClr val="bg2">
                <a:lumMod val="90000"/>
              </a:schemeClr>
            </a:solidFill>
            <a:ln>
              <a:noFill/>
            </a:ln>
            <a:effectLs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defRPr/>
              </a:pPr>
              <a:r>
                <a:rPr lang="en-US" sz="4000" b="1" dirty="0" err="1">
                  <a:solidFill>
                    <a:srgbClr val="C00000"/>
                  </a:solidFill>
                </a:rPr>
                <a:t>thung</a:t>
              </a:r>
              <a:r>
                <a:rPr lang="en-US" sz="4000" b="1" dirty="0">
                  <a:solidFill>
                    <a:srgbClr val="C00000"/>
                  </a:solidFill>
                </a:rPr>
                <a:t> </a:t>
              </a:r>
              <a:r>
                <a:rPr lang="en-US" sz="4000" b="1" dirty="0" err="1">
                  <a:solidFill>
                    <a:srgbClr val="C00000"/>
                  </a:solidFill>
                </a:rPr>
                <a:t>lũng</a:t>
              </a:r>
              <a:endParaRPr lang="en-US" sz="4000" b="1" dirty="0">
                <a:solidFill>
                  <a:srgbClr val="C00000"/>
                </a:solidFill>
              </a:endParaRPr>
            </a:p>
          </p:txBody>
        </p:sp>
      </p:grpSp>
      <p:graphicFrame>
        <p:nvGraphicFramePr>
          <p:cNvPr id="21508" name="Object 1"/>
          <p:cNvGraphicFramePr>
            <a:graphicFrameLocks noChangeAspect="1"/>
          </p:cNvGraphicFramePr>
          <p:nvPr/>
        </p:nvGraphicFramePr>
        <p:xfrm>
          <a:off x="1371600" y="57151"/>
          <a:ext cx="1600200" cy="1274763"/>
        </p:xfrm>
        <a:graphic>
          <a:graphicData uri="http://schemas.openxmlformats.org/presentationml/2006/ole">
            <mc:AlternateContent xmlns:mc="http://schemas.openxmlformats.org/markup-compatibility/2006">
              <mc:Choice xmlns:v="urn:schemas-microsoft-com:vml" Requires="v">
                <p:oleObj spid="_x0000_s6152" name="Clip" r:id="rId6" imgW="1278331" imgH="1273759" progId="MS_ClipArt_Gallery.2">
                  <p:embed/>
                </p:oleObj>
              </mc:Choice>
              <mc:Fallback>
                <p:oleObj name="Clip" r:id="rId6" imgW="1278331" imgH="1273759" progId="MS_ClipArt_Gallery.2">
                  <p:embed/>
                  <p:pic>
                    <p:nvPicPr>
                      <p:cNvPr id="21508"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57151"/>
                        <a:ext cx="160020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38564913"/>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8"/>
          <p:cNvSpPr txBox="1">
            <a:spLocks noChangeArrowheads="1"/>
          </p:cNvSpPr>
          <p:nvPr/>
        </p:nvSpPr>
        <p:spPr bwMode="auto">
          <a:xfrm>
            <a:off x="2286000" y="2057400"/>
            <a:ext cx="2819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ctr" eaLnBrk="1" hangingPunct="1">
              <a:spcBef>
                <a:spcPct val="50000"/>
              </a:spcBef>
              <a:buFontTx/>
              <a:buNone/>
            </a:pPr>
            <a:r>
              <a:rPr lang="en-US" altLang="en-US" sz="2900" b="1" u="sng">
                <a:solidFill>
                  <a:srgbClr val="0000FF"/>
                </a:solidFill>
                <a:latin typeface="Times New Roman" panose="02020603050405020304" pitchFamily="18" charset="0"/>
                <a:cs typeface="Times New Roman" panose="02020603050405020304" pitchFamily="18" charset="0"/>
              </a:rPr>
              <a:t>Luyện đọc</a:t>
            </a:r>
            <a:r>
              <a:rPr lang="en-US" altLang="en-US" sz="2900" b="1">
                <a:solidFill>
                  <a:srgbClr val="0000FF"/>
                </a:solidFill>
                <a:latin typeface="Times New Roman" panose="02020603050405020304" pitchFamily="18" charset="0"/>
                <a:cs typeface="Times New Roman" panose="02020603050405020304" pitchFamily="18" charset="0"/>
              </a:rPr>
              <a:t> :</a:t>
            </a:r>
          </a:p>
        </p:txBody>
      </p:sp>
      <p:sp>
        <p:nvSpPr>
          <p:cNvPr id="23555" name="Text Box 9"/>
          <p:cNvSpPr txBox="1">
            <a:spLocks noChangeArrowheads="1"/>
          </p:cNvSpPr>
          <p:nvPr/>
        </p:nvSpPr>
        <p:spPr bwMode="auto">
          <a:xfrm>
            <a:off x="6934200" y="2057400"/>
            <a:ext cx="2819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ctr" eaLnBrk="1" hangingPunct="1">
              <a:spcBef>
                <a:spcPct val="50000"/>
              </a:spcBef>
              <a:buFontTx/>
              <a:buNone/>
            </a:pPr>
            <a:r>
              <a:rPr lang="en-US" altLang="en-US" sz="2900" b="1" u="sng">
                <a:solidFill>
                  <a:srgbClr val="0000FF"/>
                </a:solidFill>
                <a:latin typeface="Times New Roman" panose="02020603050405020304" pitchFamily="18" charset="0"/>
                <a:cs typeface="Times New Roman" panose="02020603050405020304" pitchFamily="18" charset="0"/>
              </a:rPr>
              <a:t>Tìm hiểu bài</a:t>
            </a:r>
            <a:r>
              <a:rPr lang="en-US" altLang="en-US" sz="2900" b="1">
                <a:solidFill>
                  <a:srgbClr val="0000FF"/>
                </a:solidFill>
                <a:latin typeface="Times New Roman" panose="02020603050405020304" pitchFamily="18" charset="0"/>
                <a:cs typeface="Times New Roman" panose="02020603050405020304" pitchFamily="18" charset="0"/>
              </a:rPr>
              <a:t>:</a:t>
            </a:r>
          </a:p>
        </p:txBody>
      </p:sp>
      <p:grpSp>
        <p:nvGrpSpPr>
          <p:cNvPr id="23556" name="Group 10"/>
          <p:cNvGrpSpPr>
            <a:grpSpLocks/>
          </p:cNvGrpSpPr>
          <p:nvPr/>
        </p:nvGrpSpPr>
        <p:grpSpPr bwMode="auto">
          <a:xfrm>
            <a:off x="5029200" y="2514600"/>
            <a:ext cx="1676400" cy="4343400"/>
            <a:chOff x="2304" y="1488"/>
            <a:chExt cx="1056" cy="2832"/>
          </a:xfrm>
        </p:grpSpPr>
        <p:sp>
          <p:nvSpPr>
            <p:cNvPr id="23565" name="Line 7"/>
            <p:cNvSpPr>
              <a:spLocks noChangeShapeType="1"/>
            </p:cNvSpPr>
            <p:nvPr/>
          </p:nvSpPr>
          <p:spPr bwMode="auto">
            <a:xfrm>
              <a:off x="2832" y="1488"/>
              <a:ext cx="0" cy="28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6" name="Line 12"/>
            <p:cNvSpPr>
              <a:spLocks noChangeShapeType="1"/>
            </p:cNvSpPr>
            <p:nvPr/>
          </p:nvSpPr>
          <p:spPr bwMode="auto">
            <a:xfrm>
              <a:off x="2304" y="1488"/>
              <a:ext cx="10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557" name="Rectangle 3"/>
          <p:cNvSpPr txBox="1">
            <a:spLocks noChangeArrowheads="1"/>
          </p:cNvSpPr>
          <p:nvPr/>
        </p:nvSpPr>
        <p:spPr bwMode="auto">
          <a:xfrm>
            <a:off x="2501901" y="2927351"/>
            <a:ext cx="269081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eaLnBrk="1" hangingPunct="1">
              <a:buFontTx/>
              <a:buNone/>
            </a:pPr>
            <a:r>
              <a:rPr lang="en-US" altLang="en-US" b="1">
                <a:solidFill>
                  <a:srgbClr val="000000"/>
                </a:solidFill>
                <a:latin typeface="Times New Roman" panose="02020603050405020304" pitchFamily="18" charset="0"/>
                <a:cs typeface="Times New Roman" panose="02020603050405020304" pitchFamily="18" charset="0"/>
              </a:rPr>
              <a:t>vắng teo</a:t>
            </a:r>
          </a:p>
          <a:p>
            <a:pPr eaLnBrk="1" hangingPunct="1">
              <a:buFontTx/>
              <a:buNone/>
            </a:pPr>
            <a:r>
              <a:rPr lang="en-US" altLang="en-US" b="1">
                <a:solidFill>
                  <a:srgbClr val="000000"/>
                </a:solidFill>
                <a:latin typeface="Times New Roman" panose="02020603050405020304" pitchFamily="18" charset="0"/>
                <a:cs typeface="Times New Roman" panose="02020603050405020304" pitchFamily="18" charset="0"/>
              </a:rPr>
              <a:t>lè lưỡi</a:t>
            </a:r>
          </a:p>
          <a:p>
            <a:pPr eaLnBrk="1" hangingPunct="1">
              <a:buFontTx/>
              <a:buNone/>
            </a:pPr>
            <a:r>
              <a:rPr lang="en-US" altLang="en-US" b="1">
                <a:solidFill>
                  <a:srgbClr val="000000"/>
                </a:solidFill>
                <a:latin typeface="Times New Roman" panose="02020603050405020304" pitchFamily="18" charset="0"/>
                <a:cs typeface="Times New Roman" panose="02020603050405020304" pitchFamily="18" charset="0"/>
              </a:rPr>
              <a:t>quật túi bụi</a:t>
            </a:r>
          </a:p>
          <a:p>
            <a:pPr eaLnBrk="1" hangingPunct="1">
              <a:buFontTx/>
              <a:buNone/>
            </a:pPr>
            <a:r>
              <a:rPr lang="en-US" altLang="en-US" b="1">
                <a:solidFill>
                  <a:srgbClr val="000000"/>
                </a:solidFill>
                <a:latin typeface="Times New Roman" panose="02020603050405020304" pitchFamily="18" charset="0"/>
                <a:cs typeface="Times New Roman" panose="02020603050405020304" pitchFamily="18" charset="0"/>
              </a:rPr>
              <a:t>khoét máng</a:t>
            </a:r>
          </a:p>
        </p:txBody>
      </p:sp>
      <p:sp>
        <p:nvSpPr>
          <p:cNvPr id="15" name="Rectangle 3"/>
          <p:cNvSpPr txBox="1">
            <a:spLocks noChangeArrowheads="1"/>
          </p:cNvSpPr>
          <p:nvPr/>
        </p:nvSpPr>
        <p:spPr bwMode="auto">
          <a:xfrm>
            <a:off x="6492876" y="3048001"/>
            <a:ext cx="269081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eaLnBrk="1" hangingPunct="1">
              <a:buFontTx/>
              <a:buNone/>
            </a:pPr>
            <a:r>
              <a:rPr lang="en-US" altLang="en-US" b="1">
                <a:solidFill>
                  <a:srgbClr val="002060"/>
                </a:solidFill>
                <a:latin typeface="Times New Roman" panose="02020603050405020304" pitchFamily="18" charset="0"/>
                <a:cs typeface="Times New Roman" panose="02020603050405020304" pitchFamily="18" charset="0"/>
              </a:rPr>
              <a:t>núc nác</a:t>
            </a:r>
          </a:p>
          <a:p>
            <a:pPr eaLnBrk="1" hangingPunct="1">
              <a:buFontTx/>
              <a:buNone/>
            </a:pPr>
            <a:r>
              <a:rPr lang="en-US" altLang="en-US" b="1">
                <a:solidFill>
                  <a:srgbClr val="002060"/>
                </a:solidFill>
                <a:latin typeface="Times New Roman" panose="02020603050405020304" pitchFamily="18" charset="0"/>
                <a:cs typeface="Times New Roman" panose="02020603050405020304" pitchFamily="18" charset="0"/>
              </a:rPr>
              <a:t>núng thế</a:t>
            </a:r>
          </a:p>
        </p:txBody>
      </p:sp>
      <p:cxnSp>
        <p:nvCxnSpPr>
          <p:cNvPr id="23559" name="Straight Connector 12"/>
          <p:cNvCxnSpPr>
            <a:cxnSpLocks noChangeShapeType="1"/>
          </p:cNvCxnSpPr>
          <p:nvPr/>
        </p:nvCxnSpPr>
        <p:spPr bwMode="auto">
          <a:xfrm>
            <a:off x="2592388" y="3429000"/>
            <a:ext cx="203200"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3560" name="Straight Connector 15"/>
          <p:cNvCxnSpPr>
            <a:cxnSpLocks noChangeShapeType="1"/>
          </p:cNvCxnSpPr>
          <p:nvPr/>
        </p:nvCxnSpPr>
        <p:spPr bwMode="auto">
          <a:xfrm>
            <a:off x="3643314" y="3417888"/>
            <a:ext cx="39528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3561" name="Straight Connector 16"/>
          <p:cNvCxnSpPr>
            <a:cxnSpLocks noChangeShapeType="1"/>
          </p:cNvCxnSpPr>
          <p:nvPr/>
        </p:nvCxnSpPr>
        <p:spPr bwMode="auto">
          <a:xfrm>
            <a:off x="3098801" y="4038600"/>
            <a:ext cx="544513"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3562" name="Straight Connector 18"/>
          <p:cNvCxnSpPr>
            <a:cxnSpLocks noChangeShapeType="1"/>
          </p:cNvCxnSpPr>
          <p:nvPr/>
        </p:nvCxnSpPr>
        <p:spPr bwMode="auto">
          <a:xfrm>
            <a:off x="3005138" y="4533900"/>
            <a:ext cx="366712"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3563" name="Straight Connector 21"/>
          <p:cNvCxnSpPr>
            <a:cxnSpLocks noChangeShapeType="1"/>
          </p:cNvCxnSpPr>
          <p:nvPr/>
        </p:nvCxnSpPr>
        <p:spPr bwMode="auto">
          <a:xfrm>
            <a:off x="3005139" y="5181600"/>
            <a:ext cx="542925"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aphicFrame>
        <p:nvGraphicFramePr>
          <p:cNvPr id="23564" name="Object 1"/>
          <p:cNvGraphicFramePr>
            <a:graphicFrameLocks noChangeAspect="1"/>
          </p:cNvGraphicFramePr>
          <p:nvPr/>
        </p:nvGraphicFramePr>
        <p:xfrm>
          <a:off x="1371600" y="57151"/>
          <a:ext cx="1600200" cy="1274763"/>
        </p:xfrm>
        <a:graphic>
          <a:graphicData uri="http://schemas.openxmlformats.org/presentationml/2006/ole">
            <mc:AlternateContent xmlns:mc="http://schemas.openxmlformats.org/markup-compatibility/2006">
              <mc:Choice xmlns:v="urn:schemas-microsoft-com:vml" Requires="v">
                <p:oleObj spid="_x0000_s7176" name="Clip" r:id="rId3" imgW="1278331" imgH="1273759" progId="MS_ClipArt_Gallery.2">
                  <p:embed/>
                </p:oleObj>
              </mc:Choice>
              <mc:Fallback>
                <p:oleObj name="Clip" r:id="rId3" imgW="1278331" imgH="1273759" progId="MS_ClipArt_Gallery.2">
                  <p:embed/>
                  <p:pic>
                    <p:nvPicPr>
                      <p:cNvPr id="23564"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7151"/>
                        <a:ext cx="160020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0606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wipe(down)">
                                      <p:cBhvr>
                                        <p:cTn id="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8"/>
          <p:cNvSpPr txBox="1">
            <a:spLocks noChangeArrowheads="1"/>
          </p:cNvSpPr>
          <p:nvPr/>
        </p:nvSpPr>
        <p:spPr bwMode="auto">
          <a:xfrm>
            <a:off x="2286000" y="2057400"/>
            <a:ext cx="2819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ctr" eaLnBrk="1" hangingPunct="1">
              <a:spcBef>
                <a:spcPct val="50000"/>
              </a:spcBef>
              <a:buFontTx/>
              <a:buNone/>
            </a:pPr>
            <a:r>
              <a:rPr lang="en-US" altLang="en-US" sz="2900" b="1" u="sng">
                <a:solidFill>
                  <a:srgbClr val="0000FF"/>
                </a:solidFill>
                <a:latin typeface="Times New Roman" panose="02020603050405020304" pitchFamily="18" charset="0"/>
                <a:cs typeface="Times New Roman" panose="02020603050405020304" pitchFamily="18" charset="0"/>
              </a:rPr>
              <a:t>Luyện đọc</a:t>
            </a:r>
            <a:r>
              <a:rPr lang="en-US" altLang="en-US" sz="2900" b="1">
                <a:solidFill>
                  <a:srgbClr val="0000FF"/>
                </a:solidFill>
                <a:latin typeface="Times New Roman" panose="02020603050405020304" pitchFamily="18" charset="0"/>
                <a:cs typeface="Times New Roman" panose="02020603050405020304" pitchFamily="18" charset="0"/>
              </a:rPr>
              <a:t> :</a:t>
            </a:r>
          </a:p>
        </p:txBody>
      </p:sp>
      <p:sp>
        <p:nvSpPr>
          <p:cNvPr id="24579" name="Text Box 9"/>
          <p:cNvSpPr txBox="1">
            <a:spLocks noChangeArrowheads="1"/>
          </p:cNvSpPr>
          <p:nvPr/>
        </p:nvSpPr>
        <p:spPr bwMode="auto">
          <a:xfrm>
            <a:off x="6934200" y="2057400"/>
            <a:ext cx="2819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ctr" eaLnBrk="1" hangingPunct="1">
              <a:spcBef>
                <a:spcPct val="50000"/>
              </a:spcBef>
              <a:buFontTx/>
              <a:buNone/>
            </a:pPr>
            <a:r>
              <a:rPr lang="en-US" altLang="en-US" sz="2900" b="1" u="sng">
                <a:solidFill>
                  <a:srgbClr val="0000FF"/>
                </a:solidFill>
                <a:latin typeface="Times New Roman" panose="02020603050405020304" pitchFamily="18" charset="0"/>
                <a:cs typeface="Times New Roman" panose="02020603050405020304" pitchFamily="18" charset="0"/>
              </a:rPr>
              <a:t>Tìm hiểu bài</a:t>
            </a:r>
            <a:r>
              <a:rPr lang="en-US" altLang="en-US" sz="2900" b="1">
                <a:solidFill>
                  <a:srgbClr val="0000FF"/>
                </a:solidFill>
                <a:latin typeface="Times New Roman" panose="02020603050405020304" pitchFamily="18" charset="0"/>
                <a:cs typeface="Times New Roman" panose="02020603050405020304" pitchFamily="18" charset="0"/>
              </a:rPr>
              <a:t>:</a:t>
            </a:r>
          </a:p>
        </p:txBody>
      </p:sp>
      <p:grpSp>
        <p:nvGrpSpPr>
          <p:cNvPr id="24580" name="Group 10"/>
          <p:cNvGrpSpPr>
            <a:grpSpLocks/>
          </p:cNvGrpSpPr>
          <p:nvPr/>
        </p:nvGrpSpPr>
        <p:grpSpPr bwMode="auto">
          <a:xfrm>
            <a:off x="5029200" y="2514600"/>
            <a:ext cx="1676400" cy="4343400"/>
            <a:chOff x="2304" y="1488"/>
            <a:chExt cx="1056" cy="2832"/>
          </a:xfrm>
        </p:grpSpPr>
        <p:sp>
          <p:nvSpPr>
            <p:cNvPr id="24591" name="Line 7"/>
            <p:cNvSpPr>
              <a:spLocks noChangeShapeType="1"/>
            </p:cNvSpPr>
            <p:nvPr/>
          </p:nvSpPr>
          <p:spPr bwMode="auto">
            <a:xfrm>
              <a:off x="2832" y="1488"/>
              <a:ext cx="0" cy="28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2" name="Line 12"/>
            <p:cNvSpPr>
              <a:spLocks noChangeShapeType="1"/>
            </p:cNvSpPr>
            <p:nvPr/>
          </p:nvSpPr>
          <p:spPr bwMode="auto">
            <a:xfrm>
              <a:off x="2304" y="1488"/>
              <a:ext cx="10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581" name="Rectangle 3"/>
          <p:cNvSpPr txBox="1">
            <a:spLocks noChangeArrowheads="1"/>
          </p:cNvSpPr>
          <p:nvPr/>
        </p:nvSpPr>
        <p:spPr bwMode="auto">
          <a:xfrm>
            <a:off x="2501901" y="2927351"/>
            <a:ext cx="269081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eaLnBrk="1" hangingPunct="1">
              <a:buFontTx/>
              <a:buNone/>
            </a:pPr>
            <a:r>
              <a:rPr lang="en-US" altLang="en-US" b="1">
                <a:solidFill>
                  <a:srgbClr val="000000"/>
                </a:solidFill>
                <a:latin typeface="Times New Roman" panose="02020603050405020304" pitchFamily="18" charset="0"/>
                <a:cs typeface="Times New Roman" panose="02020603050405020304" pitchFamily="18" charset="0"/>
              </a:rPr>
              <a:t>vắng teo</a:t>
            </a:r>
          </a:p>
          <a:p>
            <a:pPr eaLnBrk="1" hangingPunct="1">
              <a:buFontTx/>
              <a:buNone/>
            </a:pPr>
            <a:r>
              <a:rPr lang="en-US" altLang="en-US" b="1">
                <a:solidFill>
                  <a:srgbClr val="000000"/>
                </a:solidFill>
                <a:latin typeface="Times New Roman" panose="02020603050405020304" pitchFamily="18" charset="0"/>
                <a:cs typeface="Times New Roman" panose="02020603050405020304" pitchFamily="18" charset="0"/>
              </a:rPr>
              <a:t>lè lưỡi</a:t>
            </a:r>
          </a:p>
          <a:p>
            <a:pPr eaLnBrk="1" hangingPunct="1">
              <a:buFontTx/>
              <a:buNone/>
            </a:pPr>
            <a:r>
              <a:rPr lang="en-US" altLang="en-US" b="1">
                <a:solidFill>
                  <a:srgbClr val="000000"/>
                </a:solidFill>
                <a:latin typeface="Times New Roman" panose="02020603050405020304" pitchFamily="18" charset="0"/>
                <a:cs typeface="Times New Roman" panose="02020603050405020304" pitchFamily="18" charset="0"/>
              </a:rPr>
              <a:t>quật túi bụi</a:t>
            </a:r>
          </a:p>
          <a:p>
            <a:pPr eaLnBrk="1" hangingPunct="1">
              <a:buFontTx/>
              <a:buNone/>
            </a:pPr>
            <a:r>
              <a:rPr lang="en-US" altLang="en-US" b="1">
                <a:solidFill>
                  <a:srgbClr val="000000"/>
                </a:solidFill>
                <a:latin typeface="Times New Roman" panose="02020603050405020304" pitchFamily="18" charset="0"/>
                <a:cs typeface="Times New Roman" panose="02020603050405020304" pitchFamily="18" charset="0"/>
              </a:rPr>
              <a:t>khoét máng</a:t>
            </a:r>
          </a:p>
        </p:txBody>
      </p:sp>
      <p:sp>
        <p:nvSpPr>
          <p:cNvPr id="24582" name="Rectangle 3"/>
          <p:cNvSpPr txBox="1">
            <a:spLocks noChangeArrowheads="1"/>
          </p:cNvSpPr>
          <p:nvPr/>
        </p:nvSpPr>
        <p:spPr bwMode="auto">
          <a:xfrm>
            <a:off x="6492876" y="3048001"/>
            <a:ext cx="269081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eaLnBrk="1" hangingPunct="1">
              <a:buFontTx/>
              <a:buNone/>
            </a:pPr>
            <a:r>
              <a:rPr lang="en-US" altLang="en-US" b="1">
                <a:solidFill>
                  <a:srgbClr val="002060"/>
                </a:solidFill>
                <a:latin typeface="Times New Roman" panose="02020603050405020304" pitchFamily="18" charset="0"/>
                <a:cs typeface="Times New Roman" panose="02020603050405020304" pitchFamily="18" charset="0"/>
              </a:rPr>
              <a:t>núc nác</a:t>
            </a:r>
          </a:p>
          <a:p>
            <a:pPr eaLnBrk="1" hangingPunct="1">
              <a:buFontTx/>
              <a:buNone/>
            </a:pPr>
            <a:r>
              <a:rPr lang="en-US" altLang="en-US" b="1">
                <a:solidFill>
                  <a:srgbClr val="002060"/>
                </a:solidFill>
                <a:latin typeface="Times New Roman" panose="02020603050405020304" pitchFamily="18" charset="0"/>
                <a:cs typeface="Times New Roman" panose="02020603050405020304" pitchFamily="18" charset="0"/>
              </a:rPr>
              <a:t>núng thế</a:t>
            </a:r>
          </a:p>
        </p:txBody>
      </p:sp>
      <p:cxnSp>
        <p:nvCxnSpPr>
          <p:cNvPr id="24583" name="Straight Connector 12"/>
          <p:cNvCxnSpPr>
            <a:cxnSpLocks noChangeShapeType="1"/>
          </p:cNvCxnSpPr>
          <p:nvPr/>
        </p:nvCxnSpPr>
        <p:spPr bwMode="auto">
          <a:xfrm>
            <a:off x="2592388" y="3429000"/>
            <a:ext cx="203200"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4584" name="Straight Connector 15"/>
          <p:cNvCxnSpPr>
            <a:cxnSpLocks noChangeShapeType="1"/>
          </p:cNvCxnSpPr>
          <p:nvPr/>
        </p:nvCxnSpPr>
        <p:spPr bwMode="auto">
          <a:xfrm>
            <a:off x="3643314" y="3417888"/>
            <a:ext cx="39528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4585" name="Straight Connector 16"/>
          <p:cNvCxnSpPr>
            <a:cxnSpLocks noChangeShapeType="1"/>
          </p:cNvCxnSpPr>
          <p:nvPr/>
        </p:nvCxnSpPr>
        <p:spPr bwMode="auto">
          <a:xfrm>
            <a:off x="3098801" y="4038600"/>
            <a:ext cx="544513"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4586" name="Straight Connector 18"/>
          <p:cNvCxnSpPr>
            <a:cxnSpLocks noChangeShapeType="1"/>
          </p:cNvCxnSpPr>
          <p:nvPr/>
        </p:nvCxnSpPr>
        <p:spPr bwMode="auto">
          <a:xfrm>
            <a:off x="3005138" y="4572000"/>
            <a:ext cx="366712"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4587" name="Straight Connector 21"/>
          <p:cNvCxnSpPr>
            <a:cxnSpLocks noChangeShapeType="1"/>
          </p:cNvCxnSpPr>
          <p:nvPr/>
        </p:nvCxnSpPr>
        <p:spPr bwMode="auto">
          <a:xfrm>
            <a:off x="3005139" y="5181600"/>
            <a:ext cx="542925"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24588" name="Subtitle 2"/>
          <p:cNvSpPr txBox="1">
            <a:spLocks/>
          </p:cNvSpPr>
          <p:nvPr/>
        </p:nvSpPr>
        <p:spPr bwMode="auto">
          <a:xfrm>
            <a:off x="3967163" y="3603625"/>
            <a:ext cx="61023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eaLnBrk="1" hangingPunct="1">
              <a:buFontTx/>
              <a:buNone/>
            </a:pPr>
            <a:endParaRPr lang="en-US" altLang="en-US" sz="6000" b="1">
              <a:solidFill>
                <a:srgbClr val="C00000"/>
              </a:solidFill>
              <a:latin typeface="Times New Roman" panose="02020603050405020304" pitchFamily="18" charset="0"/>
              <a:cs typeface="Times New Roman" panose="02020603050405020304" pitchFamily="18" charset="0"/>
            </a:endParaRPr>
          </a:p>
        </p:txBody>
      </p:sp>
      <p:graphicFrame>
        <p:nvGraphicFramePr>
          <p:cNvPr id="24590" name="Object 3"/>
          <p:cNvGraphicFramePr>
            <a:graphicFrameLocks noChangeAspect="1"/>
          </p:cNvGraphicFramePr>
          <p:nvPr/>
        </p:nvGraphicFramePr>
        <p:xfrm>
          <a:off x="1371600" y="57151"/>
          <a:ext cx="1600200" cy="1274763"/>
        </p:xfrm>
        <a:graphic>
          <a:graphicData uri="http://schemas.openxmlformats.org/presentationml/2006/ole">
            <mc:AlternateContent xmlns:mc="http://schemas.openxmlformats.org/markup-compatibility/2006">
              <mc:Choice xmlns:v="urn:schemas-microsoft-com:vml" Requires="v">
                <p:oleObj spid="_x0000_s8201" name="Clip" r:id="rId3" imgW="1278331" imgH="1273759" progId="MS_ClipArt_Gallery.2">
                  <p:embed/>
                </p:oleObj>
              </mc:Choice>
              <mc:Fallback>
                <p:oleObj name="Clip" r:id="rId3" imgW="1278331" imgH="1273759" progId="MS_ClipArt_Gallery.2">
                  <p:embed/>
                  <p:pic>
                    <p:nvPicPr>
                      <p:cNvPr id="2459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7151"/>
                        <a:ext cx="160020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75603679"/>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1" y="0"/>
            <a:ext cx="4916731" cy="923330"/>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TÌM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HiỂU</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BÀI</a:t>
            </a:r>
          </a:p>
        </p:txBody>
      </p:sp>
      <p:sp>
        <p:nvSpPr>
          <p:cNvPr id="4" name="TextBox 3"/>
          <p:cNvSpPr txBox="1">
            <a:spLocks noChangeArrowheads="1"/>
          </p:cNvSpPr>
          <p:nvPr/>
        </p:nvSpPr>
        <p:spPr bwMode="auto">
          <a:xfrm>
            <a:off x="1371600" y="1447801"/>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spcBef>
                <a:spcPct val="0"/>
              </a:spcBef>
              <a:buFontTx/>
              <a:buNone/>
            </a:pPr>
            <a:r>
              <a:rPr lang="en-US" altLang="en-US" b="1">
                <a:latin typeface="Times New Roman" panose="02020603050405020304" pitchFamily="18" charset="0"/>
              </a:rPr>
              <a:t>1. Tới nơi yêu tinh ở, anh em Cẩu Khây đã gặp ai và được giúp đỡ như thế nào?</a:t>
            </a:r>
          </a:p>
        </p:txBody>
      </p:sp>
      <p:sp>
        <p:nvSpPr>
          <p:cNvPr id="5" name="TextBox 4"/>
          <p:cNvSpPr txBox="1">
            <a:spLocks noChangeArrowheads="1"/>
          </p:cNvSpPr>
          <p:nvPr/>
        </p:nvSpPr>
        <p:spPr bwMode="auto">
          <a:xfrm>
            <a:off x="1373188" y="26670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just">
              <a:spcBef>
                <a:spcPct val="0"/>
              </a:spcBef>
              <a:buFontTx/>
              <a:buNone/>
            </a:pPr>
            <a:r>
              <a:rPr lang="en-US" altLang="en-US" sz="3600" b="1">
                <a:solidFill>
                  <a:srgbClr val="FF0000"/>
                </a:solidFill>
                <a:latin typeface="Times New Roman" panose="02020603050405020304" pitchFamily="18" charset="0"/>
              </a:rPr>
              <a:t>Bốn anh em gặp được bà cụ già, được bà nấu cơm cho ăn và cho ngủ nhờ.</a:t>
            </a:r>
          </a:p>
        </p:txBody>
      </p:sp>
      <p:sp>
        <p:nvSpPr>
          <p:cNvPr id="6" name="TextBox 5"/>
          <p:cNvSpPr txBox="1">
            <a:spLocks noChangeArrowheads="1"/>
          </p:cNvSpPr>
          <p:nvPr/>
        </p:nvSpPr>
        <p:spPr bwMode="auto">
          <a:xfrm>
            <a:off x="1371600" y="403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spcBef>
                <a:spcPct val="0"/>
              </a:spcBef>
              <a:buFontTx/>
              <a:buNone/>
            </a:pPr>
            <a:r>
              <a:rPr lang="en-US" altLang="en-US" b="1">
                <a:latin typeface="Times New Roman" panose="02020603050405020304" pitchFamily="18" charset="0"/>
              </a:rPr>
              <a:t>2. Thấy yêu tinh về, bà cụ đã làm gì?</a:t>
            </a:r>
          </a:p>
        </p:txBody>
      </p:sp>
      <p:sp>
        <p:nvSpPr>
          <p:cNvPr id="7" name="TextBox 6"/>
          <p:cNvSpPr txBox="1">
            <a:spLocks noChangeArrowheads="1"/>
          </p:cNvSpPr>
          <p:nvPr/>
        </p:nvSpPr>
        <p:spPr bwMode="auto">
          <a:xfrm>
            <a:off x="1371600" y="463073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spcBef>
                <a:spcPct val="0"/>
              </a:spcBef>
              <a:buFontTx/>
              <a:buNone/>
            </a:pPr>
            <a:r>
              <a:rPr lang="en-US" altLang="en-US" sz="3600" b="1">
                <a:solidFill>
                  <a:srgbClr val="FF0000"/>
                </a:solidFill>
                <a:latin typeface="Times New Roman" panose="02020603050405020304" pitchFamily="18" charset="0"/>
              </a:rPr>
              <a:t>Bà cụ giục bốn anh em chạy trốn.</a:t>
            </a:r>
          </a:p>
        </p:txBody>
      </p:sp>
      <p:sp>
        <p:nvSpPr>
          <p:cNvPr id="2" name="TextBox 1"/>
          <p:cNvSpPr txBox="1">
            <a:spLocks noChangeArrowheads="1"/>
          </p:cNvSpPr>
          <p:nvPr/>
        </p:nvSpPr>
        <p:spPr bwMode="auto">
          <a:xfrm>
            <a:off x="3810000" y="5867401"/>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spcBef>
                <a:spcPct val="0"/>
              </a:spcBef>
              <a:buFontTx/>
              <a:buNone/>
            </a:pPr>
            <a:r>
              <a:rPr lang="en-US" altLang="en-US" sz="2800" b="1">
                <a:latin typeface="Times New Roman" panose="02020603050405020304" pitchFamily="18" charset="0"/>
              </a:rPr>
              <a:t>Nêu ý chính đoạn 1?</a:t>
            </a:r>
          </a:p>
        </p:txBody>
      </p:sp>
      <p:sp>
        <p:nvSpPr>
          <p:cNvPr id="8" name="Horizontal Scroll 7"/>
          <p:cNvSpPr>
            <a:spLocks noChangeArrowheads="1"/>
          </p:cNvSpPr>
          <p:nvPr/>
        </p:nvSpPr>
        <p:spPr bwMode="auto">
          <a:xfrm>
            <a:off x="1884364" y="5170488"/>
            <a:ext cx="7356475" cy="1581150"/>
          </a:xfrm>
          <a:prstGeom prst="horizontalScroll">
            <a:avLst>
              <a:gd name="adj" fmla="val 12500"/>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spcBef>
                <a:spcPct val="0"/>
              </a:spcBef>
              <a:buFontTx/>
              <a:buNone/>
            </a:pPr>
            <a:r>
              <a:rPr lang="en-US" altLang="en-US" b="1">
                <a:solidFill>
                  <a:srgbClr val="FF0000"/>
                </a:solidFill>
                <a:latin typeface="Times New Roman" panose="02020603050405020304" pitchFamily="18" charset="0"/>
              </a:rPr>
              <a:t>Bốn anh em Cẩu Khây đến nơi ở của yêu tinh và được bà cụ giúp đỡ</a:t>
            </a:r>
          </a:p>
        </p:txBody>
      </p:sp>
    </p:spTree>
    <p:extLst>
      <p:ext uri="{BB962C8B-B14F-4D97-AF65-F5344CB8AC3E}">
        <p14:creationId xmlns:p14="http://schemas.microsoft.com/office/powerpoint/2010/main" val="32658714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ppt_x</p:attrName>
                                        </p:attrNameLst>
                                      </p:cBhvr>
                                      <p:tavLst>
                                        <p:tav tm="0">
                                          <p:val>
                                            <p:strVal val="#ppt_x-.2"/>
                                          </p:val>
                                        </p:tav>
                                        <p:tav tm="100000">
                                          <p:val>
                                            <p:strVal val="#ppt_x"/>
                                          </p:val>
                                        </p:tav>
                                      </p:tavLst>
                                    </p:anim>
                                    <p:anim calcmode="lin" valueType="num">
                                      <p:cBhvr>
                                        <p:cTn id="2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ppt_x</p:attrName>
                                        </p:attrNameLst>
                                      </p:cBhvr>
                                      <p:tavLst>
                                        <p:tav tm="0">
                                          <p:val>
                                            <p:strVal val="#ppt_x-.2"/>
                                          </p:val>
                                        </p:tav>
                                        <p:tav tm="100000">
                                          <p:val>
                                            <p:strVal val="#ppt_x"/>
                                          </p:val>
                                        </p:tav>
                                      </p:tavLst>
                                    </p:anim>
                                    <p:anim calcmode="lin" valueType="num">
                                      <p:cBhvr>
                                        <p:cTn id="2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ppt_x</p:attrName>
                                        </p:attrNameLst>
                                      </p:cBhvr>
                                      <p:tavLst>
                                        <p:tav tm="0">
                                          <p:val>
                                            <p:strVal val="#ppt_x-.2"/>
                                          </p:val>
                                        </p:tav>
                                        <p:tav tm="100000">
                                          <p:val>
                                            <p:strVal val="#ppt_x"/>
                                          </p:val>
                                        </p:tav>
                                      </p:tavLst>
                                    </p:anim>
                                    <p:anim calcmode="lin" valueType="num">
                                      <p:cBhvr>
                                        <p:cTn id="3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6" dur="1000"/>
                                        <p:tgtEl>
                                          <p:spTgt spid="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randombar(horizontal)">
                                      <p:cBhvr>
                                        <p:cTn id="41" dur="5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diamond(in)">
                                      <p:cBhvr>
                                        <p:cTn id="4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2" grpId="0"/>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347788" y="2133601"/>
            <a:ext cx="9144001"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just">
              <a:spcBef>
                <a:spcPct val="0"/>
              </a:spcBef>
              <a:buFontTx/>
              <a:buNone/>
            </a:pPr>
            <a:r>
              <a:rPr lang="en-US" altLang="en-US" b="1">
                <a:latin typeface="Times New Roman" panose="02020603050405020304" pitchFamily="18" charset="0"/>
              </a:rPr>
              <a:t>3. Hãy thuật lại cuộc chiến của bốn anh em Cẩu Khây.</a:t>
            </a:r>
          </a:p>
        </p:txBody>
      </p:sp>
      <p:sp>
        <p:nvSpPr>
          <p:cNvPr id="6" name="Explosion 1 5"/>
          <p:cNvSpPr>
            <a:spLocks noChangeArrowheads="1"/>
          </p:cNvSpPr>
          <p:nvPr/>
        </p:nvSpPr>
        <p:spPr bwMode="auto">
          <a:xfrm>
            <a:off x="3657600" y="3505200"/>
            <a:ext cx="5867400" cy="2819400"/>
          </a:xfrm>
          <a:prstGeom prst="irregularSeal1">
            <a:avLst/>
          </a:prstGeom>
          <a:ln>
            <a:headEnd/>
            <a:tailEnd/>
          </a:ln>
        </p:spPr>
        <p:style>
          <a:lnRef idx="2">
            <a:schemeClr val="accent2"/>
          </a:lnRef>
          <a:fillRef idx="1">
            <a:schemeClr val="lt1"/>
          </a:fillRef>
          <a:effectRef idx="0">
            <a:schemeClr val="accent2"/>
          </a:effectRef>
          <a:fontRef idx="minor">
            <a:schemeClr val="dk1"/>
          </a:fontRef>
        </p:style>
        <p:txBody>
          <a:bodyPr anchor="ct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ctr">
              <a:spcBef>
                <a:spcPct val="0"/>
              </a:spcBef>
              <a:buFontTx/>
              <a:buNone/>
            </a:pPr>
            <a:r>
              <a:rPr lang="en-US" altLang="en-US" sz="2800" b="1">
                <a:latin typeface="Times New Roman" panose="02020603050405020304" pitchFamily="18" charset="0"/>
              </a:rPr>
              <a:t>Thảo luận nhóm 4</a:t>
            </a:r>
          </a:p>
        </p:txBody>
      </p:sp>
    </p:spTree>
    <p:extLst>
      <p:ext uri="{BB962C8B-B14F-4D97-AF65-F5344CB8AC3E}">
        <p14:creationId xmlns:p14="http://schemas.microsoft.com/office/powerpoint/2010/main" val="5670818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371600" y="14478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just">
              <a:spcBef>
                <a:spcPct val="0"/>
              </a:spcBef>
              <a:buFontTx/>
              <a:buNone/>
            </a:pPr>
            <a:r>
              <a:rPr lang="en-US" altLang="en-US" b="1">
                <a:latin typeface="Times New Roman" panose="02020603050405020304" pitchFamily="18" charset="0"/>
              </a:rPr>
              <a:t>4. Yêu tinh có phép thuật gì đặc biệt?</a:t>
            </a:r>
          </a:p>
        </p:txBody>
      </p:sp>
      <p:sp>
        <p:nvSpPr>
          <p:cNvPr id="5" name="TextBox 4"/>
          <p:cNvSpPr txBox="1">
            <a:spLocks noChangeArrowheads="1"/>
          </p:cNvSpPr>
          <p:nvPr/>
        </p:nvSpPr>
        <p:spPr bwMode="auto">
          <a:xfrm>
            <a:off x="1371600" y="28194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just">
              <a:spcBef>
                <a:spcPct val="0"/>
              </a:spcBef>
              <a:buFontTx/>
              <a:buNone/>
            </a:pPr>
            <a:r>
              <a:rPr lang="en-US" altLang="en-US" sz="3600" b="1">
                <a:solidFill>
                  <a:srgbClr val="FF0000"/>
                </a:solidFill>
                <a:latin typeface="Times New Roman" panose="02020603050405020304" pitchFamily="18" charset="0"/>
              </a:rPr>
              <a:t>Yêu tinh có thể phun nước như mưa làm ngập cả cánh đồng, làng mạc.</a:t>
            </a:r>
          </a:p>
        </p:txBody>
      </p:sp>
    </p:spTree>
    <p:extLst>
      <p:ext uri="{BB962C8B-B14F-4D97-AF65-F5344CB8AC3E}">
        <p14:creationId xmlns:p14="http://schemas.microsoft.com/office/powerpoint/2010/main" val="38258672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528763" y="119065"/>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just">
              <a:spcBef>
                <a:spcPct val="0"/>
              </a:spcBef>
              <a:buFontTx/>
              <a:buNone/>
            </a:pPr>
            <a:r>
              <a:rPr lang="en-US" altLang="en-US" b="1" dirty="0" err="1">
                <a:latin typeface="Times New Roman" panose="02020603050405020304" pitchFamily="18" charset="0"/>
              </a:rPr>
              <a:t>Câu</a:t>
            </a:r>
            <a:r>
              <a:rPr lang="en-US" altLang="en-US" b="1" dirty="0">
                <a:latin typeface="Times New Roman" panose="02020603050405020304" pitchFamily="18" charset="0"/>
              </a:rPr>
              <a:t> 5: </a:t>
            </a:r>
            <a:r>
              <a:rPr lang="en-US" altLang="en-US" b="1" dirty="0" err="1">
                <a:latin typeface="Times New Roman" panose="02020603050405020304" pitchFamily="18" charset="0"/>
              </a:rPr>
              <a:t>Vì</a:t>
            </a:r>
            <a:r>
              <a:rPr lang="en-US" altLang="en-US" b="1" dirty="0">
                <a:latin typeface="Times New Roman" panose="02020603050405020304" pitchFamily="18" charset="0"/>
              </a:rPr>
              <a:t> </a:t>
            </a:r>
            <a:r>
              <a:rPr lang="en-US" altLang="en-US" b="1" dirty="0" err="1">
                <a:latin typeface="Times New Roman" panose="02020603050405020304" pitchFamily="18" charset="0"/>
              </a:rPr>
              <a:t>sao</a:t>
            </a:r>
            <a:r>
              <a:rPr lang="en-US" altLang="en-US" b="1" dirty="0">
                <a:latin typeface="Times New Roman" panose="02020603050405020304" pitchFamily="18" charset="0"/>
              </a:rPr>
              <a:t> </a:t>
            </a:r>
            <a:r>
              <a:rPr lang="en-US" altLang="en-US" b="1" dirty="0" err="1">
                <a:latin typeface="Times New Roman" panose="02020603050405020304" pitchFamily="18" charset="0"/>
              </a:rPr>
              <a:t>anh</a:t>
            </a:r>
            <a:r>
              <a:rPr lang="en-US" altLang="en-US" b="1" dirty="0">
                <a:latin typeface="Times New Roman" panose="02020603050405020304" pitchFamily="18" charset="0"/>
              </a:rPr>
              <a:t> </a:t>
            </a:r>
            <a:r>
              <a:rPr lang="en-US" altLang="en-US" b="1" dirty="0" err="1">
                <a:latin typeface="Times New Roman" panose="02020603050405020304" pitchFamily="18" charset="0"/>
              </a:rPr>
              <a:t>em</a:t>
            </a:r>
            <a:r>
              <a:rPr lang="en-US" altLang="en-US" b="1" dirty="0">
                <a:latin typeface="Times New Roman" panose="02020603050405020304" pitchFamily="18" charset="0"/>
              </a:rPr>
              <a:t> </a:t>
            </a:r>
            <a:r>
              <a:rPr lang="en-US" altLang="en-US" b="1" dirty="0" err="1">
                <a:latin typeface="Times New Roman" panose="02020603050405020304" pitchFamily="18" charset="0"/>
              </a:rPr>
              <a:t>Cẩu</a:t>
            </a:r>
            <a:r>
              <a:rPr lang="en-US" altLang="en-US" b="1" dirty="0">
                <a:latin typeface="Times New Roman" panose="02020603050405020304" pitchFamily="18" charset="0"/>
              </a:rPr>
              <a:t> </a:t>
            </a:r>
            <a:r>
              <a:rPr lang="en-US" altLang="en-US" b="1" dirty="0" err="1">
                <a:latin typeface="Times New Roman" panose="02020603050405020304" pitchFamily="18" charset="0"/>
              </a:rPr>
              <a:t>Khây</a:t>
            </a:r>
            <a:r>
              <a:rPr lang="en-US" altLang="en-US" b="1" dirty="0">
                <a:latin typeface="Times New Roman" panose="02020603050405020304" pitchFamily="18" charset="0"/>
              </a:rPr>
              <a:t> </a:t>
            </a:r>
            <a:r>
              <a:rPr lang="en-US" altLang="en-US" b="1" dirty="0" err="1">
                <a:latin typeface="Times New Roman" panose="02020603050405020304" pitchFamily="18" charset="0"/>
              </a:rPr>
              <a:t>chiến</a:t>
            </a:r>
            <a:r>
              <a:rPr lang="en-US" altLang="en-US" b="1" dirty="0">
                <a:latin typeface="Times New Roman" panose="02020603050405020304" pitchFamily="18" charset="0"/>
              </a:rPr>
              <a:t> </a:t>
            </a:r>
            <a:r>
              <a:rPr lang="en-US" altLang="en-US" b="1" dirty="0" err="1">
                <a:latin typeface="Times New Roman" panose="02020603050405020304" pitchFamily="18" charset="0"/>
              </a:rPr>
              <a:t>thắng</a:t>
            </a:r>
            <a:r>
              <a:rPr lang="en-US" altLang="en-US" b="1" dirty="0">
                <a:latin typeface="Times New Roman" panose="02020603050405020304" pitchFamily="18" charset="0"/>
              </a:rPr>
              <a:t> </a:t>
            </a:r>
            <a:r>
              <a:rPr lang="en-US" altLang="en-US" b="1" dirty="0" err="1">
                <a:latin typeface="Times New Roman" panose="02020603050405020304" pitchFamily="18" charset="0"/>
              </a:rPr>
              <a:t>được</a:t>
            </a:r>
            <a:r>
              <a:rPr lang="en-US" altLang="en-US" b="1" dirty="0">
                <a:latin typeface="Times New Roman" panose="02020603050405020304" pitchFamily="18" charset="0"/>
              </a:rPr>
              <a:t> </a:t>
            </a:r>
            <a:r>
              <a:rPr lang="en-US" altLang="en-US" b="1" dirty="0" err="1">
                <a:latin typeface="Times New Roman" panose="02020603050405020304" pitchFamily="18" charset="0"/>
              </a:rPr>
              <a:t>yêu</a:t>
            </a:r>
            <a:r>
              <a:rPr lang="en-US" altLang="en-US" b="1" dirty="0">
                <a:latin typeface="Times New Roman" panose="02020603050405020304" pitchFamily="18" charset="0"/>
              </a:rPr>
              <a:t> </a:t>
            </a:r>
            <a:r>
              <a:rPr lang="en-US" altLang="en-US" b="1" dirty="0" err="1">
                <a:latin typeface="Times New Roman" panose="02020603050405020304" pitchFamily="18" charset="0"/>
              </a:rPr>
              <a:t>tinh</a:t>
            </a:r>
            <a:r>
              <a:rPr lang="en-US" altLang="en-US" b="1" dirty="0">
                <a:latin typeface="Times New Roman" panose="02020603050405020304" pitchFamily="18" charset="0"/>
              </a:rPr>
              <a:t>?</a:t>
            </a:r>
          </a:p>
        </p:txBody>
      </p:sp>
      <p:sp>
        <p:nvSpPr>
          <p:cNvPr id="5" name="TextBox 4"/>
          <p:cNvSpPr txBox="1">
            <a:spLocks noChangeArrowheads="1"/>
          </p:cNvSpPr>
          <p:nvPr/>
        </p:nvSpPr>
        <p:spPr bwMode="auto">
          <a:xfrm>
            <a:off x="1360488" y="1211264"/>
            <a:ext cx="9144001"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just">
              <a:spcBef>
                <a:spcPct val="0"/>
              </a:spcBef>
              <a:buFontTx/>
              <a:buChar char="-"/>
            </a:pPr>
            <a:r>
              <a:rPr lang="en-US" altLang="en-US" sz="3600" b="1">
                <a:solidFill>
                  <a:srgbClr val="FF0000"/>
                </a:solidFill>
                <a:latin typeface="Times New Roman" panose="02020603050405020304" pitchFamily="18" charset="0"/>
              </a:rPr>
              <a:t> Bốn anh em có sức khoẻ và tài năng phi thường.</a:t>
            </a:r>
          </a:p>
          <a:p>
            <a:pPr algn="just">
              <a:spcBef>
                <a:spcPct val="0"/>
              </a:spcBef>
              <a:buFontTx/>
              <a:buChar char="-"/>
            </a:pPr>
            <a:r>
              <a:rPr lang="en-US" altLang="en-US" sz="3600" b="1">
                <a:solidFill>
                  <a:srgbClr val="FF0000"/>
                </a:solidFill>
                <a:latin typeface="Times New Roman" panose="02020603050405020304" pitchFamily="18" charset="0"/>
              </a:rPr>
              <a:t> Vì bốn anh em biết đoàn kết, đồng tập hợp lực.</a:t>
            </a:r>
          </a:p>
        </p:txBody>
      </p:sp>
      <p:sp>
        <p:nvSpPr>
          <p:cNvPr id="6" name="TextBox 5"/>
          <p:cNvSpPr txBox="1">
            <a:spLocks noChangeArrowheads="1"/>
          </p:cNvSpPr>
          <p:nvPr/>
        </p:nvSpPr>
        <p:spPr bwMode="auto">
          <a:xfrm>
            <a:off x="1392238" y="3519489"/>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just">
              <a:spcBef>
                <a:spcPct val="0"/>
              </a:spcBef>
              <a:buFontTx/>
              <a:buNone/>
            </a:pPr>
            <a:r>
              <a:rPr lang="en-US" altLang="en-US" b="1">
                <a:latin typeface="Times New Roman" panose="02020603050405020304" pitchFamily="18" charset="0"/>
              </a:rPr>
              <a:t>Nếu để một mình thì ai trong số bốn anh em sẽ thắng được yêu tinh?</a:t>
            </a:r>
          </a:p>
        </p:txBody>
      </p:sp>
      <p:sp>
        <p:nvSpPr>
          <p:cNvPr id="7" name="TextBox 6"/>
          <p:cNvSpPr txBox="1">
            <a:spLocks noChangeArrowheads="1"/>
          </p:cNvSpPr>
          <p:nvPr/>
        </p:nvSpPr>
        <p:spPr bwMode="auto">
          <a:xfrm>
            <a:off x="3352801" y="4611688"/>
            <a:ext cx="5497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just">
              <a:spcBef>
                <a:spcPct val="0"/>
              </a:spcBef>
              <a:buFontTx/>
              <a:buNone/>
            </a:pPr>
            <a:r>
              <a:rPr lang="en-US" altLang="en-US" b="1">
                <a:solidFill>
                  <a:srgbClr val="FF0000"/>
                </a:solidFill>
                <a:latin typeface="Times New Roman" panose="02020603050405020304" pitchFamily="18" charset="0"/>
              </a:rPr>
              <a:t>Không ai thắng được yêu tinh</a:t>
            </a:r>
          </a:p>
        </p:txBody>
      </p:sp>
      <p:sp>
        <p:nvSpPr>
          <p:cNvPr id="8" name="TextBox 7"/>
          <p:cNvSpPr txBox="1">
            <a:spLocks noChangeArrowheads="1"/>
          </p:cNvSpPr>
          <p:nvPr/>
        </p:nvSpPr>
        <p:spPr bwMode="auto">
          <a:xfrm>
            <a:off x="2819401" y="5783264"/>
            <a:ext cx="68691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just">
              <a:spcBef>
                <a:spcPct val="0"/>
              </a:spcBef>
              <a:buFontTx/>
              <a:buNone/>
            </a:pPr>
            <a:r>
              <a:rPr lang="en-US" altLang="en-US" b="1">
                <a:latin typeface="Times New Roman" panose="02020603050405020304" pitchFamily="18" charset="0"/>
              </a:rPr>
              <a:t>Đoạn 2 của truyện cho ta biết điều gì?</a:t>
            </a:r>
          </a:p>
        </p:txBody>
      </p:sp>
      <p:sp>
        <p:nvSpPr>
          <p:cNvPr id="2" name="Horizontal Scroll 1"/>
          <p:cNvSpPr>
            <a:spLocks noChangeArrowheads="1"/>
          </p:cNvSpPr>
          <p:nvPr/>
        </p:nvSpPr>
        <p:spPr bwMode="auto">
          <a:xfrm>
            <a:off x="1909763" y="5334000"/>
            <a:ext cx="8382000" cy="1295400"/>
          </a:xfrm>
          <a:prstGeom prst="horizontalScroll">
            <a:avLst>
              <a:gd name="adj" fmla="val 12500"/>
            </a:avLst>
          </a:prstGeom>
          <a:solidFill>
            <a:srgbClr val="FF3399"/>
          </a:solidFill>
          <a:ln w="9525" algn="ctr">
            <a:solidFill>
              <a:schemeClr val="tx1"/>
            </a:solidFill>
            <a:round/>
            <a:headEnd/>
            <a:tailEnd/>
          </a:ln>
        </p:spPr>
        <p:txBody>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spcBef>
                <a:spcPct val="0"/>
              </a:spcBef>
              <a:buFontTx/>
              <a:buNone/>
            </a:pPr>
            <a:r>
              <a:rPr lang="en-US" altLang="en-US" sz="2400" b="1">
                <a:solidFill>
                  <a:srgbClr val="FFC000"/>
                </a:solidFill>
                <a:latin typeface="Times New Roman" panose="02020603050405020304" pitchFamily="18" charset="0"/>
              </a:rPr>
              <a:t>Anh em Cẩu Khây đã chiến thắng được yêu tinh vì họ có sức mạnh và đặc biệt là biết đoàn kết hiệp lực trong chiến đấu.</a:t>
            </a:r>
          </a:p>
        </p:txBody>
      </p:sp>
    </p:spTree>
    <p:extLst>
      <p:ext uri="{BB962C8B-B14F-4D97-AF65-F5344CB8AC3E}">
        <p14:creationId xmlns:p14="http://schemas.microsoft.com/office/powerpoint/2010/main" val="19915390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ppt_x</p:attrName>
                                        </p:attrNameLst>
                                      </p:cBhvr>
                                      <p:tavLst>
                                        <p:tav tm="0">
                                          <p:val>
                                            <p:strVal val="#ppt_x-.2"/>
                                          </p:val>
                                        </p:tav>
                                        <p:tav tm="100000">
                                          <p:val>
                                            <p:strVal val="#ppt_x"/>
                                          </p:val>
                                        </p:tav>
                                      </p:tavLst>
                                    </p:anim>
                                    <p:anim calcmode="lin" valueType="num">
                                      <p:cBhvr>
                                        <p:cTn id="2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ppt_x</p:attrName>
                                        </p:attrNameLst>
                                      </p:cBhvr>
                                      <p:tavLst>
                                        <p:tav tm="0">
                                          <p:val>
                                            <p:strVal val="#ppt_x-.2"/>
                                          </p:val>
                                        </p:tav>
                                        <p:tav tm="100000">
                                          <p:val>
                                            <p:strVal val="#ppt_x"/>
                                          </p:val>
                                        </p:tav>
                                      </p:tavLst>
                                    </p:anim>
                                    <p:anim calcmode="lin" valueType="num">
                                      <p:cBhvr>
                                        <p:cTn id="3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7" dur="10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orizontal Scroll 11"/>
          <p:cNvSpPr>
            <a:spLocks noChangeArrowheads="1"/>
          </p:cNvSpPr>
          <p:nvPr/>
        </p:nvSpPr>
        <p:spPr bwMode="auto">
          <a:xfrm>
            <a:off x="1676400" y="990600"/>
            <a:ext cx="8743950" cy="4800600"/>
          </a:xfrm>
          <a:prstGeom prst="horizontalScroll">
            <a:avLst>
              <a:gd name="adj" fmla="val 12500"/>
            </a:avLst>
          </a:prstGeom>
          <a:ln>
            <a:headEnd/>
            <a:tailEnd/>
          </a:ln>
        </p:spPr>
        <p:style>
          <a:lnRef idx="2">
            <a:schemeClr val="accent6"/>
          </a:lnRef>
          <a:fillRef idx="1">
            <a:schemeClr val="lt1"/>
          </a:fillRef>
          <a:effectRef idx="0">
            <a:schemeClr val="accent6"/>
          </a:effectRef>
          <a:fontRef idx="minor">
            <a:schemeClr val="dk1"/>
          </a:fontRef>
        </p:style>
        <p:txBody>
          <a:bodyPr anchor="ct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just">
              <a:spcBef>
                <a:spcPct val="0"/>
              </a:spcBef>
              <a:buFontTx/>
              <a:buNone/>
            </a:pPr>
            <a:r>
              <a:rPr lang="en-US" altLang="en-US" sz="4000" b="1" u="sng" dirty="0" err="1">
                <a:solidFill>
                  <a:srgbClr val="C00000"/>
                </a:solidFill>
                <a:latin typeface="Times New Roman" panose="02020603050405020304" pitchFamily="18" charset="0"/>
              </a:rPr>
              <a:t>Nội</a:t>
            </a:r>
            <a:r>
              <a:rPr lang="en-US" altLang="en-US" sz="4000" b="1" u="sng" dirty="0">
                <a:solidFill>
                  <a:srgbClr val="C00000"/>
                </a:solidFill>
                <a:latin typeface="Times New Roman" panose="02020603050405020304" pitchFamily="18" charset="0"/>
              </a:rPr>
              <a:t> dung</a:t>
            </a:r>
            <a:r>
              <a:rPr lang="en-US" altLang="en-US" sz="4000" b="1" dirty="0">
                <a:solidFill>
                  <a:srgbClr val="C00000"/>
                </a:solidFill>
                <a:latin typeface="Times New Roman" panose="02020603050405020304" pitchFamily="18" charset="0"/>
              </a:rPr>
              <a:t>: </a:t>
            </a:r>
            <a:r>
              <a:rPr lang="en-US" altLang="en-US" sz="4000" b="1" dirty="0">
                <a:solidFill>
                  <a:srgbClr val="000000"/>
                </a:solidFill>
                <a:latin typeface="Times New Roman" panose="02020603050405020304" pitchFamily="18" charset="0"/>
              </a:rPr>
              <a:t>C</a:t>
            </a:r>
            <a:r>
              <a:rPr lang="en-US" altLang="en-US" sz="4000" b="1" dirty="0" smtClean="0">
                <a:solidFill>
                  <a:srgbClr val="000000"/>
                </a:solidFill>
                <a:latin typeface="Times New Roman" panose="02020603050405020304" pitchFamily="18" charset="0"/>
              </a:rPr>
              <a:t>a </a:t>
            </a:r>
            <a:r>
              <a:rPr lang="en-US" altLang="en-US" sz="4000" b="1" dirty="0" err="1">
                <a:solidFill>
                  <a:srgbClr val="000000"/>
                </a:solidFill>
                <a:latin typeface="Times New Roman" panose="02020603050405020304" pitchFamily="18" charset="0"/>
              </a:rPr>
              <a:t>ngợi</a:t>
            </a:r>
            <a:r>
              <a:rPr lang="en-US" altLang="en-US" sz="4000" b="1" dirty="0">
                <a:solidFill>
                  <a:srgbClr val="000000"/>
                </a:solidFill>
                <a:latin typeface="Times New Roman" panose="02020603050405020304" pitchFamily="18" charset="0"/>
              </a:rPr>
              <a:t> </a:t>
            </a:r>
            <a:r>
              <a:rPr lang="en-US" altLang="en-US" sz="4000" b="1" dirty="0" err="1">
                <a:solidFill>
                  <a:srgbClr val="000000"/>
                </a:solidFill>
                <a:latin typeface="Times New Roman" panose="02020603050405020304" pitchFamily="18" charset="0"/>
              </a:rPr>
              <a:t>sức</a:t>
            </a:r>
            <a:r>
              <a:rPr lang="en-US" altLang="en-US" sz="4000" b="1" dirty="0">
                <a:solidFill>
                  <a:srgbClr val="000000"/>
                </a:solidFill>
                <a:latin typeface="Times New Roman" panose="02020603050405020304" pitchFamily="18" charset="0"/>
              </a:rPr>
              <a:t> </a:t>
            </a:r>
            <a:r>
              <a:rPr lang="en-US" altLang="en-US" sz="4000" b="1" dirty="0" err="1">
                <a:solidFill>
                  <a:srgbClr val="000000"/>
                </a:solidFill>
                <a:latin typeface="Times New Roman" panose="02020603050405020304" pitchFamily="18" charset="0"/>
              </a:rPr>
              <a:t>khỏe</a:t>
            </a:r>
            <a:r>
              <a:rPr lang="en-US" altLang="en-US" sz="4000" b="1" dirty="0">
                <a:solidFill>
                  <a:srgbClr val="000000"/>
                </a:solidFill>
                <a:latin typeface="Times New Roman" panose="02020603050405020304" pitchFamily="18" charset="0"/>
              </a:rPr>
              <a:t>, </a:t>
            </a:r>
            <a:r>
              <a:rPr lang="en-US" altLang="en-US" sz="4000" b="1" dirty="0" err="1">
                <a:solidFill>
                  <a:srgbClr val="000000"/>
                </a:solidFill>
                <a:latin typeface="Times New Roman" panose="02020603050405020304" pitchFamily="18" charset="0"/>
              </a:rPr>
              <a:t>tài</a:t>
            </a:r>
            <a:r>
              <a:rPr lang="en-US" altLang="en-US" sz="4000" b="1" dirty="0">
                <a:solidFill>
                  <a:srgbClr val="000000"/>
                </a:solidFill>
                <a:latin typeface="Times New Roman" panose="02020603050405020304" pitchFamily="18" charset="0"/>
              </a:rPr>
              <a:t> </a:t>
            </a:r>
            <a:r>
              <a:rPr lang="en-US" altLang="en-US" sz="4000" b="1" dirty="0" err="1">
                <a:solidFill>
                  <a:srgbClr val="000000"/>
                </a:solidFill>
                <a:latin typeface="Times New Roman" panose="02020603050405020304" pitchFamily="18" charset="0"/>
              </a:rPr>
              <a:t>năng</a:t>
            </a:r>
            <a:r>
              <a:rPr lang="en-US" altLang="en-US" sz="4000" b="1" dirty="0">
                <a:solidFill>
                  <a:srgbClr val="000000"/>
                </a:solidFill>
                <a:latin typeface="Times New Roman" panose="02020603050405020304" pitchFamily="18" charset="0"/>
              </a:rPr>
              <a:t>, </a:t>
            </a:r>
            <a:r>
              <a:rPr lang="en-US" altLang="en-US" sz="4000" b="1" dirty="0" err="1">
                <a:solidFill>
                  <a:srgbClr val="000000"/>
                </a:solidFill>
                <a:latin typeface="Times New Roman" panose="02020603050405020304" pitchFamily="18" charset="0"/>
              </a:rPr>
              <a:t>tinh</a:t>
            </a:r>
            <a:r>
              <a:rPr lang="en-US" altLang="en-US" sz="4000" b="1" dirty="0">
                <a:solidFill>
                  <a:srgbClr val="000000"/>
                </a:solidFill>
                <a:latin typeface="Times New Roman" panose="02020603050405020304" pitchFamily="18" charset="0"/>
              </a:rPr>
              <a:t> </a:t>
            </a:r>
            <a:r>
              <a:rPr lang="en-US" altLang="en-US" sz="4000" b="1" dirty="0" err="1">
                <a:solidFill>
                  <a:srgbClr val="000000"/>
                </a:solidFill>
                <a:latin typeface="Times New Roman" panose="02020603050405020304" pitchFamily="18" charset="0"/>
              </a:rPr>
              <a:t>thần</a:t>
            </a:r>
            <a:r>
              <a:rPr lang="en-US" altLang="en-US" sz="4000" b="1" dirty="0">
                <a:solidFill>
                  <a:srgbClr val="000000"/>
                </a:solidFill>
                <a:latin typeface="Times New Roman" panose="02020603050405020304" pitchFamily="18" charset="0"/>
              </a:rPr>
              <a:t> </a:t>
            </a:r>
            <a:r>
              <a:rPr lang="en-US" altLang="en-US" sz="4000" b="1" dirty="0" err="1">
                <a:solidFill>
                  <a:srgbClr val="000000"/>
                </a:solidFill>
                <a:latin typeface="Times New Roman" panose="02020603050405020304" pitchFamily="18" charset="0"/>
              </a:rPr>
              <a:t>đoàn</a:t>
            </a:r>
            <a:r>
              <a:rPr lang="en-US" altLang="en-US" sz="4000" b="1" dirty="0">
                <a:solidFill>
                  <a:srgbClr val="000000"/>
                </a:solidFill>
                <a:latin typeface="Times New Roman" panose="02020603050405020304" pitchFamily="18" charset="0"/>
              </a:rPr>
              <a:t> </a:t>
            </a:r>
            <a:r>
              <a:rPr lang="en-US" altLang="en-US" sz="4000" b="1" dirty="0" err="1">
                <a:solidFill>
                  <a:srgbClr val="000000"/>
                </a:solidFill>
                <a:latin typeface="Times New Roman" panose="02020603050405020304" pitchFamily="18" charset="0"/>
              </a:rPr>
              <a:t>kết</a:t>
            </a:r>
            <a:r>
              <a:rPr lang="en-US" altLang="en-US" sz="4000" b="1" dirty="0">
                <a:solidFill>
                  <a:srgbClr val="000000"/>
                </a:solidFill>
                <a:latin typeface="Times New Roman" panose="02020603050405020304" pitchFamily="18" charset="0"/>
              </a:rPr>
              <a:t>, </a:t>
            </a:r>
            <a:r>
              <a:rPr lang="en-US" altLang="en-US" sz="4000" b="1" dirty="0" err="1">
                <a:solidFill>
                  <a:srgbClr val="000000"/>
                </a:solidFill>
                <a:latin typeface="Times New Roman" panose="02020603050405020304" pitchFamily="18" charset="0"/>
              </a:rPr>
              <a:t>hiệp</a:t>
            </a:r>
            <a:r>
              <a:rPr lang="en-US" altLang="en-US" sz="4000" b="1" dirty="0">
                <a:solidFill>
                  <a:srgbClr val="000000"/>
                </a:solidFill>
                <a:latin typeface="Times New Roman" panose="02020603050405020304" pitchFamily="18" charset="0"/>
              </a:rPr>
              <a:t> </a:t>
            </a:r>
            <a:r>
              <a:rPr lang="en-US" altLang="en-US" sz="4000" b="1" dirty="0" err="1">
                <a:solidFill>
                  <a:srgbClr val="000000"/>
                </a:solidFill>
                <a:latin typeface="Times New Roman" panose="02020603050405020304" pitchFamily="18" charset="0"/>
              </a:rPr>
              <a:t>lực</a:t>
            </a:r>
            <a:r>
              <a:rPr lang="en-US" altLang="en-US" sz="4000" b="1" dirty="0">
                <a:solidFill>
                  <a:srgbClr val="000000"/>
                </a:solidFill>
                <a:latin typeface="Times New Roman" panose="02020603050405020304" pitchFamily="18" charset="0"/>
              </a:rPr>
              <a:t> </a:t>
            </a:r>
            <a:r>
              <a:rPr lang="en-US" altLang="en-US" sz="4000" b="1" dirty="0" err="1">
                <a:solidFill>
                  <a:srgbClr val="000000"/>
                </a:solidFill>
                <a:latin typeface="Times New Roman" panose="02020603050405020304" pitchFamily="18" charset="0"/>
              </a:rPr>
              <a:t>chiến</a:t>
            </a:r>
            <a:r>
              <a:rPr lang="en-US" altLang="en-US" sz="4000" b="1" dirty="0">
                <a:solidFill>
                  <a:srgbClr val="000000"/>
                </a:solidFill>
                <a:latin typeface="Times New Roman" panose="02020603050405020304" pitchFamily="18" charset="0"/>
              </a:rPr>
              <a:t> </a:t>
            </a:r>
            <a:r>
              <a:rPr lang="en-US" altLang="en-US" sz="4000" b="1" dirty="0" err="1">
                <a:solidFill>
                  <a:srgbClr val="000000"/>
                </a:solidFill>
                <a:latin typeface="Times New Roman" panose="02020603050405020304" pitchFamily="18" charset="0"/>
              </a:rPr>
              <a:t>đấu</a:t>
            </a:r>
            <a:r>
              <a:rPr lang="en-US" altLang="en-US" sz="4000" b="1" dirty="0">
                <a:solidFill>
                  <a:srgbClr val="000000"/>
                </a:solidFill>
                <a:latin typeface="Times New Roman" panose="02020603050405020304" pitchFamily="18" charset="0"/>
              </a:rPr>
              <a:t> </a:t>
            </a:r>
            <a:r>
              <a:rPr lang="en-US" altLang="en-US" sz="4000" b="1" dirty="0" err="1">
                <a:solidFill>
                  <a:srgbClr val="000000"/>
                </a:solidFill>
                <a:latin typeface="Times New Roman" panose="02020603050405020304" pitchFamily="18" charset="0"/>
              </a:rPr>
              <a:t>quy</a:t>
            </a:r>
            <a:r>
              <a:rPr lang="en-US" altLang="en-US" sz="4000" b="1" dirty="0">
                <a:solidFill>
                  <a:srgbClr val="000000"/>
                </a:solidFill>
                <a:latin typeface="Times New Roman" panose="02020603050405020304" pitchFamily="18" charset="0"/>
              </a:rPr>
              <a:t> </a:t>
            </a:r>
            <a:r>
              <a:rPr lang="en-US" altLang="en-US" sz="4000" b="1" dirty="0" err="1">
                <a:solidFill>
                  <a:srgbClr val="000000"/>
                </a:solidFill>
                <a:latin typeface="Times New Roman" panose="02020603050405020304" pitchFamily="18" charset="0"/>
              </a:rPr>
              <a:t>phục</a:t>
            </a:r>
            <a:r>
              <a:rPr lang="en-US" altLang="en-US" sz="4000" b="1" dirty="0">
                <a:solidFill>
                  <a:srgbClr val="000000"/>
                </a:solidFill>
                <a:latin typeface="Times New Roman" panose="02020603050405020304" pitchFamily="18" charset="0"/>
              </a:rPr>
              <a:t> </a:t>
            </a:r>
            <a:r>
              <a:rPr lang="en-US" altLang="en-US" sz="4000" b="1" dirty="0" err="1">
                <a:solidFill>
                  <a:srgbClr val="000000"/>
                </a:solidFill>
                <a:latin typeface="Times New Roman" panose="02020603050405020304" pitchFamily="18" charset="0"/>
              </a:rPr>
              <a:t>yêu</a:t>
            </a:r>
            <a:r>
              <a:rPr lang="en-US" altLang="en-US" sz="4000" b="1" dirty="0">
                <a:solidFill>
                  <a:srgbClr val="000000"/>
                </a:solidFill>
                <a:latin typeface="Times New Roman" panose="02020603050405020304" pitchFamily="18" charset="0"/>
              </a:rPr>
              <a:t> </a:t>
            </a:r>
            <a:r>
              <a:rPr lang="en-US" altLang="en-US" sz="4000" b="1" dirty="0" err="1">
                <a:solidFill>
                  <a:srgbClr val="000000"/>
                </a:solidFill>
                <a:latin typeface="Times New Roman" panose="02020603050405020304" pitchFamily="18" charset="0"/>
              </a:rPr>
              <a:t>tinh</a:t>
            </a:r>
            <a:r>
              <a:rPr lang="en-US" altLang="en-US" sz="4000" b="1" dirty="0">
                <a:solidFill>
                  <a:srgbClr val="000000"/>
                </a:solidFill>
                <a:latin typeface="Times New Roman" panose="02020603050405020304" pitchFamily="18" charset="0"/>
              </a:rPr>
              <a:t>, </a:t>
            </a:r>
            <a:r>
              <a:rPr lang="en-US" altLang="en-US" sz="4000" b="1" dirty="0" err="1">
                <a:solidFill>
                  <a:srgbClr val="000000"/>
                </a:solidFill>
                <a:latin typeface="Times New Roman" panose="02020603050405020304" pitchFamily="18" charset="0"/>
              </a:rPr>
              <a:t>cứu</a:t>
            </a:r>
            <a:r>
              <a:rPr lang="en-US" altLang="en-US" sz="4000" b="1" dirty="0">
                <a:solidFill>
                  <a:srgbClr val="000000"/>
                </a:solidFill>
                <a:latin typeface="Times New Roman" panose="02020603050405020304" pitchFamily="18" charset="0"/>
              </a:rPr>
              <a:t> </a:t>
            </a:r>
            <a:r>
              <a:rPr lang="en-US" altLang="en-US" sz="4000" b="1" dirty="0" err="1">
                <a:solidFill>
                  <a:srgbClr val="000000"/>
                </a:solidFill>
                <a:latin typeface="Times New Roman" panose="02020603050405020304" pitchFamily="18" charset="0"/>
              </a:rPr>
              <a:t>dân</a:t>
            </a:r>
            <a:r>
              <a:rPr lang="en-US" altLang="en-US" sz="4000" b="1" dirty="0">
                <a:solidFill>
                  <a:srgbClr val="000000"/>
                </a:solidFill>
                <a:latin typeface="Times New Roman" panose="02020603050405020304" pitchFamily="18" charset="0"/>
              </a:rPr>
              <a:t> </a:t>
            </a:r>
            <a:r>
              <a:rPr lang="en-US" altLang="en-US" sz="4000" b="1" dirty="0" err="1">
                <a:solidFill>
                  <a:srgbClr val="000000"/>
                </a:solidFill>
                <a:latin typeface="Times New Roman" panose="02020603050405020304" pitchFamily="18" charset="0"/>
              </a:rPr>
              <a:t>bản</a:t>
            </a:r>
            <a:r>
              <a:rPr lang="en-US" altLang="en-US" sz="4000" b="1" dirty="0">
                <a:solidFill>
                  <a:srgbClr val="000000"/>
                </a:solidFill>
                <a:latin typeface="Times New Roman" panose="02020603050405020304" pitchFamily="18" charset="0"/>
              </a:rPr>
              <a:t> </a:t>
            </a:r>
            <a:r>
              <a:rPr lang="en-US" altLang="en-US" sz="4000" b="1" dirty="0" err="1">
                <a:solidFill>
                  <a:srgbClr val="000000"/>
                </a:solidFill>
                <a:latin typeface="Times New Roman" panose="02020603050405020304" pitchFamily="18" charset="0"/>
              </a:rPr>
              <a:t>của</a:t>
            </a:r>
            <a:r>
              <a:rPr lang="en-US" altLang="en-US" sz="4000" b="1" dirty="0">
                <a:solidFill>
                  <a:srgbClr val="000000"/>
                </a:solidFill>
                <a:latin typeface="Times New Roman" panose="02020603050405020304" pitchFamily="18" charset="0"/>
              </a:rPr>
              <a:t> </a:t>
            </a:r>
            <a:r>
              <a:rPr lang="en-US" altLang="en-US" sz="4000" b="1" dirty="0" err="1">
                <a:solidFill>
                  <a:srgbClr val="000000"/>
                </a:solidFill>
                <a:latin typeface="Times New Roman" panose="02020603050405020304" pitchFamily="18" charset="0"/>
              </a:rPr>
              <a:t>bốn</a:t>
            </a:r>
            <a:r>
              <a:rPr lang="en-US" altLang="en-US" sz="4000" b="1" dirty="0">
                <a:solidFill>
                  <a:srgbClr val="000000"/>
                </a:solidFill>
                <a:latin typeface="Times New Roman" panose="02020603050405020304" pitchFamily="18" charset="0"/>
              </a:rPr>
              <a:t> </a:t>
            </a:r>
            <a:r>
              <a:rPr lang="en-US" altLang="en-US" sz="4000" b="1" dirty="0" err="1">
                <a:solidFill>
                  <a:srgbClr val="000000"/>
                </a:solidFill>
                <a:latin typeface="Times New Roman" panose="02020603050405020304" pitchFamily="18" charset="0"/>
              </a:rPr>
              <a:t>anh</a:t>
            </a:r>
            <a:r>
              <a:rPr lang="en-US" altLang="en-US" sz="4000" b="1" dirty="0">
                <a:solidFill>
                  <a:srgbClr val="000000"/>
                </a:solidFill>
                <a:latin typeface="Times New Roman" panose="02020603050405020304" pitchFamily="18" charset="0"/>
              </a:rPr>
              <a:t> </a:t>
            </a:r>
            <a:r>
              <a:rPr lang="en-US" altLang="en-US" sz="4000" b="1" dirty="0" err="1">
                <a:solidFill>
                  <a:srgbClr val="000000"/>
                </a:solidFill>
                <a:latin typeface="Times New Roman" panose="02020603050405020304" pitchFamily="18" charset="0"/>
              </a:rPr>
              <a:t>em</a:t>
            </a:r>
            <a:r>
              <a:rPr lang="en-US" altLang="en-US" sz="4000" b="1" dirty="0">
                <a:solidFill>
                  <a:srgbClr val="000000"/>
                </a:solidFill>
                <a:latin typeface="Times New Roman" panose="02020603050405020304" pitchFamily="18" charset="0"/>
              </a:rPr>
              <a:t> </a:t>
            </a:r>
            <a:r>
              <a:rPr lang="en-US" altLang="en-US" sz="4000" b="1" dirty="0" err="1">
                <a:solidFill>
                  <a:srgbClr val="000000"/>
                </a:solidFill>
                <a:latin typeface="Times New Roman" panose="02020603050405020304" pitchFamily="18" charset="0"/>
              </a:rPr>
              <a:t>Cẩu</a:t>
            </a:r>
            <a:r>
              <a:rPr lang="en-US" altLang="en-US" sz="4000" b="1" dirty="0">
                <a:solidFill>
                  <a:srgbClr val="000000"/>
                </a:solidFill>
                <a:latin typeface="Times New Roman" panose="02020603050405020304" pitchFamily="18" charset="0"/>
              </a:rPr>
              <a:t> </a:t>
            </a:r>
            <a:r>
              <a:rPr lang="en-US" altLang="en-US" sz="4000" b="1" dirty="0" err="1">
                <a:solidFill>
                  <a:srgbClr val="000000"/>
                </a:solidFill>
                <a:latin typeface="Times New Roman" panose="02020603050405020304" pitchFamily="18" charset="0"/>
              </a:rPr>
              <a:t>Khây</a:t>
            </a:r>
            <a:r>
              <a:rPr lang="en-US" altLang="en-US" sz="4000" b="1" dirty="0">
                <a:solidFill>
                  <a:srgbClr val="000000"/>
                </a:solidFill>
                <a:latin typeface="Times New Roman" panose="02020603050405020304" pitchFamily="18" charset="0"/>
              </a:rPr>
              <a:t>.</a:t>
            </a:r>
            <a:endParaRPr lang="en-US" altLang="en-US" sz="4000" b="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5805937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plus(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WordArt 3"/>
          <p:cNvSpPr>
            <a:spLocks noChangeArrowheads="1" noChangeShapeType="1" noTextEdit="1"/>
          </p:cNvSpPr>
          <p:nvPr/>
        </p:nvSpPr>
        <p:spPr bwMode="auto">
          <a:xfrm>
            <a:off x="1828800" y="1828800"/>
            <a:ext cx="8458200"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b="1" kern="10" dirty="0" err="1">
                <a:solidFill>
                  <a:srgbClr val="FF0000"/>
                </a:solidFill>
                <a:effectLst>
                  <a:outerShdw dist="53882" dir="2700000" algn="ctr" rotWithShape="0">
                    <a:srgbClr val="C0C0C0">
                      <a:alpha val="79999"/>
                    </a:srgbClr>
                  </a:outerShdw>
                </a:effectLst>
                <a:cs typeface="Times New Roman" panose="02020603050405020304" pitchFamily="18" charset="0"/>
              </a:rPr>
              <a:t>Luyện</a:t>
            </a:r>
            <a:r>
              <a:rPr lang="en-US" sz="3600" b="1" kern="10" dirty="0">
                <a:solidFill>
                  <a:srgbClr val="FF0000"/>
                </a:solidFill>
                <a:effectLst>
                  <a:outerShdw dist="53882" dir="2700000" algn="ctr" rotWithShape="0">
                    <a:srgbClr val="C0C0C0">
                      <a:alpha val="79999"/>
                    </a:srgbClr>
                  </a:outerShdw>
                </a:effectLst>
                <a:cs typeface="Times New Roman" panose="02020603050405020304" pitchFamily="18" charset="0"/>
              </a:rPr>
              <a:t> </a:t>
            </a:r>
            <a:r>
              <a:rPr lang="en-US" sz="3600" b="1" kern="10" dirty="0" err="1">
                <a:solidFill>
                  <a:srgbClr val="FF0000"/>
                </a:solidFill>
                <a:effectLst>
                  <a:outerShdw dist="53882" dir="2700000" algn="ctr" rotWithShape="0">
                    <a:srgbClr val="C0C0C0">
                      <a:alpha val="79999"/>
                    </a:srgbClr>
                  </a:outerShdw>
                </a:effectLst>
                <a:cs typeface="Times New Roman" panose="02020603050405020304" pitchFamily="18" charset="0"/>
              </a:rPr>
              <a:t>đọc</a:t>
            </a:r>
            <a:r>
              <a:rPr lang="en-US" sz="3600" b="1" kern="10" dirty="0">
                <a:solidFill>
                  <a:srgbClr val="FF0000"/>
                </a:solidFill>
                <a:effectLst>
                  <a:outerShdw dist="53882" dir="2700000" algn="ctr" rotWithShape="0">
                    <a:srgbClr val="C0C0C0">
                      <a:alpha val="79999"/>
                    </a:srgbClr>
                  </a:outerShdw>
                </a:effectLst>
                <a:cs typeface="Times New Roman" panose="02020603050405020304" pitchFamily="18" charset="0"/>
              </a:rPr>
              <a:t> </a:t>
            </a:r>
            <a:r>
              <a:rPr lang="en-US" sz="3600" b="1" kern="10" dirty="0" err="1">
                <a:solidFill>
                  <a:srgbClr val="FF0000"/>
                </a:solidFill>
                <a:effectLst>
                  <a:outerShdw dist="53882" dir="2700000" algn="ctr" rotWithShape="0">
                    <a:srgbClr val="C0C0C0">
                      <a:alpha val="79999"/>
                    </a:srgbClr>
                  </a:outerShdw>
                </a:effectLst>
                <a:cs typeface="Times New Roman" panose="02020603050405020304" pitchFamily="18" charset="0"/>
              </a:rPr>
              <a:t>diễn</a:t>
            </a:r>
            <a:r>
              <a:rPr lang="en-US" sz="3600" b="1" kern="10" dirty="0">
                <a:solidFill>
                  <a:srgbClr val="FF0000"/>
                </a:solidFill>
                <a:effectLst>
                  <a:outerShdw dist="53882" dir="2700000" algn="ctr" rotWithShape="0">
                    <a:srgbClr val="C0C0C0">
                      <a:alpha val="79999"/>
                    </a:srgbClr>
                  </a:outerShdw>
                </a:effectLst>
                <a:cs typeface="Times New Roman" panose="02020603050405020304" pitchFamily="18" charset="0"/>
              </a:rPr>
              <a:t> </a:t>
            </a:r>
            <a:r>
              <a:rPr lang="en-US" sz="3600" b="1" kern="10" dirty="0" err="1">
                <a:solidFill>
                  <a:srgbClr val="FF0000"/>
                </a:solidFill>
                <a:effectLst>
                  <a:outerShdw dist="53882" dir="2700000" algn="ctr" rotWithShape="0">
                    <a:srgbClr val="C0C0C0">
                      <a:alpha val="79999"/>
                    </a:srgbClr>
                  </a:outerShdw>
                </a:effectLst>
                <a:cs typeface="Times New Roman" panose="02020603050405020304" pitchFamily="18" charset="0"/>
              </a:rPr>
              <a:t>cảm</a:t>
            </a:r>
            <a:endParaRPr lang="en-US" sz="3600" b="1" kern="10" dirty="0">
              <a:solidFill>
                <a:srgbClr val="FF0000"/>
              </a:solidFill>
              <a:effectLst>
                <a:outerShdw dist="53882" dir="2700000" algn="ctr" rotWithShape="0">
                  <a:srgbClr val="C0C0C0">
                    <a:alpha val="79999"/>
                  </a:srgbClr>
                </a:outerShdw>
              </a:effectLst>
              <a:cs typeface="Times New Roman" panose="02020603050405020304" pitchFamily="18" charset="0"/>
            </a:endParaRPr>
          </a:p>
        </p:txBody>
      </p:sp>
    </p:spTree>
    <p:extLst>
      <p:ext uri="{BB962C8B-B14F-4D97-AF65-F5344CB8AC3E}">
        <p14:creationId xmlns:p14="http://schemas.microsoft.com/office/powerpoint/2010/main" val="19572438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72387"/>
                                        </p:tgtEl>
                                        <p:attrNameLst>
                                          <p:attrName>style.visibility</p:attrName>
                                        </p:attrNameLst>
                                      </p:cBhvr>
                                      <p:to>
                                        <p:strVal val="visible"/>
                                      </p:to>
                                    </p:set>
                                    <p:anim calcmode="lin" valueType="num">
                                      <p:cBhvr>
                                        <p:cTn id="7" dur="1000" fill="hold"/>
                                        <p:tgtEl>
                                          <p:spTgt spid="272387"/>
                                        </p:tgtEl>
                                        <p:attrNameLst>
                                          <p:attrName>ppt_w</p:attrName>
                                        </p:attrNameLst>
                                      </p:cBhvr>
                                      <p:tavLst>
                                        <p:tav tm="0">
                                          <p:val>
                                            <p:strVal val="#ppt_w*0.70"/>
                                          </p:val>
                                        </p:tav>
                                        <p:tav tm="100000">
                                          <p:val>
                                            <p:strVal val="#ppt_w"/>
                                          </p:val>
                                        </p:tav>
                                      </p:tavLst>
                                    </p:anim>
                                    <p:anim calcmode="lin" valueType="num">
                                      <p:cBhvr>
                                        <p:cTn id="8" dur="1000" fill="hold"/>
                                        <p:tgtEl>
                                          <p:spTgt spid="272387"/>
                                        </p:tgtEl>
                                        <p:attrNameLst>
                                          <p:attrName>ppt_h</p:attrName>
                                        </p:attrNameLst>
                                      </p:cBhvr>
                                      <p:tavLst>
                                        <p:tav tm="0">
                                          <p:val>
                                            <p:strVal val="#ppt_h"/>
                                          </p:val>
                                        </p:tav>
                                        <p:tav tm="100000">
                                          <p:val>
                                            <p:strVal val="#ppt_h"/>
                                          </p:val>
                                        </p:tav>
                                      </p:tavLst>
                                    </p:anim>
                                    <p:animEffect transition="in" filter="fade">
                                      <p:cBhvr>
                                        <p:cTn id="9" dur="1000"/>
                                        <p:tgtEl>
                                          <p:spTgt spid="272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7222" y="313255"/>
            <a:ext cx="8008382" cy="59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930" y="771407"/>
            <a:ext cx="1224319" cy="122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3417">
            <a:off x="629960" y="1573173"/>
            <a:ext cx="3008948" cy="425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63409">
            <a:off x="8511422" y="355045"/>
            <a:ext cx="1289327" cy="128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0DA1A78-517C-4772-A9C2-969AE648E42B}"/>
              </a:ext>
            </a:extLst>
          </p:cNvPr>
          <p:cNvSpPr/>
          <p:nvPr/>
        </p:nvSpPr>
        <p:spPr>
          <a:xfrm>
            <a:off x="4597555" y="2834579"/>
            <a:ext cx="5861566" cy="1170321"/>
          </a:xfrm>
          <a:prstGeom prst="rect">
            <a:avLst/>
          </a:prstGeom>
          <a:noFill/>
        </p:spPr>
        <p:txBody>
          <a:bodyPr>
            <a:spAutoFit/>
          </a:bodyPr>
          <a:lstStyle/>
          <a:p>
            <a:pPr algn="ctr" eaLnBrk="1" fontAlgn="auto" hangingPunct="1">
              <a:spcBef>
                <a:spcPts val="0"/>
              </a:spcBef>
              <a:spcAft>
                <a:spcPts val="0"/>
              </a:spcAft>
              <a:defRPr/>
            </a:pPr>
            <a:r>
              <a:rPr lang="en-US" sz="7020" b="1" smtClean="0">
                <a:ln w="0"/>
                <a:solidFill>
                  <a:srgbClr val="002060"/>
                </a:solidFill>
                <a:effectLst>
                  <a:outerShdw blurRad="38100" dist="19050" dir="2700000" algn="tl" rotWithShape="0">
                    <a:schemeClr val="dk1">
                      <a:alpha val="40000"/>
                    </a:schemeClr>
                  </a:outerShdw>
                </a:effectLst>
                <a:cs typeface="Times New Roman" panose="02020603050405020304" pitchFamily="18" charset="0"/>
              </a:rPr>
              <a:t>KHÁM PHÁ</a:t>
            </a:r>
            <a:endParaRPr lang="en-US" sz="7020" b="1" dirty="0">
              <a:ln w="0"/>
              <a:solidFill>
                <a:srgbClr val="002060"/>
              </a:solidFill>
              <a:effectLst>
                <a:outerShdw blurRad="38100" dist="19050" dir="2700000" algn="tl" rotWithShape="0">
                  <a:schemeClr val="dk1">
                    <a:alpha val="40000"/>
                  </a:schemeClr>
                </a:outerShdw>
              </a:effectLst>
              <a:cs typeface="Times New Roman" panose="02020603050405020304" pitchFamily="18" charset="0"/>
            </a:endParaRPr>
          </a:p>
        </p:txBody>
      </p:sp>
    </p:spTree>
    <p:extLst>
      <p:ext uri="{BB962C8B-B14F-4D97-AF65-F5344CB8AC3E}">
        <p14:creationId xmlns:p14="http://schemas.microsoft.com/office/powerpoint/2010/main" val="2907214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2133600" y="228601"/>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eaLnBrk="1" hangingPunct="1">
              <a:spcBef>
                <a:spcPct val="0"/>
              </a:spcBef>
              <a:buFontTx/>
              <a:buNone/>
            </a:pPr>
            <a:endParaRPr lang="en-US" altLang="en-US" sz="2800" b="1">
              <a:solidFill>
                <a:srgbClr val="FF0000"/>
              </a:solidFill>
              <a:latin typeface=".VnTime" panose="020B7200000000000000" pitchFamily="34" charset="0"/>
            </a:endParaRPr>
          </a:p>
        </p:txBody>
      </p:sp>
      <p:sp>
        <p:nvSpPr>
          <p:cNvPr id="31747" name="Rectangle 5"/>
          <p:cNvSpPr>
            <a:spLocks noChangeArrowheads="1"/>
          </p:cNvSpPr>
          <p:nvPr/>
        </p:nvSpPr>
        <p:spPr bwMode="auto">
          <a:xfrm>
            <a:off x="1371600" y="6858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eaLnBrk="1" hangingPunct="1">
              <a:spcBef>
                <a:spcPct val="0"/>
              </a:spcBef>
              <a:buFontTx/>
              <a:buNone/>
            </a:pPr>
            <a:r>
              <a:rPr lang="en-US" altLang="en-US" sz="2400" b="1">
                <a:solidFill>
                  <a:srgbClr val="FF0000"/>
                </a:solidFill>
                <a:latin typeface=".VnTime" panose="020B7200000000000000" pitchFamily="34" charset="0"/>
              </a:rPr>
              <a:t>     </a:t>
            </a:r>
            <a:endParaRPr lang="en-US" altLang="en-US" b="1">
              <a:latin typeface=".VnTime" panose="020B7200000000000000" pitchFamily="34" charset="0"/>
            </a:endParaRPr>
          </a:p>
          <a:p>
            <a:pPr eaLnBrk="1" hangingPunct="1">
              <a:spcBef>
                <a:spcPct val="0"/>
              </a:spcBef>
              <a:buFontTx/>
              <a:buNone/>
            </a:pPr>
            <a:r>
              <a:rPr lang="en-US" altLang="en-US" sz="2400" b="1">
                <a:latin typeface=".VnTime" panose="020B7200000000000000" pitchFamily="34" charset="0"/>
              </a:rPr>
              <a:t>  </a:t>
            </a:r>
          </a:p>
        </p:txBody>
      </p:sp>
      <p:sp>
        <p:nvSpPr>
          <p:cNvPr id="8" name="TextBox 7"/>
          <p:cNvSpPr txBox="1">
            <a:spLocks noChangeArrowheads="1"/>
          </p:cNvSpPr>
          <p:nvPr/>
        </p:nvSpPr>
        <p:spPr bwMode="auto">
          <a:xfrm>
            <a:off x="1587500" y="1676400"/>
            <a:ext cx="88519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just">
              <a:spcBef>
                <a:spcPct val="0"/>
              </a:spcBef>
              <a:buFontTx/>
              <a:buNone/>
            </a:pPr>
            <a:r>
              <a:rPr lang="en-US" altLang="en-US" sz="3400" dirty="0" smtClean="0">
                <a:latin typeface="Times New Roman" panose="02020603050405020304" pitchFamily="18" charset="0"/>
                <a:cs typeface="Times New Roman" panose="02020603050405020304" pitchFamily="18" charset="0"/>
              </a:rPr>
              <a:t>    </a:t>
            </a:r>
            <a:r>
              <a:rPr lang="en-US" altLang="en-US" sz="3400" dirty="0" err="1" smtClean="0">
                <a:latin typeface="Times New Roman" panose="02020603050405020304" pitchFamily="18" charset="0"/>
                <a:cs typeface="Times New Roman" panose="02020603050405020304" pitchFamily="18" charset="0"/>
              </a:rPr>
              <a:t>Giọng</a:t>
            </a:r>
            <a:r>
              <a:rPr lang="en-US" altLang="en-US" sz="3400" dirty="0" smtClean="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hồi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hộp</a:t>
            </a:r>
            <a:r>
              <a:rPr lang="en-US" altLang="en-US" sz="3400" dirty="0">
                <a:latin typeface="Times New Roman" panose="02020603050405020304" pitchFamily="18" charset="0"/>
                <a:cs typeface="Times New Roman" panose="02020603050405020304" pitchFamily="18" charset="0"/>
              </a:rPr>
              <a:t> ở </a:t>
            </a:r>
            <a:r>
              <a:rPr lang="en-US" altLang="en-US" sz="3400" dirty="0" err="1">
                <a:latin typeface="Times New Roman" panose="02020603050405020304" pitchFamily="18" charset="0"/>
                <a:cs typeface="Times New Roman" panose="02020603050405020304" pitchFamily="18" charset="0"/>
              </a:rPr>
              <a:t>đoạn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anh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em</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Cẩu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Khây</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tới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chỗ</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yêu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tinh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giọng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gấp</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gáp</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dồn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dập</a:t>
            </a:r>
            <a:r>
              <a:rPr lang="en-US" altLang="en-US" sz="3400" dirty="0">
                <a:latin typeface="Times New Roman" panose="02020603050405020304" pitchFamily="18" charset="0"/>
                <a:cs typeface="Times New Roman" panose="02020603050405020304" pitchFamily="18" charset="0"/>
              </a:rPr>
              <a:t> ở </a:t>
            </a:r>
            <a:r>
              <a:rPr lang="en-US" altLang="en-US" sz="3400" dirty="0" err="1">
                <a:latin typeface="Times New Roman" panose="02020603050405020304" pitchFamily="18" charset="0"/>
                <a:cs typeface="Times New Roman" panose="02020603050405020304" pitchFamily="18" charset="0"/>
              </a:rPr>
              <a:t>đoạn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miêu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tả</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cuộc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chiến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đấu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của</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bốn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anh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em</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với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yêu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tinh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và</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trở</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lại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giọng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khoan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thai</a:t>
            </a:r>
            <a:r>
              <a:rPr lang="en-US" altLang="en-US" sz="3400" dirty="0">
                <a:latin typeface="Times New Roman" panose="02020603050405020304" pitchFamily="18" charset="0"/>
                <a:cs typeface="Times New Roman" panose="02020603050405020304" pitchFamily="18" charset="0"/>
              </a:rPr>
              <a:t> ở </a:t>
            </a:r>
            <a:r>
              <a:rPr lang="en-US" altLang="en-US" sz="3400" dirty="0" err="1">
                <a:latin typeface="Times New Roman" panose="02020603050405020304" pitchFamily="18" charset="0"/>
                <a:cs typeface="Times New Roman" panose="02020603050405020304" pitchFamily="18" charset="0"/>
              </a:rPr>
              <a:t>đoạn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yêu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tinh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quy</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hàng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bản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làng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lại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đông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vui</a:t>
            </a:r>
            <a:r>
              <a:rPr lang="en-US" altLang="en-US" sz="3400" dirty="0">
                <a:latin typeface="Times New Roman" panose="02020603050405020304" pitchFamily="18" charset="0"/>
                <a:cs typeface="Times New Roman" panose="02020603050405020304" pitchFamily="18" charset="0"/>
              </a:rPr>
              <a:t>.</a:t>
            </a:r>
          </a:p>
        </p:txBody>
      </p:sp>
      <p:sp>
        <p:nvSpPr>
          <p:cNvPr id="2" name="TextBox 1"/>
          <p:cNvSpPr txBox="1"/>
          <p:nvPr/>
        </p:nvSpPr>
        <p:spPr>
          <a:xfrm>
            <a:off x="1587500" y="750454"/>
            <a:ext cx="2514600" cy="584775"/>
          </a:xfrm>
          <a:prstGeom prst="rect">
            <a:avLst/>
          </a:prstGeom>
          <a:noFill/>
        </p:spPr>
        <p:txBody>
          <a:bodyPr wrap="square" rtlCol="0">
            <a:spAutoFit/>
          </a:bodyPr>
          <a:lstStyle/>
          <a:p>
            <a:r>
              <a:rPr lang="en-US" sz="3200" b="1" dirty="0" err="1" smtClean="0"/>
              <a:t>Giọng</a:t>
            </a:r>
            <a:r>
              <a:rPr lang="en-US" sz="3200" b="1" dirty="0" smtClean="0"/>
              <a:t> </a:t>
            </a:r>
            <a:r>
              <a:rPr lang="en-US" sz="3200" b="1" dirty="0" err="1" smtClean="0"/>
              <a:t>đọc</a:t>
            </a:r>
            <a:r>
              <a:rPr lang="en-US" sz="3200" b="1" dirty="0" smtClean="0"/>
              <a:t>:</a:t>
            </a:r>
            <a:endParaRPr lang="en-US" sz="3200" b="1" dirty="0"/>
          </a:p>
        </p:txBody>
      </p:sp>
    </p:spTree>
    <p:extLst>
      <p:ext uri="{BB962C8B-B14F-4D97-AF65-F5344CB8AC3E}">
        <p14:creationId xmlns:p14="http://schemas.microsoft.com/office/powerpoint/2010/main" val="5258642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9"/>
          <p:cNvSpPr txBox="1">
            <a:spLocks noChangeArrowheads="1"/>
          </p:cNvSpPr>
          <p:nvPr/>
        </p:nvSpPr>
        <p:spPr bwMode="auto">
          <a:xfrm>
            <a:off x="1524000" y="1828800"/>
            <a:ext cx="8915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just">
              <a:spcBef>
                <a:spcPct val="50000"/>
              </a:spcBef>
              <a:buFontTx/>
              <a:buNone/>
            </a:pP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Cẩu</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Khây</a:t>
            </a:r>
            <a:r>
              <a:rPr lang="en-US" altLang="en-US" dirty="0">
                <a:solidFill>
                  <a:srgbClr val="0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hé</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cửa</a:t>
            </a:r>
            <a:r>
              <a:rPr lang="en-US" altLang="en-US" dirty="0">
                <a:solidFill>
                  <a:srgbClr val="FF3399"/>
                </a:solidFill>
                <a:latin typeface="Times New Roman" panose="02020603050405020304" pitchFamily="18" charset="0"/>
              </a:rPr>
              <a:t>. </a:t>
            </a:r>
            <a:r>
              <a:rPr lang="en-US" altLang="en-US" dirty="0" err="1">
                <a:solidFill>
                  <a:srgbClr val="000000"/>
                </a:solidFill>
                <a:latin typeface="Times New Roman" panose="02020603050405020304" pitchFamily="18" charset="0"/>
              </a:rPr>
              <a:t>Yêu</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tinh</a:t>
            </a:r>
            <a:r>
              <a:rPr lang="en-US" altLang="en-US" dirty="0">
                <a:solidFill>
                  <a:srgbClr val="0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thò</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đầu</a:t>
            </a:r>
            <a:r>
              <a:rPr lang="en-US" altLang="en-US" dirty="0">
                <a:solidFill>
                  <a:srgbClr val="C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vào</a:t>
            </a:r>
            <a:r>
              <a:rPr lang="en-US" altLang="en-US" dirty="0">
                <a:solidFill>
                  <a:srgbClr val="0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lè</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lưỡi</a:t>
            </a:r>
            <a:r>
              <a:rPr lang="en-US" altLang="en-US" dirty="0">
                <a:solidFill>
                  <a:srgbClr val="C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dài</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như</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quả</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núc</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nác</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trợn</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mắt</a:t>
            </a:r>
            <a:r>
              <a:rPr lang="en-US" altLang="en-US" dirty="0">
                <a:solidFill>
                  <a:srgbClr val="0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xanh</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lè</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Nắm</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Tay</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Đóng</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Cọc</a:t>
            </a:r>
            <a:r>
              <a:rPr lang="en-US" altLang="en-US" dirty="0">
                <a:solidFill>
                  <a:srgbClr val="0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đấm</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một</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cái</a:t>
            </a:r>
            <a:r>
              <a:rPr lang="en-US" altLang="en-US" dirty="0">
                <a:solidFill>
                  <a:srgbClr val="C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làm</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nó</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gãy</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gần</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hết</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hàm</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răng</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Yêu</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tinh</a:t>
            </a:r>
            <a:r>
              <a:rPr lang="en-US" altLang="en-US" dirty="0">
                <a:solidFill>
                  <a:srgbClr val="0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bỏ</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chạy</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Bốn</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anh</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em</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Cẩu</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Khây</a:t>
            </a:r>
            <a:r>
              <a:rPr lang="en-US" altLang="en-US" dirty="0">
                <a:solidFill>
                  <a:srgbClr val="0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liền</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đuổi</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theo</a:t>
            </a:r>
            <a:r>
              <a:rPr lang="en-US" altLang="en-US" dirty="0">
                <a:solidFill>
                  <a:srgbClr val="C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nó</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Cẩu</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Khây</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nhổ</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cây</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bên</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đường</a:t>
            </a:r>
            <a:r>
              <a:rPr lang="en-US" altLang="en-US" dirty="0">
                <a:solidFill>
                  <a:srgbClr val="0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quật</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túi</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bụi</a:t>
            </a:r>
            <a:r>
              <a:rPr lang="en-US" altLang="en-US" dirty="0">
                <a:solidFill>
                  <a:srgbClr val="C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Yêu</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tinh</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đau</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quá</a:t>
            </a:r>
            <a:r>
              <a:rPr lang="en-US" altLang="en-US" dirty="0">
                <a:solidFill>
                  <a:srgbClr val="0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hét</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lên</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gió</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bão</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nổi</a:t>
            </a:r>
            <a:r>
              <a:rPr lang="en-US" altLang="en-US" dirty="0">
                <a:solidFill>
                  <a:srgbClr val="0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ầm</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ầm</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đất</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trời</a:t>
            </a:r>
            <a:r>
              <a:rPr lang="en-US" altLang="en-US" dirty="0">
                <a:solidFill>
                  <a:srgbClr val="0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tối</a:t>
            </a:r>
            <a:r>
              <a:rPr lang="en-US" altLang="en-US" b="1" dirty="0">
                <a:solidFill>
                  <a:srgbClr val="C00000"/>
                </a:solidFill>
                <a:latin typeface="Times New Roman" panose="02020603050405020304" pitchFamily="18" charset="0"/>
              </a:rPr>
              <a:t> </a:t>
            </a:r>
            <a:r>
              <a:rPr lang="en-US" altLang="en-US" b="1" dirty="0" err="1">
                <a:solidFill>
                  <a:srgbClr val="C00000"/>
                </a:solidFill>
                <a:latin typeface="Times New Roman" panose="02020603050405020304" pitchFamily="18" charset="0"/>
              </a:rPr>
              <a:t>sầm</a:t>
            </a:r>
            <a:r>
              <a:rPr lang="en-US" altLang="en-US" dirty="0">
                <a:solidFill>
                  <a:srgbClr val="C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lại</a:t>
            </a:r>
            <a:r>
              <a:rPr lang="en-US" altLang="en-US" dirty="0">
                <a:solidFill>
                  <a:srgbClr val="000000"/>
                </a:solidFill>
                <a:latin typeface="Times New Roman" panose="02020603050405020304" pitchFamily="18" charset="0"/>
              </a:rPr>
              <a:t>.</a:t>
            </a:r>
            <a:endParaRPr lang="en-US" altLang="en-US" b="1" dirty="0">
              <a:solidFill>
                <a:srgbClr val="000000"/>
              </a:solidFill>
              <a:latin typeface="Times New Roman" panose="02020603050405020304" pitchFamily="18" charset="0"/>
            </a:endParaRPr>
          </a:p>
        </p:txBody>
      </p:sp>
      <p:sp>
        <p:nvSpPr>
          <p:cNvPr id="33795" name="Horizontal Scroll 1"/>
          <p:cNvSpPr>
            <a:spLocks noChangeArrowheads="1"/>
          </p:cNvSpPr>
          <p:nvPr/>
        </p:nvSpPr>
        <p:spPr bwMode="auto">
          <a:xfrm>
            <a:off x="1600200" y="533400"/>
            <a:ext cx="2743200" cy="914400"/>
          </a:xfrm>
          <a:prstGeom prst="horizontalScroll">
            <a:avLst>
              <a:gd name="adj" fmla="val 12500"/>
            </a:avLst>
          </a:prstGeom>
          <a:solidFill>
            <a:schemeClr val="bg2"/>
          </a:solidFill>
          <a:ln w="9525" algn="ctr">
            <a:solidFill>
              <a:schemeClr val="tx1"/>
            </a:solidFill>
            <a:round/>
            <a:headEnd/>
            <a:tailEnd/>
          </a:ln>
        </p:spPr>
        <p:txBody>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just">
              <a:spcBef>
                <a:spcPct val="50000"/>
              </a:spcBef>
              <a:buFontTx/>
              <a:buNone/>
            </a:pPr>
            <a:r>
              <a:rPr lang="en-US" altLang="en-US" b="1" i="1" dirty="0" err="1">
                <a:solidFill>
                  <a:srgbClr val="0000FF"/>
                </a:solidFill>
                <a:latin typeface="Times New Roman" panose="02020603050405020304" pitchFamily="18" charset="0"/>
              </a:rPr>
              <a:t>Đọc</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diễn</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cảm</a:t>
            </a:r>
            <a:endParaRPr lang="en-US" altLang="en-US" b="1" i="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05338804"/>
      </p:ext>
    </p:extLst>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1"/>
          <p:cNvSpPr txBox="1">
            <a:spLocks noChangeArrowheads="1"/>
          </p:cNvSpPr>
          <p:nvPr/>
        </p:nvSpPr>
        <p:spPr bwMode="auto">
          <a:xfrm>
            <a:off x="1981200" y="2895601"/>
            <a:ext cx="3657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spcBef>
                <a:spcPct val="50000"/>
              </a:spcBef>
              <a:buFontTx/>
              <a:buNone/>
            </a:pPr>
            <a:endParaRPr lang="en-US" altLang="en-US" sz="2800" b="1">
              <a:solidFill>
                <a:srgbClr val="0000FF"/>
              </a:solidFill>
              <a:latin typeface="Times New Roman" panose="02020603050405020304" pitchFamily="18" charset="0"/>
            </a:endParaRPr>
          </a:p>
        </p:txBody>
      </p:sp>
      <p:sp>
        <p:nvSpPr>
          <p:cNvPr id="35843" name="Text Box 19"/>
          <p:cNvSpPr txBox="1">
            <a:spLocks noChangeArrowheads="1"/>
          </p:cNvSpPr>
          <p:nvPr/>
        </p:nvSpPr>
        <p:spPr bwMode="auto">
          <a:xfrm>
            <a:off x="1638300" y="1828801"/>
            <a:ext cx="85725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just">
              <a:spcBef>
                <a:spcPct val="50000"/>
              </a:spcBef>
              <a:buFontTx/>
              <a:buNone/>
            </a:pP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Cẩu</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Khây</a:t>
            </a:r>
            <a:r>
              <a:rPr lang="en-US" altLang="en-US" sz="3600" dirty="0">
                <a:solidFill>
                  <a:srgbClr val="0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hé</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cửa</a:t>
            </a:r>
            <a:r>
              <a:rPr lang="en-US" altLang="en-US" sz="3600" dirty="0">
                <a:solidFill>
                  <a:srgbClr val="FF3399"/>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Yêu</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tinh</a:t>
            </a:r>
            <a:r>
              <a:rPr lang="en-US" altLang="en-US" sz="3600" dirty="0">
                <a:solidFill>
                  <a:srgbClr val="0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thò</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đầu</a:t>
            </a:r>
            <a:r>
              <a:rPr lang="en-US" altLang="en-US" sz="3600" dirty="0">
                <a:solidFill>
                  <a:srgbClr val="C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vào</a:t>
            </a:r>
            <a:r>
              <a:rPr lang="en-US" altLang="en-US" sz="3600" dirty="0">
                <a:solidFill>
                  <a:srgbClr val="0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lè</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lưỡi</a:t>
            </a:r>
            <a:r>
              <a:rPr lang="en-US" altLang="en-US" sz="3600" dirty="0">
                <a:solidFill>
                  <a:srgbClr val="C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dài</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như</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quả</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núc</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nác</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trợn</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mắt</a:t>
            </a:r>
            <a:r>
              <a:rPr lang="en-US" altLang="en-US" sz="3600" dirty="0">
                <a:solidFill>
                  <a:srgbClr val="0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xanh</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lè</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Nắm</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Tay</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Đóng</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Cọc</a:t>
            </a:r>
            <a:r>
              <a:rPr lang="en-US" altLang="en-US" sz="3600" dirty="0">
                <a:solidFill>
                  <a:srgbClr val="0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đấm</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một</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cái</a:t>
            </a:r>
            <a:r>
              <a:rPr lang="en-US" altLang="en-US" sz="3600" dirty="0">
                <a:solidFill>
                  <a:srgbClr val="C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làm</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nó</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gãy</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gần</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hết</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hàm</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răng</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Yêu</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tinh</a:t>
            </a:r>
            <a:r>
              <a:rPr lang="en-US" altLang="en-US" sz="3600" dirty="0">
                <a:solidFill>
                  <a:srgbClr val="0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bỏ</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chạy</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Bốn</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anh</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em</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Cẩu</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Khây</a:t>
            </a:r>
            <a:r>
              <a:rPr lang="en-US" altLang="en-US" sz="3600" dirty="0">
                <a:solidFill>
                  <a:srgbClr val="0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liền</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đuổi</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theo</a:t>
            </a:r>
            <a:r>
              <a:rPr lang="en-US" altLang="en-US" sz="3600" dirty="0">
                <a:solidFill>
                  <a:srgbClr val="C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nó</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Cẩu</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Khây</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nhổ</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cây</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bên</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đường</a:t>
            </a:r>
            <a:r>
              <a:rPr lang="en-US" altLang="en-US" sz="3600" dirty="0">
                <a:solidFill>
                  <a:srgbClr val="0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quật</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túi</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bụi</a:t>
            </a:r>
            <a:r>
              <a:rPr lang="en-US" altLang="en-US" sz="3600" dirty="0">
                <a:solidFill>
                  <a:srgbClr val="C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Yêu</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tinh</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đau</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quá</a:t>
            </a:r>
            <a:r>
              <a:rPr lang="en-US" altLang="en-US" sz="3600" dirty="0">
                <a:solidFill>
                  <a:srgbClr val="0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hét</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lên</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gió</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bão</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nổi</a:t>
            </a:r>
            <a:r>
              <a:rPr lang="en-US" altLang="en-US" sz="3600" dirty="0">
                <a:solidFill>
                  <a:srgbClr val="0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ầm</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ầm</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đất</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trời</a:t>
            </a:r>
            <a:r>
              <a:rPr lang="en-US" altLang="en-US" sz="3600" dirty="0">
                <a:solidFill>
                  <a:srgbClr val="0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tối</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sầm</a:t>
            </a:r>
            <a:r>
              <a:rPr lang="en-US" altLang="en-US" sz="3600" dirty="0">
                <a:solidFill>
                  <a:srgbClr val="C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lại</a:t>
            </a:r>
            <a:r>
              <a:rPr lang="en-US" altLang="en-US" sz="3600" dirty="0">
                <a:solidFill>
                  <a:srgbClr val="000000"/>
                </a:solidFill>
                <a:latin typeface="Times New Roman" panose="02020603050405020304" pitchFamily="18" charset="0"/>
              </a:rPr>
              <a:t>.</a:t>
            </a:r>
            <a:endParaRPr lang="en-US" altLang="en-US" sz="3600" b="1" dirty="0">
              <a:solidFill>
                <a:srgbClr val="000000"/>
              </a:solidFill>
              <a:latin typeface="Times New Roman" panose="02020603050405020304" pitchFamily="18" charset="0"/>
            </a:endParaRPr>
          </a:p>
        </p:txBody>
      </p:sp>
      <p:sp>
        <p:nvSpPr>
          <p:cNvPr id="35844" name="Horizontal Scroll 1"/>
          <p:cNvSpPr>
            <a:spLocks noChangeArrowheads="1"/>
          </p:cNvSpPr>
          <p:nvPr/>
        </p:nvSpPr>
        <p:spPr bwMode="auto">
          <a:xfrm>
            <a:off x="4724400" y="38100"/>
            <a:ext cx="2743200" cy="914400"/>
          </a:xfrm>
          <a:prstGeom prst="horizontalScroll">
            <a:avLst>
              <a:gd name="adj" fmla="val 12500"/>
            </a:avLst>
          </a:prstGeom>
          <a:solidFill>
            <a:schemeClr val="bg2"/>
          </a:solidFill>
          <a:ln w="9525" algn="ctr">
            <a:solidFill>
              <a:schemeClr val="tx1"/>
            </a:solidFill>
            <a:round/>
            <a:headEnd/>
            <a:tailEnd/>
          </a:ln>
        </p:spPr>
        <p:txBody>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just">
              <a:spcBef>
                <a:spcPct val="50000"/>
              </a:spcBef>
              <a:buFontTx/>
              <a:buNone/>
            </a:pPr>
            <a:r>
              <a:rPr lang="en-US" altLang="en-US" b="1" i="1">
                <a:solidFill>
                  <a:srgbClr val="0000FF"/>
                </a:solidFill>
                <a:latin typeface="Times New Roman" panose="02020603050405020304" pitchFamily="18" charset="0"/>
              </a:rPr>
              <a:t>Đọc diễn cảm</a:t>
            </a:r>
          </a:p>
        </p:txBody>
      </p:sp>
      <p:sp>
        <p:nvSpPr>
          <p:cNvPr id="35846" name="Text Box 10"/>
          <p:cNvSpPr txBox="1">
            <a:spLocks noChangeArrowheads="1"/>
          </p:cNvSpPr>
          <p:nvPr/>
        </p:nvSpPr>
        <p:spPr bwMode="auto">
          <a:xfrm>
            <a:off x="3846514" y="990601"/>
            <a:ext cx="51450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Aristote" panose="020B7200000000000000" pitchFamily="34" charset="0"/>
              </a:defRPr>
            </a:lvl1pPr>
            <a:lvl2pPr marL="742950" indent="-285750">
              <a:spcBef>
                <a:spcPct val="20000"/>
              </a:spcBef>
              <a:buChar char="–"/>
              <a:defRPr sz="2800">
                <a:solidFill>
                  <a:schemeClr val="tx1"/>
                </a:solidFill>
                <a:latin typeface=".VnAristote" panose="020B7200000000000000" pitchFamily="34" charset="0"/>
              </a:defRPr>
            </a:lvl2pPr>
            <a:lvl3pPr marL="1143000" indent="-228600">
              <a:spcBef>
                <a:spcPct val="20000"/>
              </a:spcBef>
              <a:buChar char="•"/>
              <a:defRPr sz="2400">
                <a:solidFill>
                  <a:schemeClr val="tx1"/>
                </a:solidFill>
                <a:latin typeface=".VnAristote" panose="020B7200000000000000" pitchFamily="34" charset="0"/>
              </a:defRPr>
            </a:lvl3pPr>
            <a:lvl4pPr marL="1600200" indent="-228600">
              <a:spcBef>
                <a:spcPct val="20000"/>
              </a:spcBef>
              <a:buChar char="–"/>
              <a:defRPr sz="2000">
                <a:solidFill>
                  <a:schemeClr val="tx1"/>
                </a:solidFill>
                <a:latin typeface=".VnAristote" panose="020B7200000000000000" pitchFamily="34" charset="0"/>
              </a:defRPr>
            </a:lvl4pPr>
            <a:lvl5pPr marL="2057400" indent="-228600">
              <a:spcBef>
                <a:spcPct val="20000"/>
              </a:spcBef>
              <a:buChar char="»"/>
              <a:defRPr sz="2000">
                <a:solidFill>
                  <a:schemeClr val="tx1"/>
                </a:solidFill>
                <a:latin typeface=".VnAristot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stot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stot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stot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stote" panose="020B7200000000000000" pitchFamily="34" charset="0"/>
              </a:defRPr>
            </a:lvl9pPr>
          </a:lstStyle>
          <a:p>
            <a:pPr algn="ctr">
              <a:spcBef>
                <a:spcPct val="50000"/>
              </a:spcBef>
              <a:buFontTx/>
              <a:buNone/>
            </a:pPr>
            <a:r>
              <a:rPr lang="en-US" altLang="en-US" sz="4000" b="1">
                <a:solidFill>
                  <a:srgbClr val="FF0000"/>
                </a:solidFill>
                <a:latin typeface="Times New Roman" panose="02020603050405020304" pitchFamily="18" charset="0"/>
              </a:rPr>
              <a:t>Bốn anh tài (</a:t>
            </a:r>
            <a:r>
              <a:rPr lang="en-US" altLang="en-US" b="1">
                <a:solidFill>
                  <a:srgbClr val="FF0000"/>
                </a:solidFill>
                <a:latin typeface="Times New Roman" panose="02020603050405020304" pitchFamily="18" charset="0"/>
              </a:rPr>
              <a:t>tiếp theo</a:t>
            </a:r>
            <a:r>
              <a:rPr lang="en-US" altLang="en-US" sz="4000" b="1">
                <a:solidFill>
                  <a:srgbClr val="FF0000"/>
                </a:solidFill>
                <a:latin typeface="Times New Roman" panose="02020603050405020304" pitchFamily="18" charset="0"/>
              </a:rPr>
              <a:t>)</a:t>
            </a:r>
            <a:endParaRPr lang="en-US" altLang="en-US" sz="4000" b="1">
              <a:solidFill>
                <a:srgbClr val="FF0000"/>
              </a:solidFill>
              <a:latin typeface="Verdana" panose="020B0604030504040204" pitchFamily="34" charset="0"/>
            </a:endParaRPr>
          </a:p>
        </p:txBody>
      </p:sp>
    </p:spTree>
    <p:extLst>
      <p:ext uri="{BB962C8B-B14F-4D97-AF65-F5344CB8AC3E}">
        <p14:creationId xmlns:p14="http://schemas.microsoft.com/office/powerpoint/2010/main" val="311352497"/>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5"/>
          <p:cNvSpPr txBox="1">
            <a:spLocks noChangeArrowheads="1"/>
          </p:cNvSpPr>
          <p:nvPr/>
        </p:nvSpPr>
        <p:spPr bwMode="auto">
          <a:xfrm>
            <a:off x="3368675" y="6096000"/>
            <a:ext cx="58435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1600" b="1" i="1"/>
              <a:t>     Chu Thị Soa – Hải Châu- Đà Nẵng</a:t>
            </a:r>
          </a:p>
        </p:txBody>
      </p:sp>
      <p:pic>
        <p:nvPicPr>
          <p:cNvPr id="32771" name="Picture 2" descr="deca04cb79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8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5"/>
          <p:cNvSpPr txBox="1">
            <a:spLocks noChangeArrowheads="1"/>
          </p:cNvSpPr>
          <p:nvPr/>
        </p:nvSpPr>
        <p:spPr bwMode="auto">
          <a:xfrm>
            <a:off x="3021013" y="2225675"/>
            <a:ext cx="72818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7200" b="1">
                <a:solidFill>
                  <a:srgbClr val="FF0000"/>
                </a:solidFill>
              </a:rPr>
              <a:t>    Phép trừ</a:t>
            </a:r>
          </a:p>
        </p:txBody>
      </p:sp>
      <p:sp>
        <p:nvSpPr>
          <p:cNvPr id="32773" name="Text Box 45"/>
          <p:cNvSpPr txBox="1">
            <a:spLocks noChangeArrowheads="1"/>
          </p:cNvSpPr>
          <p:nvPr/>
        </p:nvSpPr>
        <p:spPr bwMode="auto">
          <a:xfrm>
            <a:off x="2773363" y="1135063"/>
            <a:ext cx="7281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4000" b="1">
                <a:solidFill>
                  <a:srgbClr val="0000CC"/>
                </a:solidFill>
              </a:rPr>
              <a:t>   MÔN TOÁN TUẦN 6</a:t>
            </a:r>
          </a:p>
        </p:txBody>
      </p:sp>
      <p:sp>
        <p:nvSpPr>
          <p:cNvPr id="32774" name="Text Box 45"/>
          <p:cNvSpPr txBox="1">
            <a:spLocks noChangeArrowheads="1"/>
          </p:cNvSpPr>
          <p:nvPr/>
        </p:nvSpPr>
        <p:spPr bwMode="auto">
          <a:xfrm>
            <a:off x="3368675" y="4343400"/>
            <a:ext cx="7280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4000" b="1">
                <a:solidFill>
                  <a:srgbClr val="0000CC"/>
                </a:solidFill>
              </a:rPr>
              <a:t>  CHU THỊ SOA</a:t>
            </a:r>
          </a:p>
        </p:txBody>
      </p:sp>
      <p:pic>
        <p:nvPicPr>
          <p:cNvPr id="32775" name="Picture 4" descr="E:\GIAO AN LOP 4\HINH DONG PP\khung hinh\khung hinh dep\khung anh 1\1 (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88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9"/>
          <p:cNvSpPr>
            <a:spLocks noChangeArrowheads="1"/>
          </p:cNvSpPr>
          <p:nvPr/>
        </p:nvSpPr>
        <p:spPr bwMode="auto">
          <a:xfrm>
            <a:off x="3615531" y="910043"/>
            <a:ext cx="4656137"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6000" b="1" smtClean="0">
                <a:solidFill>
                  <a:srgbClr val="FF0000"/>
                </a:solidFill>
              </a:rPr>
              <a:t>VẬN DỤNG</a:t>
            </a:r>
            <a:endParaRPr lang="en-US" altLang="en-US" sz="6000" b="1" dirty="0">
              <a:solidFill>
                <a:srgbClr val="FF0000"/>
              </a:solidFill>
            </a:endParaRPr>
          </a:p>
        </p:txBody>
      </p:sp>
      <p:sp>
        <p:nvSpPr>
          <p:cNvPr id="3" name="TextBox 2"/>
          <p:cNvSpPr txBox="1"/>
          <p:nvPr/>
        </p:nvSpPr>
        <p:spPr>
          <a:xfrm>
            <a:off x="486937" y="2314437"/>
            <a:ext cx="10191750" cy="1754326"/>
          </a:xfrm>
          <a:prstGeom prst="rect">
            <a:avLst/>
          </a:prstGeom>
          <a:noFill/>
        </p:spPr>
        <p:txBody>
          <a:bodyPr wrap="square" rtlCol="0">
            <a:spAutoFit/>
          </a:bodyPr>
          <a:lstStyle/>
          <a:p>
            <a:pPr algn="ctr"/>
            <a:r>
              <a:rPr lang="en-US" sz="5400" b="1" dirty="0" smtClean="0"/>
              <a:t>Sau bài học, em học </a:t>
            </a:r>
            <a:r>
              <a:rPr lang="en-US" sz="5400" b="1" dirty="0" err="1" smtClean="0"/>
              <a:t>tập</a:t>
            </a:r>
            <a:r>
              <a:rPr lang="en-US" sz="5400" b="1" dirty="0" smtClean="0"/>
              <a:t> </a:t>
            </a:r>
            <a:r>
              <a:rPr lang="en-US" sz="5400" b="1" dirty="0" err="1"/>
              <a:t>đ</a:t>
            </a:r>
            <a:r>
              <a:rPr lang="en-US" sz="5400" b="1" dirty="0" err="1" smtClean="0"/>
              <a:t>ược</a:t>
            </a:r>
            <a:r>
              <a:rPr lang="en-US" sz="5400" b="1" dirty="0" smtClean="0"/>
              <a:t> đức tính gì ở bốn anh em Cẩu Khây ?</a:t>
            </a:r>
            <a:endParaRPr lang="en-US" sz="5400" b="1" dirty="0"/>
          </a:p>
        </p:txBody>
      </p:sp>
    </p:spTree>
    <p:extLst>
      <p:ext uri="{BB962C8B-B14F-4D97-AF65-F5344CB8AC3E}">
        <p14:creationId xmlns:p14="http://schemas.microsoft.com/office/powerpoint/2010/main" val="1908512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18228"/>
            <a:ext cx="11887200" cy="6739772"/>
          </a:xfrm>
          <a:prstGeom prst="rect">
            <a:avLst/>
          </a:prstGeom>
        </p:spPr>
      </p:pic>
      <p:pic>
        <p:nvPicPr>
          <p:cNvPr id="3" name="图片 3">
            <a:extLst>
              <a:ext uri="{FF2B5EF4-FFF2-40B4-BE49-F238E27FC236}">
                <a16:creationId xmlns:a16="http://schemas.microsoft.com/office/drawing/2014/main" id="{E03B3F22-758C-4BBA-9D06-6757B30197F7}"/>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109478" y="-127714"/>
            <a:ext cx="12996678" cy="3979426"/>
          </a:xfrm>
          <a:prstGeom prst="rect">
            <a:avLst/>
          </a:prstGeom>
        </p:spPr>
      </p:pic>
      <p:pic>
        <p:nvPicPr>
          <p:cNvPr id="4" name="图片 5">
            <a:extLst>
              <a:ext uri="{FF2B5EF4-FFF2-40B4-BE49-F238E27FC236}">
                <a16:creationId xmlns:a16="http://schemas.microsoft.com/office/drawing/2014/main" id="{60932D90-BF1F-46A3-A430-FC72715840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975" t="9789" r="12468"/>
          <a:stretch/>
        </p:blipFill>
        <p:spPr>
          <a:xfrm>
            <a:off x="7843033" y="3322104"/>
            <a:ext cx="4172115" cy="3430661"/>
          </a:xfrm>
          <a:prstGeom prst="rect">
            <a:avLst/>
          </a:prstGeom>
        </p:spPr>
      </p:pic>
      <p:sp>
        <p:nvSpPr>
          <p:cNvPr id="5" name="TextBox 4"/>
          <p:cNvSpPr txBox="1"/>
          <p:nvPr/>
        </p:nvSpPr>
        <p:spPr>
          <a:xfrm>
            <a:off x="838200" y="773753"/>
            <a:ext cx="9982200" cy="1892826"/>
          </a:xfrm>
          <a:prstGeom prst="rect">
            <a:avLst/>
          </a:prstGeom>
          <a:noFill/>
        </p:spPr>
        <p:txBody>
          <a:bodyPr wrap="square" rtlCol="0">
            <a:spAutoFit/>
          </a:bodyPr>
          <a:lstStyle/>
          <a:p>
            <a:pPr algn="ctr"/>
            <a:r>
              <a:rPr lang="en-US" sz="3900" b="1" dirty="0">
                <a:solidFill>
                  <a:srgbClr val="FF0000"/>
                </a:solidFill>
                <a:cs typeface="Times New Roman" panose="02020603050405020304" pitchFamily="18" charset="0"/>
              </a:rPr>
              <a:t>DẶN DÒ</a:t>
            </a:r>
          </a:p>
          <a:p>
            <a:pPr marL="278606" indent="-278606">
              <a:buFontTx/>
              <a:buChar char="-"/>
            </a:pPr>
            <a:r>
              <a:rPr lang="en-US" sz="3900" dirty="0" err="1">
                <a:cs typeface="Times New Roman" panose="02020603050405020304" pitchFamily="18" charset="0"/>
              </a:rPr>
              <a:t>Luyện</a:t>
            </a:r>
            <a:r>
              <a:rPr lang="en-US" sz="3900" dirty="0">
                <a:cs typeface="Times New Roman" panose="02020603050405020304" pitchFamily="18" charset="0"/>
              </a:rPr>
              <a:t> </a:t>
            </a:r>
            <a:r>
              <a:rPr lang="en-US" sz="3900" dirty="0" err="1">
                <a:cs typeface="Times New Roman" panose="02020603050405020304" pitchFamily="18" charset="0"/>
              </a:rPr>
              <a:t>đọc</a:t>
            </a:r>
            <a:r>
              <a:rPr lang="en-US" sz="3900" dirty="0">
                <a:cs typeface="Times New Roman" panose="02020603050405020304" pitchFamily="18" charset="0"/>
              </a:rPr>
              <a:t> </a:t>
            </a:r>
            <a:r>
              <a:rPr lang="en-US" sz="3900" dirty="0" err="1">
                <a:cs typeface="Times New Roman" panose="02020603050405020304" pitchFamily="18" charset="0"/>
              </a:rPr>
              <a:t>bài</a:t>
            </a:r>
            <a:r>
              <a:rPr lang="en-US" sz="3900" dirty="0">
                <a:cs typeface="Times New Roman" panose="02020603050405020304" pitchFamily="18" charset="0"/>
              </a:rPr>
              <a:t> </a:t>
            </a:r>
            <a:r>
              <a:rPr lang="en-US" sz="3900" dirty="0" err="1">
                <a:cs typeface="Times New Roman" panose="02020603050405020304" pitchFamily="18" charset="0"/>
              </a:rPr>
              <a:t>cho</a:t>
            </a:r>
            <a:r>
              <a:rPr lang="en-US" sz="3900" dirty="0">
                <a:cs typeface="Times New Roman" panose="02020603050405020304" pitchFamily="18" charset="0"/>
              </a:rPr>
              <a:t> </a:t>
            </a:r>
            <a:r>
              <a:rPr lang="en-US" sz="3900" dirty="0" err="1">
                <a:cs typeface="Times New Roman" panose="02020603050405020304" pitchFamily="18" charset="0"/>
              </a:rPr>
              <a:t>người</a:t>
            </a:r>
            <a:r>
              <a:rPr lang="en-US" sz="3900" dirty="0">
                <a:cs typeface="Times New Roman" panose="02020603050405020304" pitchFamily="18" charset="0"/>
              </a:rPr>
              <a:t> </a:t>
            </a:r>
            <a:r>
              <a:rPr lang="en-US" sz="3900" dirty="0" err="1">
                <a:cs typeface="Times New Roman" panose="02020603050405020304" pitchFamily="18" charset="0"/>
              </a:rPr>
              <a:t>thân</a:t>
            </a:r>
            <a:r>
              <a:rPr lang="en-US" sz="3900" dirty="0">
                <a:cs typeface="Times New Roman" panose="02020603050405020304" pitchFamily="18" charset="0"/>
              </a:rPr>
              <a:t> </a:t>
            </a:r>
            <a:r>
              <a:rPr lang="en-US" sz="3900" dirty="0" err="1">
                <a:cs typeface="Times New Roman" panose="02020603050405020304" pitchFamily="18" charset="0"/>
              </a:rPr>
              <a:t>nghe</a:t>
            </a:r>
            <a:endParaRPr lang="en-US" sz="3900" dirty="0">
              <a:cs typeface="Times New Roman" panose="02020603050405020304" pitchFamily="18" charset="0"/>
            </a:endParaRPr>
          </a:p>
          <a:p>
            <a:pPr marL="278606" indent="-278606">
              <a:buFontTx/>
              <a:buChar char="-"/>
            </a:pPr>
            <a:r>
              <a:rPr lang="en-US" sz="3900" dirty="0" err="1">
                <a:cs typeface="Times New Roman" panose="02020603050405020304" pitchFamily="18" charset="0"/>
              </a:rPr>
              <a:t>Chuẩn</a:t>
            </a:r>
            <a:r>
              <a:rPr lang="en-US" sz="3900" dirty="0">
                <a:cs typeface="Times New Roman" panose="02020603050405020304" pitchFamily="18" charset="0"/>
              </a:rPr>
              <a:t> </a:t>
            </a:r>
            <a:r>
              <a:rPr lang="en-US" sz="3900" dirty="0" err="1">
                <a:cs typeface="Times New Roman" panose="02020603050405020304" pitchFamily="18" charset="0"/>
              </a:rPr>
              <a:t>bị</a:t>
            </a:r>
            <a:r>
              <a:rPr lang="en-US" sz="3900" dirty="0">
                <a:cs typeface="Times New Roman" panose="02020603050405020304" pitchFamily="18" charset="0"/>
              </a:rPr>
              <a:t> </a:t>
            </a:r>
            <a:r>
              <a:rPr lang="en-US" sz="3900" dirty="0" err="1">
                <a:cs typeface="Times New Roman" panose="02020603050405020304" pitchFamily="18" charset="0"/>
              </a:rPr>
              <a:t>bài</a:t>
            </a:r>
            <a:r>
              <a:rPr lang="en-US" sz="3900" dirty="0">
                <a:cs typeface="Times New Roman" panose="02020603050405020304" pitchFamily="18" charset="0"/>
              </a:rPr>
              <a:t> </a:t>
            </a:r>
            <a:r>
              <a:rPr lang="en-US" sz="3900" dirty="0" err="1">
                <a:cs typeface="Times New Roman" panose="02020603050405020304" pitchFamily="18" charset="0"/>
              </a:rPr>
              <a:t>sau</a:t>
            </a:r>
            <a:r>
              <a:rPr lang="en-US" sz="3900" dirty="0" smtClean="0">
                <a:cs typeface="Times New Roman" panose="02020603050405020304" pitchFamily="18" charset="0"/>
              </a:rPr>
              <a:t>: </a:t>
            </a:r>
            <a:r>
              <a:rPr lang="en-US" sz="3900" dirty="0" err="1" smtClean="0">
                <a:solidFill>
                  <a:srgbClr val="FF0000"/>
                </a:solidFill>
                <a:cs typeface="Times New Roman" panose="02020603050405020304" pitchFamily="18" charset="0"/>
              </a:rPr>
              <a:t>Chuyện</a:t>
            </a:r>
            <a:r>
              <a:rPr lang="en-US" sz="3900" dirty="0" smtClean="0">
                <a:solidFill>
                  <a:srgbClr val="FF0000"/>
                </a:solidFill>
                <a:cs typeface="Times New Roman" panose="02020603050405020304" pitchFamily="18" charset="0"/>
              </a:rPr>
              <a:t> </a:t>
            </a:r>
            <a:r>
              <a:rPr lang="en-US" sz="3900" dirty="0" err="1" smtClean="0">
                <a:solidFill>
                  <a:srgbClr val="FF0000"/>
                </a:solidFill>
                <a:cs typeface="Times New Roman" panose="02020603050405020304" pitchFamily="18" charset="0"/>
              </a:rPr>
              <a:t>cổ</a:t>
            </a:r>
            <a:r>
              <a:rPr lang="en-US" sz="3900" dirty="0" smtClean="0">
                <a:solidFill>
                  <a:srgbClr val="FF0000"/>
                </a:solidFill>
                <a:cs typeface="Times New Roman" panose="02020603050405020304" pitchFamily="18" charset="0"/>
              </a:rPr>
              <a:t> </a:t>
            </a:r>
            <a:r>
              <a:rPr lang="en-US" sz="3900" dirty="0" err="1" smtClean="0">
                <a:solidFill>
                  <a:srgbClr val="FF0000"/>
                </a:solidFill>
                <a:cs typeface="Times New Roman" panose="02020603050405020304" pitchFamily="18" charset="0"/>
              </a:rPr>
              <a:t>tích</a:t>
            </a:r>
            <a:r>
              <a:rPr lang="en-US" sz="3900" dirty="0" smtClean="0">
                <a:solidFill>
                  <a:srgbClr val="FF0000"/>
                </a:solidFill>
                <a:cs typeface="Times New Roman" panose="02020603050405020304" pitchFamily="18" charset="0"/>
              </a:rPr>
              <a:t> </a:t>
            </a:r>
            <a:r>
              <a:rPr lang="en-US" sz="3900" dirty="0" err="1" smtClean="0">
                <a:solidFill>
                  <a:srgbClr val="FF0000"/>
                </a:solidFill>
                <a:cs typeface="Times New Roman" panose="02020603050405020304" pitchFamily="18" charset="0"/>
              </a:rPr>
              <a:t>về</a:t>
            </a:r>
            <a:r>
              <a:rPr lang="en-US" sz="3900" dirty="0" smtClean="0">
                <a:solidFill>
                  <a:srgbClr val="FF0000"/>
                </a:solidFill>
                <a:cs typeface="Times New Roman" panose="02020603050405020304" pitchFamily="18" charset="0"/>
              </a:rPr>
              <a:t> </a:t>
            </a:r>
            <a:r>
              <a:rPr lang="en-US" sz="3900" dirty="0" err="1" smtClean="0">
                <a:solidFill>
                  <a:srgbClr val="FF0000"/>
                </a:solidFill>
                <a:cs typeface="Times New Roman" panose="02020603050405020304" pitchFamily="18" charset="0"/>
              </a:rPr>
              <a:t>loài</a:t>
            </a:r>
            <a:r>
              <a:rPr lang="en-US" sz="3900" dirty="0" smtClean="0">
                <a:solidFill>
                  <a:srgbClr val="FF0000"/>
                </a:solidFill>
                <a:cs typeface="Times New Roman" panose="02020603050405020304" pitchFamily="18" charset="0"/>
              </a:rPr>
              <a:t> </a:t>
            </a:r>
            <a:r>
              <a:rPr lang="en-US" sz="3900" dirty="0" err="1" smtClean="0">
                <a:solidFill>
                  <a:srgbClr val="FF0000"/>
                </a:solidFill>
                <a:cs typeface="Times New Roman" panose="02020603050405020304" pitchFamily="18" charset="0"/>
              </a:rPr>
              <a:t>người</a:t>
            </a:r>
            <a:endParaRPr lang="en-US" sz="39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407559155"/>
      </p:ext>
    </p:extLst>
  </p:cSld>
  <p:clrMapOvr>
    <a:masterClrMapping/>
  </p:clrMapOvr>
  <p:transition spd="med">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752600"/>
            <a:ext cx="10704787" cy="2308324"/>
          </a:xfrm>
          <a:prstGeom prst="rect">
            <a:avLst/>
          </a:prstGeom>
          <a:noFill/>
        </p:spPr>
        <p:txBody>
          <a:bodyPr wrap="square" lIns="91440" tIns="45720" rIns="91440" bIns="45720">
            <a:spAutoFit/>
          </a:bodyPr>
          <a:lstStyle/>
          <a:p>
            <a:pPr algn="ctr"/>
            <a:r>
              <a:rPr lang="en-US"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Times New Roman" pitchFamily="18" charset="0"/>
              </a:rPr>
              <a:t>CHÚC CÁC EM CHĂM NGOAN HỌC GIỎI</a:t>
            </a:r>
            <a:endParaRPr lang="en-US"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29871272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4" presetClass="emph" presetSubtype="0" repeatCount="indefinite" fill="hold" grpId="0" nodeType="afterEffect">
                                  <p:stCondLst>
                                    <p:cond delay="0"/>
                                  </p:stCondLst>
                                  <p:iterate type="lt">
                                    <p:tmPct val="10000"/>
                                  </p:iterate>
                                  <p:childTnLst>
                                    <p:animMotion origin="layout" path="M 7.26496E-7 -2.59259E-6 L 7.26496E-7 -0.07222 " pathEditMode="relative" rAng="0" ptsTypes="AA">
                                      <p:cBhvr>
                                        <p:cTn id="12" dur="400" accel="50000" decel="50000" autoRev="1" fill="hold">
                                          <p:stCondLst>
                                            <p:cond delay="0"/>
                                          </p:stCondLst>
                                        </p:cTn>
                                        <p:tgtEl>
                                          <p:spTgt spid="2"/>
                                        </p:tgtEl>
                                        <p:attrNameLst>
                                          <p:attrName>ppt_x</p:attrName>
                                          <p:attrName>ppt_y</p:attrName>
                                        </p:attrNameLst>
                                      </p:cBhvr>
                                      <p:rCtr x="0" y="-3611"/>
                                    </p:animMotion>
                                    <p:animRot by="1500000">
                                      <p:cBhvr>
                                        <p:cTn id="13" dur="200" fill="hold">
                                          <p:stCondLst>
                                            <p:cond delay="0"/>
                                          </p:stCondLst>
                                        </p:cTn>
                                        <p:tgtEl>
                                          <p:spTgt spid="2"/>
                                        </p:tgtEl>
                                        <p:attrNameLst>
                                          <p:attrName>r</p:attrName>
                                        </p:attrNameLst>
                                      </p:cBhvr>
                                    </p:animRot>
                                    <p:animRot by="-1500000">
                                      <p:cBhvr>
                                        <p:cTn id="14" dur="200" fill="hold">
                                          <p:stCondLst>
                                            <p:cond delay="200"/>
                                          </p:stCondLst>
                                        </p:cTn>
                                        <p:tgtEl>
                                          <p:spTgt spid="2"/>
                                        </p:tgtEl>
                                        <p:attrNameLst>
                                          <p:attrName>r</p:attrName>
                                        </p:attrNameLst>
                                      </p:cBhvr>
                                    </p:animRot>
                                    <p:animRot by="-1500000">
                                      <p:cBhvr>
                                        <p:cTn id="15" dur="200" fill="hold">
                                          <p:stCondLst>
                                            <p:cond delay="400"/>
                                          </p:stCondLst>
                                        </p:cTn>
                                        <p:tgtEl>
                                          <p:spTgt spid="2"/>
                                        </p:tgtEl>
                                        <p:attrNameLst>
                                          <p:attrName>r</p:attrName>
                                        </p:attrNameLst>
                                      </p:cBhvr>
                                    </p:animRot>
                                    <p:animRot by="1500000">
                                      <p:cBhvr>
                                        <p:cTn id="16" dur="200" fill="hold">
                                          <p:stCondLst>
                                            <p:cond delay="6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080" y="-49213"/>
            <a:ext cx="11973878" cy="706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can0002"/>
          <p:cNvPicPr>
            <a:picLocks noChangeAspect="1" noChangeArrowheads="1"/>
          </p:cNvPicPr>
          <p:nvPr/>
        </p:nvPicPr>
        <p:blipFill rotWithShape="1">
          <a:blip r:embed="rId3">
            <a:extLst>
              <a:ext uri="{28A0092B-C50C-407E-A947-70E740481C1C}">
                <a14:useLocalDpi xmlns:a14="http://schemas.microsoft.com/office/drawing/2010/main" val="0"/>
              </a:ext>
            </a:extLst>
          </a:blip>
          <a:srcRect r="1936"/>
          <a:stretch/>
        </p:blipFill>
        <p:spPr bwMode="auto">
          <a:xfrm>
            <a:off x="0" y="57692"/>
            <a:ext cx="11654883" cy="685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3214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78" y="0"/>
            <a:ext cx="11973878" cy="706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52600" y="457200"/>
            <a:ext cx="8153400" cy="2062103"/>
          </a:xfrm>
          <a:prstGeom prst="rect">
            <a:avLst/>
          </a:prstGeom>
          <a:noFill/>
        </p:spPr>
        <p:txBody>
          <a:bodyPr wrap="square" rtlCol="0">
            <a:spAutoFit/>
          </a:bodyPr>
          <a:lstStyle/>
          <a:p>
            <a:pPr algn="ctr"/>
            <a:r>
              <a:rPr lang="en-US" sz="3200" b="1" dirty="0" err="1" smtClean="0">
                <a:solidFill>
                  <a:schemeClr val="bg1"/>
                </a:solidFill>
                <a:latin typeface="HP001 4 hàng" panose="020B0603050302020204" pitchFamily="34" charset="0"/>
              </a:rPr>
              <a:t>Thứ</a:t>
            </a:r>
            <a:r>
              <a:rPr lang="en-US" sz="3200" b="1" dirty="0" smtClean="0">
                <a:solidFill>
                  <a:schemeClr val="bg1"/>
                </a:solidFill>
                <a:latin typeface="HP001 4 hàng" panose="020B0603050302020204" pitchFamily="34" charset="0"/>
              </a:rPr>
              <a:t> </a:t>
            </a:r>
            <a:r>
              <a:rPr lang="en-US" sz="3200" b="1" dirty="0" err="1" smtClean="0">
                <a:solidFill>
                  <a:schemeClr val="bg1"/>
                </a:solidFill>
                <a:latin typeface="HP001 4 hàng" panose="020B0603050302020204" pitchFamily="34" charset="0"/>
              </a:rPr>
              <a:t>hai</a:t>
            </a:r>
            <a:r>
              <a:rPr lang="en-US" sz="3200" b="1" dirty="0" smtClean="0">
                <a:solidFill>
                  <a:schemeClr val="bg1"/>
                </a:solidFill>
                <a:latin typeface="HP001 4 hàng" panose="020B0603050302020204" pitchFamily="34" charset="0"/>
              </a:rPr>
              <a:t> </a:t>
            </a:r>
            <a:r>
              <a:rPr lang="en-US" sz="3200" b="1" dirty="0" err="1" smtClean="0">
                <a:solidFill>
                  <a:schemeClr val="bg1"/>
                </a:solidFill>
                <a:latin typeface="HP001 4 hàng" panose="020B0603050302020204" pitchFamily="34" charset="0"/>
              </a:rPr>
              <a:t>ngày</a:t>
            </a:r>
            <a:r>
              <a:rPr lang="en-US" sz="3200" b="1" dirty="0" smtClean="0">
                <a:solidFill>
                  <a:schemeClr val="bg1"/>
                </a:solidFill>
                <a:latin typeface="HP001 4 hàng" panose="020B0603050302020204" pitchFamily="34" charset="0"/>
              </a:rPr>
              <a:t> 1</a:t>
            </a:r>
            <a:r>
              <a:rPr lang="vi-VN" sz="3200" b="1" dirty="0" smtClean="0">
                <a:solidFill>
                  <a:schemeClr val="bg1"/>
                </a:solidFill>
                <a:latin typeface="HP001 4 hàng" panose="020B0603050302020204" pitchFamily="34" charset="0"/>
              </a:rPr>
              <a:t>7</a:t>
            </a:r>
            <a:r>
              <a:rPr lang="en-US" sz="3200" b="1" dirty="0" smtClean="0">
                <a:solidFill>
                  <a:schemeClr val="bg1"/>
                </a:solidFill>
                <a:latin typeface="HP001 4 hàng" panose="020B0603050302020204" pitchFamily="34" charset="0"/>
              </a:rPr>
              <a:t> </a:t>
            </a:r>
            <a:r>
              <a:rPr lang="en-US" sz="3200" b="1" dirty="0" err="1" smtClean="0">
                <a:solidFill>
                  <a:schemeClr val="bg1"/>
                </a:solidFill>
                <a:latin typeface="HP001 4 hàng" panose="020B0603050302020204" pitchFamily="34" charset="0"/>
              </a:rPr>
              <a:t>tháng</a:t>
            </a:r>
            <a:r>
              <a:rPr lang="en-US" sz="3200" b="1" dirty="0" smtClean="0">
                <a:solidFill>
                  <a:schemeClr val="bg1"/>
                </a:solidFill>
                <a:latin typeface="HP001 4 hàng" panose="020B0603050302020204" pitchFamily="34" charset="0"/>
              </a:rPr>
              <a:t> 1 </a:t>
            </a:r>
            <a:r>
              <a:rPr lang="en-US" sz="3200" b="1" dirty="0" err="1" smtClean="0">
                <a:solidFill>
                  <a:schemeClr val="bg1"/>
                </a:solidFill>
                <a:latin typeface="HP001 4 hàng" panose="020B0603050302020204" pitchFamily="34" charset="0"/>
              </a:rPr>
              <a:t>năm</a:t>
            </a:r>
            <a:r>
              <a:rPr lang="en-US" sz="3200" b="1" dirty="0" smtClean="0">
                <a:solidFill>
                  <a:schemeClr val="bg1"/>
                </a:solidFill>
                <a:latin typeface="HP001 4 hàng" panose="020B0603050302020204" pitchFamily="34" charset="0"/>
              </a:rPr>
              <a:t> 2022</a:t>
            </a:r>
          </a:p>
          <a:p>
            <a:pPr algn="ctr"/>
            <a:r>
              <a:rPr lang="en-US" sz="3200" b="1" u="sng" dirty="0" err="1" smtClean="0">
                <a:solidFill>
                  <a:schemeClr val="bg1"/>
                </a:solidFill>
                <a:latin typeface="HP001 4 hàng" panose="020B0603050302020204" pitchFamily="34" charset="0"/>
              </a:rPr>
              <a:t>Tập</a:t>
            </a:r>
            <a:r>
              <a:rPr lang="en-US" sz="3200" b="1" u="sng" dirty="0" smtClean="0">
                <a:solidFill>
                  <a:schemeClr val="bg1"/>
                </a:solidFill>
                <a:latin typeface="HP001 4 hàng" panose="020B0603050302020204" pitchFamily="34" charset="0"/>
              </a:rPr>
              <a:t> </a:t>
            </a:r>
            <a:r>
              <a:rPr lang="en-US" sz="3200" b="1" u="sng" dirty="0" err="1" smtClean="0">
                <a:solidFill>
                  <a:schemeClr val="bg1"/>
                </a:solidFill>
                <a:latin typeface="HP001 4 hàng" panose="020B0603050302020204" pitchFamily="34" charset="0"/>
              </a:rPr>
              <a:t>đọc</a:t>
            </a:r>
            <a:endParaRPr lang="en-US" sz="3200" b="1" u="sng" dirty="0" smtClean="0">
              <a:solidFill>
                <a:schemeClr val="bg1"/>
              </a:solidFill>
              <a:latin typeface="HP001 4 hàng" panose="020B0603050302020204" pitchFamily="34" charset="0"/>
            </a:endParaRPr>
          </a:p>
          <a:p>
            <a:pPr algn="ctr"/>
            <a:r>
              <a:rPr lang="en-US" sz="3200" b="1" dirty="0" err="1" smtClean="0">
                <a:solidFill>
                  <a:srgbClr val="FFFF00"/>
                </a:solidFill>
                <a:latin typeface="HP001 4 hàng" panose="020B0603050302020204" pitchFamily="34" charset="0"/>
              </a:rPr>
              <a:t>Bốn</a:t>
            </a:r>
            <a:r>
              <a:rPr lang="en-US" sz="3200" b="1" dirty="0" smtClean="0">
                <a:solidFill>
                  <a:srgbClr val="FFFF00"/>
                </a:solidFill>
                <a:latin typeface="HP001 4 hàng" panose="020B0603050302020204" pitchFamily="34" charset="0"/>
              </a:rPr>
              <a:t> </a:t>
            </a:r>
            <a:r>
              <a:rPr lang="en-US" sz="3200" b="1" dirty="0" err="1" smtClean="0">
                <a:solidFill>
                  <a:srgbClr val="FFFF00"/>
                </a:solidFill>
                <a:latin typeface="HP001 4 hàng" panose="020B0603050302020204" pitchFamily="34" charset="0"/>
              </a:rPr>
              <a:t>anh</a:t>
            </a:r>
            <a:r>
              <a:rPr lang="en-US" sz="3200" b="1" dirty="0" smtClean="0">
                <a:solidFill>
                  <a:srgbClr val="FFFF00"/>
                </a:solidFill>
                <a:latin typeface="HP001 4 hàng" panose="020B0603050302020204" pitchFamily="34" charset="0"/>
              </a:rPr>
              <a:t> </a:t>
            </a:r>
            <a:r>
              <a:rPr lang="en-US" sz="3200" b="1" dirty="0" err="1" smtClean="0">
                <a:solidFill>
                  <a:srgbClr val="FFFF00"/>
                </a:solidFill>
                <a:latin typeface="HP001 4 hàng" panose="020B0603050302020204" pitchFamily="34" charset="0"/>
              </a:rPr>
              <a:t>tài</a:t>
            </a:r>
            <a:endParaRPr lang="en-US" sz="3200" b="1" dirty="0" smtClean="0">
              <a:solidFill>
                <a:srgbClr val="FFFF00"/>
              </a:solidFill>
              <a:latin typeface="HP001 4 hàng" panose="020B0603050302020204" pitchFamily="34" charset="0"/>
            </a:endParaRPr>
          </a:p>
          <a:p>
            <a:pPr algn="r"/>
            <a:r>
              <a:rPr lang="en-US" sz="3200" b="1" i="1" dirty="0" err="1" smtClean="0">
                <a:solidFill>
                  <a:schemeClr val="bg1"/>
                </a:solidFill>
                <a:latin typeface="HP001 4 hàng" panose="020B0603050302020204" pitchFamily="34" charset="0"/>
              </a:rPr>
              <a:t>Truyên</a:t>
            </a:r>
            <a:r>
              <a:rPr lang="en-US" sz="3200" b="1" i="1" dirty="0" smtClean="0">
                <a:solidFill>
                  <a:schemeClr val="bg1"/>
                </a:solidFill>
                <a:latin typeface="HP001 4 hàng" panose="020B0603050302020204" pitchFamily="34" charset="0"/>
              </a:rPr>
              <a:t> </a:t>
            </a:r>
            <a:r>
              <a:rPr lang="en-US" sz="3200" b="1" i="1" dirty="0" err="1" smtClean="0">
                <a:solidFill>
                  <a:schemeClr val="bg1"/>
                </a:solidFill>
                <a:latin typeface="HP001 4 hàng" panose="020B0603050302020204" pitchFamily="34" charset="0"/>
              </a:rPr>
              <a:t>cổ</a:t>
            </a:r>
            <a:r>
              <a:rPr lang="en-US" sz="3200" b="1" i="1" dirty="0" smtClean="0">
                <a:solidFill>
                  <a:schemeClr val="bg1"/>
                </a:solidFill>
                <a:latin typeface="HP001 4 hàng" panose="020B0603050302020204" pitchFamily="34" charset="0"/>
              </a:rPr>
              <a:t> </a:t>
            </a:r>
            <a:r>
              <a:rPr lang="en-US" sz="3200" b="1" i="1" dirty="0" err="1" smtClean="0">
                <a:solidFill>
                  <a:schemeClr val="bg1"/>
                </a:solidFill>
                <a:latin typeface="HP001 4 hàng" panose="020B0603050302020204" pitchFamily="34" charset="0"/>
              </a:rPr>
              <a:t>dân</a:t>
            </a:r>
            <a:r>
              <a:rPr lang="en-US" sz="3200" b="1" i="1" dirty="0" smtClean="0">
                <a:solidFill>
                  <a:schemeClr val="bg1"/>
                </a:solidFill>
                <a:latin typeface="HP001 4 hàng" panose="020B0603050302020204" pitchFamily="34" charset="0"/>
              </a:rPr>
              <a:t> </a:t>
            </a:r>
            <a:r>
              <a:rPr lang="en-US" sz="3200" b="1" i="1" dirty="0" err="1" smtClean="0">
                <a:solidFill>
                  <a:schemeClr val="bg1"/>
                </a:solidFill>
                <a:latin typeface="HP001 4 hàng" panose="020B0603050302020204" pitchFamily="34" charset="0"/>
              </a:rPr>
              <a:t>tộc</a:t>
            </a:r>
            <a:r>
              <a:rPr lang="en-US" sz="3200" b="1" i="1" dirty="0" smtClean="0">
                <a:solidFill>
                  <a:schemeClr val="bg1"/>
                </a:solidFill>
                <a:latin typeface="HP001 4 hàng" panose="020B0603050302020204" pitchFamily="34" charset="0"/>
              </a:rPr>
              <a:t> </a:t>
            </a:r>
            <a:r>
              <a:rPr lang="en-US" sz="3200" b="1" i="1" dirty="0" err="1" smtClean="0">
                <a:solidFill>
                  <a:schemeClr val="bg1"/>
                </a:solidFill>
                <a:latin typeface="HP001 4 hàng" panose="020B0603050302020204" pitchFamily="34" charset="0"/>
              </a:rPr>
              <a:t>Tày</a:t>
            </a:r>
            <a:endParaRPr lang="en-US" sz="3200" b="1" i="1" dirty="0">
              <a:solidFill>
                <a:schemeClr val="bg1"/>
              </a:solidFill>
              <a:latin typeface="HP001 4 hàng" panose="020B0603050302020204" pitchFamily="34" charset="0"/>
            </a:endParaRPr>
          </a:p>
        </p:txBody>
      </p:sp>
    </p:spTree>
    <p:extLst>
      <p:ext uri="{BB962C8B-B14F-4D97-AF65-F5344CB8AC3E}">
        <p14:creationId xmlns:p14="http://schemas.microsoft.com/office/powerpoint/2010/main" val="868042626"/>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7222" y="313255"/>
            <a:ext cx="8008382" cy="59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930" y="771407"/>
            <a:ext cx="1224319" cy="122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3417">
            <a:off x="629960" y="1573173"/>
            <a:ext cx="3008948" cy="425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63409">
            <a:off x="8511422" y="355045"/>
            <a:ext cx="1289327" cy="128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0DA1A78-517C-4772-A9C2-969AE648E42B}"/>
              </a:ext>
            </a:extLst>
          </p:cNvPr>
          <p:cNvSpPr/>
          <p:nvPr/>
        </p:nvSpPr>
        <p:spPr>
          <a:xfrm>
            <a:off x="4597555" y="2834579"/>
            <a:ext cx="5861566" cy="1170321"/>
          </a:xfrm>
          <a:prstGeom prst="rect">
            <a:avLst/>
          </a:prstGeom>
          <a:noFill/>
        </p:spPr>
        <p:txBody>
          <a:bodyPr>
            <a:spAutoFit/>
          </a:bodyPr>
          <a:lstStyle/>
          <a:p>
            <a:pPr algn="ctr" eaLnBrk="1" fontAlgn="auto" hangingPunct="1">
              <a:spcBef>
                <a:spcPts val="0"/>
              </a:spcBef>
              <a:spcAft>
                <a:spcPts val="0"/>
              </a:spcAft>
              <a:defRPr/>
            </a:pPr>
            <a:r>
              <a:rPr lang="en-US" sz="7020" b="1" dirty="0">
                <a:ln w="0"/>
                <a:solidFill>
                  <a:srgbClr val="002060"/>
                </a:solidFill>
                <a:effectLst>
                  <a:outerShdw blurRad="38100" dist="19050" dir="2700000" algn="tl" rotWithShape="0">
                    <a:schemeClr val="dk1">
                      <a:alpha val="40000"/>
                    </a:schemeClr>
                  </a:outerShdw>
                </a:effectLst>
                <a:cs typeface="Times New Roman" panose="02020603050405020304" pitchFamily="18" charset="0"/>
              </a:rPr>
              <a:t>LUYỆN ĐỌC</a:t>
            </a:r>
          </a:p>
        </p:txBody>
      </p:sp>
    </p:spTree>
    <p:extLst>
      <p:ext uri="{BB962C8B-B14F-4D97-AF65-F5344CB8AC3E}">
        <p14:creationId xmlns:p14="http://schemas.microsoft.com/office/powerpoint/2010/main" val="1582698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1876049" cy="6909584"/>
          </a:xfrm>
          <a:prstGeom prst="rect">
            <a:avLst/>
          </a:prstGeom>
          <a:noFill/>
        </p:spPr>
        <p:txBody>
          <a:bodyPr wrap="square" rtlCol="0">
            <a:spAutoFit/>
          </a:bodyPr>
          <a:lstStyle/>
          <a:p>
            <a:pPr algn="ctr"/>
            <a:r>
              <a:rPr lang="vi-VN" sz="2800" b="1" dirty="0">
                <a:solidFill>
                  <a:srgbClr val="FF0000"/>
                </a:solidFill>
              </a:rPr>
              <a:t>Bốn anh tài</a:t>
            </a:r>
            <a:endParaRPr lang="vi-VN" sz="2800" dirty="0">
              <a:solidFill>
                <a:srgbClr val="FF0000"/>
              </a:solidFill>
            </a:endParaRPr>
          </a:p>
          <a:p>
            <a:r>
              <a:rPr lang="vi-VN" sz="2400" dirty="0"/>
              <a:t>   </a:t>
            </a:r>
            <a:r>
              <a:rPr lang="vi-VN" sz="2300" dirty="0"/>
              <a:t>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r>
              <a:rPr lang="vi-VN" sz="2300" dirty="0"/>
              <a:t>   Hồi ấy, trong vùng xuất hiện một con yêu tinh chuyên bắt người và súc vật. Chẳng mấy chốc, làng bản tan hoang, nhiều nơi không còn ai sống sót. Thương dân bản, Cẩu Khây quyết chí lên đường diệt trừ yêu tinh.</a:t>
            </a:r>
          </a:p>
          <a:p>
            <a:r>
              <a:rPr lang="vi-VN" sz="2300" dirty="0"/>
              <a:t>   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r>
              <a:rPr lang="vi-VN" sz="2300" dirty="0"/>
              <a:t>   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r>
              <a:rPr lang="vi-VN" sz="2300" dirty="0"/>
              <a:t>   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algn="r"/>
            <a:r>
              <a:rPr lang="vi-VN" sz="2300" dirty="0"/>
              <a:t>(còn nữa)</a:t>
            </a:r>
          </a:p>
          <a:p>
            <a:pPr algn="r"/>
            <a:r>
              <a:rPr lang="vi-VN" sz="2300" b="1" dirty="0"/>
              <a:t>TRUYỆN CỔ DÂN TỘC </a:t>
            </a:r>
            <a:r>
              <a:rPr lang="vi-VN" sz="2300" b="1" dirty="0" smtClean="0"/>
              <a:t>TÀY</a:t>
            </a:r>
            <a:endParaRPr lang="en-US" sz="2300" b="1" dirty="0" smtClean="0"/>
          </a:p>
        </p:txBody>
      </p:sp>
    </p:spTree>
    <p:extLst>
      <p:ext uri="{BB962C8B-B14F-4D97-AF65-F5344CB8AC3E}">
        <p14:creationId xmlns:p14="http://schemas.microsoft.com/office/powerpoint/2010/main" val="1388558247"/>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0"/>
          <p:cNvPicPr>
            <a:picLocks noChangeAspect="1"/>
          </p:cNvPicPr>
          <p:nvPr/>
        </p:nvPicPr>
        <p:blipFill rotWithShape="1">
          <a:blip r:embed="rId2" cstate="print">
            <a:extLst>
              <a:ext uri="{28A0092B-C50C-407E-A947-70E740481C1C}">
                <a14:useLocalDpi xmlns:a14="http://schemas.microsoft.com/office/drawing/2010/main" val="0"/>
              </a:ext>
            </a:extLst>
          </a:blip>
          <a:srcRect t="22718"/>
          <a:stretch>
            <a:fillRect/>
          </a:stretch>
        </p:blipFill>
        <p:spPr>
          <a:xfrm>
            <a:off x="14013" y="2"/>
            <a:ext cx="2156809" cy="1953617"/>
          </a:xfrm>
          <a:prstGeom prst="rect">
            <a:avLst/>
          </a:prstGeom>
        </p:spPr>
      </p:pic>
      <p:sp>
        <p:nvSpPr>
          <p:cNvPr id="5" name="文本框 31"/>
          <p:cNvSpPr txBox="1"/>
          <p:nvPr/>
        </p:nvSpPr>
        <p:spPr>
          <a:xfrm>
            <a:off x="2533384" y="1439501"/>
            <a:ext cx="6818489" cy="769441"/>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002060"/>
            </a:solidFill>
          </a:ln>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4400" b="1" spc="300" dirty="0" err="1" smtClean="0">
                <a:ln>
                  <a:solidFill>
                    <a:srgbClr val="6EBA35"/>
                  </a:solidFill>
                </a:ln>
                <a:solidFill>
                  <a:srgbClr val="4A54C9"/>
                </a:solidFill>
                <a:latin typeface="Times New Roman" panose="02020603050405020304" pitchFamily="18" charset="0"/>
                <a:ea typeface="方正姚体" panose="02010601030101010101" pitchFamily="2" charset="-122"/>
                <a:cs typeface="Times New Roman" panose="02020603050405020304" pitchFamily="18" charset="0"/>
              </a:rPr>
              <a:t>Bài</a:t>
            </a:r>
            <a:r>
              <a:rPr lang="en-US" altLang="zh-CN" sz="4400" b="1" spc="300" dirty="0" smtClean="0">
                <a:ln>
                  <a:solidFill>
                    <a:srgbClr val="6EBA35"/>
                  </a:solidFill>
                </a:ln>
                <a:solidFill>
                  <a:srgbClr val="4A54C9"/>
                </a:solidFill>
                <a:latin typeface="Times New Roman" panose="02020603050405020304" pitchFamily="18" charset="0"/>
                <a:ea typeface="方正姚体" panose="02010601030101010101" pitchFamily="2" charset="-122"/>
                <a:cs typeface="Times New Roman" panose="02020603050405020304" pitchFamily="18" charset="0"/>
              </a:rPr>
              <a:t> </a:t>
            </a:r>
            <a:r>
              <a:rPr lang="en-US" altLang="zh-CN" sz="4400" b="1" spc="300" dirty="0" err="1" smtClean="0">
                <a:ln>
                  <a:solidFill>
                    <a:srgbClr val="6EBA35"/>
                  </a:solidFill>
                </a:ln>
                <a:solidFill>
                  <a:srgbClr val="4A54C9"/>
                </a:solidFill>
                <a:latin typeface="Times New Roman" panose="02020603050405020304" pitchFamily="18" charset="0"/>
                <a:ea typeface="方正姚体" panose="02010601030101010101" pitchFamily="2" charset="-122"/>
                <a:cs typeface="Times New Roman" panose="02020603050405020304" pitchFamily="18" charset="0"/>
              </a:rPr>
              <a:t>văn</a:t>
            </a:r>
            <a:r>
              <a:rPr lang="en-US" altLang="zh-CN" sz="4400" b="1" spc="300" dirty="0" smtClean="0">
                <a:ln>
                  <a:solidFill>
                    <a:srgbClr val="6EBA35"/>
                  </a:solidFill>
                </a:ln>
                <a:solidFill>
                  <a:srgbClr val="4A54C9"/>
                </a:solidFill>
                <a:latin typeface="Times New Roman" panose="02020603050405020304" pitchFamily="18" charset="0"/>
                <a:ea typeface="方正姚体" panose="02010601030101010101" pitchFamily="2" charset="-122"/>
                <a:cs typeface="Times New Roman" panose="02020603050405020304" pitchFamily="18" charset="0"/>
              </a:rPr>
              <a:t> chia </a:t>
            </a:r>
            <a:r>
              <a:rPr lang="en-US" altLang="zh-CN" sz="4400" b="1" spc="300" err="1" smtClean="0">
                <a:ln>
                  <a:solidFill>
                    <a:srgbClr val="6EBA35"/>
                  </a:solidFill>
                </a:ln>
                <a:solidFill>
                  <a:srgbClr val="4A54C9"/>
                </a:solidFill>
                <a:latin typeface="Times New Roman" panose="02020603050405020304" pitchFamily="18" charset="0"/>
                <a:ea typeface="方正姚体" panose="02010601030101010101" pitchFamily="2" charset="-122"/>
                <a:cs typeface="Times New Roman" panose="02020603050405020304" pitchFamily="18" charset="0"/>
              </a:rPr>
              <a:t>làm</a:t>
            </a:r>
            <a:r>
              <a:rPr kumimoji="0" lang="en-US" altLang="zh-CN" sz="4400" b="1" i="0" u="none" strike="noStrike" kern="1200" cap="none" spc="300" normalizeH="0" baseline="0" noProof="0" smtClean="0">
                <a:ln>
                  <a:solidFill>
                    <a:srgbClr val="6EBA35"/>
                  </a:solidFill>
                </a:ln>
                <a:solidFill>
                  <a:srgbClr val="4A54C9"/>
                </a:solidFill>
                <a:effectLst/>
                <a:uLnTx/>
                <a:uFillTx/>
                <a:latin typeface="Times New Roman" panose="02020603050405020304" pitchFamily="18" charset="0"/>
                <a:ea typeface="方正姚体" panose="02010601030101010101" pitchFamily="2" charset="-122"/>
                <a:cs typeface="Times New Roman" panose="02020603050405020304" pitchFamily="18" charset="0"/>
              </a:rPr>
              <a:t> 5 </a:t>
            </a:r>
            <a:r>
              <a:rPr kumimoji="0" lang="en-US" altLang="zh-CN" sz="4400" b="1" i="0" u="none" strike="noStrike" kern="1200" cap="none" spc="300" normalizeH="0" baseline="0" noProof="0" dirty="0" err="1">
                <a:ln>
                  <a:solidFill>
                    <a:srgbClr val="6EBA35"/>
                  </a:solidFill>
                </a:ln>
                <a:solidFill>
                  <a:srgbClr val="4A54C9"/>
                </a:solidFill>
                <a:effectLst/>
                <a:uLnTx/>
                <a:uFillTx/>
                <a:latin typeface="Times New Roman" panose="02020603050405020304" pitchFamily="18" charset="0"/>
                <a:ea typeface="方正姚体" panose="02010601030101010101" pitchFamily="2" charset="-122"/>
                <a:cs typeface="Times New Roman" panose="02020603050405020304" pitchFamily="18" charset="0"/>
              </a:rPr>
              <a:t>đoạn</a:t>
            </a:r>
            <a:endParaRPr kumimoji="0" lang="zh-CN" altLang="en-US" sz="4400" b="1" i="0" u="none" strike="noStrike" kern="1200" cap="none" spc="300" normalizeH="0" baseline="0" noProof="0" dirty="0">
              <a:ln>
                <a:solidFill>
                  <a:srgbClr val="6EBA35"/>
                </a:solidFill>
              </a:ln>
              <a:solidFill>
                <a:srgbClr val="4A54C9"/>
              </a:solidFill>
              <a:effectLst/>
              <a:uLnTx/>
              <a:uFillTx/>
              <a:latin typeface="Times New Roman" panose="02020603050405020304" pitchFamily="18" charset="0"/>
              <a:ea typeface="方正姚体" panose="02010601030101010101" pitchFamily="2" charset="-122"/>
              <a:cs typeface="Times New Roman" panose="02020603050405020304" pitchFamily="18" charset="0"/>
            </a:endParaRPr>
          </a:p>
        </p:txBody>
      </p:sp>
      <p:pic>
        <p:nvPicPr>
          <p:cNvPr id="6" name="图片 6"/>
          <p:cNvPicPr>
            <a:picLocks noChangeAspect="1"/>
          </p:cNvPicPr>
          <p:nvPr/>
        </p:nvPicPr>
        <p:blipFill rotWithShape="1">
          <a:blip r:embed="rId3">
            <a:extLst>
              <a:ext uri="{28A0092B-C50C-407E-A947-70E740481C1C}">
                <a14:useLocalDpi xmlns:a14="http://schemas.microsoft.com/office/drawing/2010/main" val="0"/>
              </a:ext>
            </a:extLst>
          </a:blip>
          <a:srcRect l="20023" b="67764"/>
          <a:stretch>
            <a:fillRect/>
          </a:stretch>
        </p:blipFill>
        <p:spPr>
          <a:xfrm flipV="1">
            <a:off x="8420996" y="42388"/>
            <a:ext cx="3466204" cy="1397113"/>
          </a:xfrm>
          <a:prstGeom prst="rect">
            <a:avLst/>
          </a:prstGeom>
        </p:spPr>
      </p:pic>
      <p:sp>
        <p:nvSpPr>
          <p:cNvPr id="7" name="Text Placeholder 2"/>
          <p:cNvSpPr txBox="1"/>
          <p:nvPr/>
        </p:nvSpPr>
        <p:spPr>
          <a:xfrm>
            <a:off x="2832260" y="1953619"/>
            <a:ext cx="2330565"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780"/>
              </a:lnSpc>
              <a:spcBef>
                <a:spcPts val="40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alpha val="60000"/>
                </a:prstClr>
              </a:solidFill>
              <a:effectLst/>
              <a:uLnTx/>
              <a:uFillTx/>
              <a:latin typeface="腾祥铁山楷书繁" panose="01010104010101010101" pitchFamily="2" charset="-122"/>
              <a:ea typeface="腾祥铁山楷书繁" panose="01010104010101010101" pitchFamily="2" charset="-122"/>
              <a:cs typeface="Source Sans Pro" charset="0"/>
            </a:endParaRPr>
          </a:p>
        </p:txBody>
      </p:sp>
      <p:grpSp>
        <p:nvGrpSpPr>
          <p:cNvPr id="8" name="Group 138"/>
          <p:cNvGrpSpPr>
            <a:grpSpLocks/>
          </p:cNvGrpSpPr>
          <p:nvPr/>
        </p:nvGrpSpPr>
        <p:grpSpPr bwMode="auto">
          <a:xfrm>
            <a:off x="3587849" y="104425"/>
            <a:ext cx="4754163" cy="1237711"/>
            <a:chOff x="1018706" y="857227"/>
            <a:chExt cx="7143752" cy="2563583"/>
          </a:xfrm>
        </p:grpSpPr>
        <p:pic>
          <p:nvPicPr>
            <p:cNvPr id="9"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706" y="857227"/>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141">
              <a:extLst/>
            </p:cNvPr>
            <p:cNvSpPr txBox="1"/>
            <p:nvPr/>
          </p:nvSpPr>
          <p:spPr>
            <a:xfrm>
              <a:off x="1692447" y="1390840"/>
              <a:ext cx="6176067" cy="1338700"/>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smtClean="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CHIA ĐOẠN</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13" name="Text Box 12"/>
          <p:cNvSpPr txBox="1">
            <a:spLocks noChangeArrowheads="1"/>
          </p:cNvSpPr>
          <p:nvPr/>
        </p:nvSpPr>
        <p:spPr bwMode="auto">
          <a:xfrm>
            <a:off x="838200" y="2739249"/>
            <a:ext cx="10956925"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75000"/>
              </a:lnSpc>
              <a:spcBef>
                <a:spcPct val="50000"/>
              </a:spcBef>
            </a:pPr>
            <a:r>
              <a:rPr lang="en-US" altLang="en-US" sz="3600" b="1">
                <a:solidFill>
                  <a:srgbClr val="FF0000"/>
                </a:solidFill>
                <a:cs typeface="Times New Roman" panose="02020603050405020304" pitchFamily="18" charset="0"/>
              </a:rPr>
              <a:t>Đoạn 1: </a:t>
            </a:r>
            <a:r>
              <a:rPr lang="en-US" altLang="en-US" sz="3600" b="1">
                <a:solidFill>
                  <a:srgbClr val="0000FF"/>
                </a:solidFill>
                <a:cs typeface="Times New Roman" panose="02020603050405020304" pitchFamily="18" charset="0"/>
              </a:rPr>
              <a:t>Ngày xưa ...đến tinh thông võ nghệ.</a:t>
            </a:r>
          </a:p>
          <a:p>
            <a:pPr>
              <a:lnSpc>
                <a:spcPct val="75000"/>
              </a:lnSpc>
              <a:spcBef>
                <a:spcPct val="50000"/>
              </a:spcBef>
            </a:pPr>
            <a:r>
              <a:rPr lang="en-US" altLang="en-US" sz="3600" b="1">
                <a:solidFill>
                  <a:srgbClr val="FF0000"/>
                </a:solidFill>
                <a:cs typeface="Times New Roman" panose="02020603050405020304" pitchFamily="18" charset="0"/>
              </a:rPr>
              <a:t>Đoạn 2:</a:t>
            </a:r>
            <a:r>
              <a:rPr lang="en-US" altLang="en-US" sz="3600" b="1">
                <a:solidFill>
                  <a:srgbClr val="0000FF"/>
                </a:solidFill>
                <a:cs typeface="Times New Roman" panose="02020603050405020304" pitchFamily="18" charset="0"/>
              </a:rPr>
              <a:t> Hồi ấy ...đến diệt trừ yêu tinh.</a:t>
            </a:r>
          </a:p>
          <a:p>
            <a:pPr>
              <a:lnSpc>
                <a:spcPct val="75000"/>
              </a:lnSpc>
              <a:spcBef>
                <a:spcPct val="50000"/>
              </a:spcBef>
            </a:pPr>
            <a:r>
              <a:rPr lang="en-US" altLang="en-US" sz="3600" b="1">
                <a:solidFill>
                  <a:srgbClr val="FF0000"/>
                </a:solidFill>
                <a:cs typeface="Times New Roman" panose="02020603050405020304" pitchFamily="18" charset="0"/>
              </a:rPr>
              <a:t>Đoạn 3:</a:t>
            </a:r>
            <a:r>
              <a:rPr lang="en-US" altLang="en-US" sz="3600" b="1">
                <a:solidFill>
                  <a:srgbClr val="0000FF"/>
                </a:solidFill>
                <a:cs typeface="Times New Roman" panose="02020603050405020304" pitchFamily="18" charset="0"/>
              </a:rPr>
              <a:t> Đến một cánh đồng ...đến diệt trừ yêu tinh.</a:t>
            </a:r>
          </a:p>
          <a:p>
            <a:pPr>
              <a:lnSpc>
                <a:spcPct val="75000"/>
              </a:lnSpc>
              <a:spcBef>
                <a:spcPct val="50000"/>
              </a:spcBef>
            </a:pPr>
            <a:r>
              <a:rPr lang="en-US" altLang="en-US" sz="3600" b="1">
                <a:solidFill>
                  <a:srgbClr val="FF0000"/>
                </a:solidFill>
                <a:cs typeface="Times New Roman" panose="02020603050405020304" pitchFamily="18" charset="0"/>
              </a:rPr>
              <a:t>Đoạn 4:</a:t>
            </a:r>
            <a:r>
              <a:rPr lang="en-US" altLang="en-US" sz="3600" b="1">
                <a:solidFill>
                  <a:srgbClr val="0000FF"/>
                </a:solidFill>
                <a:cs typeface="Times New Roman" panose="02020603050405020304" pitchFamily="18" charset="0"/>
              </a:rPr>
              <a:t>  Đến một vùng khác...đến hai bạn lên đường. </a:t>
            </a:r>
          </a:p>
          <a:p>
            <a:pPr>
              <a:lnSpc>
                <a:spcPct val="75000"/>
              </a:lnSpc>
              <a:spcBef>
                <a:spcPct val="50000"/>
              </a:spcBef>
            </a:pPr>
            <a:r>
              <a:rPr lang="en-US" altLang="en-US" sz="3600" b="1">
                <a:solidFill>
                  <a:srgbClr val="FF0000"/>
                </a:solidFill>
                <a:cs typeface="Times New Roman" panose="02020603050405020304" pitchFamily="18" charset="0"/>
              </a:rPr>
              <a:t>Đoạn 5:</a:t>
            </a:r>
            <a:r>
              <a:rPr lang="en-US" altLang="en-US" sz="3600" b="1">
                <a:solidFill>
                  <a:srgbClr val="0000FF"/>
                </a:solidFill>
                <a:cs typeface="Times New Roman" panose="02020603050405020304" pitchFamily="18" charset="0"/>
              </a:rPr>
              <a:t> Phần còn lại. </a:t>
            </a:r>
          </a:p>
        </p:txBody>
      </p:sp>
    </p:spTree>
    <p:extLst>
      <p:ext uri="{BB962C8B-B14F-4D97-AF65-F5344CB8AC3E}">
        <p14:creationId xmlns:p14="http://schemas.microsoft.com/office/powerpoint/2010/main" val="12257501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adbd69bd2da86366d7a5ac2722121539c95f0df"/>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Toán 4 - Ôn tập dạng toán tổng hiệu</Template>
  <TotalTime>1525</TotalTime>
  <Words>1632</Words>
  <Application>Microsoft Office PowerPoint</Application>
  <PresentationFormat>Custom</PresentationFormat>
  <Paragraphs>202</Paragraphs>
  <Slides>45</Slides>
  <Notes>2</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61" baseType="lpstr">
      <vt:lpstr>.VnRevueH</vt:lpstr>
      <vt:lpstr>.VnTime</vt:lpstr>
      <vt:lpstr>Arial</vt:lpstr>
      <vt:lpstr>Calibri</vt:lpstr>
      <vt:lpstr>Calibri Light</vt:lpstr>
      <vt:lpstr>等线</vt:lpstr>
      <vt:lpstr>等线 Light</vt:lpstr>
      <vt:lpstr>方正姚体</vt:lpstr>
      <vt:lpstr>HP001 4 hàng</vt:lpstr>
      <vt:lpstr>Source Sans Pro</vt:lpstr>
      <vt:lpstr>Times New Roman</vt:lpstr>
      <vt:lpstr>Verdana</vt:lpstr>
      <vt:lpstr>字魂36号-正文宋楷</vt:lpstr>
      <vt:lpstr>腾祥铁山楷书繁</vt:lpstr>
      <vt:lpstr>Office 主题​​</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 anh tai</dc:title>
  <dc:creator>Nguyen Cao Tri</dc:creator>
  <cp:lastModifiedBy>ADMIN</cp:lastModifiedBy>
  <cp:revision>161</cp:revision>
  <dcterms:created xsi:type="dcterms:W3CDTF">2007-01-06T08:53:53Z</dcterms:created>
  <dcterms:modified xsi:type="dcterms:W3CDTF">2022-01-16T07:33:34Z</dcterms:modified>
</cp:coreProperties>
</file>