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media/media24.wav" ContentType="audio/x-wav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4" r:id="rId2"/>
    <p:sldMasterId id="2147483717" r:id="rId3"/>
  </p:sldMasterIdLst>
  <p:notesMasterIdLst>
    <p:notesMasterId r:id="rId38"/>
  </p:notesMasterIdLst>
  <p:sldIdLst>
    <p:sldId id="470" r:id="rId4"/>
    <p:sldId id="497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11" r:id="rId13"/>
    <p:sldId id="353" r:id="rId14"/>
    <p:sldId id="476" r:id="rId15"/>
    <p:sldId id="473" r:id="rId16"/>
    <p:sldId id="405" r:id="rId17"/>
    <p:sldId id="474" r:id="rId18"/>
    <p:sldId id="475" r:id="rId19"/>
    <p:sldId id="477" r:id="rId20"/>
    <p:sldId id="478" r:id="rId21"/>
    <p:sldId id="479" r:id="rId22"/>
    <p:sldId id="480" r:id="rId23"/>
    <p:sldId id="481" r:id="rId24"/>
    <p:sldId id="486" r:id="rId25"/>
    <p:sldId id="487" r:id="rId26"/>
    <p:sldId id="488" r:id="rId27"/>
    <p:sldId id="491" r:id="rId28"/>
    <p:sldId id="339" r:id="rId29"/>
    <p:sldId id="420" r:id="rId30"/>
    <p:sldId id="421" r:id="rId31"/>
    <p:sldId id="422" r:id="rId32"/>
    <p:sldId id="423" r:id="rId33"/>
    <p:sldId id="494" r:id="rId34"/>
    <p:sldId id="493" r:id="rId35"/>
    <p:sldId id="495" r:id="rId36"/>
    <p:sldId id="4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9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544" autoAdjust="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6E4EC-CECE-4242-BD94-0C7FDDF0E33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230EB-AC3D-4FA9-91EC-B1F44E8398A7}">
      <dgm:prSet phldrT="[Text]" custT="1"/>
      <dgm:spPr/>
      <dgm:t>
        <a:bodyPr/>
        <a:lstStyle/>
        <a:p>
          <a:pPr algn="ctr"/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3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B9081-994D-4BE1-8527-0AFE8A76E5C8}" type="parTrans" cxnId="{9656602D-2CEC-49C9-9224-957DD5EDDC0A}">
      <dgm:prSet/>
      <dgm:spPr/>
      <dgm:t>
        <a:bodyPr/>
        <a:lstStyle/>
        <a:p>
          <a:endParaRPr lang="en-US"/>
        </a:p>
      </dgm:t>
    </dgm:pt>
    <dgm:pt modelId="{649E3B49-AAE5-408C-A250-7122CB748541}" type="sibTrans" cxnId="{9656602D-2CEC-49C9-9224-957DD5EDDC0A}">
      <dgm:prSet/>
      <dgm:spPr/>
      <dgm:t>
        <a:bodyPr/>
        <a:lstStyle/>
        <a:p>
          <a:endParaRPr lang="en-US"/>
        </a:p>
      </dgm:t>
    </dgm:pt>
    <dgm:pt modelId="{19629BE9-AAE2-4964-B5F7-89D63C326218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tộc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Khơ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-me,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Hoa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E2274-596F-431D-B89E-2BE7E421F4D2}" type="parTrans" cxnId="{50276174-EB37-40DF-A683-8F456DFD664B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8A800-C19E-4B21-A6FF-CF068A7DD24C}" type="sibTrans" cxnId="{50276174-EB37-40DF-A683-8F456DFD664B}">
      <dgm:prSet/>
      <dgm:spPr/>
      <dgm:t>
        <a:bodyPr/>
        <a:lstStyle/>
        <a:p>
          <a:endParaRPr lang="en-US"/>
        </a:p>
      </dgm:t>
    </dgm:pt>
    <dgm:pt modelId="{0E5D95C9-F5EC-4904-8944-407CF1789175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ở: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thường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dọc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theo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sông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ngòi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rạch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5CC9A-C1E8-47E2-9693-CDFB5FD9681D}" type="parTrans" cxnId="{F327CA04-60FD-44E5-B9FB-EBD43F415F4D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C7BA4-5B90-47C5-A3E0-CFC90A5B2FF5}" type="sibTrans" cxnId="{F327CA04-60FD-44E5-B9FB-EBD43F415F4D}">
      <dgm:prSet/>
      <dgm:spPr/>
      <dgm:t>
        <a:bodyPr/>
        <a:lstStyle/>
        <a:p>
          <a:endParaRPr lang="en-US"/>
        </a:p>
      </dgm:t>
    </dgm:pt>
    <dgm:pt modelId="{EE446FB1-B962-43F9-B5C9-94C27ACEDDDA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Xuồng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ghe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phương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phổ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B3339-1D89-4864-9271-1765BAFC6B79}" type="parTrans" cxnId="{62580B4D-CA95-4B1B-AEF8-39DD3518EDCF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ECF36-FF33-445E-943D-E52B0EE7410E}" type="sibTrans" cxnId="{62580B4D-CA95-4B1B-AEF8-39DD3518EDCF}">
      <dgm:prSet/>
      <dgm:spPr/>
      <dgm:t>
        <a:bodyPr/>
        <a:lstStyle/>
        <a:p>
          <a:endParaRPr lang="en-US"/>
        </a:p>
      </dgm:t>
    </dgm:pt>
    <dgm:pt modelId="{0D1C5B3F-25F1-4384-B29B-BC6BD3924389}">
      <dgm:prSet phldrT="[Text]" custT="1"/>
      <dgm:spPr/>
      <dgm:t>
        <a:bodyPr/>
        <a:lstStyle/>
        <a:p>
          <a:pPr algn="just"/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 </a:t>
          </a:r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rằn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D007D-925F-4842-B436-086CF15E4435}" type="parTrans" cxnId="{31FDAD80-356B-4ED5-9BB6-AAFE48F11745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60D2BA-05F1-4C78-84C2-90F5A70B0D7B}" type="sibTrans" cxnId="{31FDAD80-356B-4ED5-9BB6-AAFE48F11745}">
      <dgm:prSet/>
      <dgm:spPr/>
      <dgm:t>
        <a:bodyPr/>
        <a:lstStyle/>
        <a:p>
          <a:endParaRPr lang="en-US"/>
        </a:p>
      </dgm:t>
    </dgm:pt>
    <dgm:pt modelId="{EA11C64A-D31E-44D9-8425-0091218E1703}">
      <dgm:prSet phldrT="[Text]" custT="1"/>
      <dgm:spPr/>
      <dgm:t>
        <a:bodyPr/>
        <a:lstStyle/>
        <a:p>
          <a:pPr algn="just"/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Chúa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gm:t>
    </dgm:pt>
    <dgm:pt modelId="{A8391F83-7903-43F7-A68D-F88F0B94CA99}" type="parTrans" cxnId="{0BB80A1A-6248-4812-A1F5-6ACBE75CCAE8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E8E76-3603-41C5-80D5-027A60602AE6}" type="sibTrans" cxnId="{0BB80A1A-6248-4812-A1F5-6ACBE75CCAE8}">
      <dgm:prSet/>
      <dgm:spPr/>
      <dgm:t>
        <a:bodyPr/>
        <a:lstStyle/>
        <a:p>
          <a:endParaRPr lang="en-US"/>
        </a:p>
      </dgm:t>
    </dgm:pt>
    <dgm:pt modelId="{645A38A4-21AC-4D1D-BF5C-79711CAC1A57}" type="pres">
      <dgm:prSet presAssocID="{18B6E4EC-CECE-4242-BD94-0C7FDDF0E33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B984701-ABF6-42B8-8945-1D329B91A7E0}" type="pres">
      <dgm:prSet presAssocID="{FCB230EB-AC3D-4FA9-91EC-B1F44E8398A7}" presName="root1" presStyleCnt="0"/>
      <dgm:spPr/>
    </dgm:pt>
    <dgm:pt modelId="{2A0687FF-6279-495C-9CCE-55613A5EC89B}" type="pres">
      <dgm:prSet presAssocID="{FCB230EB-AC3D-4FA9-91EC-B1F44E8398A7}" presName="LevelOneTextNode" presStyleLbl="node0" presStyleIdx="0" presStyleCnt="1" custScaleX="176107" custScaleY="120093" custLinFactX="-12089" custLinFactNeighborX="-100000" custLinFactNeighborY="-4005">
        <dgm:presLayoutVars>
          <dgm:chPref val="3"/>
        </dgm:presLayoutVars>
      </dgm:prSet>
      <dgm:spPr/>
    </dgm:pt>
    <dgm:pt modelId="{13E506DF-2E3A-4419-A557-23B83160D789}" type="pres">
      <dgm:prSet presAssocID="{FCB230EB-AC3D-4FA9-91EC-B1F44E8398A7}" presName="level2hierChild" presStyleCnt="0"/>
      <dgm:spPr/>
    </dgm:pt>
    <dgm:pt modelId="{BBA0BD6D-3E5E-4F81-AA61-9F356204B13F}" type="pres">
      <dgm:prSet presAssocID="{C98E2274-596F-431D-B89E-2BE7E421F4D2}" presName="conn2-1" presStyleLbl="parChTrans1D2" presStyleIdx="0" presStyleCnt="5" custScaleX="2000000"/>
      <dgm:spPr/>
    </dgm:pt>
    <dgm:pt modelId="{50EE79B0-6564-46F6-A7A4-68A3C4E77347}" type="pres">
      <dgm:prSet presAssocID="{C98E2274-596F-431D-B89E-2BE7E421F4D2}" presName="connTx" presStyleLbl="parChTrans1D2" presStyleIdx="0" presStyleCnt="5"/>
      <dgm:spPr/>
    </dgm:pt>
    <dgm:pt modelId="{6B58D0E3-F162-44B8-924C-13183D4209D2}" type="pres">
      <dgm:prSet presAssocID="{19629BE9-AAE2-4964-B5F7-89D63C326218}" presName="root2" presStyleCnt="0"/>
      <dgm:spPr/>
    </dgm:pt>
    <dgm:pt modelId="{A7D50E80-A96D-4C9A-9E29-9604BCCBAAAC}" type="pres">
      <dgm:prSet presAssocID="{19629BE9-AAE2-4964-B5F7-89D63C326218}" presName="LevelTwoTextNode" presStyleLbl="node2" presStyleIdx="0" presStyleCnt="5" custScaleX="279953" custLinFactNeighborX="33146">
        <dgm:presLayoutVars>
          <dgm:chPref val="3"/>
        </dgm:presLayoutVars>
      </dgm:prSet>
      <dgm:spPr/>
    </dgm:pt>
    <dgm:pt modelId="{ABA783CD-FC1E-4C2E-BDEF-AC29F9A67541}" type="pres">
      <dgm:prSet presAssocID="{19629BE9-AAE2-4964-B5F7-89D63C326218}" presName="level3hierChild" presStyleCnt="0"/>
      <dgm:spPr/>
    </dgm:pt>
    <dgm:pt modelId="{8B224308-5328-4DC5-9A98-3A8EC33790C6}" type="pres">
      <dgm:prSet presAssocID="{9EA5CC9A-C1E8-47E2-9693-CDFB5FD9681D}" presName="conn2-1" presStyleLbl="parChTrans1D2" presStyleIdx="1" presStyleCnt="5" custScaleX="2000000"/>
      <dgm:spPr/>
    </dgm:pt>
    <dgm:pt modelId="{AD1EAD07-0935-4F70-A6B7-1C2098E27487}" type="pres">
      <dgm:prSet presAssocID="{9EA5CC9A-C1E8-47E2-9693-CDFB5FD9681D}" presName="connTx" presStyleLbl="parChTrans1D2" presStyleIdx="1" presStyleCnt="5"/>
      <dgm:spPr/>
    </dgm:pt>
    <dgm:pt modelId="{FD01BC73-1DC7-468B-AFF2-C6DF299827EB}" type="pres">
      <dgm:prSet presAssocID="{0E5D95C9-F5EC-4904-8944-407CF1789175}" presName="root2" presStyleCnt="0"/>
      <dgm:spPr/>
    </dgm:pt>
    <dgm:pt modelId="{63BE117D-2B88-4D69-B45F-6235B05430A8}" type="pres">
      <dgm:prSet presAssocID="{0E5D95C9-F5EC-4904-8944-407CF1789175}" presName="LevelTwoTextNode" presStyleLbl="node2" presStyleIdx="1" presStyleCnt="5" custScaleX="279953" custLinFactNeighborX="33146">
        <dgm:presLayoutVars>
          <dgm:chPref val="3"/>
        </dgm:presLayoutVars>
      </dgm:prSet>
      <dgm:spPr/>
    </dgm:pt>
    <dgm:pt modelId="{1B1315B7-E4D1-40A2-954F-720371EA37FF}" type="pres">
      <dgm:prSet presAssocID="{0E5D95C9-F5EC-4904-8944-407CF1789175}" presName="level3hierChild" presStyleCnt="0"/>
      <dgm:spPr/>
    </dgm:pt>
    <dgm:pt modelId="{2E98116B-091F-4B06-B9A3-B6ADCD18365A}" type="pres">
      <dgm:prSet presAssocID="{D63B3339-1D89-4864-9271-1765BAFC6B79}" presName="conn2-1" presStyleLbl="parChTrans1D2" presStyleIdx="2" presStyleCnt="5" custScaleX="2000000"/>
      <dgm:spPr/>
    </dgm:pt>
    <dgm:pt modelId="{D59755CE-1AFD-4C89-BE6C-FB724340385B}" type="pres">
      <dgm:prSet presAssocID="{D63B3339-1D89-4864-9271-1765BAFC6B79}" presName="connTx" presStyleLbl="parChTrans1D2" presStyleIdx="2" presStyleCnt="5"/>
      <dgm:spPr/>
    </dgm:pt>
    <dgm:pt modelId="{FABFFBAE-7C3C-4A63-B1E7-1574F2D55D4E}" type="pres">
      <dgm:prSet presAssocID="{EE446FB1-B962-43F9-B5C9-94C27ACEDDDA}" presName="root2" presStyleCnt="0"/>
      <dgm:spPr/>
    </dgm:pt>
    <dgm:pt modelId="{8D4379B5-9054-4654-AE12-D126A352DDA3}" type="pres">
      <dgm:prSet presAssocID="{EE446FB1-B962-43F9-B5C9-94C27ACEDDDA}" presName="LevelTwoTextNode" presStyleLbl="node2" presStyleIdx="2" presStyleCnt="5" custScaleX="279953" custLinFactNeighborX="33146">
        <dgm:presLayoutVars>
          <dgm:chPref val="3"/>
        </dgm:presLayoutVars>
      </dgm:prSet>
      <dgm:spPr/>
    </dgm:pt>
    <dgm:pt modelId="{C08FBB4B-1365-4CE6-AE3D-B714B0C8DE0E}" type="pres">
      <dgm:prSet presAssocID="{EE446FB1-B962-43F9-B5C9-94C27ACEDDDA}" presName="level3hierChild" presStyleCnt="0"/>
      <dgm:spPr/>
    </dgm:pt>
    <dgm:pt modelId="{240B7AC3-1295-4138-AA62-EC75E73268AE}" type="pres">
      <dgm:prSet presAssocID="{01BD007D-925F-4842-B436-086CF15E4435}" presName="conn2-1" presStyleLbl="parChTrans1D2" presStyleIdx="3" presStyleCnt="5" custScaleX="2000000"/>
      <dgm:spPr/>
    </dgm:pt>
    <dgm:pt modelId="{329DAAFB-5F5E-4119-86B0-B2ADA728F443}" type="pres">
      <dgm:prSet presAssocID="{01BD007D-925F-4842-B436-086CF15E4435}" presName="connTx" presStyleLbl="parChTrans1D2" presStyleIdx="3" presStyleCnt="5"/>
      <dgm:spPr/>
    </dgm:pt>
    <dgm:pt modelId="{750DACF7-EA39-492B-AC88-2EBBD3A16E3F}" type="pres">
      <dgm:prSet presAssocID="{0D1C5B3F-25F1-4384-B29B-BC6BD3924389}" presName="root2" presStyleCnt="0"/>
      <dgm:spPr/>
    </dgm:pt>
    <dgm:pt modelId="{859E0CD7-65FC-47DC-8953-B6BADF7F46ED}" type="pres">
      <dgm:prSet presAssocID="{0D1C5B3F-25F1-4384-B29B-BC6BD3924389}" presName="LevelTwoTextNode" presStyleLbl="node2" presStyleIdx="3" presStyleCnt="5" custScaleX="279953" custLinFactNeighborX="33146">
        <dgm:presLayoutVars>
          <dgm:chPref val="3"/>
        </dgm:presLayoutVars>
      </dgm:prSet>
      <dgm:spPr/>
    </dgm:pt>
    <dgm:pt modelId="{4653F3E2-0A02-4483-8A32-929623419EB8}" type="pres">
      <dgm:prSet presAssocID="{0D1C5B3F-25F1-4384-B29B-BC6BD3924389}" presName="level3hierChild" presStyleCnt="0"/>
      <dgm:spPr/>
    </dgm:pt>
    <dgm:pt modelId="{EB1238E9-FFED-4084-9864-4181800E9C6A}" type="pres">
      <dgm:prSet presAssocID="{A8391F83-7903-43F7-A68D-F88F0B94CA99}" presName="conn2-1" presStyleLbl="parChTrans1D2" presStyleIdx="4" presStyleCnt="5" custScaleX="2000000"/>
      <dgm:spPr/>
    </dgm:pt>
    <dgm:pt modelId="{4A19DB4D-7628-4AC6-A860-77C8E64C5F7C}" type="pres">
      <dgm:prSet presAssocID="{A8391F83-7903-43F7-A68D-F88F0B94CA99}" presName="connTx" presStyleLbl="parChTrans1D2" presStyleIdx="4" presStyleCnt="5"/>
      <dgm:spPr/>
    </dgm:pt>
    <dgm:pt modelId="{6A14EA22-BE13-4858-AA41-4FDEE70EDE5C}" type="pres">
      <dgm:prSet presAssocID="{EA11C64A-D31E-44D9-8425-0091218E1703}" presName="root2" presStyleCnt="0"/>
      <dgm:spPr/>
    </dgm:pt>
    <dgm:pt modelId="{36A65F64-9A0B-4340-B2AF-89CBAB53301D}" type="pres">
      <dgm:prSet presAssocID="{EA11C64A-D31E-44D9-8425-0091218E1703}" presName="LevelTwoTextNode" presStyleLbl="node2" presStyleIdx="4" presStyleCnt="5" custScaleX="279953" custLinFactNeighborX="33146">
        <dgm:presLayoutVars>
          <dgm:chPref val="3"/>
        </dgm:presLayoutVars>
      </dgm:prSet>
      <dgm:spPr/>
    </dgm:pt>
    <dgm:pt modelId="{EE994E08-9B5F-482C-853C-6D72C390CD6F}" type="pres">
      <dgm:prSet presAssocID="{EA11C64A-D31E-44D9-8425-0091218E1703}" presName="level3hierChild" presStyleCnt="0"/>
      <dgm:spPr/>
    </dgm:pt>
  </dgm:ptLst>
  <dgm:cxnLst>
    <dgm:cxn modelId="{F327CA04-60FD-44E5-B9FB-EBD43F415F4D}" srcId="{FCB230EB-AC3D-4FA9-91EC-B1F44E8398A7}" destId="{0E5D95C9-F5EC-4904-8944-407CF1789175}" srcOrd="1" destOrd="0" parTransId="{9EA5CC9A-C1E8-47E2-9693-CDFB5FD9681D}" sibTransId="{11CC7BA4-5B90-47C5-A3E0-CFC90A5B2FF5}"/>
    <dgm:cxn modelId="{A0D7E80C-8B54-45BC-98A7-1D51AEF15001}" type="presOf" srcId="{EA11C64A-D31E-44D9-8425-0091218E1703}" destId="{36A65F64-9A0B-4340-B2AF-89CBAB53301D}" srcOrd="0" destOrd="0" presId="urn:microsoft.com/office/officeart/2005/8/layout/hierarchy2"/>
    <dgm:cxn modelId="{0BB80A1A-6248-4812-A1F5-6ACBE75CCAE8}" srcId="{FCB230EB-AC3D-4FA9-91EC-B1F44E8398A7}" destId="{EA11C64A-D31E-44D9-8425-0091218E1703}" srcOrd="4" destOrd="0" parTransId="{A8391F83-7903-43F7-A68D-F88F0B94CA99}" sibTransId="{8BCE8E76-3603-41C5-80D5-027A60602AE6}"/>
    <dgm:cxn modelId="{6DFDD92A-EB82-4EBB-A139-03BECBFBD57F}" type="presOf" srcId="{FCB230EB-AC3D-4FA9-91EC-B1F44E8398A7}" destId="{2A0687FF-6279-495C-9CCE-55613A5EC89B}" srcOrd="0" destOrd="0" presId="urn:microsoft.com/office/officeart/2005/8/layout/hierarchy2"/>
    <dgm:cxn modelId="{9656602D-2CEC-49C9-9224-957DD5EDDC0A}" srcId="{18B6E4EC-CECE-4242-BD94-0C7FDDF0E335}" destId="{FCB230EB-AC3D-4FA9-91EC-B1F44E8398A7}" srcOrd="0" destOrd="0" parTransId="{CF7B9081-994D-4BE1-8527-0AFE8A76E5C8}" sibTransId="{649E3B49-AAE5-408C-A250-7122CB748541}"/>
    <dgm:cxn modelId="{D25AD12F-5B97-4C6F-A680-BC904AC2E983}" type="presOf" srcId="{C98E2274-596F-431D-B89E-2BE7E421F4D2}" destId="{50EE79B0-6564-46F6-A7A4-68A3C4E77347}" srcOrd="1" destOrd="0" presId="urn:microsoft.com/office/officeart/2005/8/layout/hierarchy2"/>
    <dgm:cxn modelId="{D9C4E330-3E19-49D0-B1F8-17EE6CF1B512}" type="presOf" srcId="{A8391F83-7903-43F7-A68D-F88F0B94CA99}" destId="{EB1238E9-FFED-4084-9864-4181800E9C6A}" srcOrd="0" destOrd="0" presId="urn:microsoft.com/office/officeart/2005/8/layout/hierarchy2"/>
    <dgm:cxn modelId="{81134837-F5B2-41F8-BBA4-8B584C5F8186}" type="presOf" srcId="{A8391F83-7903-43F7-A68D-F88F0B94CA99}" destId="{4A19DB4D-7628-4AC6-A860-77C8E64C5F7C}" srcOrd="1" destOrd="0" presId="urn:microsoft.com/office/officeart/2005/8/layout/hierarchy2"/>
    <dgm:cxn modelId="{BA340463-BCB4-4D37-A21A-2274E97B78CF}" type="presOf" srcId="{0E5D95C9-F5EC-4904-8944-407CF1789175}" destId="{63BE117D-2B88-4D69-B45F-6235B05430A8}" srcOrd="0" destOrd="0" presId="urn:microsoft.com/office/officeart/2005/8/layout/hierarchy2"/>
    <dgm:cxn modelId="{91DFF249-1B32-4C0B-9C0A-94306E7E48C5}" type="presOf" srcId="{9EA5CC9A-C1E8-47E2-9693-CDFB5FD9681D}" destId="{AD1EAD07-0935-4F70-A6B7-1C2098E27487}" srcOrd="1" destOrd="0" presId="urn:microsoft.com/office/officeart/2005/8/layout/hierarchy2"/>
    <dgm:cxn modelId="{62580B4D-CA95-4B1B-AEF8-39DD3518EDCF}" srcId="{FCB230EB-AC3D-4FA9-91EC-B1F44E8398A7}" destId="{EE446FB1-B962-43F9-B5C9-94C27ACEDDDA}" srcOrd="2" destOrd="0" parTransId="{D63B3339-1D89-4864-9271-1765BAFC6B79}" sibTransId="{A5FECF36-FF33-445E-943D-E52B0EE7410E}"/>
    <dgm:cxn modelId="{50276174-EB37-40DF-A683-8F456DFD664B}" srcId="{FCB230EB-AC3D-4FA9-91EC-B1F44E8398A7}" destId="{19629BE9-AAE2-4964-B5F7-89D63C326218}" srcOrd="0" destOrd="0" parTransId="{C98E2274-596F-431D-B89E-2BE7E421F4D2}" sibTransId="{E7D8A800-C19E-4B21-A6FF-CF068A7DD24C}"/>
    <dgm:cxn modelId="{997D4156-D837-4E98-BE34-B7422EB17E91}" type="presOf" srcId="{0D1C5B3F-25F1-4384-B29B-BC6BD3924389}" destId="{859E0CD7-65FC-47DC-8953-B6BADF7F46ED}" srcOrd="0" destOrd="0" presId="urn:microsoft.com/office/officeart/2005/8/layout/hierarchy2"/>
    <dgm:cxn modelId="{F75F687E-036F-404C-BA66-EB969C5FD323}" type="presOf" srcId="{18B6E4EC-CECE-4242-BD94-0C7FDDF0E335}" destId="{645A38A4-21AC-4D1D-BF5C-79711CAC1A57}" srcOrd="0" destOrd="0" presId="urn:microsoft.com/office/officeart/2005/8/layout/hierarchy2"/>
    <dgm:cxn modelId="{31FDAD80-356B-4ED5-9BB6-AAFE48F11745}" srcId="{FCB230EB-AC3D-4FA9-91EC-B1F44E8398A7}" destId="{0D1C5B3F-25F1-4384-B29B-BC6BD3924389}" srcOrd="3" destOrd="0" parTransId="{01BD007D-925F-4842-B436-086CF15E4435}" sibTransId="{FA60D2BA-05F1-4C78-84C2-90F5A70B0D7B}"/>
    <dgm:cxn modelId="{8772FD93-FAF4-4F06-8049-5B5FB93724D2}" type="presOf" srcId="{C98E2274-596F-431D-B89E-2BE7E421F4D2}" destId="{BBA0BD6D-3E5E-4F81-AA61-9F356204B13F}" srcOrd="0" destOrd="0" presId="urn:microsoft.com/office/officeart/2005/8/layout/hierarchy2"/>
    <dgm:cxn modelId="{0CA44B97-DA35-4DE5-A83D-2B7C8AE60CD3}" type="presOf" srcId="{19629BE9-AAE2-4964-B5F7-89D63C326218}" destId="{A7D50E80-A96D-4C9A-9E29-9604BCCBAAAC}" srcOrd="0" destOrd="0" presId="urn:microsoft.com/office/officeart/2005/8/layout/hierarchy2"/>
    <dgm:cxn modelId="{EB46819C-D590-440F-8C7F-B78D74754F89}" type="presOf" srcId="{9EA5CC9A-C1E8-47E2-9693-CDFB5FD9681D}" destId="{8B224308-5328-4DC5-9A98-3A8EC33790C6}" srcOrd="0" destOrd="0" presId="urn:microsoft.com/office/officeart/2005/8/layout/hierarchy2"/>
    <dgm:cxn modelId="{8BFAD8A2-515C-45D7-9C8D-2D7324F568FD}" type="presOf" srcId="{01BD007D-925F-4842-B436-086CF15E4435}" destId="{240B7AC3-1295-4138-AA62-EC75E73268AE}" srcOrd="0" destOrd="0" presId="urn:microsoft.com/office/officeart/2005/8/layout/hierarchy2"/>
    <dgm:cxn modelId="{8994EEBE-86D9-4CC7-BCCD-D302885B72D4}" type="presOf" srcId="{D63B3339-1D89-4864-9271-1765BAFC6B79}" destId="{2E98116B-091F-4B06-B9A3-B6ADCD18365A}" srcOrd="0" destOrd="0" presId="urn:microsoft.com/office/officeart/2005/8/layout/hierarchy2"/>
    <dgm:cxn modelId="{09DA6CC5-9A5A-44D9-A6CC-6B6C7D4F65ED}" type="presOf" srcId="{01BD007D-925F-4842-B436-086CF15E4435}" destId="{329DAAFB-5F5E-4119-86B0-B2ADA728F443}" srcOrd="1" destOrd="0" presId="urn:microsoft.com/office/officeart/2005/8/layout/hierarchy2"/>
    <dgm:cxn modelId="{80621BE0-84F2-4DBE-9081-649CD20F9B93}" type="presOf" srcId="{D63B3339-1D89-4864-9271-1765BAFC6B79}" destId="{D59755CE-1AFD-4C89-BE6C-FB724340385B}" srcOrd="1" destOrd="0" presId="urn:microsoft.com/office/officeart/2005/8/layout/hierarchy2"/>
    <dgm:cxn modelId="{6FBB04EC-EC63-4669-9BDB-4B2078939C22}" type="presOf" srcId="{EE446FB1-B962-43F9-B5C9-94C27ACEDDDA}" destId="{8D4379B5-9054-4654-AE12-D126A352DDA3}" srcOrd="0" destOrd="0" presId="urn:microsoft.com/office/officeart/2005/8/layout/hierarchy2"/>
    <dgm:cxn modelId="{FB99AD95-F2F6-440A-98CC-1495FC47E090}" type="presParOf" srcId="{645A38A4-21AC-4D1D-BF5C-79711CAC1A57}" destId="{DB984701-ABF6-42B8-8945-1D329B91A7E0}" srcOrd="0" destOrd="0" presId="urn:microsoft.com/office/officeart/2005/8/layout/hierarchy2"/>
    <dgm:cxn modelId="{D9FA9015-BD56-44CD-946F-A7C3BF2CC0CB}" type="presParOf" srcId="{DB984701-ABF6-42B8-8945-1D329B91A7E0}" destId="{2A0687FF-6279-495C-9CCE-55613A5EC89B}" srcOrd="0" destOrd="0" presId="urn:microsoft.com/office/officeart/2005/8/layout/hierarchy2"/>
    <dgm:cxn modelId="{85D892BF-7C0D-4266-817C-2319A4286899}" type="presParOf" srcId="{DB984701-ABF6-42B8-8945-1D329B91A7E0}" destId="{13E506DF-2E3A-4419-A557-23B83160D789}" srcOrd="1" destOrd="0" presId="urn:microsoft.com/office/officeart/2005/8/layout/hierarchy2"/>
    <dgm:cxn modelId="{46944116-568F-4600-841A-DC80A0914FAD}" type="presParOf" srcId="{13E506DF-2E3A-4419-A557-23B83160D789}" destId="{BBA0BD6D-3E5E-4F81-AA61-9F356204B13F}" srcOrd="0" destOrd="0" presId="urn:microsoft.com/office/officeart/2005/8/layout/hierarchy2"/>
    <dgm:cxn modelId="{77BB289F-9192-48B3-BA0B-1E9B4ECB3204}" type="presParOf" srcId="{BBA0BD6D-3E5E-4F81-AA61-9F356204B13F}" destId="{50EE79B0-6564-46F6-A7A4-68A3C4E77347}" srcOrd="0" destOrd="0" presId="urn:microsoft.com/office/officeart/2005/8/layout/hierarchy2"/>
    <dgm:cxn modelId="{6547232E-63B0-4594-96E5-1AD762529920}" type="presParOf" srcId="{13E506DF-2E3A-4419-A557-23B83160D789}" destId="{6B58D0E3-F162-44B8-924C-13183D4209D2}" srcOrd="1" destOrd="0" presId="urn:microsoft.com/office/officeart/2005/8/layout/hierarchy2"/>
    <dgm:cxn modelId="{33A4A0EE-79BF-4698-9D5C-9F98110E4BD1}" type="presParOf" srcId="{6B58D0E3-F162-44B8-924C-13183D4209D2}" destId="{A7D50E80-A96D-4C9A-9E29-9604BCCBAAAC}" srcOrd="0" destOrd="0" presId="urn:microsoft.com/office/officeart/2005/8/layout/hierarchy2"/>
    <dgm:cxn modelId="{163F262A-D2C8-4C39-9C22-EC3761738C35}" type="presParOf" srcId="{6B58D0E3-F162-44B8-924C-13183D4209D2}" destId="{ABA783CD-FC1E-4C2E-BDEF-AC29F9A67541}" srcOrd="1" destOrd="0" presId="urn:microsoft.com/office/officeart/2005/8/layout/hierarchy2"/>
    <dgm:cxn modelId="{3B978FE6-5DAC-4B8A-962F-416417180176}" type="presParOf" srcId="{13E506DF-2E3A-4419-A557-23B83160D789}" destId="{8B224308-5328-4DC5-9A98-3A8EC33790C6}" srcOrd="2" destOrd="0" presId="urn:microsoft.com/office/officeart/2005/8/layout/hierarchy2"/>
    <dgm:cxn modelId="{1C1C5897-8E07-430C-91BE-41610D07C4D5}" type="presParOf" srcId="{8B224308-5328-4DC5-9A98-3A8EC33790C6}" destId="{AD1EAD07-0935-4F70-A6B7-1C2098E27487}" srcOrd="0" destOrd="0" presId="urn:microsoft.com/office/officeart/2005/8/layout/hierarchy2"/>
    <dgm:cxn modelId="{5B2CB35D-B6AB-405F-9520-CB767E00D23C}" type="presParOf" srcId="{13E506DF-2E3A-4419-A557-23B83160D789}" destId="{FD01BC73-1DC7-468B-AFF2-C6DF299827EB}" srcOrd="3" destOrd="0" presId="urn:microsoft.com/office/officeart/2005/8/layout/hierarchy2"/>
    <dgm:cxn modelId="{46FED6A5-C871-4161-A1D4-5C33FF2CFBE6}" type="presParOf" srcId="{FD01BC73-1DC7-468B-AFF2-C6DF299827EB}" destId="{63BE117D-2B88-4D69-B45F-6235B05430A8}" srcOrd="0" destOrd="0" presId="urn:microsoft.com/office/officeart/2005/8/layout/hierarchy2"/>
    <dgm:cxn modelId="{B06ECEFD-8A58-44F9-AC8F-5F90165BAECF}" type="presParOf" srcId="{FD01BC73-1DC7-468B-AFF2-C6DF299827EB}" destId="{1B1315B7-E4D1-40A2-954F-720371EA37FF}" srcOrd="1" destOrd="0" presId="urn:microsoft.com/office/officeart/2005/8/layout/hierarchy2"/>
    <dgm:cxn modelId="{1ADB31F9-F858-4FB0-866E-C21EE5A22464}" type="presParOf" srcId="{13E506DF-2E3A-4419-A557-23B83160D789}" destId="{2E98116B-091F-4B06-B9A3-B6ADCD18365A}" srcOrd="4" destOrd="0" presId="urn:microsoft.com/office/officeart/2005/8/layout/hierarchy2"/>
    <dgm:cxn modelId="{B9D78F17-6811-453C-8F6D-26973F772DFB}" type="presParOf" srcId="{2E98116B-091F-4B06-B9A3-B6ADCD18365A}" destId="{D59755CE-1AFD-4C89-BE6C-FB724340385B}" srcOrd="0" destOrd="0" presId="urn:microsoft.com/office/officeart/2005/8/layout/hierarchy2"/>
    <dgm:cxn modelId="{125C1D3B-460A-4462-9187-B64ED880E3BD}" type="presParOf" srcId="{13E506DF-2E3A-4419-A557-23B83160D789}" destId="{FABFFBAE-7C3C-4A63-B1E7-1574F2D55D4E}" srcOrd="5" destOrd="0" presId="urn:microsoft.com/office/officeart/2005/8/layout/hierarchy2"/>
    <dgm:cxn modelId="{B67E2C5A-D369-40FA-8E14-E37CCAD7A7E4}" type="presParOf" srcId="{FABFFBAE-7C3C-4A63-B1E7-1574F2D55D4E}" destId="{8D4379B5-9054-4654-AE12-D126A352DDA3}" srcOrd="0" destOrd="0" presId="urn:microsoft.com/office/officeart/2005/8/layout/hierarchy2"/>
    <dgm:cxn modelId="{8B8FF062-AD28-42C8-8F37-BA99BBC38B55}" type="presParOf" srcId="{FABFFBAE-7C3C-4A63-B1E7-1574F2D55D4E}" destId="{C08FBB4B-1365-4CE6-AE3D-B714B0C8DE0E}" srcOrd="1" destOrd="0" presId="urn:microsoft.com/office/officeart/2005/8/layout/hierarchy2"/>
    <dgm:cxn modelId="{BCACCA05-D144-4C7D-975E-87C306A49C1A}" type="presParOf" srcId="{13E506DF-2E3A-4419-A557-23B83160D789}" destId="{240B7AC3-1295-4138-AA62-EC75E73268AE}" srcOrd="6" destOrd="0" presId="urn:microsoft.com/office/officeart/2005/8/layout/hierarchy2"/>
    <dgm:cxn modelId="{7A6D3369-B1C8-4278-A480-6546D0801FDB}" type="presParOf" srcId="{240B7AC3-1295-4138-AA62-EC75E73268AE}" destId="{329DAAFB-5F5E-4119-86B0-B2ADA728F443}" srcOrd="0" destOrd="0" presId="urn:microsoft.com/office/officeart/2005/8/layout/hierarchy2"/>
    <dgm:cxn modelId="{3EA46AFF-9A2D-420D-9E88-24BD795B82B5}" type="presParOf" srcId="{13E506DF-2E3A-4419-A557-23B83160D789}" destId="{750DACF7-EA39-492B-AC88-2EBBD3A16E3F}" srcOrd="7" destOrd="0" presId="urn:microsoft.com/office/officeart/2005/8/layout/hierarchy2"/>
    <dgm:cxn modelId="{40DFEB05-0596-4BA2-B4A7-63F37A61D4DF}" type="presParOf" srcId="{750DACF7-EA39-492B-AC88-2EBBD3A16E3F}" destId="{859E0CD7-65FC-47DC-8953-B6BADF7F46ED}" srcOrd="0" destOrd="0" presId="urn:microsoft.com/office/officeart/2005/8/layout/hierarchy2"/>
    <dgm:cxn modelId="{C3E04172-4F97-42D6-A1CF-D209CA872FF6}" type="presParOf" srcId="{750DACF7-EA39-492B-AC88-2EBBD3A16E3F}" destId="{4653F3E2-0A02-4483-8A32-929623419EB8}" srcOrd="1" destOrd="0" presId="urn:microsoft.com/office/officeart/2005/8/layout/hierarchy2"/>
    <dgm:cxn modelId="{27535F32-00C4-4F14-B877-149CDF48F481}" type="presParOf" srcId="{13E506DF-2E3A-4419-A557-23B83160D789}" destId="{EB1238E9-FFED-4084-9864-4181800E9C6A}" srcOrd="8" destOrd="0" presId="urn:microsoft.com/office/officeart/2005/8/layout/hierarchy2"/>
    <dgm:cxn modelId="{48704AFC-A0E4-44C6-BB6D-72946E8B379B}" type="presParOf" srcId="{EB1238E9-FFED-4084-9864-4181800E9C6A}" destId="{4A19DB4D-7628-4AC6-A860-77C8E64C5F7C}" srcOrd="0" destOrd="0" presId="urn:microsoft.com/office/officeart/2005/8/layout/hierarchy2"/>
    <dgm:cxn modelId="{3890E6C9-33DF-40FA-B58E-C0C42215EF38}" type="presParOf" srcId="{13E506DF-2E3A-4419-A557-23B83160D789}" destId="{6A14EA22-BE13-4858-AA41-4FDEE70EDE5C}" srcOrd="9" destOrd="0" presId="urn:microsoft.com/office/officeart/2005/8/layout/hierarchy2"/>
    <dgm:cxn modelId="{0E25B05D-90B3-4B71-AE7C-2BF3581386BC}" type="presParOf" srcId="{6A14EA22-BE13-4858-AA41-4FDEE70EDE5C}" destId="{36A65F64-9A0B-4340-B2AF-89CBAB53301D}" srcOrd="0" destOrd="0" presId="urn:microsoft.com/office/officeart/2005/8/layout/hierarchy2"/>
    <dgm:cxn modelId="{C0B06CA8-DC26-4674-8258-7B840D06F958}" type="presParOf" srcId="{6A14EA22-BE13-4858-AA41-4FDEE70EDE5C}" destId="{EE994E08-9B5F-482C-853C-6D72C390CD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687FF-6279-495C-9CCE-55613A5EC89B}">
      <dsp:nvSpPr>
        <dsp:cNvPr id="0" name=""/>
        <dsp:cNvSpPr/>
      </dsp:nvSpPr>
      <dsp:spPr>
        <a:xfrm>
          <a:off x="0" y="2458410"/>
          <a:ext cx="4001573" cy="1364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3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62" y="2498372"/>
        <a:ext cx="3921649" cy="1284476"/>
      </dsp:txXfrm>
    </dsp:sp>
    <dsp:sp modelId="{BBA0BD6D-3E5E-4F81-AA61-9F356204B13F}">
      <dsp:nvSpPr>
        <dsp:cNvPr id="0" name=""/>
        <dsp:cNvSpPr/>
      </dsp:nvSpPr>
      <dsp:spPr>
        <a:xfrm rot="18102550">
          <a:off x="3285693" y="1840777"/>
          <a:ext cx="301809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3018094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5693" y="1781371"/>
        <a:ext cx="3018094" cy="150904"/>
      </dsp:txXfrm>
    </dsp:sp>
    <dsp:sp modelId="{A7D50E80-A96D-4C9A-9E29-9604BCCBAAAC}">
      <dsp:nvSpPr>
        <dsp:cNvPr id="0" name=""/>
        <dsp:cNvSpPr/>
      </dsp:nvSpPr>
      <dsp:spPr>
        <a:xfrm>
          <a:off x="5587907" y="4976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tộc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Khơ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-me,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Hoa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38252"/>
        <a:ext cx="6294652" cy="1069568"/>
      </dsp:txXfrm>
    </dsp:sp>
    <dsp:sp modelId="{8B224308-5328-4DC5-9A98-3A8EC33790C6}">
      <dsp:nvSpPr>
        <dsp:cNvPr id="0" name=""/>
        <dsp:cNvSpPr/>
      </dsp:nvSpPr>
      <dsp:spPr>
        <a:xfrm rot="19291050">
          <a:off x="3781494" y="2494046"/>
          <a:ext cx="202649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026491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1494" y="2459430"/>
        <a:ext cx="2026491" cy="101324"/>
      </dsp:txXfrm>
    </dsp:sp>
    <dsp:sp modelId="{63BE117D-2B88-4D69-B45F-6235B05430A8}">
      <dsp:nvSpPr>
        <dsp:cNvPr id="0" name=""/>
        <dsp:cNvSpPr/>
      </dsp:nvSpPr>
      <dsp:spPr>
        <a:xfrm>
          <a:off x="5587907" y="1311514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ở: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thường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dọc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theo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sông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ngòi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rạch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1344790"/>
        <a:ext cx="6294652" cy="1069568"/>
      </dsp:txXfrm>
    </dsp:sp>
    <dsp:sp modelId="{2E98116B-091F-4B06-B9A3-B6ADCD18365A}">
      <dsp:nvSpPr>
        <dsp:cNvPr id="0" name=""/>
        <dsp:cNvSpPr/>
      </dsp:nvSpPr>
      <dsp:spPr>
        <a:xfrm rot="98580">
          <a:off x="4001247" y="3147315"/>
          <a:ext cx="158698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586986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1247" y="3123687"/>
        <a:ext cx="1586986" cy="79349"/>
      </dsp:txXfrm>
    </dsp:sp>
    <dsp:sp modelId="{8D4379B5-9054-4654-AE12-D126A352DDA3}">
      <dsp:nvSpPr>
        <dsp:cNvPr id="0" name=""/>
        <dsp:cNvSpPr/>
      </dsp:nvSpPr>
      <dsp:spPr>
        <a:xfrm>
          <a:off x="5587907" y="2618052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Xuồng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ghe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phương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phổ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2651328"/>
        <a:ext cx="6294652" cy="1069568"/>
      </dsp:txXfrm>
    </dsp:sp>
    <dsp:sp modelId="{240B7AC3-1295-4138-AA62-EC75E73268AE}">
      <dsp:nvSpPr>
        <dsp:cNvPr id="0" name=""/>
        <dsp:cNvSpPr/>
      </dsp:nvSpPr>
      <dsp:spPr>
        <a:xfrm rot="2426466">
          <a:off x="3752571" y="3800584"/>
          <a:ext cx="208433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084338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2571" y="3764522"/>
        <a:ext cx="2084338" cy="104216"/>
      </dsp:txXfrm>
    </dsp:sp>
    <dsp:sp modelId="{859E0CD7-65FC-47DC-8953-B6BADF7F46ED}">
      <dsp:nvSpPr>
        <dsp:cNvPr id="0" name=""/>
        <dsp:cNvSpPr/>
      </dsp:nvSpPr>
      <dsp:spPr>
        <a:xfrm>
          <a:off x="5587907" y="3924590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 </a:t>
          </a: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rằn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3957866"/>
        <a:ext cx="6294652" cy="1069568"/>
      </dsp:txXfrm>
    </dsp:sp>
    <dsp:sp modelId="{EB1238E9-FFED-4084-9864-4181800E9C6A}">
      <dsp:nvSpPr>
        <dsp:cNvPr id="0" name=""/>
        <dsp:cNvSpPr/>
      </dsp:nvSpPr>
      <dsp:spPr>
        <a:xfrm rot="3550566">
          <a:off x="3246799" y="4453853"/>
          <a:ext cx="309588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3095882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6799" y="4392502"/>
        <a:ext cx="3095882" cy="154794"/>
      </dsp:txXfrm>
    </dsp:sp>
    <dsp:sp modelId="{36A65F64-9A0B-4340-B2AF-89CBAB53301D}">
      <dsp:nvSpPr>
        <dsp:cNvPr id="0" name=""/>
        <dsp:cNvSpPr/>
      </dsp:nvSpPr>
      <dsp:spPr>
        <a:xfrm>
          <a:off x="5587907" y="5231128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Chúa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sp:txBody>
      <dsp:txXfrm>
        <a:off x="5621183" y="5264404"/>
        <a:ext cx="6294652" cy="106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AB925-A78E-4086-BB1E-04074A9FDF93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CA672-752F-4BEE-92BD-E3E8ACA7A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7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Khowme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Vinh</a:t>
            </a:r>
          </a:p>
          <a:p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khẩn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,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ấp</a:t>
            </a:r>
            <a:r>
              <a:rPr lang="en-US" dirty="0"/>
              <a:t>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đùm</a:t>
            </a:r>
            <a:r>
              <a:rPr lang="en-US" dirty="0"/>
              <a:t> </a:t>
            </a:r>
            <a:r>
              <a:rPr lang="en-US" dirty="0" err="1"/>
              <a:t>bọc</a:t>
            </a:r>
            <a:r>
              <a:rPr lang="en-US" dirty="0"/>
              <a:t> </a:t>
            </a:r>
            <a:r>
              <a:rPr lang="en-US" dirty="0" err="1"/>
              <a:t>lẫn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VN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53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(</a:t>
            </a:r>
            <a:r>
              <a:rPr lang="en-US" altLang="zh-CN" dirty="0" err="1"/>
              <a:t>đọc</a:t>
            </a:r>
            <a:r>
              <a:rPr lang="en-US" altLang="zh-CN" dirty="0"/>
              <a:t>)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ta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sông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thuận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việc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(</a:t>
            </a:r>
            <a:r>
              <a:rPr lang="en-US" altLang="zh-CN" dirty="0" err="1"/>
              <a:t>chiếu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2)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mái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dừa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,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lá</a:t>
            </a:r>
            <a:r>
              <a:rPr lang="en-US" altLang="zh-CN" dirty="0"/>
              <a:t> </a:t>
            </a:r>
            <a:r>
              <a:rPr lang="en-US" altLang="zh-CN" dirty="0" err="1"/>
              <a:t>dừa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dai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6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kênh</a:t>
            </a:r>
            <a:r>
              <a:rPr lang="en-US" altLang="zh-CN" dirty="0"/>
              <a:t> </a:t>
            </a:r>
            <a:r>
              <a:rPr lang="en-US" altLang="zh-CN" dirty="0" err="1"/>
              <a:t>rạch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yếu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3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xuồng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ghe</a:t>
            </a:r>
            <a:r>
              <a:rPr lang="en-US" dirty="0"/>
              <a:t>  </a:t>
            </a:r>
          </a:p>
          <a:p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ra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52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ngòi</a:t>
            </a:r>
            <a:r>
              <a:rPr lang="en-US" dirty="0"/>
              <a:t> </a:t>
            </a:r>
            <a:r>
              <a:rPr lang="en-US" dirty="0" err="1"/>
              <a:t>kênh</a:t>
            </a:r>
            <a:r>
              <a:rPr lang="en-US" dirty="0"/>
              <a:t> </a:t>
            </a:r>
            <a:r>
              <a:rPr lang="en-US" dirty="0" err="1"/>
              <a:t>rạch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(</a:t>
            </a:r>
            <a:r>
              <a:rPr lang="en-US" dirty="0" err="1"/>
              <a:t>hình</a:t>
            </a:r>
            <a:r>
              <a:rPr lang="en-US" dirty="0"/>
              <a:t> 1)</a:t>
            </a:r>
          </a:p>
          <a:p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kiên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,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ở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,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quay </a:t>
            </a:r>
            <a:r>
              <a:rPr lang="en-US" dirty="0" err="1"/>
              <a:t>lưới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91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Ngày</a:t>
            </a:r>
            <a:r>
              <a:rPr lang="en-US" dirty="0"/>
              <a:t> nay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khang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đươc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endParaRPr lang="en-US" dirty="0"/>
          </a:p>
          <a:p>
            <a:r>
              <a:rPr lang="en-US" dirty="0"/>
              <a:t>Giao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69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qua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thấy</a:t>
            </a:r>
            <a:endParaRPr lang="en-US" dirty="0"/>
          </a:p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1)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…; 2)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kênh</a:t>
            </a:r>
            <a:r>
              <a:rPr lang="en-US" dirty="0"/>
              <a:t>, </a:t>
            </a:r>
            <a:r>
              <a:rPr lang="en-US" dirty="0" err="1"/>
              <a:t>ngòi</a:t>
            </a:r>
            <a:r>
              <a:rPr lang="en-US" dirty="0"/>
              <a:t>,…</a:t>
            </a:r>
          </a:p>
          <a:p>
            <a:r>
              <a:rPr lang="en-US" dirty="0"/>
              <a:t>3) </a:t>
            </a:r>
            <a:r>
              <a:rPr lang="en-US" dirty="0" err="1"/>
              <a:t>xuồng</a:t>
            </a:r>
            <a:r>
              <a:rPr lang="en-US" dirty="0"/>
              <a:t>, </a:t>
            </a:r>
            <a:r>
              <a:rPr lang="en-US" dirty="0" err="1"/>
              <a:t>ghe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22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phần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ở.</a:t>
            </a:r>
          </a:p>
          <a:p>
            <a:r>
              <a:rPr lang="en-US" dirty="0" err="1"/>
              <a:t>Vậy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2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4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kênh</a:t>
            </a:r>
            <a:r>
              <a:rPr lang="en-US" altLang="zh-CN" dirty="0"/>
              <a:t> </a:t>
            </a:r>
            <a:r>
              <a:rPr lang="en-US" altLang="zh-CN" dirty="0" err="1"/>
              <a:t>rạch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yếu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: …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mắt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bà</a:t>
            </a:r>
            <a:r>
              <a:rPr lang="en-US" altLang="zh-CN" dirty="0"/>
              <a:t>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duyên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.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quen</a:t>
            </a:r>
            <a:r>
              <a:rPr lang="en-US" altLang="zh-CN" dirty="0"/>
              <a:t> </a:t>
            </a:r>
            <a:r>
              <a:rPr lang="en-US" altLang="zh-CN" dirty="0" err="1"/>
              <a:t>thuộc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.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áo</a:t>
            </a:r>
            <a:r>
              <a:rPr lang="en-US" altLang="zh-CN" dirty="0"/>
              <a:t> bag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thafh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gần</a:t>
            </a:r>
            <a:r>
              <a:rPr lang="en-US" altLang="zh-CN" dirty="0"/>
              <a:t> </a:t>
            </a:r>
            <a:r>
              <a:rPr lang="en-US" altLang="zh-CN" dirty="0" err="1"/>
              <a:t>gũi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mọi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biểu</a:t>
            </a:r>
            <a:r>
              <a:rPr lang="en-US" altLang="zh-CN" dirty="0"/>
              <a:t> </a:t>
            </a:r>
            <a:r>
              <a:rPr lang="en-US" altLang="zh-CN" dirty="0" err="1"/>
              <a:t>tượng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phụ</a:t>
            </a:r>
            <a:r>
              <a:rPr lang="en-US" altLang="zh-CN" dirty="0"/>
              <a:t> </a:t>
            </a:r>
            <a:r>
              <a:rPr lang="en-US" altLang="zh-CN" dirty="0" err="1"/>
              <a:t>nữ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cù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duyên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.</a:t>
            </a:r>
          </a:p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93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Ngoài</a:t>
            </a:r>
            <a:r>
              <a:rPr lang="en-US" altLang="zh-CN" dirty="0"/>
              <a:t> ra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đua</a:t>
            </a:r>
            <a:r>
              <a:rPr lang="en-US" altLang="zh-CN" dirty="0"/>
              <a:t> </a:t>
            </a:r>
            <a:r>
              <a:rPr lang="en-US" altLang="zh-CN" dirty="0" err="1"/>
              <a:t>ghe</a:t>
            </a:r>
            <a:r>
              <a:rPr lang="en-US" altLang="zh-CN" dirty="0"/>
              <a:t> </a:t>
            </a:r>
            <a:r>
              <a:rPr lang="en-US" altLang="zh-CN" dirty="0" err="1"/>
              <a:t>ngo</a:t>
            </a:r>
            <a:r>
              <a:rPr lang="en-US" altLang="zh-CN" dirty="0"/>
              <a:t>,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cúng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8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78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39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4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CA672-752F-4BEE-92BD-E3E8ACA7A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68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8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BF58-6C59-484B-BCE7-26692BDB82E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2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09719B-30E7-49E3-96B8-8338383177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1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thông</a:t>
            </a:r>
            <a:r>
              <a:rPr lang="en-US" altLang="zh-CN" dirty="0"/>
              <a:t> tin </a:t>
            </a:r>
            <a:r>
              <a:rPr lang="en-US" altLang="zh-CN" dirty="0" err="1"/>
              <a:t>trong</a:t>
            </a:r>
            <a:r>
              <a:rPr lang="en-US" altLang="zh-CN" dirty="0"/>
              <a:t> SGK </a:t>
            </a:r>
            <a:r>
              <a:rPr lang="en-US" altLang="zh-CN" dirty="0" err="1"/>
              <a:t>trang</a:t>
            </a:r>
            <a:r>
              <a:rPr lang="en-US" altLang="zh-CN" dirty="0"/>
              <a:t> 119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tộc</a:t>
            </a:r>
            <a:r>
              <a:rPr lang="en-US" altLang="zh-CN" dirty="0"/>
              <a:t> </a:t>
            </a:r>
            <a:r>
              <a:rPr lang="en-US" altLang="zh-CN" dirty="0" err="1"/>
              <a:t>sống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gồm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tộc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56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.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K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VN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chiếm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07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TPHCM.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di </a:t>
            </a:r>
            <a:r>
              <a:rPr lang="en-US" dirty="0" err="1"/>
              <a:t>cư</a:t>
            </a:r>
            <a:r>
              <a:rPr lang="en-US" dirty="0"/>
              <a:t> sang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Việt</a:t>
            </a:r>
            <a:r>
              <a:rPr lang="en-US" dirty="0"/>
              <a:t> Nam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hay </a:t>
            </a:r>
            <a:r>
              <a:rPr lang="en-US" dirty="0" err="1"/>
              <a:t>Chăm</a:t>
            </a:r>
            <a:r>
              <a:rPr lang="en-US" dirty="0"/>
              <a:t> pa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An </a:t>
            </a:r>
            <a:r>
              <a:rPr lang="en-US" dirty="0" err="1"/>
              <a:t>Giang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33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1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5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9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3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35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3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9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69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8869E8-99F4-4F7A-A364-17B93B753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34AF61-B6AE-43C2-AA83-24029A4A19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D36AC1-4B88-47DB-923C-2955A0BAA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CF2D0-BB1C-46AC-ACA1-5BDAB7554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20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960" indent="0" algn="ctr">
              <a:buNone/>
              <a:defRPr/>
            </a:lvl2pPr>
            <a:lvl3pPr marL="909919" indent="0" algn="ctr">
              <a:buNone/>
              <a:defRPr/>
            </a:lvl3pPr>
            <a:lvl4pPr marL="1364879" indent="0" algn="ctr">
              <a:buNone/>
              <a:defRPr/>
            </a:lvl4pPr>
            <a:lvl5pPr marL="1819839" indent="0" algn="ctr">
              <a:buNone/>
              <a:defRPr/>
            </a:lvl5pPr>
            <a:lvl6pPr marL="2274799" indent="0" algn="ctr">
              <a:buNone/>
              <a:defRPr/>
            </a:lvl6pPr>
            <a:lvl7pPr marL="2729758" indent="0" algn="ctr">
              <a:buNone/>
              <a:defRPr/>
            </a:lvl7pPr>
            <a:lvl8pPr marL="3184718" indent="0" algn="ctr">
              <a:buNone/>
              <a:defRPr/>
            </a:lvl8pPr>
            <a:lvl9pPr marL="3639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8C47-50B2-4AF8-951A-F1BBFFA5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9FE8-84B1-4980-BB7B-B5BFCC769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5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0"/>
            </a:lvl1pPr>
            <a:lvl2pPr marL="454960" indent="0">
              <a:buNone/>
              <a:defRPr sz="1791"/>
            </a:lvl2pPr>
            <a:lvl3pPr marL="909919" indent="0">
              <a:buNone/>
              <a:defRPr sz="1592"/>
            </a:lvl3pPr>
            <a:lvl4pPr marL="1364879" indent="0">
              <a:buNone/>
              <a:defRPr sz="1393"/>
            </a:lvl4pPr>
            <a:lvl5pPr marL="1819839" indent="0">
              <a:buNone/>
              <a:defRPr sz="1393"/>
            </a:lvl5pPr>
            <a:lvl6pPr marL="2274799" indent="0">
              <a:buNone/>
              <a:defRPr sz="1393"/>
            </a:lvl6pPr>
            <a:lvl7pPr marL="2729758" indent="0">
              <a:buNone/>
              <a:defRPr sz="1393"/>
            </a:lvl7pPr>
            <a:lvl8pPr marL="3184718" indent="0">
              <a:buNone/>
              <a:defRPr sz="1393"/>
            </a:lvl8pPr>
            <a:lvl9pPr marL="3639678" indent="0">
              <a:buNone/>
              <a:defRPr sz="13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3E14-BCC1-4228-B877-1325D619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98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388"/>
            </a:lvl2pPr>
            <a:lvl3pPr>
              <a:defRPr sz="1990"/>
            </a:lvl3pPr>
            <a:lvl4pPr>
              <a:defRPr sz="1791"/>
            </a:lvl4pPr>
            <a:lvl5pPr>
              <a:defRPr sz="1791"/>
            </a:lvl5pPr>
            <a:lvl6pPr>
              <a:defRPr sz="1791"/>
            </a:lvl6pPr>
            <a:lvl7pPr>
              <a:defRPr sz="1791"/>
            </a:lvl7pPr>
            <a:lvl8pPr>
              <a:defRPr sz="1791"/>
            </a:lvl8pPr>
            <a:lvl9pPr>
              <a:defRPr sz="1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388"/>
            </a:lvl2pPr>
            <a:lvl3pPr>
              <a:defRPr sz="1990"/>
            </a:lvl3pPr>
            <a:lvl4pPr>
              <a:defRPr sz="1791"/>
            </a:lvl4pPr>
            <a:lvl5pPr>
              <a:defRPr sz="1791"/>
            </a:lvl5pPr>
            <a:lvl6pPr>
              <a:defRPr sz="1791"/>
            </a:lvl6pPr>
            <a:lvl7pPr>
              <a:defRPr sz="1791"/>
            </a:lvl7pPr>
            <a:lvl8pPr>
              <a:defRPr sz="1791"/>
            </a:lvl8pPr>
            <a:lvl9pPr>
              <a:defRPr sz="1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B4B6-B55C-4C6A-941F-17500D5FE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5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60" indent="0">
              <a:buNone/>
              <a:defRPr sz="1990" b="1"/>
            </a:lvl2pPr>
            <a:lvl3pPr marL="909919" indent="0">
              <a:buNone/>
              <a:defRPr sz="1791" b="1"/>
            </a:lvl3pPr>
            <a:lvl4pPr marL="1364879" indent="0">
              <a:buNone/>
              <a:defRPr sz="1592" b="1"/>
            </a:lvl4pPr>
            <a:lvl5pPr marL="1819839" indent="0">
              <a:buNone/>
              <a:defRPr sz="1592" b="1"/>
            </a:lvl5pPr>
            <a:lvl6pPr marL="2274799" indent="0">
              <a:buNone/>
              <a:defRPr sz="1592" b="1"/>
            </a:lvl6pPr>
            <a:lvl7pPr marL="2729758" indent="0">
              <a:buNone/>
              <a:defRPr sz="1592" b="1"/>
            </a:lvl7pPr>
            <a:lvl8pPr marL="3184718" indent="0">
              <a:buNone/>
              <a:defRPr sz="1592" b="1"/>
            </a:lvl8pPr>
            <a:lvl9pPr marL="3639678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88"/>
            </a:lvl1pPr>
            <a:lvl2pPr>
              <a:defRPr sz="1990"/>
            </a:lvl2pPr>
            <a:lvl3pPr>
              <a:defRPr sz="1791"/>
            </a:lvl3pPr>
            <a:lvl4pPr>
              <a:defRPr sz="1592"/>
            </a:lvl4pPr>
            <a:lvl5pPr>
              <a:defRPr sz="1592"/>
            </a:lvl5pPr>
            <a:lvl6pPr>
              <a:defRPr sz="1592"/>
            </a:lvl6pPr>
            <a:lvl7pPr>
              <a:defRPr sz="1592"/>
            </a:lvl7pPr>
            <a:lvl8pPr>
              <a:defRPr sz="1592"/>
            </a:lvl8pPr>
            <a:lvl9pPr>
              <a:defRPr sz="15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60" indent="0">
              <a:buNone/>
              <a:defRPr sz="1990" b="1"/>
            </a:lvl2pPr>
            <a:lvl3pPr marL="909919" indent="0">
              <a:buNone/>
              <a:defRPr sz="1791" b="1"/>
            </a:lvl3pPr>
            <a:lvl4pPr marL="1364879" indent="0">
              <a:buNone/>
              <a:defRPr sz="1592" b="1"/>
            </a:lvl4pPr>
            <a:lvl5pPr marL="1819839" indent="0">
              <a:buNone/>
              <a:defRPr sz="1592" b="1"/>
            </a:lvl5pPr>
            <a:lvl6pPr marL="2274799" indent="0">
              <a:buNone/>
              <a:defRPr sz="1592" b="1"/>
            </a:lvl6pPr>
            <a:lvl7pPr marL="2729758" indent="0">
              <a:buNone/>
              <a:defRPr sz="1592" b="1"/>
            </a:lvl7pPr>
            <a:lvl8pPr marL="3184718" indent="0">
              <a:buNone/>
              <a:defRPr sz="1592" b="1"/>
            </a:lvl8pPr>
            <a:lvl9pPr marL="3639678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88"/>
            </a:lvl1pPr>
            <a:lvl2pPr>
              <a:defRPr sz="1990"/>
            </a:lvl2pPr>
            <a:lvl3pPr>
              <a:defRPr sz="1791"/>
            </a:lvl3pPr>
            <a:lvl4pPr>
              <a:defRPr sz="1592"/>
            </a:lvl4pPr>
            <a:lvl5pPr>
              <a:defRPr sz="1592"/>
            </a:lvl5pPr>
            <a:lvl6pPr>
              <a:defRPr sz="1592"/>
            </a:lvl6pPr>
            <a:lvl7pPr>
              <a:defRPr sz="1592"/>
            </a:lvl7pPr>
            <a:lvl8pPr>
              <a:defRPr sz="1592"/>
            </a:lvl8pPr>
            <a:lvl9pPr>
              <a:defRPr sz="15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5BAC-5F4A-42B9-8A78-C56AF1142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227-4519-4996-9E7C-4CFA542BF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12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 dirty="0"/>
              <a:t>GV. Cẩm Vân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9FEF-E920-4606-BEE6-FDC958F34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5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84"/>
            </a:lvl1pPr>
            <a:lvl2pPr>
              <a:defRPr sz="2786"/>
            </a:lvl2pPr>
            <a:lvl3pPr>
              <a:defRPr sz="2388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393"/>
            </a:lvl1pPr>
            <a:lvl2pPr marL="454960" indent="0">
              <a:buNone/>
              <a:defRPr sz="1194"/>
            </a:lvl2pPr>
            <a:lvl3pPr marL="909919" indent="0">
              <a:buNone/>
              <a:defRPr sz="995"/>
            </a:lvl3pPr>
            <a:lvl4pPr marL="1364879" indent="0">
              <a:buNone/>
              <a:defRPr sz="896"/>
            </a:lvl4pPr>
            <a:lvl5pPr marL="1819839" indent="0">
              <a:buNone/>
              <a:defRPr sz="896"/>
            </a:lvl5pPr>
            <a:lvl6pPr marL="2274799" indent="0">
              <a:buNone/>
              <a:defRPr sz="896"/>
            </a:lvl6pPr>
            <a:lvl7pPr marL="2729758" indent="0">
              <a:buNone/>
              <a:defRPr sz="896"/>
            </a:lvl7pPr>
            <a:lvl8pPr marL="3184718" indent="0">
              <a:buNone/>
              <a:defRPr sz="896"/>
            </a:lvl8pPr>
            <a:lvl9pPr marL="3639678" indent="0">
              <a:buNone/>
              <a:defRPr sz="8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2B5A-D0BC-4A7E-B660-4DFBC6DF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86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84"/>
            </a:lvl1pPr>
            <a:lvl2pPr marL="454960" indent="0">
              <a:buNone/>
              <a:defRPr sz="2786"/>
            </a:lvl2pPr>
            <a:lvl3pPr marL="909919" indent="0">
              <a:buNone/>
              <a:defRPr sz="2388"/>
            </a:lvl3pPr>
            <a:lvl4pPr marL="1364879" indent="0">
              <a:buNone/>
              <a:defRPr sz="1990"/>
            </a:lvl4pPr>
            <a:lvl5pPr marL="1819839" indent="0">
              <a:buNone/>
              <a:defRPr sz="1990"/>
            </a:lvl5pPr>
            <a:lvl6pPr marL="2274799" indent="0">
              <a:buNone/>
              <a:defRPr sz="1990"/>
            </a:lvl6pPr>
            <a:lvl7pPr marL="2729758" indent="0">
              <a:buNone/>
              <a:defRPr sz="1990"/>
            </a:lvl7pPr>
            <a:lvl8pPr marL="3184718" indent="0">
              <a:buNone/>
              <a:defRPr sz="1990"/>
            </a:lvl8pPr>
            <a:lvl9pPr marL="3639678" indent="0">
              <a:buNone/>
              <a:defRPr sz="199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93"/>
            </a:lvl1pPr>
            <a:lvl2pPr marL="454960" indent="0">
              <a:buNone/>
              <a:defRPr sz="1194"/>
            </a:lvl2pPr>
            <a:lvl3pPr marL="909919" indent="0">
              <a:buNone/>
              <a:defRPr sz="995"/>
            </a:lvl3pPr>
            <a:lvl4pPr marL="1364879" indent="0">
              <a:buNone/>
              <a:defRPr sz="896"/>
            </a:lvl4pPr>
            <a:lvl5pPr marL="1819839" indent="0">
              <a:buNone/>
              <a:defRPr sz="896"/>
            </a:lvl5pPr>
            <a:lvl6pPr marL="2274799" indent="0">
              <a:buNone/>
              <a:defRPr sz="896"/>
            </a:lvl6pPr>
            <a:lvl7pPr marL="2729758" indent="0">
              <a:buNone/>
              <a:defRPr sz="896"/>
            </a:lvl7pPr>
            <a:lvl8pPr marL="3184718" indent="0">
              <a:buNone/>
              <a:defRPr sz="896"/>
            </a:lvl8pPr>
            <a:lvl9pPr marL="3639678" indent="0">
              <a:buNone/>
              <a:defRPr sz="8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F59BD-B1C0-466E-A1E8-804EA6CBA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0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3857-8D32-42FF-A6E1-2C51AF34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9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97918-27A8-43E0-AB4A-9548DA77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7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1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51BE4-7D0B-44E7-91C4-B1D4DB96C70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93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5pPr>
      <a:lvl6pPr marL="454960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6pPr>
      <a:lvl7pPr marL="90991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7pPr>
      <a:lvl8pPr marL="136487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8pPr>
      <a:lvl9pPr marL="181983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9pPr>
    </p:titleStyle>
    <p:bodyStyle>
      <a:lvl1pPr marL="341220" indent="-341220" algn="l" rtl="0" eaLnBrk="0" fontAlgn="base" hangingPunct="0">
        <a:spcBef>
          <a:spcPct val="20000"/>
        </a:spcBef>
        <a:spcAft>
          <a:spcPct val="0"/>
        </a:spcAft>
        <a:buChar char="•"/>
        <a:defRPr sz="3184">
          <a:solidFill>
            <a:schemeClr val="tx1"/>
          </a:solidFill>
          <a:latin typeface="+mn-lt"/>
          <a:ea typeface="+mn-ea"/>
          <a:cs typeface="+mn-cs"/>
        </a:defRPr>
      </a:lvl1pPr>
      <a:lvl2pPr marL="739310" indent="-284350" algn="l" rtl="0" eaLnBrk="0" fontAlgn="base" hangingPunct="0">
        <a:spcBef>
          <a:spcPct val="20000"/>
        </a:spcBef>
        <a:spcAft>
          <a:spcPct val="0"/>
        </a:spcAft>
        <a:buChar char="–"/>
        <a:defRPr sz="2786">
          <a:solidFill>
            <a:schemeClr val="tx1"/>
          </a:solidFill>
          <a:latin typeface="+mn-lt"/>
        </a:defRPr>
      </a:lvl2pPr>
      <a:lvl3pPr marL="1137399" indent="-227480" algn="l" rtl="0" eaLnBrk="0" fontAlgn="base" hangingPunct="0">
        <a:spcBef>
          <a:spcPct val="20000"/>
        </a:spcBef>
        <a:spcAft>
          <a:spcPct val="0"/>
        </a:spcAft>
        <a:buChar char="•"/>
        <a:defRPr sz="2388">
          <a:solidFill>
            <a:schemeClr val="tx1"/>
          </a:solidFill>
          <a:latin typeface="+mn-lt"/>
        </a:defRPr>
      </a:lvl3pPr>
      <a:lvl4pPr marL="1592359" indent="-227480" algn="l" rtl="0" eaLnBrk="0" fontAlgn="base" hangingPunct="0">
        <a:spcBef>
          <a:spcPct val="20000"/>
        </a:spcBef>
        <a:spcAft>
          <a:spcPct val="0"/>
        </a:spcAft>
        <a:buChar char="–"/>
        <a:defRPr sz="1990">
          <a:solidFill>
            <a:schemeClr val="tx1"/>
          </a:solidFill>
          <a:latin typeface="+mn-lt"/>
        </a:defRPr>
      </a:lvl4pPr>
      <a:lvl5pPr marL="2047319" indent="-227480" algn="l" rtl="0" eaLnBrk="0" fontAlgn="base" hangingPunct="0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5pPr>
      <a:lvl6pPr marL="250227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6pPr>
      <a:lvl7pPr marL="295723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7pPr>
      <a:lvl8pPr marL="341219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8pPr>
      <a:lvl9pPr marL="386715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1pPr>
      <a:lvl2pPr marL="454960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90991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3pPr>
      <a:lvl4pPr marL="136487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181983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27479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72975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18471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63967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7.m4a"/><Relationship Id="rId7" Type="http://schemas.openxmlformats.org/officeDocument/2006/relationships/image" Target="../media/image2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25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openxmlformats.org/officeDocument/2006/relationships/image" Target="../media/image27.jpe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1.m4a"/><Relationship Id="rId7" Type="http://schemas.openxmlformats.org/officeDocument/2006/relationships/image" Target="../media/image29.jpe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14.m4a"/><Relationship Id="rId7" Type="http://schemas.openxmlformats.org/officeDocument/2006/relationships/image" Target="../media/image30.jpe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7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16.m4a"/><Relationship Id="rId7" Type="http://schemas.openxmlformats.org/officeDocument/2006/relationships/image" Target="../media/image33.jpe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7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7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7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7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5.m4a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png"/><Relationship Id="rId4" Type="http://schemas.openxmlformats.org/officeDocument/2006/relationships/audio" Target="../media/media25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24" y="-143983"/>
            <a:ext cx="12246124" cy="6927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485" y="-60571"/>
            <a:ext cx="3569692" cy="16089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4" y="2842831"/>
            <a:ext cx="1876851" cy="845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959" y="2019536"/>
            <a:ext cx="1251922" cy="1618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45" y="-143983"/>
            <a:ext cx="2169412" cy="26995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CD06F1-2AE8-4BFB-AEE1-8288B8164E6F}"/>
              </a:ext>
            </a:extLst>
          </p:cNvPr>
          <p:cNvSpPr/>
          <p:nvPr/>
        </p:nvSpPr>
        <p:spPr>
          <a:xfrm>
            <a:off x="2634370" y="2622909"/>
            <a:ext cx="74366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Ở </a:t>
            </a:r>
            <a:b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NAM BỘ</a:t>
            </a:r>
            <a:endParaRPr lang="en-US" sz="5400" b="1" cap="none" spc="0" dirty="0">
              <a:ln/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592B9F-E3F4-4448-9A76-279CEE331D36}"/>
              </a:ext>
            </a:extLst>
          </p:cNvPr>
          <p:cNvSpPr/>
          <p:nvPr/>
        </p:nvSpPr>
        <p:spPr>
          <a:xfrm>
            <a:off x="4015654" y="1978690"/>
            <a:ext cx="4160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 21: ĐỊA LÍ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1495B8-DDA2-4806-B92A-92E5C5EB11B3}"/>
              </a:ext>
            </a:extLst>
          </p:cNvPr>
          <p:cNvSpPr/>
          <p:nvPr/>
        </p:nvSpPr>
        <p:spPr>
          <a:xfrm>
            <a:off x="2797646" y="128587"/>
            <a:ext cx="65657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  <a:endParaRPr lang="en-US" sz="3200" b="1" cap="none" spc="0" dirty="0">
              <a:ln/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D36651-D45E-43C3-A2FD-0999DE0B266E}"/>
              </a:ext>
            </a:extLst>
          </p:cNvPr>
          <p:cNvSpPr/>
          <p:nvPr/>
        </p:nvSpPr>
        <p:spPr>
          <a:xfrm>
            <a:off x="1761931" y="1330638"/>
            <a:ext cx="8555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BÀI GIẢNG TRỰC TUYẾN LỚP 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DBCFAA-F7A9-4F2D-8BCA-B46AA59FA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881"/>
    </mc:Choice>
    <mc:Fallback xmlns="">
      <p:transition advTm="2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7" grpId="0"/>
    </p:bldLst>
  </p:timing>
  <p:extLst>
    <p:ext uri="{E180D4A7-C9FB-4DFB-919C-405C955672EB}">
      <p14:showEvtLst xmlns:p14="http://schemas.microsoft.com/office/powerpoint/2010/main">
        <p14:playEvt time="2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9440" y="1502425"/>
            <a:ext cx="1447512" cy="3970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" idx="3"/>
            <a:endCxn id="5" idx="1"/>
          </p:cNvCxnSpPr>
          <p:nvPr/>
        </p:nvCxnSpPr>
        <p:spPr>
          <a:xfrm flipV="1">
            <a:off x="3500294" y="1731821"/>
            <a:ext cx="2057977" cy="17557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558270" y="1122219"/>
            <a:ext cx="5104534" cy="1219200"/>
          </a:xfrm>
          <a:prstGeom prst="rect">
            <a:avLst/>
          </a:prstGeom>
          <a:solidFill>
            <a:schemeClr val="accent5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2" idx="3"/>
            <a:endCxn id="23" idx="1"/>
          </p:cNvCxnSpPr>
          <p:nvPr/>
        </p:nvCxnSpPr>
        <p:spPr>
          <a:xfrm flipV="1">
            <a:off x="3500294" y="3405044"/>
            <a:ext cx="2057977" cy="825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4" idx="1"/>
          </p:cNvCxnSpPr>
          <p:nvPr/>
        </p:nvCxnSpPr>
        <p:spPr>
          <a:xfrm>
            <a:off x="3500294" y="3512996"/>
            <a:ext cx="2057977" cy="12668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558270" y="3019284"/>
            <a:ext cx="5104534" cy="998537"/>
          </a:xfrm>
          <a:prstGeom prst="rect">
            <a:avLst/>
          </a:prstGeom>
          <a:solidFill>
            <a:schemeClr val="accent5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58270" y="4398819"/>
            <a:ext cx="5104534" cy="762000"/>
          </a:xfrm>
          <a:prstGeom prst="rect">
            <a:avLst/>
          </a:prstGeom>
          <a:solidFill>
            <a:schemeClr val="accent5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8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2632112" y="2564168"/>
            <a:ext cx="7713844" cy="863737"/>
            <a:chOff x="769318" y="3366607"/>
            <a:chExt cx="3842421" cy="71211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769318" y="3366607"/>
              <a:ext cx="3842421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altLang="zh-CN" sz="5000" b="1" dirty="0">
                  <a:solidFill>
                    <a:srgbClr val="FF9C98"/>
                  </a:solidFill>
                  <a:latin typeface="Times New Roman" panose="02020603050405020304" pitchFamily="18" charset="0"/>
                  <a:ea typeface="华文琥珀" panose="02010800040101010101" pitchFamily="2" charset="-122"/>
                  <a:cs typeface="Times New Roman" panose="02020603050405020304" pitchFamily="18" charset="0"/>
                </a:rPr>
                <a:t>NHÀ Ở CỦA NGƯỜI DÂN</a:t>
              </a:r>
              <a:endParaRPr lang="zh-CN" altLang="en-US" sz="5000" b="1" dirty="0">
                <a:solidFill>
                  <a:srgbClr val="FF9C98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dirty="0">
                <a:solidFill>
                  <a:srgbClr val="71AFA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6E37A13-E9E7-4F24-9321-67A6614DC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3" y="367080"/>
            <a:ext cx="2169412" cy="269957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38BFE03-AF98-4EC1-8817-7BECF90C1C25}"/>
              </a:ext>
            </a:extLst>
          </p:cNvPr>
          <p:cNvSpPr/>
          <p:nvPr/>
        </p:nvSpPr>
        <p:spPr>
          <a:xfrm flipH="1">
            <a:off x="1399560" y="2700706"/>
            <a:ext cx="1099418" cy="94637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92069" y="2688038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93"/>
    </mc:Choice>
    <mc:Fallback xmlns="">
      <p:transition advTm="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3971925" y="-37615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750009" y="1919224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6207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428029" y="2219236"/>
            <a:ext cx="10254731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79120A-ED00-4808-8186-171D69C9E55F}"/>
              </a:ext>
            </a:extLst>
          </p:cNvPr>
          <p:cNvSpPr/>
          <p:nvPr/>
        </p:nvSpPr>
        <p:spPr>
          <a:xfrm>
            <a:off x="811374" y="3352932"/>
            <a:ext cx="11013205" cy="1410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263527" y="1068650"/>
            <a:ext cx="1196045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119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400" b="1" cap="none" spc="0" dirty="0">
              <a:ln/>
              <a:solidFill>
                <a:srgbClr val="00B49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8F2BAF-5B27-4CDF-B05B-4A33116C0E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976"/>
    </mc:Choice>
    <mc:Fallback xmlns="">
      <p:transition advTm="2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6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01AEEA83-AB7D-43B3-A5A6-D8A84A29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30" y="52712"/>
            <a:ext cx="3647349" cy="16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E71F4-3515-4670-A682-11E6401C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Áo bà ba – thời trang duyên dáng của con gái miền Tây sông nước">
            <a:extLst>
              <a:ext uri="{FF2B5EF4-FFF2-40B4-BE49-F238E27FC236}">
                <a16:creationId xmlns:a16="http://schemas.microsoft.com/office/drawing/2014/main" id="{F6BD7490-3572-46D6-9B01-9136016B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90" y="1707310"/>
            <a:ext cx="6342252" cy="49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 gái miền Tây giống Ngọc Trinh như đúc, xinh đẹp quyến rũ không kém cạnh  &amp;quot;nữ hoàng nội y&amp;quot;">
            <a:extLst>
              <a:ext uri="{FF2B5EF4-FFF2-40B4-BE49-F238E27FC236}">
                <a16:creationId xmlns:a16="http://schemas.microsoft.com/office/drawing/2014/main" id="{914CF88F-2739-432E-8A56-B5880943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8" y="0"/>
            <a:ext cx="5067945" cy="663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9B1606-098D-47D0-BC46-773AE041D2E8}"/>
              </a:ext>
            </a:extLst>
          </p:cNvPr>
          <p:cNvSpPr/>
          <p:nvPr/>
        </p:nvSpPr>
        <p:spPr>
          <a:xfrm>
            <a:off x="7403194" y="464009"/>
            <a:ext cx="2656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2A6CD2-9612-445E-8FCD-465CC0BCE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76"/>
    </mc:Choice>
    <mc:Fallback xmlns="">
      <p:transition advTm="1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Người Hoa | 54 dân tộc Việt Nam | Báo ảnh Dân tộc và Miền núi">
            <a:extLst>
              <a:ext uri="{FF2B5EF4-FFF2-40B4-BE49-F238E27FC236}">
                <a16:creationId xmlns:a16="http://schemas.microsoft.com/office/drawing/2014/main" id="{3B80D204-0EF3-49E6-BE4D-7E4DC29CE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3063" b="-2"/>
          <a:stretch/>
        </p:blipFill>
        <p:spPr bwMode="auto">
          <a:xfrm>
            <a:off x="321731" y="1394847"/>
            <a:ext cx="5668684" cy="5169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ét đẹp trang phục các dân tộc ở ĐBSCL - Báo Cần Thơ Online">
            <a:extLst>
              <a:ext uri="{FF2B5EF4-FFF2-40B4-BE49-F238E27FC236}">
                <a16:creationId xmlns:a16="http://schemas.microsoft.com/office/drawing/2014/main" id="{0992E205-8931-4AA3-A46A-720FCAB61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0" b="-2"/>
          <a:stretch/>
        </p:blipFill>
        <p:spPr bwMode="auto">
          <a:xfrm>
            <a:off x="6195375" y="325464"/>
            <a:ext cx="5674893" cy="6192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493B4-D6CD-4F9A-AEEB-0A9017C2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75" y="170482"/>
            <a:ext cx="3647349" cy="12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C9A7B-5434-4A43-A452-3DC1FFD12BB2}"/>
              </a:ext>
            </a:extLst>
          </p:cNvPr>
          <p:cNvSpPr/>
          <p:nvPr/>
        </p:nvSpPr>
        <p:spPr>
          <a:xfrm>
            <a:off x="1759399" y="411297"/>
            <a:ext cx="2484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D5AFAC-9A9B-433E-85DD-27FD381A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24"/>
    </mc:Choice>
    <mc:Fallback xmlns="">
      <p:transition advTm="1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ét đẹp trang phục phụ nữ người Chăm | Báo Dân tộc và Phát triển">
            <a:extLst>
              <a:ext uri="{FF2B5EF4-FFF2-40B4-BE49-F238E27FC236}">
                <a16:creationId xmlns:a16="http://schemas.microsoft.com/office/drawing/2014/main" id="{B5CA1162-42CE-4FAC-B1A2-CC0D1D982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5" r="7704" b="-1"/>
          <a:stretch/>
        </p:blipFill>
        <p:spPr bwMode="auto">
          <a:xfrm>
            <a:off x="643467" y="1073673"/>
            <a:ext cx="5291666" cy="5361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m people in Ninh Thuan province celebrate Kate festival - Nhan Dan Online">
            <a:extLst>
              <a:ext uri="{FF2B5EF4-FFF2-40B4-BE49-F238E27FC236}">
                <a16:creationId xmlns:a16="http://schemas.microsoft.com/office/drawing/2014/main" id="{23B7E916-1CC1-4E81-8DA5-A7D5192E1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25165" b="-1"/>
          <a:stretch/>
        </p:blipFill>
        <p:spPr bwMode="auto">
          <a:xfrm>
            <a:off x="6256865" y="1076561"/>
            <a:ext cx="5291667" cy="5355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ADCF4-227E-47A8-BBE4-5C9BC44F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0667"/>
            <a:ext cx="3647349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42E7E0-6F8D-4DF7-965D-80DFFD306166}"/>
              </a:ext>
            </a:extLst>
          </p:cNvPr>
          <p:cNvSpPr/>
          <p:nvPr/>
        </p:nvSpPr>
        <p:spPr>
          <a:xfrm>
            <a:off x="4443377" y="140667"/>
            <a:ext cx="29835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A033BE-53D0-434E-A780-7839D0B31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5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83"/>
    </mc:Choice>
    <mc:Fallback xmlns="">
      <p:transition advTm="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NGỌT NGÀO VÀ GỢI CẢM với bộ ảnh CỰC CHẤT của cô gái Khmer ở Trà Vinh">
            <a:extLst>
              <a:ext uri="{FF2B5EF4-FFF2-40B4-BE49-F238E27FC236}">
                <a16:creationId xmlns:a16="http://schemas.microsoft.com/office/drawing/2014/main" id="{8CA98226-D08D-4508-87F4-EAE743044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8"/>
          <a:stretch/>
        </p:blipFill>
        <p:spPr bwMode="auto">
          <a:xfrm>
            <a:off x="643467" y="945396"/>
            <a:ext cx="5346948" cy="53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op 5 trang phục khmer khiến người xem phải tò mò click vào">
            <a:extLst>
              <a:ext uri="{FF2B5EF4-FFF2-40B4-BE49-F238E27FC236}">
                <a16:creationId xmlns:a16="http://schemas.microsoft.com/office/drawing/2014/main" id="{699F1A29-030C-431F-8622-E05D57AE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548"/>
          <a:stretch/>
        </p:blipFill>
        <p:spPr bwMode="auto">
          <a:xfrm>
            <a:off x="6182942" y="945396"/>
            <a:ext cx="5365590" cy="5355405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C461C5-62C6-46C1-B329-60595C29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0667"/>
            <a:ext cx="3647349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BE01A-1788-4AE4-A68D-D0C64444A5E6}"/>
              </a:ext>
            </a:extLst>
          </p:cNvPr>
          <p:cNvSpPr/>
          <p:nvPr/>
        </p:nvSpPr>
        <p:spPr>
          <a:xfrm>
            <a:off x="4207738" y="140667"/>
            <a:ext cx="3454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C07ADD-8011-4C07-B0A8-BCA577D2A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867"/>
    </mc:Choice>
    <mc:Fallback xmlns="">
      <p:transition advTm="2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6256610" y="2409981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2998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6883177" y="2436569"/>
            <a:ext cx="476406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688643" y="932608"/>
            <a:ext cx="1113593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119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“Ở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 descr="Image result for cụm dân cư ven sông nam bộ">
            <a:extLst>
              <a:ext uri="{FF2B5EF4-FFF2-40B4-BE49-F238E27FC236}">
                <a16:creationId xmlns:a16="http://schemas.microsoft.com/office/drawing/2014/main" id="{04188F26-F0FE-482A-B887-F88EE02AE6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5899" r="5582" b="12651"/>
          <a:stretch/>
        </p:blipFill>
        <p:spPr bwMode="auto">
          <a:xfrm>
            <a:off x="919578" y="2409981"/>
            <a:ext cx="4981279" cy="38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6543160" y="2409981"/>
            <a:ext cx="4764061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 descr="Image result for nhà ở miền tây nam bộ">
            <a:extLst>
              <a:ext uri="{FF2B5EF4-FFF2-40B4-BE49-F238E27FC236}">
                <a16:creationId xmlns:a16="http://schemas.microsoft.com/office/drawing/2014/main" id="{881AADF5-1885-4581-8920-5A81A92918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493318" y="2407160"/>
            <a:ext cx="5560202" cy="38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9E33FD-B092-4BF3-AC37-34E56F421C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83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652"/>
    </mc:Choice>
    <mc:Fallback xmlns="">
      <p:transition advTm="3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  <p:bldP spid="1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750009" y="1190433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2998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285189" y="1413928"/>
            <a:ext cx="1027066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1285189" y="2453535"/>
            <a:ext cx="985735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xuồng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ghe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E9EEDA-B629-41EE-B5EE-5FDB1088C9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6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861"/>
    </mc:Choice>
    <mc:Fallback xmlns="">
      <p:transition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ho noi mien tay song nuoc">
            <a:extLst>
              <a:ext uri="{FF2B5EF4-FFF2-40B4-BE49-F238E27FC236}">
                <a16:creationId xmlns:a16="http://schemas.microsoft.com/office/drawing/2014/main" id="{A76E7779-9A0A-4EC8-B27B-FEE7E1166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084" t="1724" r="4125" b="3448"/>
          <a:stretch/>
        </p:blipFill>
        <p:spPr bwMode="auto">
          <a:xfrm>
            <a:off x="484988" y="666750"/>
            <a:ext cx="5376645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10" descr="xuong ghe3">
            <a:extLst>
              <a:ext uri="{FF2B5EF4-FFF2-40B4-BE49-F238E27FC236}">
                <a16:creationId xmlns:a16="http://schemas.microsoft.com/office/drawing/2014/main" id="{24021149-3923-4582-8C94-D94E9DCC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0368" y="590550"/>
            <a:ext cx="5615649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1976238A-6179-440E-B0B0-AF9C6343E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41" y="5359400"/>
            <a:ext cx="4700632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Ghe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1D0CF79D-A240-4623-A17F-5F24F1E2B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0" y="5359400"/>
            <a:ext cx="3619500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Xuồng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3F597A-0AE7-42C1-ABA8-078106189D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0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80"/>
    </mc:Choice>
    <mc:Fallback xmlns="">
      <p:transition advTm="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2632112" y="2564168"/>
            <a:ext cx="9129422" cy="863737"/>
            <a:chOff x="769318" y="3366607"/>
            <a:chExt cx="4547549" cy="71211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769318" y="3366607"/>
              <a:ext cx="4547549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vi-VN" sz="5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imes New Roman" pitchFamily="18" charset="0"/>
                </a:rPr>
                <a:t>Đồng bằng lớn nhất của nước ta</a:t>
              </a:r>
              <a:endParaRPr lang="en-US" sz="5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dirty="0">
                <a:solidFill>
                  <a:srgbClr val="71AFA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6E37A13-E9E7-4F24-9321-67A6614DC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3" y="367080"/>
            <a:ext cx="2169412" cy="269957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38BFE03-AF98-4EC1-8817-7BECF90C1C25}"/>
              </a:ext>
            </a:extLst>
          </p:cNvPr>
          <p:cNvSpPr/>
          <p:nvPr/>
        </p:nvSpPr>
        <p:spPr>
          <a:xfrm flipH="1">
            <a:off x="1399560" y="2700706"/>
            <a:ext cx="1099418" cy="94637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92069" y="2688038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0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93"/>
    </mc:Choice>
    <mc:Fallback xmlns="">
      <p:transition advTm="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72F87A-15CF-4369-955B-730483860E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014"/>
          <a:stretch/>
        </p:blipFill>
        <p:spPr>
          <a:xfrm>
            <a:off x="5429251" y="266700"/>
            <a:ext cx="6343649" cy="4552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2716844-386F-403F-88E3-B5FCCA46F85F}"/>
              </a:ext>
            </a:extLst>
          </p:cNvPr>
          <p:cNvSpPr/>
          <p:nvPr/>
        </p:nvSpPr>
        <p:spPr>
          <a:xfrm>
            <a:off x="419100" y="538163"/>
            <a:ext cx="4171950" cy="1028700"/>
          </a:xfrm>
          <a:prstGeom prst="round2DiagRect">
            <a:avLst/>
          </a:prstGeom>
          <a:solidFill>
            <a:srgbClr val="00B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ĐÂY</a:t>
            </a:r>
          </a:p>
        </p:txBody>
      </p:sp>
      <p:pic>
        <p:nvPicPr>
          <p:cNvPr id="1026" name="Picture 2" descr="Khám phá các kiểu kiến trúc nhà ở miền Tây Nam Bộ đặc trưng nhất TIN308088  - Kiến trúc Angcovat">
            <a:extLst>
              <a:ext uri="{FF2B5EF4-FFF2-40B4-BE49-F238E27FC236}">
                <a16:creationId xmlns:a16="http://schemas.microsoft.com/office/drawing/2014/main" id="{05412A70-BEE1-4BEA-8DBF-4A328445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05025"/>
            <a:ext cx="5981700" cy="4486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14AD04-BC77-45A7-9410-F42574664C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389"/>
    </mc:Choice>
    <mc:Fallback xmlns="">
      <p:transition advTm="1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8BD02A4-01DD-49A3-A69C-37700B9B3F10}"/>
              </a:ext>
            </a:extLst>
          </p:cNvPr>
          <p:cNvSpPr/>
          <p:nvPr/>
        </p:nvSpPr>
        <p:spPr>
          <a:xfrm>
            <a:off x="781050" y="595313"/>
            <a:ext cx="4171950" cy="1028700"/>
          </a:xfrm>
          <a:prstGeom prst="round2DiagRect">
            <a:avLst/>
          </a:prstGeom>
          <a:solidFill>
            <a:srgbClr val="00B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NGÀY NAY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022DD-7B4E-43BA-8716-0FBDDBD3B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1981201"/>
            <a:ext cx="6096000" cy="468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Phương pháp hiện đại hóa ngôi nhà ở nông thôn">
            <a:extLst>
              <a:ext uri="{FF2B5EF4-FFF2-40B4-BE49-F238E27FC236}">
                <a16:creationId xmlns:a16="http://schemas.microsoft.com/office/drawing/2014/main" id="{F9E4488A-CAF6-4A18-BC2C-43712C4E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54793"/>
            <a:ext cx="6400800" cy="4681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32C17F-80E3-45AE-901A-FA54A9CEDB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37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18"/>
    </mc:Choice>
    <mc:Fallback xmlns="">
      <p:transition advTm="1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3E091-BEE1-40F2-9A5E-77882225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678F0E1-20AA-4015-B32F-F6D2898581AC}"/>
              </a:ext>
            </a:extLst>
          </p:cNvPr>
          <p:cNvSpPr/>
          <p:nvPr/>
        </p:nvSpPr>
        <p:spPr>
          <a:xfrm>
            <a:off x="134202" y="2530780"/>
            <a:ext cx="3876515" cy="1502182"/>
          </a:xfrm>
          <a:custGeom>
            <a:avLst/>
            <a:gdLst>
              <a:gd name="connsiteX0" fmla="*/ 0 w 3876515"/>
              <a:gd name="connsiteY0" fmla="*/ 139136 h 1391356"/>
              <a:gd name="connsiteX1" fmla="*/ 139136 w 3876515"/>
              <a:gd name="connsiteY1" fmla="*/ 0 h 1391356"/>
              <a:gd name="connsiteX2" fmla="*/ 3737379 w 3876515"/>
              <a:gd name="connsiteY2" fmla="*/ 0 h 1391356"/>
              <a:gd name="connsiteX3" fmla="*/ 3876515 w 3876515"/>
              <a:gd name="connsiteY3" fmla="*/ 139136 h 1391356"/>
              <a:gd name="connsiteX4" fmla="*/ 3876515 w 3876515"/>
              <a:gd name="connsiteY4" fmla="*/ 1252220 h 1391356"/>
              <a:gd name="connsiteX5" fmla="*/ 3737379 w 3876515"/>
              <a:gd name="connsiteY5" fmla="*/ 1391356 h 1391356"/>
              <a:gd name="connsiteX6" fmla="*/ 139136 w 3876515"/>
              <a:gd name="connsiteY6" fmla="*/ 1391356 h 1391356"/>
              <a:gd name="connsiteX7" fmla="*/ 0 w 3876515"/>
              <a:gd name="connsiteY7" fmla="*/ 1252220 h 1391356"/>
              <a:gd name="connsiteX8" fmla="*/ 0 w 3876515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6515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3737379" y="0"/>
                </a:lnTo>
                <a:cubicBezTo>
                  <a:pt x="3814222" y="0"/>
                  <a:pt x="3876515" y="62293"/>
                  <a:pt x="3876515" y="139136"/>
                </a:cubicBezTo>
                <a:lnTo>
                  <a:pt x="3876515" y="1252220"/>
                </a:lnTo>
                <a:cubicBezTo>
                  <a:pt x="3876515" y="1329063"/>
                  <a:pt x="3814222" y="1391356"/>
                  <a:pt x="3737379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51" tIns="66151" rIns="66151" bIns="6615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/>
              <a:t>Đồng</a:t>
            </a:r>
            <a:r>
              <a:rPr lang="en-US" sz="4000" kern="1200" dirty="0"/>
              <a:t> </a:t>
            </a:r>
            <a:r>
              <a:rPr lang="en-US" sz="4000" kern="1200" dirty="0" err="1"/>
              <a:t>bằng</a:t>
            </a:r>
            <a:r>
              <a:rPr lang="en-US" sz="4000" kern="1200" dirty="0"/>
              <a:t> Nam </a:t>
            </a:r>
            <a:r>
              <a:rPr lang="en-US" sz="4000" kern="1200" dirty="0" err="1"/>
              <a:t>Bộ</a:t>
            </a:r>
            <a:endParaRPr lang="en-US" sz="40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3BC5116-DA69-4D36-B101-CB9AA0C6890B}"/>
              </a:ext>
            </a:extLst>
          </p:cNvPr>
          <p:cNvSpPr/>
          <p:nvPr/>
        </p:nvSpPr>
        <p:spPr>
          <a:xfrm rot="17400815">
            <a:off x="3201681" y="2150622"/>
            <a:ext cx="2369043" cy="36518"/>
          </a:xfrm>
          <a:custGeom>
            <a:avLst/>
            <a:gdLst>
              <a:gd name="connsiteX0" fmla="*/ 0 w 2194262"/>
              <a:gd name="connsiteY0" fmla="*/ 18259 h 36518"/>
              <a:gd name="connsiteX1" fmla="*/ 2194262 w 2194262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4262" h="36518">
                <a:moveTo>
                  <a:pt x="0" y="18259"/>
                </a:moveTo>
                <a:lnTo>
                  <a:pt x="2194262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4974" tIns="-36597" rIns="1054974" bIns="-36599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F88F0AA-5BF2-40D9-9018-1DAB2B5B3513}"/>
              </a:ext>
            </a:extLst>
          </p:cNvPr>
          <p:cNvSpPr/>
          <p:nvPr/>
        </p:nvSpPr>
        <p:spPr>
          <a:xfrm>
            <a:off x="4761688" y="304800"/>
            <a:ext cx="7198185" cy="1502182"/>
          </a:xfrm>
          <a:custGeom>
            <a:avLst/>
            <a:gdLst>
              <a:gd name="connsiteX0" fmla="*/ 0 w 7198185"/>
              <a:gd name="connsiteY0" fmla="*/ 139136 h 1391356"/>
              <a:gd name="connsiteX1" fmla="*/ 139136 w 7198185"/>
              <a:gd name="connsiteY1" fmla="*/ 0 h 1391356"/>
              <a:gd name="connsiteX2" fmla="*/ 7059049 w 7198185"/>
              <a:gd name="connsiteY2" fmla="*/ 0 h 1391356"/>
              <a:gd name="connsiteX3" fmla="*/ 7198185 w 7198185"/>
              <a:gd name="connsiteY3" fmla="*/ 139136 h 1391356"/>
              <a:gd name="connsiteX4" fmla="*/ 7198185 w 7198185"/>
              <a:gd name="connsiteY4" fmla="*/ 1252220 h 1391356"/>
              <a:gd name="connsiteX5" fmla="*/ 7059049 w 7198185"/>
              <a:gd name="connsiteY5" fmla="*/ 1391356 h 1391356"/>
              <a:gd name="connsiteX6" fmla="*/ 139136 w 7198185"/>
              <a:gd name="connsiteY6" fmla="*/ 1391356 h 1391356"/>
              <a:gd name="connsiteX7" fmla="*/ 0 w 7198185"/>
              <a:gd name="connsiteY7" fmla="*/ 1252220 h 1391356"/>
              <a:gd name="connsiteX8" fmla="*/ 0 w 7198185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185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7059049" y="0"/>
                </a:lnTo>
                <a:cubicBezTo>
                  <a:pt x="7135892" y="0"/>
                  <a:pt x="7198185" y="62293"/>
                  <a:pt x="7198185" y="139136"/>
                </a:cubicBezTo>
                <a:lnTo>
                  <a:pt x="7198185" y="1252220"/>
                </a:lnTo>
                <a:cubicBezTo>
                  <a:pt x="7198185" y="1329063"/>
                  <a:pt x="7135892" y="1391356"/>
                  <a:pt x="7059049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421" tIns="67421" rIns="67421" bIns="67421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kern="1200" dirty="0" err="1"/>
              <a:t>Các</a:t>
            </a:r>
            <a:r>
              <a:rPr lang="en-US" sz="4200" kern="1200" dirty="0"/>
              <a:t> </a:t>
            </a:r>
            <a:r>
              <a:rPr lang="en-US" sz="4200" kern="1200" dirty="0" err="1"/>
              <a:t>dân</a:t>
            </a:r>
            <a:r>
              <a:rPr lang="en-US" sz="4200" kern="1200" dirty="0"/>
              <a:t> </a:t>
            </a:r>
            <a:r>
              <a:rPr lang="en-US" sz="4200" kern="1200" dirty="0" err="1"/>
              <a:t>tộc</a:t>
            </a:r>
            <a:r>
              <a:rPr lang="en-US" sz="4200" kern="1200" dirty="0"/>
              <a:t> </a:t>
            </a:r>
            <a:r>
              <a:rPr lang="en-US" sz="4200" kern="1200" dirty="0" err="1"/>
              <a:t>sinh</a:t>
            </a:r>
            <a:r>
              <a:rPr lang="en-US" sz="4200" kern="1200" dirty="0"/>
              <a:t> </a:t>
            </a:r>
            <a:r>
              <a:rPr lang="en-US" sz="4200" kern="1200" dirty="0" err="1"/>
              <a:t>sống</a:t>
            </a:r>
            <a:r>
              <a:rPr lang="en-US" sz="4200" kern="1200" dirty="0"/>
              <a:t>: </a:t>
            </a:r>
            <a:r>
              <a:rPr lang="en-US" sz="4200" kern="1200" dirty="0" err="1"/>
              <a:t>Kinh</a:t>
            </a:r>
            <a:r>
              <a:rPr lang="en-US" sz="4200" kern="1200" dirty="0"/>
              <a:t>, </a:t>
            </a:r>
            <a:r>
              <a:rPr lang="en-US" sz="4200" kern="1200" dirty="0" err="1"/>
              <a:t>Khơ</a:t>
            </a:r>
            <a:r>
              <a:rPr lang="en-US" sz="4200" kern="1200" dirty="0"/>
              <a:t>-me, </a:t>
            </a:r>
            <a:r>
              <a:rPr lang="en-US" sz="4200" kern="1200" dirty="0" err="1"/>
              <a:t>Chăm</a:t>
            </a:r>
            <a:r>
              <a:rPr lang="en-US" sz="4200" kern="1200" dirty="0"/>
              <a:t>, </a:t>
            </a:r>
            <a:r>
              <a:rPr lang="en-US" sz="4200" kern="1200" dirty="0" err="1"/>
              <a:t>Hoa</a:t>
            </a:r>
            <a:endParaRPr lang="en-US" sz="42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881953-EA87-4A31-8A48-C02BAECC69E7}"/>
              </a:ext>
            </a:extLst>
          </p:cNvPr>
          <p:cNvSpPr/>
          <p:nvPr/>
        </p:nvSpPr>
        <p:spPr>
          <a:xfrm rot="305022">
            <a:off x="4008893" y="3306525"/>
            <a:ext cx="927509" cy="39427"/>
          </a:xfrm>
          <a:custGeom>
            <a:avLst/>
            <a:gdLst>
              <a:gd name="connsiteX0" fmla="*/ 0 w 927509"/>
              <a:gd name="connsiteY0" fmla="*/ 18259 h 36518"/>
              <a:gd name="connsiteX1" fmla="*/ 927509 w 927509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7509" h="36518">
                <a:moveTo>
                  <a:pt x="0" y="18259"/>
                </a:moveTo>
                <a:lnTo>
                  <a:pt x="927509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3266" tIns="-4930" rIns="453267" bIns="-492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FF1CE7-5FE5-40A5-986C-45E411134917}"/>
              </a:ext>
            </a:extLst>
          </p:cNvPr>
          <p:cNvSpPr/>
          <p:nvPr/>
        </p:nvSpPr>
        <p:spPr>
          <a:xfrm>
            <a:off x="4934578" y="2619513"/>
            <a:ext cx="6969306" cy="1502182"/>
          </a:xfrm>
          <a:custGeom>
            <a:avLst/>
            <a:gdLst>
              <a:gd name="connsiteX0" fmla="*/ 0 w 6969306"/>
              <a:gd name="connsiteY0" fmla="*/ 139136 h 1391356"/>
              <a:gd name="connsiteX1" fmla="*/ 139136 w 6969306"/>
              <a:gd name="connsiteY1" fmla="*/ 0 h 1391356"/>
              <a:gd name="connsiteX2" fmla="*/ 6830170 w 6969306"/>
              <a:gd name="connsiteY2" fmla="*/ 0 h 1391356"/>
              <a:gd name="connsiteX3" fmla="*/ 6969306 w 6969306"/>
              <a:gd name="connsiteY3" fmla="*/ 139136 h 1391356"/>
              <a:gd name="connsiteX4" fmla="*/ 6969306 w 6969306"/>
              <a:gd name="connsiteY4" fmla="*/ 1252220 h 1391356"/>
              <a:gd name="connsiteX5" fmla="*/ 6830170 w 6969306"/>
              <a:gd name="connsiteY5" fmla="*/ 1391356 h 1391356"/>
              <a:gd name="connsiteX6" fmla="*/ 139136 w 6969306"/>
              <a:gd name="connsiteY6" fmla="*/ 1391356 h 1391356"/>
              <a:gd name="connsiteX7" fmla="*/ 0 w 6969306"/>
              <a:gd name="connsiteY7" fmla="*/ 1252220 h 1391356"/>
              <a:gd name="connsiteX8" fmla="*/ 0 w 6969306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9306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6830170" y="0"/>
                </a:lnTo>
                <a:cubicBezTo>
                  <a:pt x="6907013" y="0"/>
                  <a:pt x="6969306" y="62293"/>
                  <a:pt x="6969306" y="139136"/>
                </a:cubicBezTo>
                <a:lnTo>
                  <a:pt x="6969306" y="1252220"/>
                </a:lnTo>
                <a:cubicBezTo>
                  <a:pt x="6969306" y="1329063"/>
                  <a:pt x="6907013" y="1391356"/>
                  <a:pt x="6830170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786" tIns="66786" rIns="66786" bIns="66786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kern="1200" dirty="0" err="1"/>
              <a:t>Nhà</a:t>
            </a:r>
            <a:r>
              <a:rPr lang="en-US" sz="4100" kern="1200" dirty="0"/>
              <a:t> ở </a:t>
            </a:r>
            <a:r>
              <a:rPr lang="en-US" sz="4100" kern="1200" dirty="0" err="1"/>
              <a:t>thường</a:t>
            </a:r>
            <a:r>
              <a:rPr lang="en-US" sz="4100" kern="1200" dirty="0"/>
              <a:t> </a:t>
            </a:r>
            <a:r>
              <a:rPr lang="en-US" sz="4100" kern="1200" dirty="0" err="1"/>
              <a:t>làm</a:t>
            </a:r>
            <a:r>
              <a:rPr lang="en-US" sz="4100" kern="1200" dirty="0"/>
              <a:t> </a:t>
            </a:r>
            <a:r>
              <a:rPr lang="en-US" sz="4100" kern="1200" dirty="0" err="1"/>
              <a:t>dọc</a:t>
            </a:r>
            <a:r>
              <a:rPr lang="en-US" sz="4100" kern="1200" dirty="0"/>
              <a:t> </a:t>
            </a:r>
            <a:r>
              <a:rPr lang="en-US" sz="4100" kern="1200" dirty="0" err="1"/>
              <a:t>theo</a:t>
            </a:r>
            <a:r>
              <a:rPr lang="en-US" sz="4100" kern="1200" dirty="0"/>
              <a:t> </a:t>
            </a:r>
            <a:r>
              <a:rPr lang="en-US" sz="4100" kern="1200" dirty="0" err="1"/>
              <a:t>các</a:t>
            </a:r>
            <a:r>
              <a:rPr lang="en-US" sz="4100" kern="1200" dirty="0"/>
              <a:t> </a:t>
            </a:r>
            <a:r>
              <a:rPr lang="en-US" sz="4100" kern="1200" dirty="0" err="1"/>
              <a:t>sông</a:t>
            </a:r>
            <a:r>
              <a:rPr lang="en-US" sz="4100" kern="1200" dirty="0"/>
              <a:t> </a:t>
            </a:r>
            <a:r>
              <a:rPr lang="en-US" sz="4100" kern="1200" dirty="0" err="1"/>
              <a:t>ngòi</a:t>
            </a:r>
            <a:r>
              <a:rPr lang="en-US" sz="4100" kern="1200" dirty="0"/>
              <a:t>, </a:t>
            </a:r>
            <a:r>
              <a:rPr lang="en-US" sz="4100" kern="1200" dirty="0" err="1"/>
              <a:t>kênh</a:t>
            </a:r>
            <a:r>
              <a:rPr lang="en-US" sz="4100" kern="1200" dirty="0"/>
              <a:t> </a:t>
            </a:r>
            <a:r>
              <a:rPr lang="en-US" sz="4100" kern="1200" dirty="0" err="1"/>
              <a:t>rạch</a:t>
            </a:r>
            <a:endParaRPr lang="en-US" sz="41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F42D02-EBDB-49DD-A27C-73649C46E036}"/>
              </a:ext>
            </a:extLst>
          </p:cNvPr>
          <p:cNvSpPr/>
          <p:nvPr/>
        </p:nvSpPr>
        <p:spPr>
          <a:xfrm rot="3975514">
            <a:off x="3217914" y="4420872"/>
            <a:ext cx="2528501" cy="36518"/>
          </a:xfrm>
          <a:custGeom>
            <a:avLst/>
            <a:gdLst>
              <a:gd name="connsiteX0" fmla="*/ 0 w 2341956"/>
              <a:gd name="connsiteY0" fmla="*/ 18259 h 36518"/>
              <a:gd name="connsiteX1" fmla="*/ 2341956 w 2341956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1956" h="36518">
                <a:moveTo>
                  <a:pt x="0" y="18259"/>
                </a:moveTo>
                <a:lnTo>
                  <a:pt x="2341956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5129" tIns="-40291" rIns="1125129" bIns="-40289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1D28D26-5B7D-4459-882F-A272546DD988}"/>
              </a:ext>
            </a:extLst>
          </p:cNvPr>
          <p:cNvSpPr/>
          <p:nvPr/>
        </p:nvSpPr>
        <p:spPr>
          <a:xfrm>
            <a:off x="4953612" y="4845299"/>
            <a:ext cx="6892392" cy="1502182"/>
          </a:xfrm>
          <a:custGeom>
            <a:avLst/>
            <a:gdLst>
              <a:gd name="connsiteX0" fmla="*/ 0 w 6892392"/>
              <a:gd name="connsiteY0" fmla="*/ 139136 h 1391356"/>
              <a:gd name="connsiteX1" fmla="*/ 139136 w 6892392"/>
              <a:gd name="connsiteY1" fmla="*/ 0 h 1391356"/>
              <a:gd name="connsiteX2" fmla="*/ 6753256 w 6892392"/>
              <a:gd name="connsiteY2" fmla="*/ 0 h 1391356"/>
              <a:gd name="connsiteX3" fmla="*/ 6892392 w 6892392"/>
              <a:gd name="connsiteY3" fmla="*/ 139136 h 1391356"/>
              <a:gd name="connsiteX4" fmla="*/ 6892392 w 6892392"/>
              <a:gd name="connsiteY4" fmla="*/ 1252220 h 1391356"/>
              <a:gd name="connsiteX5" fmla="*/ 6753256 w 6892392"/>
              <a:gd name="connsiteY5" fmla="*/ 1391356 h 1391356"/>
              <a:gd name="connsiteX6" fmla="*/ 139136 w 6892392"/>
              <a:gd name="connsiteY6" fmla="*/ 1391356 h 1391356"/>
              <a:gd name="connsiteX7" fmla="*/ 0 w 6892392"/>
              <a:gd name="connsiteY7" fmla="*/ 1252220 h 1391356"/>
              <a:gd name="connsiteX8" fmla="*/ 0 w 6892392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2392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6753256" y="0"/>
                </a:lnTo>
                <a:cubicBezTo>
                  <a:pt x="6830099" y="0"/>
                  <a:pt x="6892392" y="62293"/>
                  <a:pt x="6892392" y="139136"/>
                </a:cubicBezTo>
                <a:lnTo>
                  <a:pt x="6892392" y="1252220"/>
                </a:lnTo>
                <a:cubicBezTo>
                  <a:pt x="6892392" y="1329063"/>
                  <a:pt x="6830099" y="1391356"/>
                  <a:pt x="6753256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51" tIns="66151" rIns="66151" bIns="6615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/>
              <a:t>Xuồng</a:t>
            </a:r>
            <a:r>
              <a:rPr lang="en-US" sz="4000" kern="1200" dirty="0"/>
              <a:t>, </a:t>
            </a:r>
            <a:r>
              <a:rPr lang="en-US" sz="4000" kern="1200" dirty="0" err="1"/>
              <a:t>ghe</a:t>
            </a:r>
            <a:r>
              <a:rPr lang="en-US" sz="4000" kern="1200" dirty="0"/>
              <a:t> </a:t>
            </a:r>
            <a:r>
              <a:rPr lang="en-US" sz="4000" kern="1200" dirty="0" err="1"/>
              <a:t>là</a:t>
            </a:r>
            <a:r>
              <a:rPr lang="en-US" sz="4000" kern="1200" dirty="0"/>
              <a:t> </a:t>
            </a:r>
            <a:r>
              <a:rPr lang="en-US" sz="4000" kern="1200" dirty="0" err="1"/>
              <a:t>phương</a:t>
            </a:r>
            <a:r>
              <a:rPr lang="en-US" sz="4000" kern="1200" dirty="0"/>
              <a:t> </a:t>
            </a:r>
            <a:r>
              <a:rPr lang="en-US" sz="4000" kern="1200" dirty="0" err="1"/>
              <a:t>tiện</a:t>
            </a:r>
            <a:r>
              <a:rPr lang="en-US" sz="4000" kern="1200" dirty="0"/>
              <a:t> </a:t>
            </a:r>
            <a:r>
              <a:rPr lang="en-US" sz="4000" kern="1200" dirty="0" err="1"/>
              <a:t>đi</a:t>
            </a:r>
            <a:r>
              <a:rPr lang="en-US" sz="4000" kern="1200" dirty="0"/>
              <a:t> </a:t>
            </a:r>
            <a:r>
              <a:rPr lang="en-US" sz="4000" kern="1200" dirty="0" err="1"/>
              <a:t>lại</a:t>
            </a:r>
            <a:r>
              <a:rPr lang="en-US" sz="4000" kern="1200" dirty="0"/>
              <a:t> </a:t>
            </a:r>
            <a:r>
              <a:rPr lang="en-US" sz="4000" kern="1200" dirty="0" err="1"/>
              <a:t>phổ</a:t>
            </a:r>
            <a:r>
              <a:rPr lang="en-US" sz="4000" kern="1200" dirty="0"/>
              <a:t> </a:t>
            </a:r>
            <a:r>
              <a:rPr lang="en-US" sz="4000" kern="1200" dirty="0" err="1"/>
              <a:t>biến</a:t>
            </a:r>
            <a:endParaRPr lang="en-US" sz="4000" kern="1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09483B-2BEB-41DA-9971-3E377BB133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0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00"/>
    </mc:Choice>
    <mc:Fallback xmlns="">
      <p:transition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2632112" y="2564168"/>
            <a:ext cx="7976478" cy="863737"/>
            <a:chOff x="769318" y="3366607"/>
            <a:chExt cx="3973245" cy="71211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769318" y="3366607"/>
              <a:ext cx="3973245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9C9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琥珀" panose="02010800040101010101" pitchFamily="2" charset="-122"/>
                  <a:cs typeface="Times New Roman" panose="02020603050405020304" pitchFamily="18" charset="0"/>
                </a:rPr>
                <a:t>TRANG PHỤC VÀ LỄ HỘI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1AFA0"/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6E37A13-E9E7-4F24-9321-67A6614DC7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3" y="367080"/>
            <a:ext cx="2169412" cy="269957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38BFE03-AF98-4EC1-8817-7BECF90C1C25}"/>
              </a:ext>
            </a:extLst>
          </p:cNvPr>
          <p:cNvSpPr/>
          <p:nvPr/>
        </p:nvSpPr>
        <p:spPr>
          <a:xfrm flipH="1">
            <a:off x="1365343" y="2560424"/>
            <a:ext cx="1099418" cy="94637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763FB8-673B-436D-BB0F-F50179E3D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73848" y="2624103"/>
            <a:ext cx="923637" cy="819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7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72"/>
    </mc:Choice>
    <mc:Fallback xmlns="">
      <p:transition advTm="1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1120440" y="922131"/>
            <a:ext cx="677297" cy="81881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4779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TRANG PHỤC VÀ LỄ HỘI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274697" y="1047168"/>
            <a:ext cx="1027066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1274697" y="1914812"/>
            <a:ext cx="985735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rằn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Thí sinh hoa hậu duyên dáng áo bà ba, khăn rằn thăm chiến khu Rừng Sác |  Tin tức mới nhất 24h - Đọc Báo Lao Động online - Laodong.vn">
            <a:extLst>
              <a:ext uri="{FF2B5EF4-FFF2-40B4-BE49-F238E27FC236}">
                <a16:creationId xmlns:a16="http://schemas.microsoft.com/office/drawing/2014/main" id="{1C41B21C-C66A-483F-80F9-635ED84B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97" y="3260656"/>
            <a:ext cx="4544915" cy="3224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Thí sinh HHVN mặc áo bà ba, thăm chiến khu Rừng Sác, Cần Giờ – Hoa hậu Việt  Nam">
            <a:extLst>
              <a:ext uri="{FF2B5EF4-FFF2-40B4-BE49-F238E27FC236}">
                <a16:creationId xmlns:a16="http://schemas.microsoft.com/office/drawing/2014/main" id="{B9D19E3C-AAB5-4C00-A26E-6ADF5091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50" y="3227448"/>
            <a:ext cx="48768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44363B-C21E-4EE5-BF0C-FF1255CE82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78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863"/>
    </mc:Choice>
    <mc:Fallback xmlns="">
      <p:transition advTm="3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4779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TRANG PHỤC VÀ LỄ HỘI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688643" y="932608"/>
            <a:ext cx="1113593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120</a:t>
            </a: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C1E630DE-A48F-486C-9AFE-60CBC4093A15}"/>
              </a:ext>
            </a:extLst>
          </p:cNvPr>
          <p:cNvGrpSpPr/>
          <p:nvPr/>
        </p:nvGrpSpPr>
        <p:grpSpPr>
          <a:xfrm>
            <a:off x="445209" y="1764685"/>
            <a:ext cx="677297" cy="81881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20B0C76-8034-4265-9F29-AD7A6B7021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F8083865-8D2D-4573-BB03-37F50745C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9" name="Group 12">
              <a:extLst>
                <a:ext uri="{FF2B5EF4-FFF2-40B4-BE49-F238E27FC236}">
                  <a16:creationId xmlns:a16="http://schemas.microsoft.com/office/drawing/2014/main" id="{5820AA67-3C77-4C2E-9C5F-C8672FA834CC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43662C67-17A5-4866-AA6F-506408C2F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423CCF08-432A-47C9-9C53-0AA6BAD6F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B074B28-95C3-4A5A-83D8-33EB738882EC}"/>
              </a:ext>
            </a:extLst>
          </p:cNvPr>
          <p:cNvSpPr/>
          <p:nvPr/>
        </p:nvSpPr>
        <p:spPr>
          <a:xfrm>
            <a:off x="1102524" y="1815896"/>
            <a:ext cx="1093707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3400" b="0" i="0" u="none" strike="noStrike" kern="1200" cap="none" spc="0" normalizeH="0" baseline="0" noProof="0" dirty="0">
              <a:ln w="0"/>
              <a:solidFill>
                <a:srgbClr val="F174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7389E6AA-B064-45D8-893A-51681E841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6" y="2583503"/>
            <a:ext cx="11582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nổi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tiếng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đồng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bằng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Nam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Chúa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Xứ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Châu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Đốc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(An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Giang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).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xuân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núi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Tây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Ninh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cúng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Trăng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đồng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-me.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tế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thần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voi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làng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ven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,…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C5AE8F-6A78-4581-AE6D-1083C2CDBE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9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281"/>
    </mc:Choice>
    <mc:Fallback xmlns="">
      <p:transition advTm="3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32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lễ hội bà chúa xứ an gia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5" y="3457639"/>
            <a:ext cx="5210515" cy="2701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6330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6322" name="Picture 2" descr="Image result for lễ hội bà chúa xứ an gi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37" y="168598"/>
            <a:ext cx="5439113" cy="2927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4" name="Picture 4" descr="Image result for lễ hội bà chúa xứ an gi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36" y="121512"/>
            <a:ext cx="5029529" cy="2974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6" name="Picture 6" descr="Image result for lễ hội bà chúa xứ an gi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22" y="3563398"/>
            <a:ext cx="5403528" cy="2595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E45FA0-8B15-4816-BE3F-5957BE109C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40"/>
    </mc:Choice>
    <mc:Fallback xmlns="">
      <p:transition advTm="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85539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Image result for hội xuân núi bà tây ninh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3" y="417832"/>
            <a:ext cx="5270588" cy="502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5298" name="Picture 2" descr="Image result for hội xuân núi bà tây n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417832"/>
            <a:ext cx="6113123" cy="502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63A12B-EE09-4229-A48F-ECA07037F8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61"/>
    </mc:Choice>
    <mc:Fallback xmlns="">
      <p:transition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187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Khmer</a:t>
            </a:r>
          </a:p>
        </p:txBody>
      </p:sp>
      <p:pic>
        <p:nvPicPr>
          <p:cNvPr id="54274" name="Picture 2" descr="Image result for lễ hội cúng tră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2" y="637654"/>
            <a:ext cx="6392124" cy="40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https://photo-2-baomoi.zadn.vn/w700_r1/2020_01_24_355_33833416/d020c853f2101b4e42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2" y="637654"/>
            <a:ext cx="4549490" cy="40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638302-1E0B-406C-80BE-B4FADBE84A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6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92"/>
    </mc:Choice>
    <mc:Fallback xmlns="">
      <p:transition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187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Image result for lễ tế thần cá ô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94" y="637654"/>
            <a:ext cx="5749307" cy="419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0" name="Picture 2" descr="Image result for lễ tế thần cá ô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63" y="637654"/>
            <a:ext cx="5749307" cy="419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4C12BF-F658-49EE-A59B-26DF77B0DB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6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16"/>
    </mc:Choice>
    <mc:Fallback xmlns="">
      <p:transition advTm="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ang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1" y="0"/>
            <a:ext cx="518217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00400" y="5181600"/>
            <a:ext cx="99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800" b="1" dirty="0">
                <a:solidFill>
                  <a:srgbClr val="00B050"/>
                </a:solidFill>
                <a:latin typeface="+mj-lt"/>
              </a:rPr>
              <a:t>ĐỒNG BẰNG NAM BỘ</a:t>
            </a:r>
            <a:endParaRPr lang="en-US" sz="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00400" y="5181600"/>
            <a:ext cx="99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800" b="1" dirty="0">
                <a:solidFill>
                  <a:srgbClr val="FF0000"/>
                </a:solidFill>
                <a:latin typeface="+mj-lt"/>
              </a:rPr>
              <a:t>ĐỒNG BẰNG NAM BỘ</a:t>
            </a:r>
            <a:endParaRPr lang="en-US" sz="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3600" y="6477000"/>
            <a:ext cx="472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dirty="0">
                <a:solidFill>
                  <a:srgbClr val="FF0000"/>
                </a:solidFill>
                <a:latin typeface="+mj-lt"/>
              </a:rPr>
              <a:t>BẢN ĐỒ ĐỊA LÍ TỰ NHIÊN VIỆT NAM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239433" y="878219"/>
            <a:ext cx="4562762" cy="317009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</a:rPr>
              <a:t>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bản đồ 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5143933" y="4926537"/>
            <a:ext cx="4191000" cy="1676400"/>
          </a:xfrm>
          <a:prstGeom prst="wedgeRoundRectCallout">
            <a:avLst>
              <a:gd name="adj1" fmla="val -82880"/>
              <a:gd name="adj2" fmla="val -101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71875956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1" grpId="1"/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552127" y="562529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 descr="Image result for lễ giỗ tổ hùng v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7" y="1383845"/>
            <a:ext cx="5685049" cy="3719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8" name="Picture 4" descr="Image result for lễ giỗ tổ hùng v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06" y="1383845"/>
            <a:ext cx="5933085" cy="3791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8A914-EA7C-439D-802C-DCDA1FFB45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6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10"/>
    </mc:Choice>
    <mc:Fallback xmlns="">
      <p:transition advTm="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CD2DB-4486-4A78-8022-51B6B69A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480C7FCC-05F4-4C0C-A496-C02A93B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5471"/>
          <a:stretch>
            <a:fillRect/>
          </a:stretch>
        </p:blipFill>
        <p:spPr bwMode="auto">
          <a:xfrm>
            <a:off x="-857250" y="-971550"/>
            <a:ext cx="1421130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3D08B7-51F1-4D07-A8AA-36CFB14584B5}"/>
              </a:ext>
            </a:extLst>
          </p:cNvPr>
          <p:cNvSpPr/>
          <p:nvPr/>
        </p:nvSpPr>
        <p:spPr>
          <a:xfrm>
            <a:off x="5029200" y="733763"/>
            <a:ext cx="305276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0"/>
                <a:solidFill>
                  <a:srgbClr val="D423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GHI NHỚ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C623A-C4DF-4F34-A056-A02EF3D9FC14}"/>
              </a:ext>
            </a:extLst>
          </p:cNvPr>
          <p:cNvSpPr txBox="1">
            <a:spLocks noChangeArrowheads="1"/>
          </p:cNvSpPr>
          <p:nvPr/>
        </p:nvSpPr>
        <p:spPr>
          <a:xfrm>
            <a:off x="2009774" y="1353419"/>
            <a:ext cx="8791575" cy="4151161"/>
          </a:xfrm>
          <a:prstGeom prst="roundRect">
            <a:avLst>
              <a:gd name="adj" fmla="val 10526"/>
            </a:avLst>
          </a:prstGeom>
          <a:noFill/>
        </p:spPr>
        <p:txBody>
          <a:bodyPr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Khơ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-me,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ngòi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kênh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rạch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b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cúng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D16F57-EE21-429A-B6C5-A398CB8AC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974"/>
    </mc:Choice>
    <mc:Fallback xmlns="">
      <p:transition advTm="2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60D8B-F232-4E03-A5B0-73E419B2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80B3D4-9245-48B2-9A48-EF53DB065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38164"/>
              </p:ext>
            </p:extLst>
          </p:nvPr>
        </p:nvGraphicFramePr>
        <p:xfrm>
          <a:off x="85725" y="271461"/>
          <a:ext cx="11949112" cy="637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3D967A-BC62-40FF-AFEE-60A3845A4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041"/>
    </mc:Choice>
    <mc:Fallback xmlns="">
      <p:transition advTm="28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CD2DB-4486-4A78-8022-51B6B69A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480C7FCC-05F4-4C0C-A496-C02A93B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5471"/>
          <a:stretch>
            <a:fillRect/>
          </a:stretch>
        </p:blipFill>
        <p:spPr bwMode="auto">
          <a:xfrm>
            <a:off x="-857250" y="-971550"/>
            <a:ext cx="1421130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3D08B7-51F1-4D07-A8AA-36CFB14584B5}"/>
              </a:ext>
            </a:extLst>
          </p:cNvPr>
          <p:cNvSpPr/>
          <p:nvPr/>
        </p:nvSpPr>
        <p:spPr>
          <a:xfrm>
            <a:off x="5160123" y="891755"/>
            <a:ext cx="24908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D423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DẶN DÒ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C623A-C4DF-4F34-A056-A02EF3D9FC14}"/>
              </a:ext>
            </a:extLst>
          </p:cNvPr>
          <p:cNvSpPr txBox="1">
            <a:spLocks noChangeArrowheads="1"/>
          </p:cNvSpPr>
          <p:nvPr/>
        </p:nvSpPr>
        <p:spPr>
          <a:xfrm>
            <a:off x="2009774" y="1809750"/>
            <a:ext cx="8791575" cy="3694830"/>
          </a:xfrm>
          <a:prstGeom prst="roundRect">
            <a:avLst>
              <a:gd name="adj" fmla="val 10526"/>
            </a:avLst>
          </a:prstGeom>
          <a:noFill/>
        </p:spPr>
        <p:txBody>
          <a:bodyPr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just" defTabSz="121892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Ghi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nhớ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các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kiến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thức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của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học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.</a:t>
            </a:r>
          </a:p>
          <a:p>
            <a:pPr marL="457200" marR="0" lvl="0" indent="-457200" algn="just" defTabSz="121892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Chuẩn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b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ị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19: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(SGK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121, 122, 123)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6180BA-8729-4E9B-B5F9-B1FD4F092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212"/>
    </mc:Choice>
    <mc:Fallback xmlns="">
      <p:transition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571"/>
            <a:ext cx="12246124" cy="6927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485" y="-60571"/>
            <a:ext cx="3569692" cy="16089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4" y="2842831"/>
            <a:ext cx="1876851" cy="845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995" y="3265807"/>
            <a:ext cx="1251922" cy="1618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45" y="-143983"/>
            <a:ext cx="2169412" cy="2699576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5C164948-0DC5-42BF-8788-4C06E7F8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7335" y="-1252438"/>
            <a:ext cx="609459" cy="6094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CD06F1-2AE8-4BFB-AEE1-8288B8164E6F}"/>
              </a:ext>
            </a:extLst>
          </p:cNvPr>
          <p:cNvSpPr/>
          <p:nvPr/>
        </p:nvSpPr>
        <p:spPr>
          <a:xfrm>
            <a:off x="2633401" y="1908492"/>
            <a:ext cx="80895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AF9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B5D01E-98B1-45B0-9636-4CBAAB7820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5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40"/>
    </mc:Choice>
    <mc:Fallback xmlns="">
      <p:transition advTm="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6324099" y="1420761"/>
            <a:ext cx="4039391" cy="181645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</a:rPr>
              <a:t>    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bản đồ và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19" name="Picture 3" descr="trang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513" y="0"/>
            <a:ext cx="4527261" cy="6858000"/>
          </a:xfrm>
          <a:prstGeom prst="rect">
            <a:avLst/>
          </a:prstGeom>
          <a:noFill/>
          <a:ln w="15875">
            <a:solidFill>
              <a:srgbClr val="0000FF">
                <a:alpha val="72940"/>
              </a:srgbClr>
            </a:solidFill>
            <a:miter lim="800000"/>
            <a:headEnd/>
            <a:tailEnd/>
          </a:ln>
        </p:spPr>
      </p:pic>
      <p:sp>
        <p:nvSpPr>
          <p:cNvPr id="9220" name="Freeform 1"/>
          <p:cNvSpPr>
            <a:spLocks/>
          </p:cNvSpPr>
          <p:nvPr/>
        </p:nvSpPr>
        <p:spPr bwMode="auto">
          <a:xfrm>
            <a:off x="2509694" y="5219702"/>
            <a:ext cx="1138670" cy="257175"/>
          </a:xfrm>
          <a:custGeom>
            <a:avLst/>
            <a:gdLst>
              <a:gd name="T0" fmla="*/ 577955 w 1138702"/>
              <a:gd name="T1" fmla="*/ 257175 h 257175"/>
              <a:gd name="T2" fmla="*/ 1662953 w 1138702"/>
              <a:gd name="T3" fmla="*/ 0 h 257175"/>
              <a:gd name="T4" fmla="*/ 0 60000 65536"/>
              <a:gd name="T5" fmla="*/ 0 60000 65536"/>
              <a:gd name="T6" fmla="*/ 0 w 1138702"/>
              <a:gd name="T7" fmla="*/ 0 h 257175"/>
              <a:gd name="T8" fmla="*/ 1138702 w 1138702"/>
              <a:gd name="T9" fmla="*/ 257175 h 257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8702" h="257175">
                <a:moveTo>
                  <a:pt x="395752" y="257175"/>
                </a:moveTo>
                <a:cubicBezTo>
                  <a:pt x="-34461" y="178593"/>
                  <a:pt x="-464673" y="100012"/>
                  <a:pt x="1138702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Freeform 3"/>
          <p:cNvSpPr>
            <a:spLocks/>
          </p:cNvSpPr>
          <p:nvPr/>
        </p:nvSpPr>
        <p:spPr bwMode="auto">
          <a:xfrm>
            <a:off x="3678960" y="4964115"/>
            <a:ext cx="1197841" cy="1284287"/>
          </a:xfrm>
          <a:custGeom>
            <a:avLst/>
            <a:gdLst>
              <a:gd name="T0" fmla="*/ 0 w 1197429"/>
              <a:gd name="T1" fmla="*/ 510998 h 1284514"/>
              <a:gd name="T2" fmla="*/ 79650 w 1197429"/>
              <a:gd name="T3" fmla="*/ 521870 h 1284514"/>
              <a:gd name="T4" fmla="*/ 191161 w 1197429"/>
              <a:gd name="T5" fmla="*/ 478376 h 1284514"/>
              <a:gd name="T6" fmla="*/ 238950 w 1197429"/>
              <a:gd name="T7" fmla="*/ 445761 h 1284514"/>
              <a:gd name="T8" fmla="*/ 350461 w 1197429"/>
              <a:gd name="T9" fmla="*/ 434889 h 1284514"/>
              <a:gd name="T10" fmla="*/ 398252 w 1197429"/>
              <a:gd name="T11" fmla="*/ 391402 h 1284514"/>
              <a:gd name="T12" fmla="*/ 366390 w 1197429"/>
              <a:gd name="T13" fmla="*/ 369659 h 1284514"/>
              <a:gd name="T14" fmla="*/ 382320 w 1197429"/>
              <a:gd name="T15" fmla="*/ 293550 h 1284514"/>
              <a:gd name="T16" fmla="*/ 493831 w 1197429"/>
              <a:gd name="T17" fmla="*/ 304422 h 1284514"/>
              <a:gd name="T18" fmla="*/ 589410 w 1197429"/>
              <a:gd name="T19" fmla="*/ 326165 h 1284514"/>
              <a:gd name="T20" fmla="*/ 653133 w 1197429"/>
              <a:gd name="T21" fmla="*/ 337037 h 1284514"/>
              <a:gd name="T22" fmla="*/ 796503 w 1197429"/>
              <a:gd name="T23" fmla="*/ 304422 h 1284514"/>
              <a:gd name="T24" fmla="*/ 844292 w 1197429"/>
              <a:gd name="T25" fmla="*/ 293550 h 1284514"/>
              <a:gd name="T26" fmla="*/ 892083 w 1197429"/>
              <a:gd name="T27" fmla="*/ 304422 h 1284514"/>
              <a:gd name="T28" fmla="*/ 1019524 w 1197429"/>
              <a:gd name="T29" fmla="*/ 369659 h 1284514"/>
              <a:gd name="T30" fmla="*/ 1067314 w 1197429"/>
              <a:gd name="T31" fmla="*/ 391402 h 1284514"/>
              <a:gd name="T32" fmla="*/ 1115101 w 1197429"/>
              <a:gd name="T33" fmla="*/ 369659 h 1284514"/>
              <a:gd name="T34" fmla="*/ 1099170 w 1197429"/>
              <a:gd name="T35" fmla="*/ 326165 h 1284514"/>
              <a:gd name="T36" fmla="*/ 1051384 w 1197429"/>
              <a:gd name="T37" fmla="*/ 304422 h 1284514"/>
              <a:gd name="T38" fmla="*/ 939873 w 1197429"/>
              <a:gd name="T39" fmla="*/ 282678 h 1284514"/>
              <a:gd name="T40" fmla="*/ 892083 w 1197429"/>
              <a:gd name="T41" fmla="*/ 239191 h 1284514"/>
              <a:gd name="T42" fmla="*/ 892083 w 1197429"/>
              <a:gd name="T43" fmla="*/ 108724 h 1284514"/>
              <a:gd name="T44" fmla="*/ 923944 w 1197429"/>
              <a:gd name="T45" fmla="*/ 43487 h 1284514"/>
              <a:gd name="T46" fmla="*/ 955802 w 1197429"/>
              <a:gd name="T47" fmla="*/ 21743 h 1284514"/>
              <a:gd name="T48" fmla="*/ 1051384 w 1197429"/>
              <a:gd name="T49" fmla="*/ 0 h 1284514"/>
              <a:gd name="T50" fmla="*/ 1178824 w 1197429"/>
              <a:gd name="T51" fmla="*/ 10871 h 1284514"/>
              <a:gd name="T52" fmla="*/ 1242544 w 1197429"/>
              <a:gd name="T53" fmla="*/ 54358 h 1284514"/>
              <a:gd name="T54" fmla="*/ 1338123 w 1197429"/>
              <a:gd name="T55" fmla="*/ 97852 h 1284514"/>
              <a:gd name="T56" fmla="*/ 1417775 w 1197429"/>
              <a:gd name="T57" fmla="*/ 152211 h 1284514"/>
              <a:gd name="T58" fmla="*/ 1433706 w 1197429"/>
              <a:gd name="T59" fmla="*/ 184826 h 1284514"/>
              <a:gd name="T60" fmla="*/ 1465565 w 1197429"/>
              <a:gd name="T61" fmla="*/ 206569 h 1284514"/>
              <a:gd name="T62" fmla="*/ 1481492 w 1197429"/>
              <a:gd name="T63" fmla="*/ 260935 h 1284514"/>
              <a:gd name="T64" fmla="*/ 1545215 w 1197429"/>
              <a:gd name="T65" fmla="*/ 347909 h 1284514"/>
              <a:gd name="T66" fmla="*/ 1624865 w 1197429"/>
              <a:gd name="T67" fmla="*/ 434889 h 1284514"/>
              <a:gd name="T68" fmla="*/ 1656725 w 1197429"/>
              <a:gd name="T69" fmla="*/ 467504 h 1284514"/>
              <a:gd name="T70" fmla="*/ 1688587 w 1197429"/>
              <a:gd name="T71" fmla="*/ 489248 h 1284514"/>
              <a:gd name="T72" fmla="*/ 1752304 w 1197429"/>
              <a:gd name="T73" fmla="*/ 543613 h 1284514"/>
              <a:gd name="T74" fmla="*/ 1720445 w 1197429"/>
              <a:gd name="T75" fmla="*/ 565357 h 1284514"/>
              <a:gd name="T76" fmla="*/ 1545215 w 1197429"/>
              <a:gd name="T77" fmla="*/ 543613 h 1284514"/>
              <a:gd name="T78" fmla="*/ 1481492 w 1197429"/>
              <a:gd name="T79" fmla="*/ 554485 h 1284514"/>
              <a:gd name="T80" fmla="*/ 1465565 w 1197429"/>
              <a:gd name="T81" fmla="*/ 608844 h 1284514"/>
              <a:gd name="T82" fmla="*/ 1417775 w 1197429"/>
              <a:gd name="T83" fmla="*/ 684953 h 1284514"/>
              <a:gd name="T84" fmla="*/ 1385914 w 1197429"/>
              <a:gd name="T85" fmla="*/ 706696 h 1284514"/>
              <a:gd name="T86" fmla="*/ 1306266 w 1197429"/>
              <a:gd name="T87" fmla="*/ 761055 h 1284514"/>
              <a:gd name="T88" fmla="*/ 1210683 w 1197429"/>
              <a:gd name="T89" fmla="*/ 804549 h 1284514"/>
              <a:gd name="T90" fmla="*/ 1242544 w 1197429"/>
              <a:gd name="T91" fmla="*/ 826292 h 1284514"/>
              <a:gd name="T92" fmla="*/ 1242544 w 1197429"/>
              <a:gd name="T93" fmla="*/ 913266 h 1284514"/>
              <a:gd name="T94" fmla="*/ 1115101 w 1197429"/>
              <a:gd name="T95" fmla="*/ 924141 h 1284514"/>
              <a:gd name="T96" fmla="*/ 1051384 w 1197429"/>
              <a:gd name="T97" fmla="*/ 978503 h 1284514"/>
              <a:gd name="T98" fmla="*/ 1003593 w 1197429"/>
              <a:gd name="T99" fmla="*/ 1011118 h 1284514"/>
              <a:gd name="T100" fmla="*/ 955802 w 1197429"/>
              <a:gd name="T101" fmla="*/ 1021990 h 1284514"/>
              <a:gd name="T102" fmla="*/ 732782 w 1197429"/>
              <a:gd name="T103" fmla="*/ 1032862 h 1284514"/>
              <a:gd name="T104" fmla="*/ 684994 w 1197429"/>
              <a:gd name="T105" fmla="*/ 1043733 h 1284514"/>
              <a:gd name="T106" fmla="*/ 669064 w 1197429"/>
              <a:gd name="T107" fmla="*/ 1076355 h 1284514"/>
              <a:gd name="T108" fmla="*/ 637202 w 1197429"/>
              <a:gd name="T109" fmla="*/ 1098099 h 1284514"/>
              <a:gd name="T110" fmla="*/ 573482 w 1197429"/>
              <a:gd name="T111" fmla="*/ 1152457 h 1284514"/>
              <a:gd name="T112" fmla="*/ 493831 w 1197429"/>
              <a:gd name="T113" fmla="*/ 1206822 h 1284514"/>
              <a:gd name="T114" fmla="*/ 446041 w 1197429"/>
              <a:gd name="T115" fmla="*/ 1228566 h 1284514"/>
              <a:gd name="T116" fmla="*/ 414183 w 1197429"/>
              <a:gd name="T117" fmla="*/ 1250310 h 1284514"/>
              <a:gd name="T118" fmla="*/ 318600 w 1197429"/>
              <a:gd name="T119" fmla="*/ 1282925 h 1284514"/>
              <a:gd name="T120" fmla="*/ 175233 w 1197429"/>
              <a:gd name="T121" fmla="*/ 1272053 h 1284514"/>
              <a:gd name="T122" fmla="*/ 223019 w 1197429"/>
              <a:gd name="T123" fmla="*/ 1261182 h 1284514"/>
              <a:gd name="T124" fmla="*/ 223019 w 1197429"/>
              <a:gd name="T125" fmla="*/ 1239438 h 128451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97429"/>
              <a:gd name="T190" fmla="*/ 0 h 1284514"/>
              <a:gd name="T191" fmla="*/ 1197429 w 1197429"/>
              <a:gd name="T192" fmla="*/ 1284514 h 128451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97429" h="1284514">
                <a:moveTo>
                  <a:pt x="0" y="511628"/>
                </a:moveTo>
                <a:cubicBezTo>
                  <a:pt x="18143" y="515257"/>
                  <a:pt x="36040" y="524557"/>
                  <a:pt x="54429" y="522514"/>
                </a:cubicBezTo>
                <a:cubicBezTo>
                  <a:pt x="66714" y="521149"/>
                  <a:pt x="119105" y="488574"/>
                  <a:pt x="130629" y="478971"/>
                </a:cubicBezTo>
                <a:cubicBezTo>
                  <a:pt x="142456" y="469116"/>
                  <a:pt x="148992" y="452031"/>
                  <a:pt x="163286" y="446314"/>
                </a:cubicBezTo>
                <a:cubicBezTo>
                  <a:pt x="187109" y="436785"/>
                  <a:pt x="214086" y="439057"/>
                  <a:pt x="239486" y="435428"/>
                </a:cubicBezTo>
                <a:cubicBezTo>
                  <a:pt x="327890" y="405961"/>
                  <a:pt x="317807" y="428416"/>
                  <a:pt x="272143" y="391885"/>
                </a:cubicBezTo>
                <a:cubicBezTo>
                  <a:pt x="264129" y="385474"/>
                  <a:pt x="257628" y="377371"/>
                  <a:pt x="250371" y="370114"/>
                </a:cubicBezTo>
                <a:cubicBezTo>
                  <a:pt x="254000" y="344714"/>
                  <a:pt x="240731" y="309309"/>
                  <a:pt x="261257" y="293914"/>
                </a:cubicBezTo>
                <a:cubicBezTo>
                  <a:pt x="281783" y="278519"/>
                  <a:pt x="312456" y="299031"/>
                  <a:pt x="337457" y="304800"/>
                </a:cubicBezTo>
                <a:cubicBezTo>
                  <a:pt x="359818" y="309960"/>
                  <a:pt x="380507" y="321005"/>
                  <a:pt x="402771" y="326571"/>
                </a:cubicBezTo>
                <a:lnTo>
                  <a:pt x="446314" y="337457"/>
                </a:lnTo>
                <a:lnTo>
                  <a:pt x="544286" y="304800"/>
                </a:lnTo>
                <a:lnTo>
                  <a:pt x="576943" y="293914"/>
                </a:lnTo>
                <a:cubicBezTo>
                  <a:pt x="587829" y="297543"/>
                  <a:pt x="599569" y="299227"/>
                  <a:pt x="609600" y="304800"/>
                </a:cubicBezTo>
                <a:cubicBezTo>
                  <a:pt x="733891" y="373851"/>
                  <a:pt x="636628" y="322069"/>
                  <a:pt x="696686" y="370114"/>
                </a:cubicBezTo>
                <a:cubicBezTo>
                  <a:pt x="706902" y="378287"/>
                  <a:pt x="718457" y="384628"/>
                  <a:pt x="729343" y="391885"/>
                </a:cubicBezTo>
                <a:cubicBezTo>
                  <a:pt x="740229" y="384628"/>
                  <a:pt x="757863" y="382526"/>
                  <a:pt x="762000" y="370114"/>
                </a:cubicBezTo>
                <a:cubicBezTo>
                  <a:pt x="766731" y="355921"/>
                  <a:pt x="759413" y="339019"/>
                  <a:pt x="751114" y="326571"/>
                </a:cubicBezTo>
                <a:cubicBezTo>
                  <a:pt x="743857" y="315685"/>
                  <a:pt x="730159" y="310651"/>
                  <a:pt x="718457" y="304800"/>
                </a:cubicBezTo>
                <a:cubicBezTo>
                  <a:pt x="702839" y="296991"/>
                  <a:pt x="656210" y="286516"/>
                  <a:pt x="642257" y="283028"/>
                </a:cubicBezTo>
                <a:cubicBezTo>
                  <a:pt x="631371" y="268514"/>
                  <a:pt x="616969" y="256064"/>
                  <a:pt x="609600" y="239485"/>
                </a:cubicBezTo>
                <a:cubicBezTo>
                  <a:pt x="590977" y="197583"/>
                  <a:pt x="599849" y="151112"/>
                  <a:pt x="609600" y="108857"/>
                </a:cubicBezTo>
                <a:cubicBezTo>
                  <a:pt x="614760" y="86496"/>
                  <a:pt x="615144" y="59770"/>
                  <a:pt x="631371" y="43543"/>
                </a:cubicBezTo>
                <a:cubicBezTo>
                  <a:pt x="638628" y="36286"/>
                  <a:pt x="643963" y="26361"/>
                  <a:pt x="653143" y="21771"/>
                </a:cubicBezTo>
                <a:cubicBezTo>
                  <a:pt x="673669" y="11508"/>
                  <a:pt x="718457" y="0"/>
                  <a:pt x="718457" y="0"/>
                </a:cubicBezTo>
                <a:cubicBezTo>
                  <a:pt x="747486" y="3628"/>
                  <a:pt x="778539" y="-367"/>
                  <a:pt x="805543" y="10885"/>
                </a:cubicBezTo>
                <a:cubicBezTo>
                  <a:pt x="824490" y="18780"/>
                  <a:pt x="832007" y="43042"/>
                  <a:pt x="849086" y="54428"/>
                </a:cubicBezTo>
                <a:cubicBezTo>
                  <a:pt x="870857" y="68942"/>
                  <a:pt x="895898" y="79469"/>
                  <a:pt x="914400" y="97971"/>
                </a:cubicBezTo>
                <a:lnTo>
                  <a:pt x="968829" y="152400"/>
                </a:lnTo>
                <a:cubicBezTo>
                  <a:pt x="972457" y="163286"/>
                  <a:pt x="973810" y="175218"/>
                  <a:pt x="979714" y="185057"/>
                </a:cubicBezTo>
                <a:cubicBezTo>
                  <a:pt x="984994" y="193858"/>
                  <a:pt x="997443" y="197395"/>
                  <a:pt x="1001486" y="206828"/>
                </a:cubicBezTo>
                <a:cubicBezTo>
                  <a:pt x="1008774" y="223834"/>
                  <a:pt x="1007054" y="243535"/>
                  <a:pt x="1012371" y="261257"/>
                </a:cubicBezTo>
                <a:cubicBezTo>
                  <a:pt x="1052230" y="394119"/>
                  <a:pt x="1014448" y="255044"/>
                  <a:pt x="1055914" y="348343"/>
                </a:cubicBezTo>
                <a:cubicBezTo>
                  <a:pt x="1094094" y="434249"/>
                  <a:pt x="1051596" y="396264"/>
                  <a:pt x="1110343" y="435428"/>
                </a:cubicBezTo>
                <a:cubicBezTo>
                  <a:pt x="1117600" y="446314"/>
                  <a:pt x="1123941" y="457869"/>
                  <a:pt x="1132114" y="468085"/>
                </a:cubicBezTo>
                <a:cubicBezTo>
                  <a:pt x="1138525" y="476099"/>
                  <a:pt x="1148606" y="481056"/>
                  <a:pt x="1153886" y="489857"/>
                </a:cubicBezTo>
                <a:cubicBezTo>
                  <a:pt x="1188939" y="548279"/>
                  <a:pt x="1132384" y="500924"/>
                  <a:pt x="1197429" y="544285"/>
                </a:cubicBezTo>
                <a:cubicBezTo>
                  <a:pt x="1190172" y="551542"/>
                  <a:pt x="1185841" y="564784"/>
                  <a:pt x="1175657" y="566057"/>
                </a:cubicBezTo>
                <a:cubicBezTo>
                  <a:pt x="1167087" y="567128"/>
                  <a:pt x="1069119" y="546926"/>
                  <a:pt x="1055914" y="544285"/>
                </a:cubicBezTo>
                <a:cubicBezTo>
                  <a:pt x="1041400" y="547914"/>
                  <a:pt x="1021949" y="543678"/>
                  <a:pt x="1012371" y="555171"/>
                </a:cubicBezTo>
                <a:cubicBezTo>
                  <a:pt x="1000526" y="569385"/>
                  <a:pt x="1005973" y="591650"/>
                  <a:pt x="1001486" y="609600"/>
                </a:cubicBezTo>
                <a:cubicBezTo>
                  <a:pt x="995681" y="632820"/>
                  <a:pt x="981288" y="667111"/>
                  <a:pt x="968829" y="685800"/>
                </a:cubicBezTo>
                <a:cubicBezTo>
                  <a:pt x="963136" y="694339"/>
                  <a:pt x="954314" y="700314"/>
                  <a:pt x="947057" y="707571"/>
                </a:cubicBezTo>
                <a:cubicBezTo>
                  <a:pt x="903167" y="795353"/>
                  <a:pt x="952693" y="721958"/>
                  <a:pt x="892629" y="762000"/>
                </a:cubicBezTo>
                <a:cubicBezTo>
                  <a:pt x="811087" y="816361"/>
                  <a:pt x="904964" y="779659"/>
                  <a:pt x="827314" y="805543"/>
                </a:cubicBezTo>
                <a:cubicBezTo>
                  <a:pt x="834571" y="812800"/>
                  <a:pt x="843806" y="818513"/>
                  <a:pt x="849086" y="827314"/>
                </a:cubicBezTo>
                <a:cubicBezTo>
                  <a:pt x="860257" y="845932"/>
                  <a:pt x="871194" y="899661"/>
                  <a:pt x="849086" y="914400"/>
                </a:cubicBezTo>
                <a:cubicBezTo>
                  <a:pt x="824745" y="930628"/>
                  <a:pt x="791029" y="921657"/>
                  <a:pt x="762000" y="925285"/>
                </a:cubicBezTo>
                <a:cubicBezTo>
                  <a:pt x="744129" y="978897"/>
                  <a:pt x="763908" y="941838"/>
                  <a:pt x="718457" y="979714"/>
                </a:cubicBezTo>
                <a:cubicBezTo>
                  <a:pt x="706630" y="989569"/>
                  <a:pt x="698609" y="1003832"/>
                  <a:pt x="685800" y="1012371"/>
                </a:cubicBezTo>
                <a:cubicBezTo>
                  <a:pt x="676253" y="1018736"/>
                  <a:pt x="664539" y="1021916"/>
                  <a:pt x="653143" y="1023257"/>
                </a:cubicBezTo>
                <a:cubicBezTo>
                  <a:pt x="602562" y="1029208"/>
                  <a:pt x="551543" y="1030514"/>
                  <a:pt x="500743" y="1034143"/>
                </a:cubicBezTo>
                <a:cubicBezTo>
                  <a:pt x="489857" y="1037771"/>
                  <a:pt x="476200" y="1036914"/>
                  <a:pt x="468086" y="1045028"/>
                </a:cubicBezTo>
                <a:cubicBezTo>
                  <a:pt x="459972" y="1053142"/>
                  <a:pt x="463104" y="1067846"/>
                  <a:pt x="457200" y="1077685"/>
                </a:cubicBezTo>
                <a:cubicBezTo>
                  <a:pt x="451920" y="1086486"/>
                  <a:pt x="442686" y="1092200"/>
                  <a:pt x="435429" y="1099457"/>
                </a:cubicBezTo>
                <a:cubicBezTo>
                  <a:pt x="416776" y="1155413"/>
                  <a:pt x="438228" y="1113335"/>
                  <a:pt x="391886" y="1153885"/>
                </a:cubicBezTo>
                <a:cubicBezTo>
                  <a:pt x="372576" y="1170781"/>
                  <a:pt x="358806" y="1194082"/>
                  <a:pt x="337457" y="1208314"/>
                </a:cubicBezTo>
                <a:cubicBezTo>
                  <a:pt x="326571" y="1215571"/>
                  <a:pt x="315016" y="1221912"/>
                  <a:pt x="304800" y="1230085"/>
                </a:cubicBezTo>
                <a:cubicBezTo>
                  <a:pt x="296786" y="1236496"/>
                  <a:pt x="291043" y="1245446"/>
                  <a:pt x="283029" y="1251857"/>
                </a:cubicBezTo>
                <a:cubicBezTo>
                  <a:pt x="252885" y="1275972"/>
                  <a:pt x="252204" y="1273017"/>
                  <a:pt x="217714" y="1284514"/>
                </a:cubicBezTo>
                <a:cubicBezTo>
                  <a:pt x="185057" y="1280885"/>
                  <a:pt x="150915" y="1284018"/>
                  <a:pt x="119743" y="1273628"/>
                </a:cubicBezTo>
                <a:cubicBezTo>
                  <a:pt x="108857" y="1270000"/>
                  <a:pt x="144286" y="1270857"/>
                  <a:pt x="152400" y="1262743"/>
                </a:cubicBezTo>
                <a:lnTo>
                  <a:pt x="152400" y="1240971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5171538" y="5178756"/>
            <a:ext cx="4191000" cy="1676400"/>
          </a:xfrm>
          <a:prstGeom prst="wedgeRoundRectCallout">
            <a:avLst>
              <a:gd name="adj1" fmla="val -82880"/>
              <a:gd name="adj2" fmla="val -101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819400" y="4876801"/>
            <a:ext cx="1293972" cy="1284287"/>
            <a:chOff x="1371600" y="4899025"/>
            <a:chExt cx="1176338" cy="1320800"/>
          </a:xfrm>
          <a:solidFill>
            <a:srgbClr val="FFFF00"/>
          </a:solidFill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371600" y="4899025"/>
              <a:ext cx="1176338" cy="657225"/>
            </a:xfrm>
            <a:custGeom>
              <a:avLst/>
              <a:gdLst>
                <a:gd name="T0" fmla="*/ 0 w 1175657"/>
                <a:gd name="T1" fmla="*/ 598239 h 657486"/>
                <a:gd name="T2" fmla="*/ 130781 w 1175657"/>
                <a:gd name="T3" fmla="*/ 587363 h 657486"/>
                <a:gd name="T4" fmla="*/ 163476 w 1175657"/>
                <a:gd name="T5" fmla="*/ 576485 h 657486"/>
                <a:gd name="T6" fmla="*/ 239764 w 1175657"/>
                <a:gd name="T7" fmla="*/ 554732 h 657486"/>
                <a:gd name="T8" fmla="*/ 337848 w 1175657"/>
                <a:gd name="T9" fmla="*/ 511223 h 657486"/>
                <a:gd name="T10" fmla="*/ 359645 w 1175657"/>
                <a:gd name="T11" fmla="*/ 489470 h 657486"/>
                <a:gd name="T12" fmla="*/ 305154 w 1175657"/>
                <a:gd name="T13" fmla="*/ 478592 h 657486"/>
                <a:gd name="T14" fmla="*/ 272459 w 1175657"/>
                <a:gd name="T15" fmla="*/ 467714 h 657486"/>
                <a:gd name="T16" fmla="*/ 261559 w 1175657"/>
                <a:gd name="T17" fmla="*/ 435083 h 657486"/>
                <a:gd name="T18" fmla="*/ 228864 w 1175657"/>
                <a:gd name="T19" fmla="*/ 413330 h 657486"/>
                <a:gd name="T20" fmla="*/ 239764 w 1175657"/>
                <a:gd name="T21" fmla="*/ 369821 h 657486"/>
                <a:gd name="T22" fmla="*/ 272459 w 1175657"/>
                <a:gd name="T23" fmla="*/ 380698 h 657486"/>
                <a:gd name="T24" fmla="*/ 316052 w 1175657"/>
                <a:gd name="T25" fmla="*/ 424206 h 657486"/>
                <a:gd name="T26" fmla="*/ 523120 w 1175657"/>
                <a:gd name="T27" fmla="*/ 391574 h 657486"/>
                <a:gd name="T28" fmla="*/ 599408 w 1175657"/>
                <a:gd name="T29" fmla="*/ 369821 h 657486"/>
                <a:gd name="T30" fmla="*/ 643001 w 1175657"/>
                <a:gd name="T31" fmla="*/ 380698 h 657486"/>
                <a:gd name="T32" fmla="*/ 653900 w 1175657"/>
                <a:gd name="T33" fmla="*/ 413330 h 657486"/>
                <a:gd name="T34" fmla="*/ 719289 w 1175657"/>
                <a:gd name="T35" fmla="*/ 456838 h 657486"/>
                <a:gd name="T36" fmla="*/ 784679 w 1175657"/>
                <a:gd name="T37" fmla="*/ 435083 h 657486"/>
                <a:gd name="T38" fmla="*/ 773782 w 1175657"/>
                <a:gd name="T39" fmla="*/ 358943 h 657486"/>
                <a:gd name="T40" fmla="*/ 741087 w 1175657"/>
                <a:gd name="T41" fmla="*/ 348067 h 657486"/>
                <a:gd name="T42" fmla="*/ 686594 w 1175657"/>
                <a:gd name="T43" fmla="*/ 304558 h 657486"/>
                <a:gd name="T44" fmla="*/ 664799 w 1175657"/>
                <a:gd name="T45" fmla="*/ 271927 h 657486"/>
                <a:gd name="T46" fmla="*/ 643001 w 1175657"/>
                <a:gd name="T47" fmla="*/ 250174 h 657486"/>
                <a:gd name="T48" fmla="*/ 621205 w 1175657"/>
                <a:gd name="T49" fmla="*/ 174034 h 657486"/>
                <a:gd name="T50" fmla="*/ 610306 w 1175657"/>
                <a:gd name="T51" fmla="*/ 141403 h 657486"/>
                <a:gd name="T52" fmla="*/ 632103 w 1175657"/>
                <a:gd name="T53" fmla="*/ 65263 h 657486"/>
                <a:gd name="T54" fmla="*/ 664799 w 1175657"/>
                <a:gd name="T55" fmla="*/ 54385 h 657486"/>
                <a:gd name="T56" fmla="*/ 741087 w 1175657"/>
                <a:gd name="T57" fmla="*/ 65263 h 657486"/>
                <a:gd name="T58" fmla="*/ 806477 w 1175657"/>
                <a:gd name="T59" fmla="*/ 87016 h 657486"/>
                <a:gd name="T60" fmla="*/ 817375 w 1175657"/>
                <a:gd name="T61" fmla="*/ 54385 h 657486"/>
                <a:gd name="T62" fmla="*/ 860967 w 1175657"/>
                <a:gd name="T63" fmla="*/ 0 h 657486"/>
                <a:gd name="T64" fmla="*/ 882765 w 1175657"/>
                <a:gd name="T65" fmla="*/ 21754 h 657486"/>
                <a:gd name="T66" fmla="*/ 904561 w 1175657"/>
                <a:gd name="T67" fmla="*/ 119647 h 657486"/>
                <a:gd name="T68" fmla="*/ 915460 w 1175657"/>
                <a:gd name="T69" fmla="*/ 152280 h 657486"/>
                <a:gd name="T70" fmla="*/ 937256 w 1175657"/>
                <a:gd name="T71" fmla="*/ 174034 h 657486"/>
                <a:gd name="T72" fmla="*/ 969952 w 1175657"/>
                <a:gd name="T73" fmla="*/ 293681 h 657486"/>
                <a:gd name="T74" fmla="*/ 980849 w 1175657"/>
                <a:gd name="T75" fmla="*/ 337190 h 657486"/>
                <a:gd name="T76" fmla="*/ 1002646 w 1175657"/>
                <a:gd name="T77" fmla="*/ 402452 h 657486"/>
                <a:gd name="T78" fmla="*/ 1057138 w 1175657"/>
                <a:gd name="T79" fmla="*/ 467714 h 657486"/>
                <a:gd name="T80" fmla="*/ 1078935 w 1175657"/>
                <a:gd name="T81" fmla="*/ 532976 h 657486"/>
                <a:gd name="T82" fmla="*/ 1111630 w 1175657"/>
                <a:gd name="T83" fmla="*/ 587363 h 657486"/>
                <a:gd name="T84" fmla="*/ 1177019 w 1175657"/>
                <a:gd name="T85" fmla="*/ 630870 h 657486"/>
                <a:gd name="T86" fmla="*/ 1057138 w 1175657"/>
                <a:gd name="T87" fmla="*/ 641748 h 657486"/>
                <a:gd name="T88" fmla="*/ 1002646 w 1175657"/>
                <a:gd name="T89" fmla="*/ 619994 h 6574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175657" h="657486">
                  <a:moveTo>
                    <a:pt x="0" y="598715"/>
                  </a:moveTo>
                  <a:cubicBezTo>
                    <a:pt x="43543" y="595086"/>
                    <a:pt x="87318" y="593604"/>
                    <a:pt x="130629" y="587829"/>
                  </a:cubicBezTo>
                  <a:cubicBezTo>
                    <a:pt x="142003" y="586312"/>
                    <a:pt x="152253" y="580095"/>
                    <a:pt x="163286" y="576943"/>
                  </a:cubicBezTo>
                  <a:cubicBezTo>
                    <a:pt x="211331" y="563216"/>
                    <a:pt x="197721" y="570835"/>
                    <a:pt x="239486" y="555172"/>
                  </a:cubicBezTo>
                  <a:cubicBezTo>
                    <a:pt x="261033" y="547092"/>
                    <a:pt x="316255" y="525763"/>
                    <a:pt x="337457" y="511629"/>
                  </a:cubicBezTo>
                  <a:cubicBezTo>
                    <a:pt x="345997" y="505936"/>
                    <a:pt x="351972" y="497115"/>
                    <a:pt x="359229" y="489858"/>
                  </a:cubicBezTo>
                  <a:cubicBezTo>
                    <a:pt x="341086" y="486229"/>
                    <a:pt x="322750" y="483460"/>
                    <a:pt x="304800" y="478972"/>
                  </a:cubicBezTo>
                  <a:cubicBezTo>
                    <a:pt x="293668" y="476189"/>
                    <a:pt x="280257" y="476200"/>
                    <a:pt x="272143" y="468086"/>
                  </a:cubicBezTo>
                  <a:cubicBezTo>
                    <a:pt x="264029" y="459972"/>
                    <a:pt x="268425" y="444389"/>
                    <a:pt x="261257" y="435429"/>
                  </a:cubicBezTo>
                  <a:cubicBezTo>
                    <a:pt x="253084" y="425213"/>
                    <a:pt x="239486" y="420915"/>
                    <a:pt x="228600" y="413658"/>
                  </a:cubicBezTo>
                  <a:cubicBezTo>
                    <a:pt x="232229" y="399144"/>
                    <a:pt x="227517" y="379092"/>
                    <a:pt x="239486" y="370115"/>
                  </a:cubicBezTo>
                  <a:cubicBezTo>
                    <a:pt x="248665" y="363230"/>
                    <a:pt x="262806" y="374331"/>
                    <a:pt x="272143" y="381000"/>
                  </a:cubicBezTo>
                  <a:cubicBezTo>
                    <a:pt x="288846" y="392931"/>
                    <a:pt x="315686" y="424543"/>
                    <a:pt x="315686" y="424543"/>
                  </a:cubicBezTo>
                  <a:cubicBezTo>
                    <a:pt x="375277" y="417922"/>
                    <a:pt x="466080" y="410698"/>
                    <a:pt x="522514" y="391886"/>
                  </a:cubicBezTo>
                  <a:cubicBezTo>
                    <a:pt x="569364" y="376269"/>
                    <a:pt x="544039" y="383783"/>
                    <a:pt x="598714" y="370115"/>
                  </a:cubicBezTo>
                  <a:cubicBezTo>
                    <a:pt x="613228" y="373743"/>
                    <a:pt x="630574" y="371654"/>
                    <a:pt x="642257" y="381000"/>
                  </a:cubicBezTo>
                  <a:cubicBezTo>
                    <a:pt x="651217" y="388168"/>
                    <a:pt x="646778" y="404110"/>
                    <a:pt x="653143" y="413658"/>
                  </a:cubicBezTo>
                  <a:cubicBezTo>
                    <a:pt x="676441" y="448605"/>
                    <a:pt x="684219" y="445788"/>
                    <a:pt x="718457" y="457200"/>
                  </a:cubicBezTo>
                  <a:cubicBezTo>
                    <a:pt x="740228" y="449943"/>
                    <a:pt x="765097" y="448768"/>
                    <a:pt x="783771" y="435429"/>
                  </a:cubicBezTo>
                  <a:cubicBezTo>
                    <a:pt x="810048" y="416660"/>
                    <a:pt x="785280" y="371623"/>
                    <a:pt x="772886" y="359229"/>
                  </a:cubicBezTo>
                  <a:cubicBezTo>
                    <a:pt x="764772" y="351115"/>
                    <a:pt x="751115" y="351972"/>
                    <a:pt x="740229" y="348343"/>
                  </a:cubicBezTo>
                  <a:cubicBezTo>
                    <a:pt x="677831" y="254750"/>
                    <a:pt x="760917" y="364894"/>
                    <a:pt x="685800" y="304800"/>
                  </a:cubicBezTo>
                  <a:cubicBezTo>
                    <a:pt x="675584" y="296627"/>
                    <a:pt x="672202" y="282359"/>
                    <a:pt x="664029" y="272143"/>
                  </a:cubicBezTo>
                  <a:cubicBezTo>
                    <a:pt x="657618" y="264129"/>
                    <a:pt x="649514" y="257629"/>
                    <a:pt x="642257" y="250372"/>
                  </a:cubicBezTo>
                  <a:cubicBezTo>
                    <a:pt x="616156" y="172072"/>
                    <a:pt x="647823" y="269853"/>
                    <a:pt x="620486" y="174172"/>
                  </a:cubicBezTo>
                  <a:cubicBezTo>
                    <a:pt x="617334" y="163139"/>
                    <a:pt x="613229" y="152401"/>
                    <a:pt x="609600" y="141515"/>
                  </a:cubicBezTo>
                  <a:cubicBezTo>
                    <a:pt x="616857" y="116115"/>
                    <a:pt x="617370" y="87716"/>
                    <a:pt x="631371" y="65315"/>
                  </a:cubicBezTo>
                  <a:cubicBezTo>
                    <a:pt x="637453" y="55584"/>
                    <a:pt x="652554" y="54429"/>
                    <a:pt x="664029" y="54429"/>
                  </a:cubicBezTo>
                  <a:cubicBezTo>
                    <a:pt x="689687" y="54429"/>
                    <a:pt x="714829" y="61686"/>
                    <a:pt x="740229" y="65315"/>
                  </a:cubicBezTo>
                  <a:cubicBezTo>
                    <a:pt x="762000" y="72572"/>
                    <a:pt x="798286" y="108857"/>
                    <a:pt x="805543" y="87086"/>
                  </a:cubicBezTo>
                  <a:cubicBezTo>
                    <a:pt x="809172" y="76200"/>
                    <a:pt x="811297" y="64692"/>
                    <a:pt x="816429" y="54429"/>
                  </a:cubicBezTo>
                  <a:cubicBezTo>
                    <a:pt x="830161" y="26965"/>
                    <a:pt x="839722" y="20250"/>
                    <a:pt x="859971" y="0"/>
                  </a:cubicBezTo>
                  <a:cubicBezTo>
                    <a:pt x="867228" y="7257"/>
                    <a:pt x="877153" y="12592"/>
                    <a:pt x="881743" y="21772"/>
                  </a:cubicBezTo>
                  <a:cubicBezTo>
                    <a:pt x="887332" y="32950"/>
                    <a:pt x="901795" y="112867"/>
                    <a:pt x="903514" y="119743"/>
                  </a:cubicBezTo>
                  <a:cubicBezTo>
                    <a:pt x="906297" y="130875"/>
                    <a:pt x="908496" y="142561"/>
                    <a:pt x="914400" y="152400"/>
                  </a:cubicBezTo>
                  <a:cubicBezTo>
                    <a:pt x="919680" y="161201"/>
                    <a:pt x="928914" y="166915"/>
                    <a:pt x="936171" y="174172"/>
                  </a:cubicBezTo>
                  <a:cubicBezTo>
                    <a:pt x="956518" y="235212"/>
                    <a:pt x="944277" y="195706"/>
                    <a:pt x="968829" y="293915"/>
                  </a:cubicBezTo>
                  <a:cubicBezTo>
                    <a:pt x="972458" y="308429"/>
                    <a:pt x="974983" y="323265"/>
                    <a:pt x="979714" y="337458"/>
                  </a:cubicBezTo>
                  <a:cubicBezTo>
                    <a:pt x="986971" y="359229"/>
                    <a:pt x="985259" y="386545"/>
                    <a:pt x="1001486" y="402772"/>
                  </a:cubicBezTo>
                  <a:cubicBezTo>
                    <a:pt x="1021995" y="423281"/>
                    <a:pt x="1043789" y="440805"/>
                    <a:pt x="1055914" y="468086"/>
                  </a:cubicBezTo>
                  <a:cubicBezTo>
                    <a:pt x="1065235" y="489057"/>
                    <a:pt x="1070429" y="511629"/>
                    <a:pt x="1077686" y="533400"/>
                  </a:cubicBezTo>
                  <a:cubicBezTo>
                    <a:pt x="1088106" y="564660"/>
                    <a:pt x="1083776" y="567904"/>
                    <a:pt x="1110343" y="587829"/>
                  </a:cubicBezTo>
                  <a:cubicBezTo>
                    <a:pt x="1131276" y="603528"/>
                    <a:pt x="1175657" y="631372"/>
                    <a:pt x="1175657" y="631372"/>
                  </a:cubicBezTo>
                  <a:cubicBezTo>
                    <a:pt x="1123933" y="665854"/>
                    <a:pt x="1144187" y="662629"/>
                    <a:pt x="1055914" y="642258"/>
                  </a:cubicBezTo>
                  <a:cubicBezTo>
                    <a:pt x="1036874" y="637864"/>
                    <a:pt x="1001486" y="620486"/>
                    <a:pt x="1001486" y="620486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420090" y="5491163"/>
              <a:ext cx="968375" cy="728662"/>
            </a:xfrm>
            <a:custGeom>
              <a:avLst/>
              <a:gdLst>
                <a:gd name="T0" fmla="*/ 967921 w 968829"/>
                <a:gd name="T1" fmla="*/ 0 h 729343"/>
                <a:gd name="T2" fmla="*/ 935295 w 968829"/>
                <a:gd name="T3" fmla="*/ 54327 h 729343"/>
                <a:gd name="T4" fmla="*/ 913544 w 968829"/>
                <a:gd name="T5" fmla="*/ 76058 h 729343"/>
                <a:gd name="T6" fmla="*/ 891793 w 968829"/>
                <a:gd name="T7" fmla="*/ 217308 h 729343"/>
                <a:gd name="T8" fmla="*/ 870042 w 968829"/>
                <a:gd name="T9" fmla="*/ 239039 h 729343"/>
                <a:gd name="T10" fmla="*/ 804789 w 968829"/>
                <a:gd name="T11" fmla="*/ 228174 h 729343"/>
                <a:gd name="T12" fmla="*/ 815664 w 968829"/>
                <a:gd name="T13" fmla="*/ 271635 h 729343"/>
                <a:gd name="T14" fmla="*/ 848290 w 968829"/>
                <a:gd name="T15" fmla="*/ 304231 h 729343"/>
                <a:gd name="T16" fmla="*/ 859166 w 968829"/>
                <a:gd name="T17" fmla="*/ 336827 h 729343"/>
                <a:gd name="T18" fmla="*/ 837414 w 968829"/>
                <a:gd name="T19" fmla="*/ 358559 h 729343"/>
                <a:gd name="T20" fmla="*/ 685158 w 968829"/>
                <a:gd name="T21" fmla="*/ 369423 h 729343"/>
                <a:gd name="T22" fmla="*/ 630780 w 968829"/>
                <a:gd name="T23" fmla="*/ 412885 h 729343"/>
                <a:gd name="T24" fmla="*/ 609028 w 968829"/>
                <a:gd name="T25" fmla="*/ 434616 h 729343"/>
                <a:gd name="T26" fmla="*/ 576403 w 968829"/>
                <a:gd name="T27" fmla="*/ 456347 h 729343"/>
                <a:gd name="T28" fmla="*/ 500273 w 968829"/>
                <a:gd name="T29" fmla="*/ 478078 h 729343"/>
                <a:gd name="T30" fmla="*/ 467648 w 968829"/>
                <a:gd name="T31" fmla="*/ 499808 h 729343"/>
                <a:gd name="T32" fmla="*/ 445897 w 968829"/>
                <a:gd name="T33" fmla="*/ 532404 h 729343"/>
                <a:gd name="T34" fmla="*/ 380643 w 968829"/>
                <a:gd name="T35" fmla="*/ 575866 h 729343"/>
                <a:gd name="T36" fmla="*/ 315390 w 968829"/>
                <a:gd name="T37" fmla="*/ 662790 h 729343"/>
                <a:gd name="T38" fmla="*/ 282763 w 968829"/>
                <a:gd name="T39" fmla="*/ 684520 h 729343"/>
                <a:gd name="T40" fmla="*/ 152258 w 968829"/>
                <a:gd name="T41" fmla="*/ 717116 h 729343"/>
                <a:gd name="T42" fmla="*/ 108756 w 968829"/>
                <a:gd name="T43" fmla="*/ 727982 h 729343"/>
                <a:gd name="T44" fmla="*/ 97880 w 968829"/>
                <a:gd name="T45" fmla="*/ 565000 h 729343"/>
                <a:gd name="T46" fmla="*/ 87004 w 968829"/>
                <a:gd name="T47" fmla="*/ 532404 h 729343"/>
                <a:gd name="T48" fmla="*/ 76128 w 968829"/>
                <a:gd name="T49" fmla="*/ 467212 h 729343"/>
                <a:gd name="T50" fmla="*/ 87004 w 968829"/>
                <a:gd name="T51" fmla="*/ 325962 h 729343"/>
                <a:gd name="T52" fmla="*/ 97880 w 968829"/>
                <a:gd name="T53" fmla="*/ 282501 h 729343"/>
                <a:gd name="T54" fmla="*/ 174008 w 968829"/>
                <a:gd name="T55" fmla="*/ 228174 h 729343"/>
                <a:gd name="T56" fmla="*/ 206635 w 968829"/>
                <a:gd name="T57" fmla="*/ 206443 h 729343"/>
                <a:gd name="T58" fmla="*/ 239262 w 968829"/>
                <a:gd name="T59" fmla="*/ 141250 h 729343"/>
                <a:gd name="T60" fmla="*/ 228386 w 968829"/>
                <a:gd name="T61" fmla="*/ 108653 h 729343"/>
                <a:gd name="T62" fmla="*/ 152258 w 968829"/>
                <a:gd name="T63" fmla="*/ 97790 h 729343"/>
                <a:gd name="T64" fmla="*/ 130507 w 968829"/>
                <a:gd name="T65" fmla="*/ 76058 h 729343"/>
                <a:gd name="T66" fmla="*/ 108756 w 968829"/>
                <a:gd name="T67" fmla="*/ 43461 h 729343"/>
                <a:gd name="T68" fmla="*/ 76128 w 968829"/>
                <a:gd name="T69" fmla="*/ 32597 h 729343"/>
                <a:gd name="T70" fmla="*/ 43503 w 968829"/>
                <a:gd name="T71" fmla="*/ 43461 h 729343"/>
                <a:gd name="T72" fmla="*/ 0 w 968829"/>
                <a:gd name="T73" fmla="*/ 21732 h 7293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68829" h="729343">
                  <a:moveTo>
                    <a:pt x="968829" y="0"/>
                  </a:moveTo>
                  <a:cubicBezTo>
                    <a:pt x="957943" y="18143"/>
                    <a:pt x="948470" y="37212"/>
                    <a:pt x="936172" y="54429"/>
                  </a:cubicBezTo>
                  <a:cubicBezTo>
                    <a:pt x="930207" y="62780"/>
                    <a:pt x="916889" y="66243"/>
                    <a:pt x="914400" y="76200"/>
                  </a:cubicBezTo>
                  <a:cubicBezTo>
                    <a:pt x="912153" y="85189"/>
                    <a:pt x="911970" y="185479"/>
                    <a:pt x="892629" y="217714"/>
                  </a:cubicBezTo>
                  <a:cubicBezTo>
                    <a:pt x="887349" y="226515"/>
                    <a:pt x="878115" y="232229"/>
                    <a:pt x="870858" y="239486"/>
                  </a:cubicBezTo>
                  <a:cubicBezTo>
                    <a:pt x="849086" y="235857"/>
                    <a:pt x="824470" y="217244"/>
                    <a:pt x="805543" y="228600"/>
                  </a:cubicBezTo>
                  <a:cubicBezTo>
                    <a:pt x="792714" y="236297"/>
                    <a:pt x="809006" y="259153"/>
                    <a:pt x="816429" y="272143"/>
                  </a:cubicBezTo>
                  <a:cubicBezTo>
                    <a:pt x="824067" y="285509"/>
                    <a:pt x="838200" y="293914"/>
                    <a:pt x="849086" y="304800"/>
                  </a:cubicBezTo>
                  <a:cubicBezTo>
                    <a:pt x="852715" y="315686"/>
                    <a:pt x="862222" y="326205"/>
                    <a:pt x="859972" y="337457"/>
                  </a:cubicBezTo>
                  <a:cubicBezTo>
                    <a:pt x="857959" y="347521"/>
                    <a:pt x="848288" y="357338"/>
                    <a:pt x="838200" y="359229"/>
                  </a:cubicBezTo>
                  <a:cubicBezTo>
                    <a:pt x="788143" y="368615"/>
                    <a:pt x="736600" y="366486"/>
                    <a:pt x="685800" y="370114"/>
                  </a:cubicBezTo>
                  <a:cubicBezTo>
                    <a:pt x="665991" y="429546"/>
                    <a:pt x="691514" y="383586"/>
                    <a:pt x="631372" y="413657"/>
                  </a:cubicBezTo>
                  <a:cubicBezTo>
                    <a:pt x="622192" y="418247"/>
                    <a:pt x="617614" y="429018"/>
                    <a:pt x="609600" y="435429"/>
                  </a:cubicBezTo>
                  <a:cubicBezTo>
                    <a:pt x="599384" y="443602"/>
                    <a:pt x="588968" y="452046"/>
                    <a:pt x="576943" y="457200"/>
                  </a:cubicBezTo>
                  <a:cubicBezTo>
                    <a:pt x="528111" y="478128"/>
                    <a:pt x="543112" y="457787"/>
                    <a:pt x="500743" y="478972"/>
                  </a:cubicBezTo>
                  <a:cubicBezTo>
                    <a:pt x="489041" y="484823"/>
                    <a:pt x="478972" y="493486"/>
                    <a:pt x="468086" y="500743"/>
                  </a:cubicBezTo>
                  <a:cubicBezTo>
                    <a:pt x="460829" y="511629"/>
                    <a:pt x="456365" y="525024"/>
                    <a:pt x="446315" y="533400"/>
                  </a:cubicBezTo>
                  <a:cubicBezTo>
                    <a:pt x="393494" y="577418"/>
                    <a:pt x="414309" y="532531"/>
                    <a:pt x="381000" y="576943"/>
                  </a:cubicBezTo>
                  <a:cubicBezTo>
                    <a:pt x="354880" y="611769"/>
                    <a:pt x="346893" y="639063"/>
                    <a:pt x="315686" y="664029"/>
                  </a:cubicBezTo>
                  <a:cubicBezTo>
                    <a:pt x="305470" y="672202"/>
                    <a:pt x="295441" y="681663"/>
                    <a:pt x="283029" y="685800"/>
                  </a:cubicBezTo>
                  <a:cubicBezTo>
                    <a:pt x="240449" y="699993"/>
                    <a:pt x="195943" y="707571"/>
                    <a:pt x="152400" y="718457"/>
                  </a:cubicBezTo>
                  <a:lnTo>
                    <a:pt x="108858" y="729343"/>
                  </a:lnTo>
                  <a:cubicBezTo>
                    <a:pt x="105229" y="674914"/>
                    <a:pt x="103996" y="620273"/>
                    <a:pt x="97972" y="566057"/>
                  </a:cubicBezTo>
                  <a:cubicBezTo>
                    <a:pt x="96705" y="554653"/>
                    <a:pt x="89575" y="544601"/>
                    <a:pt x="87086" y="533400"/>
                  </a:cubicBezTo>
                  <a:cubicBezTo>
                    <a:pt x="82298" y="511854"/>
                    <a:pt x="79829" y="489857"/>
                    <a:pt x="76200" y="468086"/>
                  </a:cubicBezTo>
                  <a:cubicBezTo>
                    <a:pt x="79829" y="420915"/>
                    <a:pt x="81558" y="373559"/>
                    <a:pt x="87086" y="326572"/>
                  </a:cubicBezTo>
                  <a:cubicBezTo>
                    <a:pt x="88834" y="311713"/>
                    <a:pt x="90043" y="295716"/>
                    <a:pt x="97972" y="283029"/>
                  </a:cubicBezTo>
                  <a:cubicBezTo>
                    <a:pt x="135581" y="222855"/>
                    <a:pt x="129895" y="250739"/>
                    <a:pt x="174172" y="228600"/>
                  </a:cubicBezTo>
                  <a:cubicBezTo>
                    <a:pt x="185874" y="222749"/>
                    <a:pt x="195943" y="214086"/>
                    <a:pt x="206829" y="206829"/>
                  </a:cubicBezTo>
                  <a:cubicBezTo>
                    <a:pt x="217837" y="190317"/>
                    <a:pt x="239486" y="164048"/>
                    <a:pt x="239486" y="141514"/>
                  </a:cubicBezTo>
                  <a:cubicBezTo>
                    <a:pt x="239486" y="130039"/>
                    <a:pt x="238863" y="113988"/>
                    <a:pt x="228600" y="108857"/>
                  </a:cubicBezTo>
                  <a:cubicBezTo>
                    <a:pt x="205651" y="97383"/>
                    <a:pt x="177800" y="101600"/>
                    <a:pt x="152400" y="97972"/>
                  </a:cubicBezTo>
                  <a:cubicBezTo>
                    <a:pt x="145143" y="90715"/>
                    <a:pt x="137040" y="84214"/>
                    <a:pt x="130629" y="76200"/>
                  </a:cubicBezTo>
                  <a:cubicBezTo>
                    <a:pt x="122456" y="65984"/>
                    <a:pt x="119074" y="51716"/>
                    <a:pt x="108858" y="43543"/>
                  </a:cubicBezTo>
                  <a:cubicBezTo>
                    <a:pt x="99898" y="36375"/>
                    <a:pt x="87086" y="36286"/>
                    <a:pt x="76200" y="32657"/>
                  </a:cubicBezTo>
                  <a:cubicBezTo>
                    <a:pt x="65314" y="36286"/>
                    <a:pt x="55018" y="43543"/>
                    <a:pt x="43543" y="43543"/>
                  </a:cubicBezTo>
                  <a:cubicBezTo>
                    <a:pt x="18528" y="43543"/>
                    <a:pt x="13406" y="35176"/>
                    <a:pt x="0" y="2177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224852" y="5288340"/>
            <a:ext cx="3980963" cy="156966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347487337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024"/>
          <p:cNvPicPr>
            <a:picLocks noChangeAspect="1" noChangeArrowheads="1"/>
          </p:cNvPicPr>
          <p:nvPr/>
        </p:nvPicPr>
        <p:blipFill>
          <a:blip r:embed="rId2">
            <a:lum bright="-6000" contrast="24000"/>
          </a:blip>
          <a:srcRect l="20026" t="25050" r="18225" b="8701"/>
          <a:stretch>
            <a:fillRect/>
          </a:stretch>
        </p:blipFill>
        <p:spPr bwMode="auto">
          <a:xfrm>
            <a:off x="1603376" y="0"/>
            <a:ext cx="8988136" cy="618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057978" y="6186488"/>
            <a:ext cx="7387648" cy="584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3505490" y="609600"/>
            <a:ext cx="5257511" cy="5334000"/>
          </a:xfrm>
          <a:custGeom>
            <a:avLst/>
            <a:gdLst>
              <a:gd name="T0" fmla="*/ 2147483647 w 3369"/>
              <a:gd name="T1" fmla="*/ 2147483647 h 3045"/>
              <a:gd name="T2" fmla="*/ 2147483647 w 3369"/>
              <a:gd name="T3" fmla="*/ 2147483647 h 3045"/>
              <a:gd name="T4" fmla="*/ 2147483647 w 3369"/>
              <a:gd name="T5" fmla="*/ 2147483647 h 3045"/>
              <a:gd name="T6" fmla="*/ 2147483647 w 3369"/>
              <a:gd name="T7" fmla="*/ 2147483647 h 3045"/>
              <a:gd name="T8" fmla="*/ 2147483647 w 3369"/>
              <a:gd name="T9" fmla="*/ 2147483647 h 3045"/>
              <a:gd name="T10" fmla="*/ 2147483647 w 3369"/>
              <a:gd name="T11" fmla="*/ 2147483647 h 3045"/>
              <a:gd name="T12" fmla="*/ 2147483647 w 3369"/>
              <a:gd name="T13" fmla="*/ 2147483647 h 3045"/>
              <a:gd name="T14" fmla="*/ 2147483647 w 3369"/>
              <a:gd name="T15" fmla="*/ 2147483647 h 3045"/>
              <a:gd name="T16" fmla="*/ 2147483647 w 3369"/>
              <a:gd name="T17" fmla="*/ 2147483647 h 3045"/>
              <a:gd name="T18" fmla="*/ 2147483647 w 3369"/>
              <a:gd name="T19" fmla="*/ 2147483647 h 3045"/>
              <a:gd name="T20" fmla="*/ 2147483647 w 3369"/>
              <a:gd name="T21" fmla="*/ 2147483647 h 3045"/>
              <a:gd name="T22" fmla="*/ 2147483647 w 3369"/>
              <a:gd name="T23" fmla="*/ 2147483647 h 3045"/>
              <a:gd name="T24" fmla="*/ 2147483647 w 3369"/>
              <a:gd name="T25" fmla="*/ 2147483647 h 3045"/>
              <a:gd name="T26" fmla="*/ 2147483647 w 3369"/>
              <a:gd name="T27" fmla="*/ 2147483647 h 3045"/>
              <a:gd name="T28" fmla="*/ 2147483647 w 3369"/>
              <a:gd name="T29" fmla="*/ 2147483647 h 3045"/>
              <a:gd name="T30" fmla="*/ 2147483647 w 3369"/>
              <a:gd name="T31" fmla="*/ 2147483647 h 3045"/>
              <a:gd name="T32" fmla="*/ 2147483647 w 3369"/>
              <a:gd name="T33" fmla="*/ 2147483647 h 3045"/>
              <a:gd name="T34" fmla="*/ 2147483647 w 3369"/>
              <a:gd name="T35" fmla="*/ 2147483647 h 3045"/>
              <a:gd name="T36" fmla="*/ 2147483647 w 3369"/>
              <a:gd name="T37" fmla="*/ 2147483647 h 3045"/>
              <a:gd name="T38" fmla="*/ 2147483647 w 3369"/>
              <a:gd name="T39" fmla="*/ 2147483647 h 3045"/>
              <a:gd name="T40" fmla="*/ 2147483647 w 3369"/>
              <a:gd name="T41" fmla="*/ 2147483647 h 3045"/>
              <a:gd name="T42" fmla="*/ 2147483647 w 3369"/>
              <a:gd name="T43" fmla="*/ 2147483647 h 3045"/>
              <a:gd name="T44" fmla="*/ 2147483647 w 3369"/>
              <a:gd name="T45" fmla="*/ 2147483647 h 3045"/>
              <a:gd name="T46" fmla="*/ 2147483647 w 3369"/>
              <a:gd name="T47" fmla="*/ 2147483647 h 3045"/>
              <a:gd name="T48" fmla="*/ 2147483647 w 3369"/>
              <a:gd name="T49" fmla="*/ 2147483647 h 3045"/>
              <a:gd name="T50" fmla="*/ 2147483647 w 3369"/>
              <a:gd name="T51" fmla="*/ 2147483647 h 3045"/>
              <a:gd name="T52" fmla="*/ 2147483647 w 3369"/>
              <a:gd name="T53" fmla="*/ 2147483647 h 3045"/>
              <a:gd name="T54" fmla="*/ 2147483647 w 3369"/>
              <a:gd name="T55" fmla="*/ 2147483647 h 3045"/>
              <a:gd name="T56" fmla="*/ 2147483647 w 3369"/>
              <a:gd name="T57" fmla="*/ 2147483647 h 3045"/>
              <a:gd name="T58" fmla="*/ 2147483647 w 3369"/>
              <a:gd name="T59" fmla="*/ 2147483647 h 3045"/>
              <a:gd name="T60" fmla="*/ 2147483647 w 3369"/>
              <a:gd name="T61" fmla="*/ 2147483647 h 3045"/>
              <a:gd name="T62" fmla="*/ 2147483647 w 3369"/>
              <a:gd name="T63" fmla="*/ 2147483647 h 3045"/>
              <a:gd name="T64" fmla="*/ 2147483647 w 3369"/>
              <a:gd name="T65" fmla="*/ 2147483647 h 3045"/>
              <a:gd name="T66" fmla="*/ 2147483647 w 3369"/>
              <a:gd name="T67" fmla="*/ 2147483647 h 3045"/>
              <a:gd name="T68" fmla="*/ 2147483647 w 3369"/>
              <a:gd name="T69" fmla="*/ 2147483647 h 3045"/>
              <a:gd name="T70" fmla="*/ 2147483647 w 3369"/>
              <a:gd name="T71" fmla="*/ 2147483647 h 3045"/>
              <a:gd name="T72" fmla="*/ 2147483647 w 3369"/>
              <a:gd name="T73" fmla="*/ 2147483647 h 3045"/>
              <a:gd name="T74" fmla="*/ 2147483647 w 3369"/>
              <a:gd name="T75" fmla="*/ 2147483647 h 3045"/>
              <a:gd name="T76" fmla="*/ 2147483647 w 3369"/>
              <a:gd name="T77" fmla="*/ 2147483647 h 3045"/>
              <a:gd name="T78" fmla="*/ 2147483647 w 3369"/>
              <a:gd name="T79" fmla="*/ 2147483647 h 3045"/>
              <a:gd name="T80" fmla="*/ 2147483647 w 3369"/>
              <a:gd name="T81" fmla="*/ 2147483647 h 3045"/>
              <a:gd name="T82" fmla="*/ 2147483647 w 3369"/>
              <a:gd name="T83" fmla="*/ 2147483647 h 3045"/>
              <a:gd name="T84" fmla="*/ 2147483647 w 3369"/>
              <a:gd name="T85" fmla="*/ 2147483647 h 3045"/>
              <a:gd name="T86" fmla="*/ 2147483647 w 3369"/>
              <a:gd name="T87" fmla="*/ 2147483647 h 3045"/>
              <a:gd name="T88" fmla="*/ 2147483647 w 3369"/>
              <a:gd name="T89" fmla="*/ 2147483647 h 3045"/>
              <a:gd name="T90" fmla="*/ 2147483647 w 3369"/>
              <a:gd name="T91" fmla="*/ 2147483647 h 3045"/>
              <a:gd name="T92" fmla="*/ 2147483647 w 3369"/>
              <a:gd name="T93" fmla="*/ 2147483647 h 3045"/>
              <a:gd name="T94" fmla="*/ 2147483647 w 3369"/>
              <a:gd name="T95" fmla="*/ 2147483647 h 3045"/>
              <a:gd name="T96" fmla="*/ 2147483647 w 3369"/>
              <a:gd name="T97" fmla="*/ 2147483647 h 3045"/>
              <a:gd name="T98" fmla="*/ 2147483647 w 3369"/>
              <a:gd name="T99" fmla="*/ 2147483647 h 3045"/>
              <a:gd name="T100" fmla="*/ 2147483647 w 3369"/>
              <a:gd name="T101" fmla="*/ 2147483647 h 3045"/>
              <a:gd name="T102" fmla="*/ 2147483647 w 3369"/>
              <a:gd name="T103" fmla="*/ 2147483647 h 3045"/>
              <a:gd name="T104" fmla="*/ 2147483647 w 3369"/>
              <a:gd name="T105" fmla="*/ 2147483647 h 3045"/>
              <a:gd name="T106" fmla="*/ 2147483647 w 3369"/>
              <a:gd name="T107" fmla="*/ 2147483647 h 3045"/>
              <a:gd name="T108" fmla="*/ 2147483647 w 3369"/>
              <a:gd name="T109" fmla="*/ 2147483647 h 3045"/>
              <a:gd name="T110" fmla="*/ 2147483647 w 3369"/>
              <a:gd name="T111" fmla="*/ 2147483647 h 3045"/>
              <a:gd name="T112" fmla="*/ 2147483647 w 3369"/>
              <a:gd name="T113" fmla="*/ 2147483647 h 3045"/>
              <a:gd name="T114" fmla="*/ 2147483647 w 3369"/>
              <a:gd name="T115" fmla="*/ 2147483647 h 3045"/>
              <a:gd name="T116" fmla="*/ 2147483647 w 3369"/>
              <a:gd name="T117" fmla="*/ 2147483647 h 304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69"/>
              <a:gd name="T178" fmla="*/ 0 h 3045"/>
              <a:gd name="T179" fmla="*/ 3369 w 3369"/>
              <a:gd name="T180" fmla="*/ 3045 h 304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69" h="3045">
                <a:moveTo>
                  <a:pt x="3104" y="660"/>
                </a:moveTo>
                <a:cubicBezTo>
                  <a:pt x="3075" y="617"/>
                  <a:pt x="3018" y="537"/>
                  <a:pt x="2972" y="516"/>
                </a:cubicBezTo>
                <a:cubicBezTo>
                  <a:pt x="2897" y="483"/>
                  <a:pt x="2869" y="489"/>
                  <a:pt x="2780" y="480"/>
                </a:cubicBezTo>
                <a:cubicBezTo>
                  <a:pt x="2758" y="465"/>
                  <a:pt x="2729" y="460"/>
                  <a:pt x="2708" y="444"/>
                </a:cubicBezTo>
                <a:cubicBezTo>
                  <a:pt x="2681" y="423"/>
                  <a:pt x="2655" y="400"/>
                  <a:pt x="2636" y="372"/>
                </a:cubicBezTo>
                <a:cubicBezTo>
                  <a:pt x="2628" y="360"/>
                  <a:pt x="2623" y="345"/>
                  <a:pt x="2612" y="336"/>
                </a:cubicBezTo>
                <a:cubicBezTo>
                  <a:pt x="2590" y="317"/>
                  <a:pt x="2564" y="304"/>
                  <a:pt x="2540" y="288"/>
                </a:cubicBezTo>
                <a:cubicBezTo>
                  <a:pt x="2528" y="280"/>
                  <a:pt x="2504" y="264"/>
                  <a:pt x="2504" y="264"/>
                </a:cubicBezTo>
                <a:cubicBezTo>
                  <a:pt x="2496" y="252"/>
                  <a:pt x="2490" y="239"/>
                  <a:pt x="2480" y="228"/>
                </a:cubicBezTo>
                <a:cubicBezTo>
                  <a:pt x="2457" y="203"/>
                  <a:pt x="2408" y="156"/>
                  <a:pt x="2408" y="156"/>
                </a:cubicBezTo>
                <a:cubicBezTo>
                  <a:pt x="2392" y="107"/>
                  <a:pt x="2366" y="88"/>
                  <a:pt x="2324" y="60"/>
                </a:cubicBezTo>
                <a:cubicBezTo>
                  <a:pt x="2312" y="68"/>
                  <a:pt x="2302" y="84"/>
                  <a:pt x="2288" y="84"/>
                </a:cubicBezTo>
                <a:cubicBezTo>
                  <a:pt x="2263" y="84"/>
                  <a:pt x="2241" y="64"/>
                  <a:pt x="2216" y="60"/>
                </a:cubicBezTo>
                <a:cubicBezTo>
                  <a:pt x="2188" y="56"/>
                  <a:pt x="2160" y="52"/>
                  <a:pt x="2132" y="48"/>
                </a:cubicBezTo>
                <a:cubicBezTo>
                  <a:pt x="2066" y="26"/>
                  <a:pt x="2000" y="40"/>
                  <a:pt x="1940" y="0"/>
                </a:cubicBezTo>
                <a:cubicBezTo>
                  <a:pt x="1890" y="17"/>
                  <a:pt x="1889" y="42"/>
                  <a:pt x="1844" y="72"/>
                </a:cubicBezTo>
                <a:cubicBezTo>
                  <a:pt x="1840" y="84"/>
                  <a:pt x="1844" y="103"/>
                  <a:pt x="1832" y="108"/>
                </a:cubicBezTo>
                <a:cubicBezTo>
                  <a:pt x="1825" y="111"/>
                  <a:pt x="1759" y="88"/>
                  <a:pt x="1748" y="84"/>
                </a:cubicBezTo>
                <a:cubicBezTo>
                  <a:pt x="1628" y="124"/>
                  <a:pt x="1694" y="289"/>
                  <a:pt x="1736" y="372"/>
                </a:cubicBezTo>
                <a:cubicBezTo>
                  <a:pt x="1750" y="401"/>
                  <a:pt x="1747" y="431"/>
                  <a:pt x="1772" y="456"/>
                </a:cubicBezTo>
                <a:cubicBezTo>
                  <a:pt x="1781" y="465"/>
                  <a:pt x="1797" y="462"/>
                  <a:pt x="1808" y="468"/>
                </a:cubicBezTo>
                <a:cubicBezTo>
                  <a:pt x="1821" y="474"/>
                  <a:pt x="1831" y="486"/>
                  <a:pt x="1844" y="492"/>
                </a:cubicBezTo>
                <a:cubicBezTo>
                  <a:pt x="1867" y="502"/>
                  <a:pt x="1916" y="516"/>
                  <a:pt x="1916" y="516"/>
                </a:cubicBezTo>
                <a:cubicBezTo>
                  <a:pt x="1955" y="575"/>
                  <a:pt x="1976" y="576"/>
                  <a:pt x="2048" y="588"/>
                </a:cubicBezTo>
                <a:cubicBezTo>
                  <a:pt x="2084" y="624"/>
                  <a:pt x="2104" y="648"/>
                  <a:pt x="2120" y="696"/>
                </a:cubicBezTo>
                <a:cubicBezTo>
                  <a:pt x="2116" y="748"/>
                  <a:pt x="2128" y="804"/>
                  <a:pt x="2108" y="852"/>
                </a:cubicBezTo>
                <a:cubicBezTo>
                  <a:pt x="2102" y="867"/>
                  <a:pt x="2074" y="848"/>
                  <a:pt x="2060" y="840"/>
                </a:cubicBezTo>
                <a:cubicBezTo>
                  <a:pt x="2045" y="832"/>
                  <a:pt x="2038" y="813"/>
                  <a:pt x="2024" y="804"/>
                </a:cubicBezTo>
                <a:cubicBezTo>
                  <a:pt x="1984" y="777"/>
                  <a:pt x="1928" y="785"/>
                  <a:pt x="1880" y="780"/>
                </a:cubicBezTo>
                <a:cubicBezTo>
                  <a:pt x="1868" y="784"/>
                  <a:pt x="1855" y="785"/>
                  <a:pt x="1844" y="792"/>
                </a:cubicBezTo>
                <a:cubicBezTo>
                  <a:pt x="1830" y="801"/>
                  <a:pt x="1824" y="823"/>
                  <a:pt x="1808" y="828"/>
                </a:cubicBezTo>
                <a:cubicBezTo>
                  <a:pt x="1793" y="833"/>
                  <a:pt x="1743" y="798"/>
                  <a:pt x="1736" y="792"/>
                </a:cubicBezTo>
                <a:cubicBezTo>
                  <a:pt x="1676" y="739"/>
                  <a:pt x="1645" y="674"/>
                  <a:pt x="1568" y="648"/>
                </a:cubicBezTo>
                <a:cubicBezTo>
                  <a:pt x="1488" y="658"/>
                  <a:pt x="1405" y="650"/>
                  <a:pt x="1328" y="672"/>
                </a:cubicBezTo>
                <a:cubicBezTo>
                  <a:pt x="1300" y="680"/>
                  <a:pt x="1285" y="717"/>
                  <a:pt x="1256" y="720"/>
                </a:cubicBezTo>
                <a:cubicBezTo>
                  <a:pt x="1104" y="735"/>
                  <a:pt x="1176" y="727"/>
                  <a:pt x="1040" y="744"/>
                </a:cubicBezTo>
                <a:cubicBezTo>
                  <a:pt x="900" y="791"/>
                  <a:pt x="838" y="734"/>
                  <a:pt x="752" y="648"/>
                </a:cubicBezTo>
                <a:cubicBezTo>
                  <a:pt x="734" y="701"/>
                  <a:pt x="709" y="741"/>
                  <a:pt x="692" y="792"/>
                </a:cubicBezTo>
                <a:cubicBezTo>
                  <a:pt x="698" y="809"/>
                  <a:pt x="716" y="861"/>
                  <a:pt x="716" y="876"/>
                </a:cubicBezTo>
                <a:cubicBezTo>
                  <a:pt x="716" y="914"/>
                  <a:pt x="690" y="922"/>
                  <a:pt x="668" y="948"/>
                </a:cubicBezTo>
                <a:cubicBezTo>
                  <a:pt x="640" y="981"/>
                  <a:pt x="647" y="994"/>
                  <a:pt x="608" y="1020"/>
                </a:cubicBezTo>
                <a:cubicBezTo>
                  <a:pt x="586" y="1035"/>
                  <a:pt x="558" y="1041"/>
                  <a:pt x="536" y="1056"/>
                </a:cubicBezTo>
                <a:cubicBezTo>
                  <a:pt x="524" y="1074"/>
                  <a:pt x="504" y="1114"/>
                  <a:pt x="476" y="1116"/>
                </a:cubicBezTo>
                <a:cubicBezTo>
                  <a:pt x="370" y="1125"/>
                  <a:pt x="255" y="1077"/>
                  <a:pt x="152" y="1056"/>
                </a:cubicBezTo>
                <a:cubicBezTo>
                  <a:pt x="140" y="1060"/>
                  <a:pt x="125" y="1059"/>
                  <a:pt x="116" y="1068"/>
                </a:cubicBezTo>
                <a:cubicBezTo>
                  <a:pt x="84" y="1100"/>
                  <a:pt x="64" y="1144"/>
                  <a:pt x="32" y="1176"/>
                </a:cubicBezTo>
                <a:cubicBezTo>
                  <a:pt x="24" y="1200"/>
                  <a:pt x="0" y="1224"/>
                  <a:pt x="8" y="1248"/>
                </a:cubicBezTo>
                <a:cubicBezTo>
                  <a:pt x="26" y="1302"/>
                  <a:pt x="72" y="1344"/>
                  <a:pt x="104" y="1392"/>
                </a:cubicBezTo>
                <a:cubicBezTo>
                  <a:pt x="221" y="1568"/>
                  <a:pt x="51" y="1387"/>
                  <a:pt x="164" y="1500"/>
                </a:cubicBezTo>
                <a:cubicBezTo>
                  <a:pt x="283" y="1460"/>
                  <a:pt x="101" y="1527"/>
                  <a:pt x="236" y="1452"/>
                </a:cubicBezTo>
                <a:cubicBezTo>
                  <a:pt x="258" y="1440"/>
                  <a:pt x="308" y="1428"/>
                  <a:pt x="308" y="1428"/>
                </a:cubicBezTo>
                <a:cubicBezTo>
                  <a:pt x="340" y="1432"/>
                  <a:pt x="374" y="1429"/>
                  <a:pt x="404" y="1440"/>
                </a:cubicBezTo>
                <a:cubicBezTo>
                  <a:pt x="431" y="1450"/>
                  <a:pt x="476" y="1488"/>
                  <a:pt x="476" y="1488"/>
                </a:cubicBezTo>
                <a:cubicBezTo>
                  <a:pt x="480" y="1500"/>
                  <a:pt x="479" y="1515"/>
                  <a:pt x="488" y="1524"/>
                </a:cubicBezTo>
                <a:cubicBezTo>
                  <a:pt x="517" y="1553"/>
                  <a:pt x="641" y="1550"/>
                  <a:pt x="692" y="1560"/>
                </a:cubicBezTo>
                <a:cubicBezTo>
                  <a:pt x="707" y="1604"/>
                  <a:pt x="704" y="1644"/>
                  <a:pt x="668" y="1680"/>
                </a:cubicBezTo>
                <a:cubicBezTo>
                  <a:pt x="658" y="1690"/>
                  <a:pt x="645" y="1698"/>
                  <a:pt x="632" y="1704"/>
                </a:cubicBezTo>
                <a:cubicBezTo>
                  <a:pt x="609" y="1714"/>
                  <a:pt x="560" y="1728"/>
                  <a:pt x="560" y="1728"/>
                </a:cubicBezTo>
                <a:cubicBezTo>
                  <a:pt x="552" y="1740"/>
                  <a:pt x="546" y="1754"/>
                  <a:pt x="536" y="1764"/>
                </a:cubicBezTo>
                <a:cubicBezTo>
                  <a:pt x="526" y="1774"/>
                  <a:pt x="509" y="1777"/>
                  <a:pt x="500" y="1788"/>
                </a:cubicBezTo>
                <a:cubicBezTo>
                  <a:pt x="441" y="1856"/>
                  <a:pt x="421" y="1943"/>
                  <a:pt x="404" y="2028"/>
                </a:cubicBezTo>
                <a:cubicBezTo>
                  <a:pt x="395" y="2159"/>
                  <a:pt x="380" y="2222"/>
                  <a:pt x="356" y="2340"/>
                </a:cubicBezTo>
                <a:cubicBezTo>
                  <a:pt x="360" y="2504"/>
                  <a:pt x="339" y="2671"/>
                  <a:pt x="368" y="2832"/>
                </a:cubicBezTo>
                <a:cubicBezTo>
                  <a:pt x="372" y="2857"/>
                  <a:pt x="440" y="2808"/>
                  <a:pt x="440" y="2808"/>
                </a:cubicBezTo>
                <a:cubicBezTo>
                  <a:pt x="448" y="2820"/>
                  <a:pt x="467" y="2830"/>
                  <a:pt x="464" y="2844"/>
                </a:cubicBezTo>
                <a:cubicBezTo>
                  <a:pt x="461" y="2858"/>
                  <a:pt x="438" y="2858"/>
                  <a:pt x="428" y="2868"/>
                </a:cubicBezTo>
                <a:cubicBezTo>
                  <a:pt x="396" y="2900"/>
                  <a:pt x="379" y="2948"/>
                  <a:pt x="332" y="2964"/>
                </a:cubicBezTo>
                <a:cubicBezTo>
                  <a:pt x="309" y="2972"/>
                  <a:pt x="284" y="2972"/>
                  <a:pt x="260" y="2976"/>
                </a:cubicBezTo>
                <a:cubicBezTo>
                  <a:pt x="364" y="3045"/>
                  <a:pt x="485" y="3006"/>
                  <a:pt x="608" y="3000"/>
                </a:cubicBezTo>
                <a:cubicBezTo>
                  <a:pt x="636" y="2996"/>
                  <a:pt x="665" y="2996"/>
                  <a:pt x="692" y="2988"/>
                </a:cubicBezTo>
                <a:cubicBezTo>
                  <a:pt x="706" y="2984"/>
                  <a:pt x="715" y="2970"/>
                  <a:pt x="728" y="2964"/>
                </a:cubicBezTo>
                <a:cubicBezTo>
                  <a:pt x="798" y="2933"/>
                  <a:pt x="871" y="2904"/>
                  <a:pt x="944" y="2880"/>
                </a:cubicBezTo>
                <a:cubicBezTo>
                  <a:pt x="984" y="2867"/>
                  <a:pt x="1017" y="2820"/>
                  <a:pt x="1052" y="2796"/>
                </a:cubicBezTo>
                <a:cubicBezTo>
                  <a:pt x="1116" y="2700"/>
                  <a:pt x="1032" y="2816"/>
                  <a:pt x="1112" y="2736"/>
                </a:cubicBezTo>
                <a:cubicBezTo>
                  <a:pt x="1192" y="2656"/>
                  <a:pt x="1076" y="2740"/>
                  <a:pt x="1172" y="2676"/>
                </a:cubicBezTo>
                <a:cubicBezTo>
                  <a:pt x="1227" y="2594"/>
                  <a:pt x="1181" y="2596"/>
                  <a:pt x="1220" y="2508"/>
                </a:cubicBezTo>
                <a:cubicBezTo>
                  <a:pt x="1221" y="2505"/>
                  <a:pt x="1288" y="2486"/>
                  <a:pt x="1304" y="2484"/>
                </a:cubicBezTo>
                <a:cubicBezTo>
                  <a:pt x="1340" y="2478"/>
                  <a:pt x="1376" y="2476"/>
                  <a:pt x="1412" y="2472"/>
                </a:cubicBezTo>
                <a:cubicBezTo>
                  <a:pt x="1493" y="2452"/>
                  <a:pt x="1570" y="2430"/>
                  <a:pt x="1652" y="2412"/>
                </a:cubicBezTo>
                <a:cubicBezTo>
                  <a:pt x="1697" y="2402"/>
                  <a:pt x="1784" y="2376"/>
                  <a:pt x="1784" y="2376"/>
                </a:cubicBezTo>
                <a:cubicBezTo>
                  <a:pt x="1848" y="2333"/>
                  <a:pt x="1891" y="2316"/>
                  <a:pt x="1964" y="2292"/>
                </a:cubicBezTo>
                <a:cubicBezTo>
                  <a:pt x="1978" y="2287"/>
                  <a:pt x="1987" y="2274"/>
                  <a:pt x="2000" y="2268"/>
                </a:cubicBezTo>
                <a:cubicBezTo>
                  <a:pt x="2039" y="2248"/>
                  <a:pt x="2077" y="2231"/>
                  <a:pt x="2120" y="2220"/>
                </a:cubicBezTo>
                <a:cubicBezTo>
                  <a:pt x="2128" y="2208"/>
                  <a:pt x="2134" y="2194"/>
                  <a:pt x="2144" y="2184"/>
                </a:cubicBezTo>
                <a:cubicBezTo>
                  <a:pt x="2154" y="2174"/>
                  <a:pt x="2171" y="2171"/>
                  <a:pt x="2180" y="2160"/>
                </a:cubicBezTo>
                <a:cubicBezTo>
                  <a:pt x="2219" y="2112"/>
                  <a:pt x="2160" y="2133"/>
                  <a:pt x="2216" y="2088"/>
                </a:cubicBezTo>
                <a:cubicBezTo>
                  <a:pt x="2226" y="2080"/>
                  <a:pt x="2240" y="2080"/>
                  <a:pt x="2252" y="2076"/>
                </a:cubicBezTo>
                <a:cubicBezTo>
                  <a:pt x="2278" y="1999"/>
                  <a:pt x="2261" y="1978"/>
                  <a:pt x="2312" y="2040"/>
                </a:cubicBezTo>
                <a:cubicBezTo>
                  <a:pt x="2321" y="2051"/>
                  <a:pt x="2328" y="2064"/>
                  <a:pt x="2336" y="2076"/>
                </a:cubicBezTo>
                <a:cubicBezTo>
                  <a:pt x="2404" y="2068"/>
                  <a:pt x="2475" y="2074"/>
                  <a:pt x="2540" y="2052"/>
                </a:cubicBezTo>
                <a:cubicBezTo>
                  <a:pt x="2567" y="2043"/>
                  <a:pt x="2612" y="2004"/>
                  <a:pt x="2612" y="2004"/>
                </a:cubicBezTo>
                <a:cubicBezTo>
                  <a:pt x="2620" y="1992"/>
                  <a:pt x="2633" y="1982"/>
                  <a:pt x="2636" y="1968"/>
                </a:cubicBezTo>
                <a:cubicBezTo>
                  <a:pt x="2648" y="1917"/>
                  <a:pt x="2623" y="1849"/>
                  <a:pt x="2660" y="1812"/>
                </a:cubicBezTo>
                <a:cubicBezTo>
                  <a:pt x="2669" y="1803"/>
                  <a:pt x="2685" y="1806"/>
                  <a:pt x="2696" y="1800"/>
                </a:cubicBezTo>
                <a:cubicBezTo>
                  <a:pt x="2721" y="1786"/>
                  <a:pt x="2768" y="1752"/>
                  <a:pt x="2768" y="1752"/>
                </a:cubicBezTo>
                <a:cubicBezTo>
                  <a:pt x="2751" y="1700"/>
                  <a:pt x="2750" y="1686"/>
                  <a:pt x="2696" y="1668"/>
                </a:cubicBezTo>
                <a:cubicBezTo>
                  <a:pt x="2688" y="1656"/>
                  <a:pt x="2665" y="1645"/>
                  <a:pt x="2672" y="1632"/>
                </a:cubicBezTo>
                <a:cubicBezTo>
                  <a:pt x="2703" y="1578"/>
                  <a:pt x="2802" y="1570"/>
                  <a:pt x="2852" y="1560"/>
                </a:cubicBezTo>
                <a:cubicBezTo>
                  <a:pt x="2864" y="1552"/>
                  <a:pt x="2884" y="1550"/>
                  <a:pt x="2888" y="1536"/>
                </a:cubicBezTo>
                <a:cubicBezTo>
                  <a:pt x="2894" y="1516"/>
                  <a:pt x="2878" y="1496"/>
                  <a:pt x="2876" y="1476"/>
                </a:cubicBezTo>
                <a:cubicBezTo>
                  <a:pt x="2870" y="1392"/>
                  <a:pt x="2864" y="1308"/>
                  <a:pt x="2864" y="1224"/>
                </a:cubicBezTo>
                <a:cubicBezTo>
                  <a:pt x="2864" y="1211"/>
                  <a:pt x="2868" y="1250"/>
                  <a:pt x="2876" y="1260"/>
                </a:cubicBezTo>
                <a:cubicBezTo>
                  <a:pt x="2885" y="1271"/>
                  <a:pt x="2900" y="1276"/>
                  <a:pt x="2912" y="1284"/>
                </a:cubicBezTo>
                <a:cubicBezTo>
                  <a:pt x="2989" y="1232"/>
                  <a:pt x="2910" y="1270"/>
                  <a:pt x="2960" y="1332"/>
                </a:cubicBezTo>
                <a:cubicBezTo>
                  <a:pt x="2968" y="1342"/>
                  <a:pt x="2984" y="1324"/>
                  <a:pt x="2996" y="1320"/>
                </a:cubicBezTo>
                <a:cubicBezTo>
                  <a:pt x="3004" y="1308"/>
                  <a:pt x="3010" y="1294"/>
                  <a:pt x="3020" y="1284"/>
                </a:cubicBezTo>
                <a:cubicBezTo>
                  <a:pt x="3030" y="1274"/>
                  <a:pt x="3050" y="1273"/>
                  <a:pt x="3056" y="1260"/>
                </a:cubicBezTo>
                <a:cubicBezTo>
                  <a:pt x="3104" y="1152"/>
                  <a:pt x="3026" y="1190"/>
                  <a:pt x="3104" y="1164"/>
                </a:cubicBezTo>
                <a:cubicBezTo>
                  <a:pt x="3128" y="1172"/>
                  <a:pt x="3162" y="1167"/>
                  <a:pt x="3176" y="1188"/>
                </a:cubicBezTo>
                <a:cubicBezTo>
                  <a:pt x="3214" y="1245"/>
                  <a:pt x="3257" y="1268"/>
                  <a:pt x="3320" y="1284"/>
                </a:cubicBezTo>
                <a:cubicBezTo>
                  <a:pt x="3332" y="1276"/>
                  <a:pt x="3353" y="1274"/>
                  <a:pt x="3356" y="1260"/>
                </a:cubicBezTo>
                <a:cubicBezTo>
                  <a:pt x="3369" y="1202"/>
                  <a:pt x="3346" y="1179"/>
                  <a:pt x="3320" y="1140"/>
                </a:cubicBezTo>
                <a:cubicBezTo>
                  <a:pt x="3303" y="1071"/>
                  <a:pt x="3266" y="1035"/>
                  <a:pt x="3224" y="984"/>
                </a:cubicBezTo>
                <a:cubicBezTo>
                  <a:pt x="3186" y="938"/>
                  <a:pt x="3205" y="924"/>
                  <a:pt x="3152" y="888"/>
                </a:cubicBezTo>
                <a:cubicBezTo>
                  <a:pt x="3063" y="754"/>
                  <a:pt x="3146" y="847"/>
                  <a:pt x="3068" y="804"/>
                </a:cubicBezTo>
                <a:cubicBezTo>
                  <a:pt x="3043" y="790"/>
                  <a:pt x="2996" y="756"/>
                  <a:pt x="2996" y="756"/>
                </a:cubicBezTo>
                <a:cubicBezTo>
                  <a:pt x="3019" y="687"/>
                  <a:pt x="2990" y="735"/>
                  <a:pt x="3044" y="744"/>
                </a:cubicBezTo>
                <a:cubicBezTo>
                  <a:pt x="3056" y="746"/>
                  <a:pt x="3068" y="736"/>
                  <a:pt x="3080" y="732"/>
                </a:cubicBezTo>
                <a:cubicBezTo>
                  <a:pt x="3111" y="686"/>
                  <a:pt x="3104" y="710"/>
                  <a:pt x="3104" y="660"/>
                </a:cubicBezTo>
                <a:close/>
              </a:path>
            </a:pathLst>
          </a:cu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73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55" y="762000"/>
            <a:ext cx="9333345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SGK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116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làm việc theo nhóm đôi hoàn thành phiếu bài tập sau: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299896"/>
              </p:ext>
            </p:extLst>
          </p:nvPr>
        </p:nvGraphicFramePr>
        <p:xfrm>
          <a:off x="877455" y="3368040"/>
          <a:ext cx="9333345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7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+mj-lt"/>
                        </a:rPr>
                        <a:t>Nguồn</a:t>
                      </a:r>
                      <a:r>
                        <a:rPr lang="vi-VN" sz="32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 gốc hình thành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Diện tích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Tên</a:t>
                      </a:r>
                      <a:r>
                        <a:rPr lang="vi-VN" sz="3200" b="1" baseline="0" dirty="0">
                          <a:latin typeface="+mj-lt"/>
                        </a:rPr>
                        <a:t> các vùng  trũng do ngập nước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Các</a:t>
                      </a:r>
                      <a:r>
                        <a:rPr lang="vi-VN" sz="3200" b="1" baseline="0" dirty="0">
                          <a:latin typeface="+mj-lt"/>
                        </a:rPr>
                        <a:t> loại đất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/>
        </p:nvSpPr>
        <p:spPr>
          <a:xfrm>
            <a:off x="877455" y="2209800"/>
            <a:ext cx="93333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/>
              <a:t>Đồng bằng Nam Bộ: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581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916302"/>
              </p:ext>
            </p:extLst>
          </p:nvPr>
        </p:nvGraphicFramePr>
        <p:xfrm>
          <a:off x="581891" y="1533237"/>
          <a:ext cx="10963563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6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7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+mj-lt"/>
                        </a:rPr>
                        <a:t>Nguồn</a:t>
                      </a:r>
                      <a:r>
                        <a:rPr lang="vi-VN" sz="32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 gốc hình thành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rgbClr val="FF0000"/>
                          </a:solidFill>
                          <a:latin typeface="+mj-lt"/>
                        </a:rPr>
                        <a:t>Do</a:t>
                      </a:r>
                      <a:r>
                        <a:rPr lang="vi-VN" sz="3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phù sa của hệ thống sông Mê Công và sông Đồng Nai bồi đắp nên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Diện tích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b="1" baseline="0" dirty="0">
                          <a:solidFill>
                            <a:srgbClr val="FF0000"/>
                          </a:solidFill>
                          <a:latin typeface="+mj-lt"/>
                        </a:rPr>
                        <a:t> Có diện tích lớn nhất nước ta.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Tên</a:t>
                      </a:r>
                      <a:r>
                        <a:rPr lang="vi-VN" sz="3200" b="1" baseline="0" dirty="0">
                          <a:latin typeface="+mj-lt"/>
                        </a:rPr>
                        <a:t> các vùng  trũng do ngập nước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Đồng Tháp</a:t>
                      </a:r>
                      <a:r>
                        <a:rPr lang="vi-VN" sz="3200" b="1" baseline="0" dirty="0">
                          <a:solidFill>
                            <a:srgbClr val="FF0000"/>
                          </a:solidFill>
                          <a:latin typeface="+mj-lt"/>
                        </a:rPr>
                        <a:t> Mười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,</a:t>
                      </a:r>
                      <a:r>
                        <a:rPr lang="vi-VN" sz="3200" b="1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Kiên Giang, Mũi Cà Mau.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Các</a:t>
                      </a:r>
                      <a:r>
                        <a:rPr lang="vi-VN" sz="3200" b="1" baseline="0" dirty="0">
                          <a:latin typeface="+mj-lt"/>
                        </a:rPr>
                        <a:t> loại đất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Đất</a:t>
                      </a:r>
                      <a:r>
                        <a:rPr lang="vi-VN" sz="3200" b="1" baseline="0" dirty="0">
                          <a:solidFill>
                            <a:srgbClr val="FF0000"/>
                          </a:solidFill>
                          <a:latin typeface="+mj-lt"/>
                        </a:rPr>
                        <a:t> phù sa, đất phèn, đất mặn.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/>
        </p:nvSpPr>
        <p:spPr>
          <a:xfrm>
            <a:off x="581891" y="390237"/>
            <a:ext cx="109635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/>
              <a:t>Đồng bằng Nam Bộ: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95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can0026"/>
          <p:cNvPicPr>
            <a:picLocks noChangeAspect="1" noChangeArrowheads="1"/>
          </p:cNvPicPr>
          <p:nvPr/>
        </p:nvPicPr>
        <p:blipFill>
          <a:blip r:embed="rId4"/>
          <a:srcRect r="1804"/>
          <a:stretch>
            <a:fillRect/>
          </a:stretch>
        </p:blipFill>
        <p:spPr bwMode="auto">
          <a:xfrm>
            <a:off x="2819978" y="76200"/>
            <a:ext cx="6781512" cy="54864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76512" y="152400"/>
            <a:ext cx="2286000" cy="3886200"/>
            <a:chOff x="2064" y="144"/>
            <a:chExt cx="1440" cy="244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064" y="144"/>
              <a:ext cx="1440" cy="2400"/>
              <a:chOff x="2064" y="144"/>
              <a:chExt cx="1440" cy="2400"/>
            </a:xfrm>
          </p:grpSpPr>
          <p:sp>
            <p:nvSpPr>
              <p:cNvPr id="12302" name="Freeform 7"/>
              <p:cNvSpPr>
                <a:spLocks/>
              </p:cNvSpPr>
              <p:nvPr/>
            </p:nvSpPr>
            <p:spPr bwMode="auto">
              <a:xfrm>
                <a:off x="2064" y="144"/>
                <a:ext cx="1440" cy="1872"/>
              </a:xfrm>
              <a:custGeom>
                <a:avLst/>
                <a:gdLst>
                  <a:gd name="T0" fmla="*/ 864 w 1440"/>
                  <a:gd name="T1" fmla="*/ 0 h 1872"/>
                  <a:gd name="T2" fmla="*/ 816 w 1440"/>
                  <a:gd name="T3" fmla="*/ 48 h 1872"/>
                  <a:gd name="T4" fmla="*/ 768 w 1440"/>
                  <a:gd name="T5" fmla="*/ 48 h 1872"/>
                  <a:gd name="T6" fmla="*/ 672 w 1440"/>
                  <a:gd name="T7" fmla="*/ 48 h 1872"/>
                  <a:gd name="T8" fmla="*/ 624 w 1440"/>
                  <a:gd name="T9" fmla="*/ 48 h 1872"/>
                  <a:gd name="T10" fmla="*/ 576 w 1440"/>
                  <a:gd name="T11" fmla="*/ 0 h 1872"/>
                  <a:gd name="T12" fmla="*/ 528 w 1440"/>
                  <a:gd name="T13" fmla="*/ 0 h 1872"/>
                  <a:gd name="T14" fmla="*/ 528 w 1440"/>
                  <a:gd name="T15" fmla="*/ 48 h 1872"/>
                  <a:gd name="T16" fmla="*/ 480 w 1440"/>
                  <a:gd name="T17" fmla="*/ 96 h 1872"/>
                  <a:gd name="T18" fmla="*/ 480 w 1440"/>
                  <a:gd name="T19" fmla="*/ 240 h 1872"/>
                  <a:gd name="T20" fmla="*/ 432 w 1440"/>
                  <a:gd name="T21" fmla="*/ 288 h 1872"/>
                  <a:gd name="T22" fmla="*/ 384 w 1440"/>
                  <a:gd name="T23" fmla="*/ 336 h 1872"/>
                  <a:gd name="T24" fmla="*/ 336 w 1440"/>
                  <a:gd name="T25" fmla="*/ 288 h 1872"/>
                  <a:gd name="T26" fmla="*/ 240 w 1440"/>
                  <a:gd name="T27" fmla="*/ 288 h 1872"/>
                  <a:gd name="T28" fmla="*/ 192 w 1440"/>
                  <a:gd name="T29" fmla="*/ 288 h 1872"/>
                  <a:gd name="T30" fmla="*/ 192 w 1440"/>
                  <a:gd name="T31" fmla="*/ 336 h 1872"/>
                  <a:gd name="T32" fmla="*/ 144 w 1440"/>
                  <a:gd name="T33" fmla="*/ 336 h 1872"/>
                  <a:gd name="T34" fmla="*/ 96 w 1440"/>
                  <a:gd name="T35" fmla="*/ 384 h 1872"/>
                  <a:gd name="T36" fmla="*/ 48 w 1440"/>
                  <a:gd name="T37" fmla="*/ 480 h 1872"/>
                  <a:gd name="T38" fmla="*/ 0 w 1440"/>
                  <a:gd name="T39" fmla="*/ 528 h 1872"/>
                  <a:gd name="T40" fmla="*/ 48 w 1440"/>
                  <a:gd name="T41" fmla="*/ 576 h 1872"/>
                  <a:gd name="T42" fmla="*/ 96 w 1440"/>
                  <a:gd name="T43" fmla="*/ 672 h 1872"/>
                  <a:gd name="T44" fmla="*/ 192 w 1440"/>
                  <a:gd name="T45" fmla="*/ 720 h 1872"/>
                  <a:gd name="T46" fmla="*/ 240 w 1440"/>
                  <a:gd name="T47" fmla="*/ 768 h 1872"/>
                  <a:gd name="T48" fmla="*/ 240 w 1440"/>
                  <a:gd name="T49" fmla="*/ 864 h 1872"/>
                  <a:gd name="T50" fmla="*/ 192 w 1440"/>
                  <a:gd name="T51" fmla="*/ 1008 h 1872"/>
                  <a:gd name="T52" fmla="*/ 192 w 1440"/>
                  <a:gd name="T53" fmla="*/ 1056 h 1872"/>
                  <a:gd name="T54" fmla="*/ 192 w 1440"/>
                  <a:gd name="T55" fmla="*/ 1152 h 1872"/>
                  <a:gd name="T56" fmla="*/ 192 w 1440"/>
                  <a:gd name="T57" fmla="*/ 1200 h 1872"/>
                  <a:gd name="T58" fmla="*/ 192 w 1440"/>
                  <a:gd name="T59" fmla="*/ 1248 h 1872"/>
                  <a:gd name="T60" fmla="*/ 240 w 1440"/>
                  <a:gd name="T61" fmla="*/ 1296 h 1872"/>
                  <a:gd name="T62" fmla="*/ 288 w 1440"/>
                  <a:gd name="T63" fmla="*/ 1296 h 1872"/>
                  <a:gd name="T64" fmla="*/ 336 w 1440"/>
                  <a:gd name="T65" fmla="*/ 1344 h 1872"/>
                  <a:gd name="T66" fmla="*/ 384 w 1440"/>
                  <a:gd name="T67" fmla="*/ 1488 h 1872"/>
                  <a:gd name="T68" fmla="*/ 480 w 1440"/>
                  <a:gd name="T69" fmla="*/ 1536 h 1872"/>
                  <a:gd name="T70" fmla="*/ 480 w 1440"/>
                  <a:gd name="T71" fmla="*/ 1584 h 1872"/>
                  <a:gd name="T72" fmla="*/ 576 w 1440"/>
                  <a:gd name="T73" fmla="*/ 1632 h 1872"/>
                  <a:gd name="T74" fmla="*/ 624 w 1440"/>
                  <a:gd name="T75" fmla="*/ 1680 h 1872"/>
                  <a:gd name="T76" fmla="*/ 672 w 1440"/>
                  <a:gd name="T77" fmla="*/ 1728 h 1872"/>
                  <a:gd name="T78" fmla="*/ 768 w 1440"/>
                  <a:gd name="T79" fmla="*/ 1728 h 1872"/>
                  <a:gd name="T80" fmla="*/ 816 w 1440"/>
                  <a:gd name="T81" fmla="*/ 1680 h 1872"/>
                  <a:gd name="T82" fmla="*/ 864 w 1440"/>
                  <a:gd name="T83" fmla="*/ 1728 h 1872"/>
                  <a:gd name="T84" fmla="*/ 960 w 1440"/>
                  <a:gd name="T85" fmla="*/ 1728 h 1872"/>
                  <a:gd name="T86" fmla="*/ 1056 w 1440"/>
                  <a:gd name="T87" fmla="*/ 1728 h 1872"/>
                  <a:gd name="T88" fmla="*/ 1152 w 1440"/>
                  <a:gd name="T89" fmla="*/ 1680 h 1872"/>
                  <a:gd name="T90" fmla="*/ 1200 w 1440"/>
                  <a:gd name="T91" fmla="*/ 1728 h 1872"/>
                  <a:gd name="T92" fmla="*/ 1296 w 1440"/>
                  <a:gd name="T93" fmla="*/ 1776 h 1872"/>
                  <a:gd name="T94" fmla="*/ 1344 w 1440"/>
                  <a:gd name="T95" fmla="*/ 1824 h 1872"/>
                  <a:gd name="T96" fmla="*/ 1440 w 1440"/>
                  <a:gd name="T97" fmla="*/ 1872 h 18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40"/>
                  <a:gd name="T148" fmla="*/ 0 h 1872"/>
                  <a:gd name="T149" fmla="*/ 1440 w 1440"/>
                  <a:gd name="T150" fmla="*/ 1872 h 18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40" h="1872">
                    <a:moveTo>
                      <a:pt x="864" y="0"/>
                    </a:moveTo>
                    <a:lnTo>
                      <a:pt x="816" y="48"/>
                    </a:lnTo>
                    <a:lnTo>
                      <a:pt x="768" y="48"/>
                    </a:lnTo>
                    <a:lnTo>
                      <a:pt x="672" y="48"/>
                    </a:lnTo>
                    <a:lnTo>
                      <a:pt x="624" y="48"/>
                    </a:lnTo>
                    <a:lnTo>
                      <a:pt x="576" y="0"/>
                    </a:lnTo>
                    <a:lnTo>
                      <a:pt x="528" y="0"/>
                    </a:lnTo>
                    <a:lnTo>
                      <a:pt x="528" y="48"/>
                    </a:lnTo>
                    <a:lnTo>
                      <a:pt x="480" y="96"/>
                    </a:lnTo>
                    <a:lnTo>
                      <a:pt x="480" y="240"/>
                    </a:lnTo>
                    <a:lnTo>
                      <a:pt x="432" y="288"/>
                    </a:lnTo>
                    <a:lnTo>
                      <a:pt x="384" y="336"/>
                    </a:lnTo>
                    <a:lnTo>
                      <a:pt x="336" y="288"/>
                    </a:lnTo>
                    <a:lnTo>
                      <a:pt x="240" y="288"/>
                    </a:lnTo>
                    <a:lnTo>
                      <a:pt x="192" y="288"/>
                    </a:lnTo>
                    <a:lnTo>
                      <a:pt x="192" y="336"/>
                    </a:lnTo>
                    <a:lnTo>
                      <a:pt x="144" y="336"/>
                    </a:lnTo>
                    <a:lnTo>
                      <a:pt x="96" y="384"/>
                    </a:lnTo>
                    <a:lnTo>
                      <a:pt x="48" y="480"/>
                    </a:lnTo>
                    <a:lnTo>
                      <a:pt x="0" y="528"/>
                    </a:lnTo>
                    <a:lnTo>
                      <a:pt x="48" y="576"/>
                    </a:lnTo>
                    <a:lnTo>
                      <a:pt x="96" y="672"/>
                    </a:lnTo>
                    <a:lnTo>
                      <a:pt x="192" y="720"/>
                    </a:lnTo>
                    <a:lnTo>
                      <a:pt x="240" y="768"/>
                    </a:lnTo>
                    <a:lnTo>
                      <a:pt x="240" y="864"/>
                    </a:lnTo>
                    <a:lnTo>
                      <a:pt x="192" y="1008"/>
                    </a:lnTo>
                    <a:lnTo>
                      <a:pt x="192" y="1056"/>
                    </a:lnTo>
                    <a:lnTo>
                      <a:pt x="192" y="1152"/>
                    </a:lnTo>
                    <a:lnTo>
                      <a:pt x="192" y="1200"/>
                    </a:lnTo>
                    <a:lnTo>
                      <a:pt x="192" y="1248"/>
                    </a:lnTo>
                    <a:lnTo>
                      <a:pt x="240" y="1296"/>
                    </a:lnTo>
                    <a:lnTo>
                      <a:pt x="288" y="1296"/>
                    </a:lnTo>
                    <a:lnTo>
                      <a:pt x="336" y="1344"/>
                    </a:lnTo>
                    <a:lnTo>
                      <a:pt x="384" y="1488"/>
                    </a:lnTo>
                    <a:lnTo>
                      <a:pt x="480" y="1536"/>
                    </a:lnTo>
                    <a:lnTo>
                      <a:pt x="480" y="1584"/>
                    </a:lnTo>
                    <a:lnTo>
                      <a:pt x="576" y="1632"/>
                    </a:lnTo>
                    <a:lnTo>
                      <a:pt x="624" y="1680"/>
                    </a:lnTo>
                    <a:lnTo>
                      <a:pt x="672" y="1728"/>
                    </a:lnTo>
                    <a:lnTo>
                      <a:pt x="768" y="1728"/>
                    </a:lnTo>
                    <a:lnTo>
                      <a:pt x="816" y="1680"/>
                    </a:lnTo>
                    <a:lnTo>
                      <a:pt x="864" y="1728"/>
                    </a:lnTo>
                    <a:lnTo>
                      <a:pt x="960" y="1728"/>
                    </a:lnTo>
                    <a:lnTo>
                      <a:pt x="1056" y="1728"/>
                    </a:lnTo>
                    <a:lnTo>
                      <a:pt x="1152" y="1680"/>
                    </a:lnTo>
                    <a:lnTo>
                      <a:pt x="1200" y="1728"/>
                    </a:lnTo>
                    <a:lnTo>
                      <a:pt x="1296" y="1776"/>
                    </a:lnTo>
                    <a:lnTo>
                      <a:pt x="1344" y="1824"/>
                    </a:lnTo>
                    <a:lnTo>
                      <a:pt x="1440" y="187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3" name="Freeform 8"/>
              <p:cNvSpPr>
                <a:spLocks/>
              </p:cNvSpPr>
              <p:nvPr/>
            </p:nvSpPr>
            <p:spPr bwMode="auto">
              <a:xfrm>
                <a:off x="2064" y="672"/>
                <a:ext cx="1056" cy="1824"/>
              </a:xfrm>
              <a:custGeom>
                <a:avLst/>
                <a:gdLst>
                  <a:gd name="T0" fmla="*/ 0 w 1056"/>
                  <a:gd name="T1" fmla="*/ 0 h 1824"/>
                  <a:gd name="T2" fmla="*/ 48 w 1056"/>
                  <a:gd name="T3" fmla="*/ 96 h 1824"/>
                  <a:gd name="T4" fmla="*/ 0 w 1056"/>
                  <a:gd name="T5" fmla="*/ 144 h 1824"/>
                  <a:gd name="T6" fmla="*/ 48 w 1056"/>
                  <a:gd name="T7" fmla="*/ 192 h 1824"/>
                  <a:gd name="T8" fmla="*/ 96 w 1056"/>
                  <a:gd name="T9" fmla="*/ 288 h 1824"/>
                  <a:gd name="T10" fmla="*/ 96 w 1056"/>
                  <a:gd name="T11" fmla="*/ 336 h 1824"/>
                  <a:gd name="T12" fmla="*/ 96 w 1056"/>
                  <a:gd name="T13" fmla="*/ 432 h 1824"/>
                  <a:gd name="T14" fmla="*/ 96 w 1056"/>
                  <a:gd name="T15" fmla="*/ 576 h 1824"/>
                  <a:gd name="T16" fmla="*/ 96 w 1056"/>
                  <a:gd name="T17" fmla="*/ 672 h 1824"/>
                  <a:gd name="T18" fmla="*/ 144 w 1056"/>
                  <a:gd name="T19" fmla="*/ 768 h 1824"/>
                  <a:gd name="T20" fmla="*/ 192 w 1056"/>
                  <a:gd name="T21" fmla="*/ 864 h 1824"/>
                  <a:gd name="T22" fmla="*/ 240 w 1056"/>
                  <a:gd name="T23" fmla="*/ 960 h 1824"/>
                  <a:gd name="T24" fmla="*/ 288 w 1056"/>
                  <a:gd name="T25" fmla="*/ 960 h 1824"/>
                  <a:gd name="T26" fmla="*/ 288 w 1056"/>
                  <a:gd name="T27" fmla="*/ 1056 h 1824"/>
                  <a:gd name="T28" fmla="*/ 336 w 1056"/>
                  <a:gd name="T29" fmla="*/ 1104 h 1824"/>
                  <a:gd name="T30" fmla="*/ 432 w 1056"/>
                  <a:gd name="T31" fmla="*/ 1152 h 1824"/>
                  <a:gd name="T32" fmla="*/ 480 w 1056"/>
                  <a:gd name="T33" fmla="*/ 1248 h 1824"/>
                  <a:gd name="T34" fmla="*/ 576 w 1056"/>
                  <a:gd name="T35" fmla="*/ 1344 h 1824"/>
                  <a:gd name="T36" fmla="*/ 672 w 1056"/>
                  <a:gd name="T37" fmla="*/ 1392 h 1824"/>
                  <a:gd name="T38" fmla="*/ 768 w 1056"/>
                  <a:gd name="T39" fmla="*/ 1536 h 1824"/>
                  <a:gd name="T40" fmla="*/ 912 w 1056"/>
                  <a:gd name="T41" fmla="*/ 1728 h 1824"/>
                  <a:gd name="T42" fmla="*/ 1056 w 1056"/>
                  <a:gd name="T43" fmla="*/ 1824 h 182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56"/>
                  <a:gd name="T67" fmla="*/ 0 h 1824"/>
                  <a:gd name="T68" fmla="*/ 1056 w 1056"/>
                  <a:gd name="T69" fmla="*/ 1824 h 182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56" h="1824">
                    <a:moveTo>
                      <a:pt x="0" y="0"/>
                    </a:moveTo>
                    <a:lnTo>
                      <a:pt x="48" y="96"/>
                    </a:lnTo>
                    <a:lnTo>
                      <a:pt x="0" y="144"/>
                    </a:lnTo>
                    <a:lnTo>
                      <a:pt x="48" y="192"/>
                    </a:lnTo>
                    <a:lnTo>
                      <a:pt x="96" y="288"/>
                    </a:lnTo>
                    <a:lnTo>
                      <a:pt x="96" y="336"/>
                    </a:lnTo>
                    <a:lnTo>
                      <a:pt x="96" y="432"/>
                    </a:lnTo>
                    <a:lnTo>
                      <a:pt x="96" y="576"/>
                    </a:lnTo>
                    <a:lnTo>
                      <a:pt x="96" y="672"/>
                    </a:lnTo>
                    <a:lnTo>
                      <a:pt x="144" y="768"/>
                    </a:lnTo>
                    <a:lnTo>
                      <a:pt x="192" y="864"/>
                    </a:lnTo>
                    <a:lnTo>
                      <a:pt x="240" y="960"/>
                    </a:lnTo>
                    <a:lnTo>
                      <a:pt x="288" y="960"/>
                    </a:lnTo>
                    <a:lnTo>
                      <a:pt x="288" y="1056"/>
                    </a:lnTo>
                    <a:lnTo>
                      <a:pt x="336" y="1104"/>
                    </a:lnTo>
                    <a:lnTo>
                      <a:pt x="432" y="1152"/>
                    </a:lnTo>
                    <a:lnTo>
                      <a:pt x="480" y="1248"/>
                    </a:lnTo>
                    <a:lnTo>
                      <a:pt x="576" y="1344"/>
                    </a:lnTo>
                    <a:lnTo>
                      <a:pt x="672" y="1392"/>
                    </a:lnTo>
                    <a:lnTo>
                      <a:pt x="768" y="1536"/>
                    </a:lnTo>
                    <a:lnTo>
                      <a:pt x="912" y="1728"/>
                    </a:lnTo>
                    <a:lnTo>
                      <a:pt x="1056" y="1824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4" name="Freeform 9"/>
              <p:cNvSpPr>
                <a:spLocks/>
              </p:cNvSpPr>
              <p:nvPr/>
            </p:nvSpPr>
            <p:spPr bwMode="auto">
              <a:xfrm>
                <a:off x="2352" y="1440"/>
                <a:ext cx="96" cy="192"/>
              </a:xfrm>
              <a:custGeom>
                <a:avLst/>
                <a:gdLst>
                  <a:gd name="T0" fmla="*/ 0 w 96"/>
                  <a:gd name="T1" fmla="*/ 0 h 192"/>
                  <a:gd name="T2" fmla="*/ 0 w 96"/>
                  <a:gd name="T3" fmla="*/ 96 h 192"/>
                  <a:gd name="T4" fmla="*/ 0 w 96"/>
                  <a:gd name="T5" fmla="*/ 144 h 192"/>
                  <a:gd name="T6" fmla="*/ 0 w 96"/>
                  <a:gd name="T7" fmla="*/ 192 h 192"/>
                  <a:gd name="T8" fmla="*/ 96 w 9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92"/>
                  <a:gd name="T17" fmla="*/ 96 w 9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92">
                    <a:moveTo>
                      <a:pt x="0" y="0"/>
                    </a:moveTo>
                    <a:lnTo>
                      <a:pt x="0" y="96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96" y="19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5" name="Freeform 10"/>
              <p:cNvSpPr>
                <a:spLocks/>
              </p:cNvSpPr>
              <p:nvPr/>
            </p:nvSpPr>
            <p:spPr bwMode="auto">
              <a:xfrm>
                <a:off x="2928" y="2352"/>
                <a:ext cx="144" cy="192"/>
              </a:xfrm>
              <a:custGeom>
                <a:avLst/>
                <a:gdLst>
                  <a:gd name="T0" fmla="*/ 0 w 144"/>
                  <a:gd name="T1" fmla="*/ 0 h 192"/>
                  <a:gd name="T2" fmla="*/ 48 w 144"/>
                  <a:gd name="T3" fmla="*/ 96 h 192"/>
                  <a:gd name="T4" fmla="*/ 96 w 144"/>
                  <a:gd name="T5" fmla="*/ 144 h 192"/>
                  <a:gd name="T6" fmla="*/ 144 w 14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92"/>
                  <a:gd name="T14" fmla="*/ 144 w 144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92">
                    <a:moveTo>
                      <a:pt x="0" y="0"/>
                    </a:moveTo>
                    <a:lnTo>
                      <a:pt x="48" y="96"/>
                    </a:lnTo>
                    <a:lnTo>
                      <a:pt x="96" y="144"/>
                    </a:lnTo>
                    <a:lnTo>
                      <a:pt x="144" y="19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6" name="Freeform 11"/>
              <p:cNvSpPr>
                <a:spLocks/>
              </p:cNvSpPr>
              <p:nvPr/>
            </p:nvSpPr>
            <p:spPr bwMode="auto">
              <a:xfrm>
                <a:off x="2832" y="1872"/>
                <a:ext cx="480" cy="480"/>
              </a:xfrm>
              <a:custGeom>
                <a:avLst/>
                <a:gdLst>
                  <a:gd name="T0" fmla="*/ 0 w 480"/>
                  <a:gd name="T1" fmla="*/ 0 h 480"/>
                  <a:gd name="T2" fmla="*/ 48 w 480"/>
                  <a:gd name="T3" fmla="*/ 48 h 480"/>
                  <a:gd name="T4" fmla="*/ 144 w 480"/>
                  <a:gd name="T5" fmla="*/ 48 h 480"/>
                  <a:gd name="T6" fmla="*/ 192 w 480"/>
                  <a:gd name="T7" fmla="*/ 144 h 480"/>
                  <a:gd name="T8" fmla="*/ 288 w 480"/>
                  <a:gd name="T9" fmla="*/ 240 h 480"/>
                  <a:gd name="T10" fmla="*/ 384 w 480"/>
                  <a:gd name="T11" fmla="*/ 336 h 480"/>
                  <a:gd name="T12" fmla="*/ 480 w 480"/>
                  <a:gd name="T13" fmla="*/ 480 h 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0"/>
                  <a:gd name="T22" fmla="*/ 0 h 480"/>
                  <a:gd name="T23" fmla="*/ 480 w 480"/>
                  <a:gd name="T24" fmla="*/ 480 h 4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0" h="480">
                    <a:moveTo>
                      <a:pt x="0" y="0"/>
                    </a:moveTo>
                    <a:lnTo>
                      <a:pt x="48" y="48"/>
                    </a:lnTo>
                    <a:lnTo>
                      <a:pt x="144" y="48"/>
                    </a:lnTo>
                    <a:lnTo>
                      <a:pt x="192" y="144"/>
                    </a:lnTo>
                    <a:lnTo>
                      <a:pt x="288" y="240"/>
                    </a:lnTo>
                    <a:lnTo>
                      <a:pt x="384" y="336"/>
                    </a:lnTo>
                    <a:lnTo>
                      <a:pt x="480" y="480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Freeform 12"/>
              <p:cNvSpPr>
                <a:spLocks/>
              </p:cNvSpPr>
              <p:nvPr/>
            </p:nvSpPr>
            <p:spPr bwMode="auto">
              <a:xfrm>
                <a:off x="2928" y="1872"/>
                <a:ext cx="480" cy="288"/>
              </a:xfrm>
              <a:custGeom>
                <a:avLst/>
                <a:gdLst>
                  <a:gd name="T0" fmla="*/ 0 w 480"/>
                  <a:gd name="T1" fmla="*/ 0 h 288"/>
                  <a:gd name="T2" fmla="*/ 96 w 480"/>
                  <a:gd name="T3" fmla="*/ 48 h 288"/>
                  <a:gd name="T4" fmla="*/ 192 w 480"/>
                  <a:gd name="T5" fmla="*/ 48 h 288"/>
                  <a:gd name="T6" fmla="*/ 240 w 480"/>
                  <a:gd name="T7" fmla="*/ 48 h 288"/>
                  <a:gd name="T8" fmla="*/ 288 w 480"/>
                  <a:gd name="T9" fmla="*/ 144 h 288"/>
                  <a:gd name="T10" fmla="*/ 336 w 480"/>
                  <a:gd name="T11" fmla="*/ 240 h 288"/>
                  <a:gd name="T12" fmla="*/ 384 w 480"/>
                  <a:gd name="T13" fmla="*/ 288 h 288"/>
                  <a:gd name="T14" fmla="*/ 480 w 480"/>
                  <a:gd name="T15" fmla="*/ 288 h 2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80"/>
                  <a:gd name="T25" fmla="*/ 0 h 288"/>
                  <a:gd name="T26" fmla="*/ 480 w 480"/>
                  <a:gd name="T27" fmla="*/ 288 h 28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80" h="288">
                    <a:moveTo>
                      <a:pt x="0" y="0"/>
                    </a:moveTo>
                    <a:lnTo>
                      <a:pt x="96" y="48"/>
                    </a:lnTo>
                    <a:lnTo>
                      <a:pt x="192" y="48"/>
                    </a:lnTo>
                    <a:lnTo>
                      <a:pt x="240" y="48"/>
                    </a:lnTo>
                    <a:lnTo>
                      <a:pt x="288" y="144"/>
                    </a:lnTo>
                    <a:lnTo>
                      <a:pt x="336" y="240"/>
                    </a:lnTo>
                    <a:lnTo>
                      <a:pt x="384" y="288"/>
                    </a:lnTo>
                    <a:lnTo>
                      <a:pt x="480" y="288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Freeform 13"/>
              <p:cNvSpPr>
                <a:spLocks/>
              </p:cNvSpPr>
              <p:nvPr/>
            </p:nvSpPr>
            <p:spPr bwMode="auto">
              <a:xfrm>
                <a:off x="3264" y="1872"/>
                <a:ext cx="240" cy="48"/>
              </a:xfrm>
              <a:custGeom>
                <a:avLst/>
                <a:gdLst>
                  <a:gd name="T0" fmla="*/ 0 w 240"/>
                  <a:gd name="T1" fmla="*/ 0 h 48"/>
                  <a:gd name="T2" fmla="*/ 48 w 240"/>
                  <a:gd name="T3" fmla="*/ 0 h 48"/>
                  <a:gd name="T4" fmla="*/ 96 w 240"/>
                  <a:gd name="T5" fmla="*/ 0 h 48"/>
                  <a:gd name="T6" fmla="*/ 144 w 240"/>
                  <a:gd name="T7" fmla="*/ 0 h 48"/>
                  <a:gd name="T8" fmla="*/ 192 w 240"/>
                  <a:gd name="T9" fmla="*/ 48 h 48"/>
                  <a:gd name="T10" fmla="*/ 240 w 240"/>
                  <a:gd name="T11" fmla="*/ 48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0"/>
                  <a:gd name="T19" fmla="*/ 0 h 48"/>
                  <a:gd name="T20" fmla="*/ 240 w 240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0" h="48">
                    <a:moveTo>
                      <a:pt x="0" y="0"/>
                    </a:moveTo>
                    <a:lnTo>
                      <a:pt x="48" y="0"/>
                    </a:lnTo>
                    <a:lnTo>
                      <a:pt x="96" y="0"/>
                    </a:lnTo>
                    <a:lnTo>
                      <a:pt x="144" y="0"/>
                    </a:lnTo>
                    <a:lnTo>
                      <a:pt x="192" y="48"/>
                    </a:lnTo>
                    <a:lnTo>
                      <a:pt x="240" y="48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00" name="Freeform 14"/>
            <p:cNvSpPr>
              <a:spLocks/>
            </p:cNvSpPr>
            <p:nvPr/>
          </p:nvSpPr>
          <p:spPr bwMode="auto">
            <a:xfrm>
              <a:off x="2976" y="2448"/>
              <a:ext cx="48" cy="144"/>
            </a:xfrm>
            <a:custGeom>
              <a:avLst/>
              <a:gdLst>
                <a:gd name="T0" fmla="*/ 0 w 48"/>
                <a:gd name="T1" fmla="*/ 0 h 144"/>
                <a:gd name="T2" fmla="*/ 48 w 48"/>
                <a:gd name="T3" fmla="*/ 96 h 144"/>
                <a:gd name="T4" fmla="*/ 48 w 48"/>
                <a:gd name="T5" fmla="*/ 144 h 144"/>
                <a:gd name="T6" fmla="*/ 0 60000 65536"/>
                <a:gd name="T7" fmla="*/ 0 60000 65536"/>
                <a:gd name="T8" fmla="*/ 0 60000 65536"/>
                <a:gd name="T9" fmla="*/ 0 w 48"/>
                <a:gd name="T10" fmla="*/ 0 h 144"/>
                <a:gd name="T11" fmla="*/ 48 w 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144">
                  <a:moveTo>
                    <a:pt x="0" y="0"/>
                  </a:moveTo>
                  <a:lnTo>
                    <a:pt x="48" y="96"/>
                  </a:lnTo>
                  <a:lnTo>
                    <a:pt x="48" y="144"/>
                  </a:ln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Freeform 15"/>
            <p:cNvSpPr>
              <a:spLocks/>
            </p:cNvSpPr>
            <p:nvPr/>
          </p:nvSpPr>
          <p:spPr bwMode="auto">
            <a:xfrm>
              <a:off x="3168" y="2160"/>
              <a:ext cx="192" cy="144"/>
            </a:xfrm>
            <a:custGeom>
              <a:avLst/>
              <a:gdLst>
                <a:gd name="T0" fmla="*/ 0 w 192"/>
                <a:gd name="T1" fmla="*/ 0 h 144"/>
                <a:gd name="T2" fmla="*/ 96 w 192"/>
                <a:gd name="T3" fmla="*/ 48 h 144"/>
                <a:gd name="T4" fmla="*/ 144 w 192"/>
                <a:gd name="T5" fmla="*/ 96 h 144"/>
                <a:gd name="T6" fmla="*/ 192 w 192"/>
                <a:gd name="T7" fmla="*/ 144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144"/>
                <a:gd name="T14" fmla="*/ 192 w 192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144">
                  <a:moveTo>
                    <a:pt x="0" y="0"/>
                  </a:moveTo>
                  <a:lnTo>
                    <a:pt x="96" y="48"/>
                  </a:lnTo>
                  <a:lnTo>
                    <a:pt x="144" y="96"/>
                  </a:lnTo>
                  <a:lnTo>
                    <a:pt x="192" y="144"/>
                  </a:ln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086024" y="457200"/>
            <a:ext cx="2362489" cy="2286000"/>
            <a:chOff x="3456" y="336"/>
            <a:chExt cx="1488" cy="1440"/>
          </a:xfrm>
        </p:grpSpPr>
        <p:sp>
          <p:nvSpPr>
            <p:cNvPr id="12297" name="Freeform 17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>
                <a:gd name="T0" fmla="*/ 1488 w 1488"/>
                <a:gd name="T1" fmla="*/ 0 h 1440"/>
                <a:gd name="T2" fmla="*/ 1488 w 1488"/>
                <a:gd name="T3" fmla="*/ 96 h 1440"/>
                <a:gd name="T4" fmla="*/ 1440 w 1488"/>
                <a:gd name="T5" fmla="*/ 144 h 1440"/>
                <a:gd name="T6" fmla="*/ 1488 w 1488"/>
                <a:gd name="T7" fmla="*/ 192 h 1440"/>
                <a:gd name="T8" fmla="*/ 1440 w 1488"/>
                <a:gd name="T9" fmla="*/ 240 h 1440"/>
                <a:gd name="T10" fmla="*/ 1392 w 1488"/>
                <a:gd name="T11" fmla="*/ 336 h 1440"/>
                <a:gd name="T12" fmla="*/ 1344 w 1488"/>
                <a:gd name="T13" fmla="*/ 336 h 1440"/>
                <a:gd name="T14" fmla="*/ 1296 w 1488"/>
                <a:gd name="T15" fmla="*/ 336 h 1440"/>
                <a:gd name="T16" fmla="*/ 1248 w 1488"/>
                <a:gd name="T17" fmla="*/ 384 h 1440"/>
                <a:gd name="T18" fmla="*/ 1200 w 1488"/>
                <a:gd name="T19" fmla="*/ 384 h 1440"/>
                <a:gd name="T20" fmla="*/ 1152 w 1488"/>
                <a:gd name="T21" fmla="*/ 384 h 1440"/>
                <a:gd name="T22" fmla="*/ 1104 w 1488"/>
                <a:gd name="T23" fmla="*/ 384 h 1440"/>
                <a:gd name="T24" fmla="*/ 1056 w 1488"/>
                <a:gd name="T25" fmla="*/ 336 h 1440"/>
                <a:gd name="T26" fmla="*/ 1008 w 1488"/>
                <a:gd name="T27" fmla="*/ 336 h 1440"/>
                <a:gd name="T28" fmla="*/ 960 w 1488"/>
                <a:gd name="T29" fmla="*/ 240 h 1440"/>
                <a:gd name="T30" fmla="*/ 912 w 1488"/>
                <a:gd name="T31" fmla="*/ 240 h 1440"/>
                <a:gd name="T32" fmla="*/ 864 w 1488"/>
                <a:gd name="T33" fmla="*/ 240 h 1440"/>
                <a:gd name="T34" fmla="*/ 816 w 1488"/>
                <a:gd name="T35" fmla="*/ 240 h 1440"/>
                <a:gd name="T36" fmla="*/ 768 w 1488"/>
                <a:gd name="T37" fmla="*/ 192 h 1440"/>
                <a:gd name="T38" fmla="*/ 720 w 1488"/>
                <a:gd name="T39" fmla="*/ 192 h 1440"/>
                <a:gd name="T40" fmla="*/ 672 w 1488"/>
                <a:gd name="T41" fmla="*/ 240 h 1440"/>
                <a:gd name="T42" fmla="*/ 624 w 1488"/>
                <a:gd name="T43" fmla="*/ 288 h 1440"/>
                <a:gd name="T44" fmla="*/ 528 w 1488"/>
                <a:gd name="T45" fmla="*/ 288 h 1440"/>
                <a:gd name="T46" fmla="*/ 480 w 1488"/>
                <a:gd name="T47" fmla="*/ 288 h 1440"/>
                <a:gd name="T48" fmla="*/ 480 w 1488"/>
                <a:gd name="T49" fmla="*/ 336 h 1440"/>
                <a:gd name="T50" fmla="*/ 432 w 1488"/>
                <a:gd name="T51" fmla="*/ 384 h 1440"/>
                <a:gd name="T52" fmla="*/ 432 w 1488"/>
                <a:gd name="T53" fmla="*/ 432 h 1440"/>
                <a:gd name="T54" fmla="*/ 480 w 1488"/>
                <a:gd name="T55" fmla="*/ 480 h 1440"/>
                <a:gd name="T56" fmla="*/ 528 w 1488"/>
                <a:gd name="T57" fmla="*/ 528 h 1440"/>
                <a:gd name="T58" fmla="*/ 576 w 1488"/>
                <a:gd name="T59" fmla="*/ 528 h 1440"/>
                <a:gd name="T60" fmla="*/ 576 w 1488"/>
                <a:gd name="T61" fmla="*/ 576 h 1440"/>
                <a:gd name="T62" fmla="*/ 528 w 1488"/>
                <a:gd name="T63" fmla="*/ 624 h 1440"/>
                <a:gd name="T64" fmla="*/ 480 w 1488"/>
                <a:gd name="T65" fmla="*/ 624 h 1440"/>
                <a:gd name="T66" fmla="*/ 480 w 1488"/>
                <a:gd name="T67" fmla="*/ 672 h 1440"/>
                <a:gd name="T68" fmla="*/ 480 w 1488"/>
                <a:gd name="T69" fmla="*/ 720 h 1440"/>
                <a:gd name="T70" fmla="*/ 432 w 1488"/>
                <a:gd name="T71" fmla="*/ 768 h 1440"/>
                <a:gd name="T72" fmla="*/ 384 w 1488"/>
                <a:gd name="T73" fmla="*/ 720 h 1440"/>
                <a:gd name="T74" fmla="*/ 336 w 1488"/>
                <a:gd name="T75" fmla="*/ 720 h 1440"/>
                <a:gd name="T76" fmla="*/ 288 w 1488"/>
                <a:gd name="T77" fmla="*/ 768 h 1440"/>
                <a:gd name="T78" fmla="*/ 336 w 1488"/>
                <a:gd name="T79" fmla="*/ 816 h 1440"/>
                <a:gd name="T80" fmla="*/ 288 w 1488"/>
                <a:gd name="T81" fmla="*/ 816 h 1440"/>
                <a:gd name="T82" fmla="*/ 240 w 1488"/>
                <a:gd name="T83" fmla="*/ 864 h 1440"/>
                <a:gd name="T84" fmla="*/ 192 w 1488"/>
                <a:gd name="T85" fmla="*/ 864 h 1440"/>
                <a:gd name="T86" fmla="*/ 144 w 1488"/>
                <a:gd name="T87" fmla="*/ 912 h 1440"/>
                <a:gd name="T88" fmla="*/ 48 w 1488"/>
                <a:gd name="T89" fmla="*/ 912 h 1440"/>
                <a:gd name="T90" fmla="*/ 48 w 1488"/>
                <a:gd name="T91" fmla="*/ 960 h 1440"/>
                <a:gd name="T92" fmla="*/ 48 w 1488"/>
                <a:gd name="T93" fmla="*/ 1008 h 1440"/>
                <a:gd name="T94" fmla="*/ 96 w 1488"/>
                <a:gd name="T95" fmla="*/ 1056 h 1440"/>
                <a:gd name="T96" fmla="*/ 96 w 1488"/>
                <a:gd name="T97" fmla="*/ 1104 h 1440"/>
                <a:gd name="T98" fmla="*/ 48 w 1488"/>
                <a:gd name="T99" fmla="*/ 1152 h 1440"/>
                <a:gd name="T100" fmla="*/ 0 w 1488"/>
                <a:gd name="T101" fmla="*/ 1248 h 1440"/>
                <a:gd name="T102" fmla="*/ 0 w 1488"/>
                <a:gd name="T103" fmla="*/ 1344 h 1440"/>
                <a:gd name="T104" fmla="*/ 48 w 1488"/>
                <a:gd name="T105" fmla="*/ 1440 h 14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88"/>
                <a:gd name="T160" fmla="*/ 0 h 1440"/>
                <a:gd name="T161" fmla="*/ 1488 w 1488"/>
                <a:gd name="T162" fmla="*/ 1440 h 14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Freeform 18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>
                <a:gd name="T0" fmla="*/ 864 w 864"/>
                <a:gd name="T1" fmla="*/ 0 h 432"/>
                <a:gd name="T2" fmla="*/ 816 w 864"/>
                <a:gd name="T3" fmla="*/ 0 h 432"/>
                <a:gd name="T4" fmla="*/ 768 w 864"/>
                <a:gd name="T5" fmla="*/ 48 h 432"/>
                <a:gd name="T6" fmla="*/ 720 w 864"/>
                <a:gd name="T7" fmla="*/ 48 h 432"/>
                <a:gd name="T8" fmla="*/ 672 w 864"/>
                <a:gd name="T9" fmla="*/ 48 h 432"/>
                <a:gd name="T10" fmla="*/ 672 w 864"/>
                <a:gd name="T11" fmla="*/ 96 h 432"/>
                <a:gd name="T12" fmla="*/ 720 w 864"/>
                <a:gd name="T13" fmla="*/ 192 h 432"/>
                <a:gd name="T14" fmla="*/ 720 w 864"/>
                <a:gd name="T15" fmla="*/ 288 h 432"/>
                <a:gd name="T16" fmla="*/ 720 w 864"/>
                <a:gd name="T17" fmla="*/ 336 h 432"/>
                <a:gd name="T18" fmla="*/ 672 w 864"/>
                <a:gd name="T19" fmla="*/ 336 h 432"/>
                <a:gd name="T20" fmla="*/ 576 w 864"/>
                <a:gd name="T21" fmla="*/ 336 h 432"/>
                <a:gd name="T22" fmla="*/ 528 w 864"/>
                <a:gd name="T23" fmla="*/ 384 h 432"/>
                <a:gd name="T24" fmla="*/ 432 w 864"/>
                <a:gd name="T25" fmla="*/ 336 h 432"/>
                <a:gd name="T26" fmla="*/ 432 w 864"/>
                <a:gd name="T27" fmla="*/ 288 h 432"/>
                <a:gd name="T28" fmla="*/ 384 w 864"/>
                <a:gd name="T29" fmla="*/ 240 h 432"/>
                <a:gd name="T30" fmla="*/ 336 w 864"/>
                <a:gd name="T31" fmla="*/ 336 h 432"/>
                <a:gd name="T32" fmla="*/ 288 w 864"/>
                <a:gd name="T33" fmla="*/ 384 h 432"/>
                <a:gd name="T34" fmla="*/ 288 w 864"/>
                <a:gd name="T35" fmla="*/ 432 h 432"/>
                <a:gd name="T36" fmla="*/ 240 w 864"/>
                <a:gd name="T37" fmla="*/ 432 h 432"/>
                <a:gd name="T38" fmla="*/ 192 w 864"/>
                <a:gd name="T39" fmla="*/ 336 h 432"/>
                <a:gd name="T40" fmla="*/ 192 w 864"/>
                <a:gd name="T41" fmla="*/ 288 h 432"/>
                <a:gd name="T42" fmla="*/ 144 w 864"/>
                <a:gd name="T43" fmla="*/ 288 h 432"/>
                <a:gd name="T44" fmla="*/ 144 w 864"/>
                <a:gd name="T45" fmla="*/ 336 h 432"/>
                <a:gd name="T46" fmla="*/ 96 w 864"/>
                <a:gd name="T47" fmla="*/ 384 h 432"/>
                <a:gd name="T48" fmla="*/ 96 w 864"/>
                <a:gd name="T49" fmla="*/ 432 h 432"/>
                <a:gd name="T50" fmla="*/ 48 w 864"/>
                <a:gd name="T51" fmla="*/ 432 h 432"/>
                <a:gd name="T52" fmla="*/ 0 w 864"/>
                <a:gd name="T53" fmla="*/ 384 h 4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4"/>
                <a:gd name="T82" fmla="*/ 0 h 432"/>
                <a:gd name="T83" fmla="*/ 864 w 864"/>
                <a:gd name="T84" fmla="*/ 432 h 4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899" name="Text Box 19"/>
          <p:cNvSpPr txBox="1">
            <a:spLocks noChangeArrowheads="1"/>
          </p:cNvSpPr>
          <p:nvPr/>
        </p:nvSpPr>
        <p:spPr bwMode="auto">
          <a:xfrm rot="-2299510">
            <a:off x="4146263" y="325438"/>
            <a:ext cx="2111375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CC0000"/>
                </a:solidFill>
                <a:latin typeface="VNI-Cooper" pitchFamily="2" charset="0"/>
              </a:rPr>
              <a:t>Soâng Meâ Coâng</a:t>
            </a:r>
          </a:p>
        </p:txBody>
      </p:sp>
      <p:sp>
        <p:nvSpPr>
          <p:cNvPr id="122900" name="Text Box 20"/>
          <p:cNvSpPr txBox="1">
            <a:spLocks noChangeArrowheads="1"/>
          </p:cNvSpPr>
          <p:nvPr/>
        </p:nvSpPr>
        <p:spPr bwMode="auto">
          <a:xfrm rot="978025">
            <a:off x="7915853" y="684213"/>
            <a:ext cx="199592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CC0000"/>
                </a:solidFill>
                <a:latin typeface="VNI-Cooper" pitchFamily="2" charset="0"/>
              </a:rPr>
              <a:t>Soâng Ñoàng Nai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1731818" y="5491162"/>
            <a:ext cx="8382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6608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2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22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9" grpId="0"/>
      <p:bldP spid="12290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 bwMode="auto">
          <a:xfrm>
            <a:off x="0" y="0"/>
            <a:ext cx="519545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1524000" y="838200"/>
            <a:ext cx="1039091" cy="685800"/>
          </a:xfrm>
          <a:custGeom>
            <a:avLst/>
            <a:gdLst>
              <a:gd name="T0" fmla="*/ 2147483647 w 685"/>
              <a:gd name="T1" fmla="*/ 2147483647 h 575"/>
              <a:gd name="T2" fmla="*/ 2147483647 w 685"/>
              <a:gd name="T3" fmla="*/ 2147483647 h 575"/>
              <a:gd name="T4" fmla="*/ 2147483647 w 685"/>
              <a:gd name="T5" fmla="*/ 2147483647 h 575"/>
              <a:gd name="T6" fmla="*/ 2147483647 w 685"/>
              <a:gd name="T7" fmla="*/ 0 h 575"/>
              <a:gd name="T8" fmla="*/ 0 w 685"/>
              <a:gd name="T9" fmla="*/ 2147483647 h 575"/>
              <a:gd name="T10" fmla="*/ 2147483647 w 685"/>
              <a:gd name="T11" fmla="*/ 2147483647 h 575"/>
              <a:gd name="T12" fmla="*/ 2147483647 w 685"/>
              <a:gd name="T13" fmla="*/ 2147483647 h 575"/>
              <a:gd name="T14" fmla="*/ 2147483647 w 685"/>
              <a:gd name="T15" fmla="*/ 2147483647 h 575"/>
              <a:gd name="T16" fmla="*/ 2147483647 w 685"/>
              <a:gd name="T17" fmla="*/ 2147483647 h 575"/>
              <a:gd name="T18" fmla="*/ 2147483647 w 685"/>
              <a:gd name="T19" fmla="*/ 2147483647 h 575"/>
              <a:gd name="T20" fmla="*/ 2147483647 w 685"/>
              <a:gd name="T21" fmla="*/ 2147483647 h 575"/>
              <a:gd name="T22" fmla="*/ 2147483647 w 685"/>
              <a:gd name="T23" fmla="*/ 2147483647 h 575"/>
              <a:gd name="T24" fmla="*/ 2147483647 w 685"/>
              <a:gd name="T25" fmla="*/ 2147483647 h 575"/>
              <a:gd name="T26" fmla="*/ 2147483647 w 685"/>
              <a:gd name="T27" fmla="*/ 2147483647 h 575"/>
              <a:gd name="T28" fmla="*/ 2147483647 w 685"/>
              <a:gd name="T29" fmla="*/ 2147483647 h 575"/>
              <a:gd name="T30" fmla="*/ 2147483647 w 685"/>
              <a:gd name="T31" fmla="*/ 2147483647 h 575"/>
              <a:gd name="T32" fmla="*/ 2147483647 w 685"/>
              <a:gd name="T33" fmla="*/ 2147483647 h 575"/>
              <a:gd name="T34" fmla="*/ 2147483647 w 685"/>
              <a:gd name="T35" fmla="*/ 2147483647 h 575"/>
              <a:gd name="T36" fmla="*/ 2147483647 w 685"/>
              <a:gd name="T37" fmla="*/ 2147483647 h 575"/>
              <a:gd name="T38" fmla="*/ 2147483647 w 685"/>
              <a:gd name="T39" fmla="*/ 2147483647 h 575"/>
              <a:gd name="T40" fmla="*/ 2147483647 w 685"/>
              <a:gd name="T41" fmla="*/ 2147483647 h 575"/>
              <a:gd name="T42" fmla="*/ 2147483647 w 685"/>
              <a:gd name="T43" fmla="*/ 2147483647 h 575"/>
              <a:gd name="T44" fmla="*/ 2147483647 w 685"/>
              <a:gd name="T45" fmla="*/ 2147483647 h 575"/>
              <a:gd name="T46" fmla="*/ 2147483647 w 685"/>
              <a:gd name="T47" fmla="*/ 2147483647 h 575"/>
              <a:gd name="T48" fmla="*/ 2147483647 w 685"/>
              <a:gd name="T49" fmla="*/ 2147483647 h 575"/>
              <a:gd name="T50" fmla="*/ 2147483647 w 685"/>
              <a:gd name="T51" fmla="*/ 2147483647 h 575"/>
              <a:gd name="T52" fmla="*/ 2147483647 w 685"/>
              <a:gd name="T53" fmla="*/ 2147483647 h 575"/>
              <a:gd name="T54" fmla="*/ 2147483647 w 685"/>
              <a:gd name="T55" fmla="*/ 2147483647 h 575"/>
              <a:gd name="T56" fmla="*/ 2147483647 w 685"/>
              <a:gd name="T57" fmla="*/ 2147483647 h 575"/>
              <a:gd name="T58" fmla="*/ 2147483647 w 685"/>
              <a:gd name="T59" fmla="*/ 2147483647 h 575"/>
              <a:gd name="T60" fmla="*/ 2147483647 w 685"/>
              <a:gd name="T61" fmla="*/ 2147483647 h 575"/>
              <a:gd name="T62" fmla="*/ 2147483647 w 685"/>
              <a:gd name="T63" fmla="*/ 2147483647 h 575"/>
              <a:gd name="T64" fmla="*/ 2147483647 w 685"/>
              <a:gd name="T65" fmla="*/ 2147483647 h 575"/>
              <a:gd name="T66" fmla="*/ 2147483647 w 685"/>
              <a:gd name="T67" fmla="*/ 2147483647 h 575"/>
              <a:gd name="T68" fmla="*/ 2147483647 w 685"/>
              <a:gd name="T69" fmla="*/ 2147483647 h 575"/>
              <a:gd name="T70" fmla="*/ 2147483647 w 685"/>
              <a:gd name="T71" fmla="*/ 2147483647 h 575"/>
              <a:gd name="T72" fmla="*/ 2147483647 w 685"/>
              <a:gd name="T73" fmla="*/ 2147483647 h 575"/>
              <a:gd name="T74" fmla="*/ 2147483647 w 685"/>
              <a:gd name="T75" fmla="*/ 2147483647 h 575"/>
              <a:gd name="T76" fmla="*/ 2147483647 w 685"/>
              <a:gd name="T77" fmla="*/ 2147483647 h 575"/>
              <a:gd name="T78" fmla="*/ 2147483647 w 685"/>
              <a:gd name="T79" fmla="*/ 2147483647 h 575"/>
              <a:gd name="T80" fmla="*/ 2147483647 w 685"/>
              <a:gd name="T81" fmla="*/ 2147483647 h 575"/>
              <a:gd name="T82" fmla="*/ 2147483647 w 685"/>
              <a:gd name="T83" fmla="*/ 2147483647 h 5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85"/>
              <a:gd name="T127" fmla="*/ 0 h 575"/>
              <a:gd name="T128" fmla="*/ 685 w 685"/>
              <a:gd name="T129" fmla="*/ 575 h 57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85" h="575">
                <a:moveTo>
                  <a:pt x="120" y="24"/>
                </a:moveTo>
                <a:cubicBezTo>
                  <a:pt x="123" y="32"/>
                  <a:pt x="136" y="48"/>
                  <a:pt x="128" y="48"/>
                </a:cubicBezTo>
                <a:cubicBezTo>
                  <a:pt x="118" y="48"/>
                  <a:pt x="119" y="31"/>
                  <a:pt x="112" y="24"/>
                </a:cubicBezTo>
                <a:cubicBezTo>
                  <a:pt x="96" y="8"/>
                  <a:pt x="84" y="7"/>
                  <a:pt x="64" y="0"/>
                </a:cubicBezTo>
                <a:cubicBezTo>
                  <a:pt x="44" y="31"/>
                  <a:pt x="35" y="36"/>
                  <a:pt x="0" y="24"/>
                </a:cubicBezTo>
                <a:cubicBezTo>
                  <a:pt x="3" y="32"/>
                  <a:pt x="4" y="40"/>
                  <a:pt x="8" y="48"/>
                </a:cubicBezTo>
                <a:cubicBezTo>
                  <a:pt x="12" y="57"/>
                  <a:pt x="20" y="63"/>
                  <a:pt x="24" y="72"/>
                </a:cubicBezTo>
                <a:cubicBezTo>
                  <a:pt x="28" y="82"/>
                  <a:pt x="25" y="96"/>
                  <a:pt x="32" y="104"/>
                </a:cubicBezTo>
                <a:cubicBezTo>
                  <a:pt x="45" y="118"/>
                  <a:pt x="80" y="136"/>
                  <a:pt x="80" y="136"/>
                </a:cubicBezTo>
                <a:cubicBezTo>
                  <a:pt x="101" y="167"/>
                  <a:pt x="101" y="180"/>
                  <a:pt x="64" y="192"/>
                </a:cubicBezTo>
                <a:cubicBezTo>
                  <a:pt x="80" y="197"/>
                  <a:pt x="103" y="194"/>
                  <a:pt x="112" y="208"/>
                </a:cubicBezTo>
                <a:cubicBezTo>
                  <a:pt x="117" y="216"/>
                  <a:pt x="119" y="228"/>
                  <a:pt x="128" y="232"/>
                </a:cubicBezTo>
                <a:cubicBezTo>
                  <a:pt x="145" y="240"/>
                  <a:pt x="165" y="237"/>
                  <a:pt x="184" y="240"/>
                </a:cubicBezTo>
                <a:cubicBezTo>
                  <a:pt x="235" y="257"/>
                  <a:pt x="184" y="232"/>
                  <a:pt x="216" y="296"/>
                </a:cubicBezTo>
                <a:cubicBezTo>
                  <a:pt x="220" y="305"/>
                  <a:pt x="232" y="307"/>
                  <a:pt x="240" y="312"/>
                </a:cubicBezTo>
                <a:cubicBezTo>
                  <a:pt x="237" y="341"/>
                  <a:pt x="238" y="371"/>
                  <a:pt x="232" y="400"/>
                </a:cubicBezTo>
                <a:cubicBezTo>
                  <a:pt x="230" y="409"/>
                  <a:pt x="210" y="416"/>
                  <a:pt x="216" y="424"/>
                </a:cubicBezTo>
                <a:cubicBezTo>
                  <a:pt x="224" y="435"/>
                  <a:pt x="243" y="429"/>
                  <a:pt x="256" y="432"/>
                </a:cubicBezTo>
                <a:cubicBezTo>
                  <a:pt x="275" y="488"/>
                  <a:pt x="256" y="475"/>
                  <a:pt x="296" y="488"/>
                </a:cubicBezTo>
                <a:cubicBezTo>
                  <a:pt x="319" y="557"/>
                  <a:pt x="281" y="465"/>
                  <a:pt x="336" y="520"/>
                </a:cubicBezTo>
                <a:cubicBezTo>
                  <a:pt x="391" y="575"/>
                  <a:pt x="299" y="537"/>
                  <a:pt x="368" y="560"/>
                </a:cubicBezTo>
                <a:cubicBezTo>
                  <a:pt x="384" y="555"/>
                  <a:pt x="405" y="550"/>
                  <a:pt x="416" y="536"/>
                </a:cubicBezTo>
                <a:cubicBezTo>
                  <a:pt x="421" y="529"/>
                  <a:pt x="420" y="520"/>
                  <a:pt x="424" y="512"/>
                </a:cubicBezTo>
                <a:cubicBezTo>
                  <a:pt x="437" y="485"/>
                  <a:pt x="440" y="488"/>
                  <a:pt x="464" y="472"/>
                </a:cubicBezTo>
                <a:cubicBezTo>
                  <a:pt x="480" y="449"/>
                  <a:pt x="481" y="450"/>
                  <a:pt x="488" y="424"/>
                </a:cubicBezTo>
                <a:cubicBezTo>
                  <a:pt x="493" y="403"/>
                  <a:pt x="487" y="374"/>
                  <a:pt x="504" y="360"/>
                </a:cubicBezTo>
                <a:cubicBezTo>
                  <a:pt x="513" y="353"/>
                  <a:pt x="525" y="355"/>
                  <a:pt x="536" y="352"/>
                </a:cubicBezTo>
                <a:cubicBezTo>
                  <a:pt x="539" y="341"/>
                  <a:pt x="538" y="329"/>
                  <a:pt x="544" y="320"/>
                </a:cubicBezTo>
                <a:cubicBezTo>
                  <a:pt x="562" y="293"/>
                  <a:pt x="635" y="286"/>
                  <a:pt x="664" y="280"/>
                </a:cubicBezTo>
                <a:cubicBezTo>
                  <a:pt x="685" y="249"/>
                  <a:pt x="685" y="236"/>
                  <a:pt x="648" y="224"/>
                </a:cubicBezTo>
                <a:cubicBezTo>
                  <a:pt x="578" y="229"/>
                  <a:pt x="487" y="250"/>
                  <a:pt x="424" y="208"/>
                </a:cubicBezTo>
                <a:cubicBezTo>
                  <a:pt x="479" y="200"/>
                  <a:pt x="488" y="188"/>
                  <a:pt x="536" y="176"/>
                </a:cubicBezTo>
                <a:cubicBezTo>
                  <a:pt x="533" y="160"/>
                  <a:pt x="540" y="139"/>
                  <a:pt x="528" y="128"/>
                </a:cubicBezTo>
                <a:cubicBezTo>
                  <a:pt x="512" y="113"/>
                  <a:pt x="464" y="112"/>
                  <a:pt x="464" y="112"/>
                </a:cubicBezTo>
                <a:cubicBezTo>
                  <a:pt x="449" y="102"/>
                  <a:pt x="429" y="101"/>
                  <a:pt x="416" y="88"/>
                </a:cubicBezTo>
                <a:cubicBezTo>
                  <a:pt x="410" y="82"/>
                  <a:pt x="416" y="67"/>
                  <a:pt x="408" y="64"/>
                </a:cubicBezTo>
                <a:cubicBezTo>
                  <a:pt x="374" y="49"/>
                  <a:pt x="333" y="54"/>
                  <a:pt x="296" y="48"/>
                </a:cubicBezTo>
                <a:cubicBezTo>
                  <a:pt x="295" y="47"/>
                  <a:pt x="255" y="17"/>
                  <a:pt x="248" y="24"/>
                </a:cubicBezTo>
                <a:cubicBezTo>
                  <a:pt x="241" y="31"/>
                  <a:pt x="271" y="71"/>
                  <a:pt x="272" y="72"/>
                </a:cubicBezTo>
                <a:cubicBezTo>
                  <a:pt x="269" y="91"/>
                  <a:pt x="277" y="115"/>
                  <a:pt x="264" y="128"/>
                </a:cubicBezTo>
                <a:cubicBezTo>
                  <a:pt x="250" y="142"/>
                  <a:pt x="210" y="111"/>
                  <a:pt x="200" y="104"/>
                </a:cubicBezTo>
                <a:cubicBezTo>
                  <a:pt x="186" y="63"/>
                  <a:pt x="160" y="37"/>
                  <a:pt x="120" y="24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>
            <a:off x="1039091" y="4800600"/>
            <a:ext cx="1454727" cy="1371600"/>
          </a:xfrm>
          <a:custGeom>
            <a:avLst/>
            <a:gdLst>
              <a:gd name="T0" fmla="*/ 2147483647 w 3369"/>
              <a:gd name="T1" fmla="*/ 2147483647 h 3045"/>
              <a:gd name="T2" fmla="*/ 2147483647 w 3369"/>
              <a:gd name="T3" fmla="*/ 2147483647 h 3045"/>
              <a:gd name="T4" fmla="*/ 2147483647 w 3369"/>
              <a:gd name="T5" fmla="*/ 2147483647 h 3045"/>
              <a:gd name="T6" fmla="*/ 2147483647 w 3369"/>
              <a:gd name="T7" fmla="*/ 2147483647 h 3045"/>
              <a:gd name="T8" fmla="*/ 2147483647 w 3369"/>
              <a:gd name="T9" fmla="*/ 2147483647 h 3045"/>
              <a:gd name="T10" fmla="*/ 2147483647 w 3369"/>
              <a:gd name="T11" fmla="*/ 2147483647 h 3045"/>
              <a:gd name="T12" fmla="*/ 2147483647 w 3369"/>
              <a:gd name="T13" fmla="*/ 2147483647 h 3045"/>
              <a:gd name="T14" fmla="*/ 2147483647 w 3369"/>
              <a:gd name="T15" fmla="*/ 2147483647 h 3045"/>
              <a:gd name="T16" fmla="*/ 2147483647 w 3369"/>
              <a:gd name="T17" fmla="*/ 2147483647 h 3045"/>
              <a:gd name="T18" fmla="*/ 2147483647 w 3369"/>
              <a:gd name="T19" fmla="*/ 2147483647 h 3045"/>
              <a:gd name="T20" fmla="*/ 2147483647 w 3369"/>
              <a:gd name="T21" fmla="*/ 2147483647 h 3045"/>
              <a:gd name="T22" fmla="*/ 2147483647 w 3369"/>
              <a:gd name="T23" fmla="*/ 2147483647 h 3045"/>
              <a:gd name="T24" fmla="*/ 2147483647 w 3369"/>
              <a:gd name="T25" fmla="*/ 2147483647 h 3045"/>
              <a:gd name="T26" fmla="*/ 2147483647 w 3369"/>
              <a:gd name="T27" fmla="*/ 2147483647 h 3045"/>
              <a:gd name="T28" fmla="*/ 2147483647 w 3369"/>
              <a:gd name="T29" fmla="*/ 2147483647 h 3045"/>
              <a:gd name="T30" fmla="*/ 2147483647 w 3369"/>
              <a:gd name="T31" fmla="*/ 2147483647 h 3045"/>
              <a:gd name="T32" fmla="*/ 2147483647 w 3369"/>
              <a:gd name="T33" fmla="*/ 2147483647 h 3045"/>
              <a:gd name="T34" fmla="*/ 2147483647 w 3369"/>
              <a:gd name="T35" fmla="*/ 2147483647 h 3045"/>
              <a:gd name="T36" fmla="*/ 2147483647 w 3369"/>
              <a:gd name="T37" fmla="*/ 2147483647 h 3045"/>
              <a:gd name="T38" fmla="*/ 2147483647 w 3369"/>
              <a:gd name="T39" fmla="*/ 2147483647 h 3045"/>
              <a:gd name="T40" fmla="*/ 2147483647 w 3369"/>
              <a:gd name="T41" fmla="*/ 2147483647 h 3045"/>
              <a:gd name="T42" fmla="*/ 2147483647 w 3369"/>
              <a:gd name="T43" fmla="*/ 2147483647 h 3045"/>
              <a:gd name="T44" fmla="*/ 2147483647 w 3369"/>
              <a:gd name="T45" fmla="*/ 2147483647 h 3045"/>
              <a:gd name="T46" fmla="*/ 2147483647 w 3369"/>
              <a:gd name="T47" fmla="*/ 2147483647 h 3045"/>
              <a:gd name="T48" fmla="*/ 2147483647 w 3369"/>
              <a:gd name="T49" fmla="*/ 2147483647 h 3045"/>
              <a:gd name="T50" fmla="*/ 2147483647 w 3369"/>
              <a:gd name="T51" fmla="*/ 2147483647 h 3045"/>
              <a:gd name="T52" fmla="*/ 2147483647 w 3369"/>
              <a:gd name="T53" fmla="*/ 2147483647 h 3045"/>
              <a:gd name="T54" fmla="*/ 2147483647 w 3369"/>
              <a:gd name="T55" fmla="*/ 2147483647 h 3045"/>
              <a:gd name="T56" fmla="*/ 2147483647 w 3369"/>
              <a:gd name="T57" fmla="*/ 2147483647 h 3045"/>
              <a:gd name="T58" fmla="*/ 2147483647 w 3369"/>
              <a:gd name="T59" fmla="*/ 2147483647 h 3045"/>
              <a:gd name="T60" fmla="*/ 2147483647 w 3369"/>
              <a:gd name="T61" fmla="*/ 2147483647 h 3045"/>
              <a:gd name="T62" fmla="*/ 2147483647 w 3369"/>
              <a:gd name="T63" fmla="*/ 2147483647 h 3045"/>
              <a:gd name="T64" fmla="*/ 2147483647 w 3369"/>
              <a:gd name="T65" fmla="*/ 2147483647 h 3045"/>
              <a:gd name="T66" fmla="*/ 2147483647 w 3369"/>
              <a:gd name="T67" fmla="*/ 2147483647 h 3045"/>
              <a:gd name="T68" fmla="*/ 2147483647 w 3369"/>
              <a:gd name="T69" fmla="*/ 2147483647 h 3045"/>
              <a:gd name="T70" fmla="*/ 2147483647 w 3369"/>
              <a:gd name="T71" fmla="*/ 2147483647 h 3045"/>
              <a:gd name="T72" fmla="*/ 2147483647 w 3369"/>
              <a:gd name="T73" fmla="*/ 2147483647 h 3045"/>
              <a:gd name="T74" fmla="*/ 2147483647 w 3369"/>
              <a:gd name="T75" fmla="*/ 2147483647 h 3045"/>
              <a:gd name="T76" fmla="*/ 2147483647 w 3369"/>
              <a:gd name="T77" fmla="*/ 2147483647 h 3045"/>
              <a:gd name="T78" fmla="*/ 2147483647 w 3369"/>
              <a:gd name="T79" fmla="*/ 2147483647 h 3045"/>
              <a:gd name="T80" fmla="*/ 2147483647 w 3369"/>
              <a:gd name="T81" fmla="*/ 2147483647 h 3045"/>
              <a:gd name="T82" fmla="*/ 2147483647 w 3369"/>
              <a:gd name="T83" fmla="*/ 2147483647 h 3045"/>
              <a:gd name="T84" fmla="*/ 2147483647 w 3369"/>
              <a:gd name="T85" fmla="*/ 2147483647 h 3045"/>
              <a:gd name="T86" fmla="*/ 2147483647 w 3369"/>
              <a:gd name="T87" fmla="*/ 2147483647 h 3045"/>
              <a:gd name="T88" fmla="*/ 2147483647 w 3369"/>
              <a:gd name="T89" fmla="*/ 2147483647 h 3045"/>
              <a:gd name="T90" fmla="*/ 2147483647 w 3369"/>
              <a:gd name="T91" fmla="*/ 2147483647 h 3045"/>
              <a:gd name="T92" fmla="*/ 2147483647 w 3369"/>
              <a:gd name="T93" fmla="*/ 2147483647 h 3045"/>
              <a:gd name="T94" fmla="*/ 2147483647 w 3369"/>
              <a:gd name="T95" fmla="*/ 2147483647 h 3045"/>
              <a:gd name="T96" fmla="*/ 2147483647 w 3369"/>
              <a:gd name="T97" fmla="*/ 2147483647 h 3045"/>
              <a:gd name="T98" fmla="*/ 2147483647 w 3369"/>
              <a:gd name="T99" fmla="*/ 2147483647 h 3045"/>
              <a:gd name="T100" fmla="*/ 2147483647 w 3369"/>
              <a:gd name="T101" fmla="*/ 2147483647 h 3045"/>
              <a:gd name="T102" fmla="*/ 2147483647 w 3369"/>
              <a:gd name="T103" fmla="*/ 2147483647 h 3045"/>
              <a:gd name="T104" fmla="*/ 2147483647 w 3369"/>
              <a:gd name="T105" fmla="*/ 2147483647 h 3045"/>
              <a:gd name="T106" fmla="*/ 2147483647 w 3369"/>
              <a:gd name="T107" fmla="*/ 2147483647 h 3045"/>
              <a:gd name="T108" fmla="*/ 2147483647 w 3369"/>
              <a:gd name="T109" fmla="*/ 2147483647 h 3045"/>
              <a:gd name="T110" fmla="*/ 2147483647 w 3369"/>
              <a:gd name="T111" fmla="*/ 2147483647 h 3045"/>
              <a:gd name="T112" fmla="*/ 2147483647 w 3369"/>
              <a:gd name="T113" fmla="*/ 2147483647 h 3045"/>
              <a:gd name="T114" fmla="*/ 2147483647 w 3369"/>
              <a:gd name="T115" fmla="*/ 2147483647 h 3045"/>
              <a:gd name="T116" fmla="*/ 2147483647 w 3369"/>
              <a:gd name="T117" fmla="*/ 2147483647 h 304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69"/>
              <a:gd name="T178" fmla="*/ 0 h 3045"/>
              <a:gd name="T179" fmla="*/ 3369 w 3369"/>
              <a:gd name="T180" fmla="*/ 3045 h 304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69" h="3045">
                <a:moveTo>
                  <a:pt x="3104" y="660"/>
                </a:moveTo>
                <a:cubicBezTo>
                  <a:pt x="3075" y="617"/>
                  <a:pt x="3018" y="537"/>
                  <a:pt x="2972" y="516"/>
                </a:cubicBezTo>
                <a:cubicBezTo>
                  <a:pt x="2897" y="483"/>
                  <a:pt x="2869" y="489"/>
                  <a:pt x="2780" y="480"/>
                </a:cubicBezTo>
                <a:cubicBezTo>
                  <a:pt x="2758" y="465"/>
                  <a:pt x="2729" y="460"/>
                  <a:pt x="2708" y="444"/>
                </a:cubicBezTo>
                <a:cubicBezTo>
                  <a:pt x="2681" y="423"/>
                  <a:pt x="2655" y="400"/>
                  <a:pt x="2636" y="372"/>
                </a:cubicBezTo>
                <a:cubicBezTo>
                  <a:pt x="2628" y="360"/>
                  <a:pt x="2623" y="345"/>
                  <a:pt x="2612" y="336"/>
                </a:cubicBezTo>
                <a:cubicBezTo>
                  <a:pt x="2590" y="317"/>
                  <a:pt x="2564" y="304"/>
                  <a:pt x="2540" y="288"/>
                </a:cubicBezTo>
                <a:cubicBezTo>
                  <a:pt x="2528" y="280"/>
                  <a:pt x="2504" y="264"/>
                  <a:pt x="2504" y="264"/>
                </a:cubicBezTo>
                <a:cubicBezTo>
                  <a:pt x="2496" y="252"/>
                  <a:pt x="2490" y="239"/>
                  <a:pt x="2480" y="228"/>
                </a:cubicBezTo>
                <a:cubicBezTo>
                  <a:pt x="2457" y="203"/>
                  <a:pt x="2408" y="156"/>
                  <a:pt x="2408" y="156"/>
                </a:cubicBezTo>
                <a:cubicBezTo>
                  <a:pt x="2392" y="107"/>
                  <a:pt x="2366" y="88"/>
                  <a:pt x="2324" y="60"/>
                </a:cubicBezTo>
                <a:cubicBezTo>
                  <a:pt x="2312" y="68"/>
                  <a:pt x="2302" y="84"/>
                  <a:pt x="2288" y="84"/>
                </a:cubicBezTo>
                <a:cubicBezTo>
                  <a:pt x="2263" y="84"/>
                  <a:pt x="2241" y="64"/>
                  <a:pt x="2216" y="60"/>
                </a:cubicBezTo>
                <a:cubicBezTo>
                  <a:pt x="2188" y="56"/>
                  <a:pt x="2160" y="52"/>
                  <a:pt x="2132" y="48"/>
                </a:cubicBezTo>
                <a:cubicBezTo>
                  <a:pt x="2066" y="26"/>
                  <a:pt x="2000" y="40"/>
                  <a:pt x="1940" y="0"/>
                </a:cubicBezTo>
                <a:cubicBezTo>
                  <a:pt x="1890" y="17"/>
                  <a:pt x="1889" y="42"/>
                  <a:pt x="1844" y="72"/>
                </a:cubicBezTo>
                <a:cubicBezTo>
                  <a:pt x="1840" y="84"/>
                  <a:pt x="1844" y="103"/>
                  <a:pt x="1832" y="108"/>
                </a:cubicBezTo>
                <a:cubicBezTo>
                  <a:pt x="1825" y="111"/>
                  <a:pt x="1759" y="88"/>
                  <a:pt x="1748" y="84"/>
                </a:cubicBezTo>
                <a:cubicBezTo>
                  <a:pt x="1628" y="124"/>
                  <a:pt x="1694" y="289"/>
                  <a:pt x="1736" y="372"/>
                </a:cubicBezTo>
                <a:cubicBezTo>
                  <a:pt x="1750" y="401"/>
                  <a:pt x="1747" y="431"/>
                  <a:pt x="1772" y="456"/>
                </a:cubicBezTo>
                <a:cubicBezTo>
                  <a:pt x="1781" y="465"/>
                  <a:pt x="1797" y="462"/>
                  <a:pt x="1808" y="468"/>
                </a:cubicBezTo>
                <a:cubicBezTo>
                  <a:pt x="1821" y="474"/>
                  <a:pt x="1831" y="486"/>
                  <a:pt x="1844" y="492"/>
                </a:cubicBezTo>
                <a:cubicBezTo>
                  <a:pt x="1867" y="502"/>
                  <a:pt x="1916" y="516"/>
                  <a:pt x="1916" y="516"/>
                </a:cubicBezTo>
                <a:cubicBezTo>
                  <a:pt x="1955" y="575"/>
                  <a:pt x="1976" y="576"/>
                  <a:pt x="2048" y="588"/>
                </a:cubicBezTo>
                <a:cubicBezTo>
                  <a:pt x="2084" y="624"/>
                  <a:pt x="2104" y="648"/>
                  <a:pt x="2120" y="696"/>
                </a:cubicBezTo>
                <a:cubicBezTo>
                  <a:pt x="2116" y="748"/>
                  <a:pt x="2128" y="804"/>
                  <a:pt x="2108" y="852"/>
                </a:cubicBezTo>
                <a:cubicBezTo>
                  <a:pt x="2102" y="867"/>
                  <a:pt x="2074" y="848"/>
                  <a:pt x="2060" y="840"/>
                </a:cubicBezTo>
                <a:cubicBezTo>
                  <a:pt x="2045" y="832"/>
                  <a:pt x="2038" y="813"/>
                  <a:pt x="2024" y="804"/>
                </a:cubicBezTo>
                <a:cubicBezTo>
                  <a:pt x="1984" y="777"/>
                  <a:pt x="1928" y="785"/>
                  <a:pt x="1880" y="780"/>
                </a:cubicBezTo>
                <a:cubicBezTo>
                  <a:pt x="1868" y="784"/>
                  <a:pt x="1855" y="785"/>
                  <a:pt x="1844" y="792"/>
                </a:cubicBezTo>
                <a:cubicBezTo>
                  <a:pt x="1830" y="801"/>
                  <a:pt x="1824" y="823"/>
                  <a:pt x="1808" y="828"/>
                </a:cubicBezTo>
                <a:cubicBezTo>
                  <a:pt x="1793" y="833"/>
                  <a:pt x="1743" y="798"/>
                  <a:pt x="1736" y="792"/>
                </a:cubicBezTo>
                <a:cubicBezTo>
                  <a:pt x="1676" y="739"/>
                  <a:pt x="1645" y="674"/>
                  <a:pt x="1568" y="648"/>
                </a:cubicBezTo>
                <a:cubicBezTo>
                  <a:pt x="1488" y="658"/>
                  <a:pt x="1405" y="650"/>
                  <a:pt x="1328" y="672"/>
                </a:cubicBezTo>
                <a:cubicBezTo>
                  <a:pt x="1300" y="680"/>
                  <a:pt x="1285" y="717"/>
                  <a:pt x="1256" y="720"/>
                </a:cubicBezTo>
                <a:cubicBezTo>
                  <a:pt x="1104" y="735"/>
                  <a:pt x="1176" y="727"/>
                  <a:pt x="1040" y="744"/>
                </a:cubicBezTo>
                <a:cubicBezTo>
                  <a:pt x="900" y="791"/>
                  <a:pt x="838" y="734"/>
                  <a:pt x="752" y="648"/>
                </a:cubicBezTo>
                <a:cubicBezTo>
                  <a:pt x="734" y="701"/>
                  <a:pt x="709" y="741"/>
                  <a:pt x="692" y="792"/>
                </a:cubicBezTo>
                <a:cubicBezTo>
                  <a:pt x="698" y="809"/>
                  <a:pt x="716" y="861"/>
                  <a:pt x="716" y="876"/>
                </a:cubicBezTo>
                <a:cubicBezTo>
                  <a:pt x="716" y="914"/>
                  <a:pt x="690" y="922"/>
                  <a:pt x="668" y="948"/>
                </a:cubicBezTo>
                <a:cubicBezTo>
                  <a:pt x="640" y="981"/>
                  <a:pt x="647" y="994"/>
                  <a:pt x="608" y="1020"/>
                </a:cubicBezTo>
                <a:cubicBezTo>
                  <a:pt x="586" y="1035"/>
                  <a:pt x="558" y="1041"/>
                  <a:pt x="536" y="1056"/>
                </a:cubicBezTo>
                <a:cubicBezTo>
                  <a:pt x="524" y="1074"/>
                  <a:pt x="504" y="1114"/>
                  <a:pt x="476" y="1116"/>
                </a:cubicBezTo>
                <a:cubicBezTo>
                  <a:pt x="370" y="1125"/>
                  <a:pt x="255" y="1077"/>
                  <a:pt x="152" y="1056"/>
                </a:cubicBezTo>
                <a:cubicBezTo>
                  <a:pt x="140" y="1060"/>
                  <a:pt x="125" y="1059"/>
                  <a:pt x="116" y="1068"/>
                </a:cubicBezTo>
                <a:cubicBezTo>
                  <a:pt x="84" y="1100"/>
                  <a:pt x="64" y="1144"/>
                  <a:pt x="32" y="1176"/>
                </a:cubicBezTo>
                <a:cubicBezTo>
                  <a:pt x="24" y="1200"/>
                  <a:pt x="0" y="1224"/>
                  <a:pt x="8" y="1248"/>
                </a:cubicBezTo>
                <a:cubicBezTo>
                  <a:pt x="26" y="1302"/>
                  <a:pt x="72" y="1344"/>
                  <a:pt x="104" y="1392"/>
                </a:cubicBezTo>
                <a:cubicBezTo>
                  <a:pt x="221" y="1568"/>
                  <a:pt x="51" y="1387"/>
                  <a:pt x="164" y="1500"/>
                </a:cubicBezTo>
                <a:cubicBezTo>
                  <a:pt x="283" y="1460"/>
                  <a:pt x="101" y="1527"/>
                  <a:pt x="236" y="1452"/>
                </a:cubicBezTo>
                <a:cubicBezTo>
                  <a:pt x="258" y="1440"/>
                  <a:pt x="308" y="1428"/>
                  <a:pt x="308" y="1428"/>
                </a:cubicBezTo>
                <a:cubicBezTo>
                  <a:pt x="340" y="1432"/>
                  <a:pt x="374" y="1429"/>
                  <a:pt x="404" y="1440"/>
                </a:cubicBezTo>
                <a:cubicBezTo>
                  <a:pt x="431" y="1450"/>
                  <a:pt x="476" y="1488"/>
                  <a:pt x="476" y="1488"/>
                </a:cubicBezTo>
                <a:cubicBezTo>
                  <a:pt x="480" y="1500"/>
                  <a:pt x="479" y="1515"/>
                  <a:pt x="488" y="1524"/>
                </a:cubicBezTo>
                <a:cubicBezTo>
                  <a:pt x="517" y="1553"/>
                  <a:pt x="641" y="1550"/>
                  <a:pt x="692" y="1560"/>
                </a:cubicBezTo>
                <a:cubicBezTo>
                  <a:pt x="707" y="1604"/>
                  <a:pt x="704" y="1644"/>
                  <a:pt x="668" y="1680"/>
                </a:cubicBezTo>
                <a:cubicBezTo>
                  <a:pt x="658" y="1690"/>
                  <a:pt x="645" y="1698"/>
                  <a:pt x="632" y="1704"/>
                </a:cubicBezTo>
                <a:cubicBezTo>
                  <a:pt x="609" y="1714"/>
                  <a:pt x="560" y="1728"/>
                  <a:pt x="560" y="1728"/>
                </a:cubicBezTo>
                <a:cubicBezTo>
                  <a:pt x="552" y="1740"/>
                  <a:pt x="546" y="1754"/>
                  <a:pt x="536" y="1764"/>
                </a:cubicBezTo>
                <a:cubicBezTo>
                  <a:pt x="526" y="1774"/>
                  <a:pt x="509" y="1777"/>
                  <a:pt x="500" y="1788"/>
                </a:cubicBezTo>
                <a:cubicBezTo>
                  <a:pt x="441" y="1856"/>
                  <a:pt x="421" y="1943"/>
                  <a:pt x="404" y="2028"/>
                </a:cubicBezTo>
                <a:cubicBezTo>
                  <a:pt x="395" y="2159"/>
                  <a:pt x="380" y="2222"/>
                  <a:pt x="356" y="2340"/>
                </a:cubicBezTo>
                <a:cubicBezTo>
                  <a:pt x="360" y="2504"/>
                  <a:pt x="339" y="2671"/>
                  <a:pt x="368" y="2832"/>
                </a:cubicBezTo>
                <a:cubicBezTo>
                  <a:pt x="372" y="2857"/>
                  <a:pt x="440" y="2808"/>
                  <a:pt x="440" y="2808"/>
                </a:cubicBezTo>
                <a:cubicBezTo>
                  <a:pt x="448" y="2820"/>
                  <a:pt x="467" y="2830"/>
                  <a:pt x="464" y="2844"/>
                </a:cubicBezTo>
                <a:cubicBezTo>
                  <a:pt x="461" y="2858"/>
                  <a:pt x="438" y="2858"/>
                  <a:pt x="428" y="2868"/>
                </a:cubicBezTo>
                <a:cubicBezTo>
                  <a:pt x="396" y="2900"/>
                  <a:pt x="379" y="2948"/>
                  <a:pt x="332" y="2964"/>
                </a:cubicBezTo>
                <a:cubicBezTo>
                  <a:pt x="309" y="2972"/>
                  <a:pt x="284" y="2972"/>
                  <a:pt x="260" y="2976"/>
                </a:cubicBezTo>
                <a:cubicBezTo>
                  <a:pt x="364" y="3045"/>
                  <a:pt x="485" y="3006"/>
                  <a:pt x="608" y="3000"/>
                </a:cubicBezTo>
                <a:cubicBezTo>
                  <a:pt x="636" y="2996"/>
                  <a:pt x="665" y="2996"/>
                  <a:pt x="692" y="2988"/>
                </a:cubicBezTo>
                <a:cubicBezTo>
                  <a:pt x="706" y="2984"/>
                  <a:pt x="715" y="2970"/>
                  <a:pt x="728" y="2964"/>
                </a:cubicBezTo>
                <a:cubicBezTo>
                  <a:pt x="798" y="2933"/>
                  <a:pt x="871" y="2904"/>
                  <a:pt x="944" y="2880"/>
                </a:cubicBezTo>
                <a:cubicBezTo>
                  <a:pt x="984" y="2867"/>
                  <a:pt x="1017" y="2820"/>
                  <a:pt x="1052" y="2796"/>
                </a:cubicBezTo>
                <a:cubicBezTo>
                  <a:pt x="1116" y="2700"/>
                  <a:pt x="1032" y="2816"/>
                  <a:pt x="1112" y="2736"/>
                </a:cubicBezTo>
                <a:cubicBezTo>
                  <a:pt x="1192" y="2656"/>
                  <a:pt x="1076" y="2740"/>
                  <a:pt x="1172" y="2676"/>
                </a:cubicBezTo>
                <a:cubicBezTo>
                  <a:pt x="1227" y="2594"/>
                  <a:pt x="1181" y="2596"/>
                  <a:pt x="1220" y="2508"/>
                </a:cubicBezTo>
                <a:cubicBezTo>
                  <a:pt x="1221" y="2505"/>
                  <a:pt x="1288" y="2486"/>
                  <a:pt x="1304" y="2484"/>
                </a:cubicBezTo>
                <a:cubicBezTo>
                  <a:pt x="1340" y="2478"/>
                  <a:pt x="1376" y="2476"/>
                  <a:pt x="1412" y="2472"/>
                </a:cubicBezTo>
                <a:cubicBezTo>
                  <a:pt x="1493" y="2452"/>
                  <a:pt x="1570" y="2430"/>
                  <a:pt x="1652" y="2412"/>
                </a:cubicBezTo>
                <a:cubicBezTo>
                  <a:pt x="1697" y="2402"/>
                  <a:pt x="1784" y="2376"/>
                  <a:pt x="1784" y="2376"/>
                </a:cubicBezTo>
                <a:cubicBezTo>
                  <a:pt x="1848" y="2333"/>
                  <a:pt x="1891" y="2316"/>
                  <a:pt x="1964" y="2292"/>
                </a:cubicBezTo>
                <a:cubicBezTo>
                  <a:pt x="1978" y="2287"/>
                  <a:pt x="1987" y="2274"/>
                  <a:pt x="2000" y="2268"/>
                </a:cubicBezTo>
                <a:cubicBezTo>
                  <a:pt x="2039" y="2248"/>
                  <a:pt x="2077" y="2231"/>
                  <a:pt x="2120" y="2220"/>
                </a:cubicBezTo>
                <a:cubicBezTo>
                  <a:pt x="2128" y="2208"/>
                  <a:pt x="2134" y="2194"/>
                  <a:pt x="2144" y="2184"/>
                </a:cubicBezTo>
                <a:cubicBezTo>
                  <a:pt x="2154" y="2174"/>
                  <a:pt x="2171" y="2171"/>
                  <a:pt x="2180" y="2160"/>
                </a:cubicBezTo>
                <a:cubicBezTo>
                  <a:pt x="2219" y="2112"/>
                  <a:pt x="2160" y="2133"/>
                  <a:pt x="2216" y="2088"/>
                </a:cubicBezTo>
                <a:cubicBezTo>
                  <a:pt x="2226" y="2080"/>
                  <a:pt x="2240" y="2080"/>
                  <a:pt x="2252" y="2076"/>
                </a:cubicBezTo>
                <a:cubicBezTo>
                  <a:pt x="2278" y="1999"/>
                  <a:pt x="2261" y="1978"/>
                  <a:pt x="2312" y="2040"/>
                </a:cubicBezTo>
                <a:cubicBezTo>
                  <a:pt x="2321" y="2051"/>
                  <a:pt x="2328" y="2064"/>
                  <a:pt x="2336" y="2076"/>
                </a:cubicBezTo>
                <a:cubicBezTo>
                  <a:pt x="2404" y="2068"/>
                  <a:pt x="2475" y="2074"/>
                  <a:pt x="2540" y="2052"/>
                </a:cubicBezTo>
                <a:cubicBezTo>
                  <a:pt x="2567" y="2043"/>
                  <a:pt x="2612" y="2004"/>
                  <a:pt x="2612" y="2004"/>
                </a:cubicBezTo>
                <a:cubicBezTo>
                  <a:pt x="2620" y="1992"/>
                  <a:pt x="2633" y="1982"/>
                  <a:pt x="2636" y="1968"/>
                </a:cubicBezTo>
                <a:cubicBezTo>
                  <a:pt x="2648" y="1917"/>
                  <a:pt x="2623" y="1849"/>
                  <a:pt x="2660" y="1812"/>
                </a:cubicBezTo>
                <a:cubicBezTo>
                  <a:pt x="2669" y="1803"/>
                  <a:pt x="2685" y="1806"/>
                  <a:pt x="2696" y="1800"/>
                </a:cubicBezTo>
                <a:cubicBezTo>
                  <a:pt x="2721" y="1786"/>
                  <a:pt x="2768" y="1752"/>
                  <a:pt x="2768" y="1752"/>
                </a:cubicBezTo>
                <a:cubicBezTo>
                  <a:pt x="2751" y="1700"/>
                  <a:pt x="2750" y="1686"/>
                  <a:pt x="2696" y="1668"/>
                </a:cubicBezTo>
                <a:cubicBezTo>
                  <a:pt x="2688" y="1656"/>
                  <a:pt x="2665" y="1645"/>
                  <a:pt x="2672" y="1632"/>
                </a:cubicBezTo>
                <a:cubicBezTo>
                  <a:pt x="2703" y="1578"/>
                  <a:pt x="2802" y="1570"/>
                  <a:pt x="2852" y="1560"/>
                </a:cubicBezTo>
                <a:cubicBezTo>
                  <a:pt x="2864" y="1552"/>
                  <a:pt x="2884" y="1550"/>
                  <a:pt x="2888" y="1536"/>
                </a:cubicBezTo>
                <a:cubicBezTo>
                  <a:pt x="2894" y="1516"/>
                  <a:pt x="2878" y="1496"/>
                  <a:pt x="2876" y="1476"/>
                </a:cubicBezTo>
                <a:cubicBezTo>
                  <a:pt x="2870" y="1392"/>
                  <a:pt x="2864" y="1308"/>
                  <a:pt x="2864" y="1224"/>
                </a:cubicBezTo>
                <a:cubicBezTo>
                  <a:pt x="2864" y="1211"/>
                  <a:pt x="2868" y="1250"/>
                  <a:pt x="2876" y="1260"/>
                </a:cubicBezTo>
                <a:cubicBezTo>
                  <a:pt x="2885" y="1271"/>
                  <a:pt x="2900" y="1276"/>
                  <a:pt x="2912" y="1284"/>
                </a:cubicBezTo>
                <a:cubicBezTo>
                  <a:pt x="2989" y="1232"/>
                  <a:pt x="2910" y="1270"/>
                  <a:pt x="2960" y="1332"/>
                </a:cubicBezTo>
                <a:cubicBezTo>
                  <a:pt x="2968" y="1342"/>
                  <a:pt x="2984" y="1324"/>
                  <a:pt x="2996" y="1320"/>
                </a:cubicBezTo>
                <a:cubicBezTo>
                  <a:pt x="3004" y="1308"/>
                  <a:pt x="3010" y="1294"/>
                  <a:pt x="3020" y="1284"/>
                </a:cubicBezTo>
                <a:cubicBezTo>
                  <a:pt x="3030" y="1274"/>
                  <a:pt x="3050" y="1273"/>
                  <a:pt x="3056" y="1260"/>
                </a:cubicBezTo>
                <a:cubicBezTo>
                  <a:pt x="3104" y="1152"/>
                  <a:pt x="3026" y="1190"/>
                  <a:pt x="3104" y="1164"/>
                </a:cubicBezTo>
                <a:cubicBezTo>
                  <a:pt x="3128" y="1172"/>
                  <a:pt x="3162" y="1167"/>
                  <a:pt x="3176" y="1188"/>
                </a:cubicBezTo>
                <a:cubicBezTo>
                  <a:pt x="3214" y="1245"/>
                  <a:pt x="3257" y="1268"/>
                  <a:pt x="3320" y="1284"/>
                </a:cubicBezTo>
                <a:cubicBezTo>
                  <a:pt x="3332" y="1276"/>
                  <a:pt x="3353" y="1274"/>
                  <a:pt x="3356" y="1260"/>
                </a:cubicBezTo>
                <a:cubicBezTo>
                  <a:pt x="3369" y="1202"/>
                  <a:pt x="3346" y="1179"/>
                  <a:pt x="3320" y="1140"/>
                </a:cubicBezTo>
                <a:cubicBezTo>
                  <a:pt x="3303" y="1071"/>
                  <a:pt x="3266" y="1035"/>
                  <a:pt x="3224" y="984"/>
                </a:cubicBezTo>
                <a:cubicBezTo>
                  <a:pt x="3186" y="938"/>
                  <a:pt x="3205" y="924"/>
                  <a:pt x="3152" y="888"/>
                </a:cubicBezTo>
                <a:cubicBezTo>
                  <a:pt x="3063" y="754"/>
                  <a:pt x="3146" y="847"/>
                  <a:pt x="3068" y="804"/>
                </a:cubicBezTo>
                <a:cubicBezTo>
                  <a:pt x="3043" y="790"/>
                  <a:pt x="2996" y="756"/>
                  <a:pt x="2996" y="756"/>
                </a:cubicBezTo>
                <a:cubicBezTo>
                  <a:pt x="3019" y="687"/>
                  <a:pt x="2990" y="735"/>
                  <a:pt x="3044" y="744"/>
                </a:cubicBezTo>
                <a:cubicBezTo>
                  <a:pt x="3056" y="746"/>
                  <a:pt x="3068" y="736"/>
                  <a:pt x="3080" y="732"/>
                </a:cubicBezTo>
                <a:cubicBezTo>
                  <a:pt x="3111" y="686"/>
                  <a:pt x="3104" y="710"/>
                  <a:pt x="3104" y="66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16181" y="5299077"/>
            <a:ext cx="7620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31817" y="955677"/>
            <a:ext cx="7620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72908" y="2049994"/>
            <a:ext cx="578658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Nam Bộ có diện tích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lần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Bắc Bộ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83200" y="765463"/>
            <a:ext cx="6908800" cy="41679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marL="612648" indent="-612648" algn="l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lang="vi-VN" sz="36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  có nhận xét gì về diện tích đồng bằng</a:t>
            </a:r>
            <a:r>
              <a:rPr lang="en-US" sz="36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Nam Bộ so với diện tích đồng bằng Bắc Bộ.</a:t>
            </a:r>
            <a:b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41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8|4.2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7|5.7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2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9|1.3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6|1.5|6|1.5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8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1602</Words>
  <Application>Microsoft Office PowerPoint</Application>
  <PresentationFormat>Widescreen</PresentationFormat>
  <Paragraphs>158</Paragraphs>
  <Slides>34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华文琥珀</vt:lpstr>
      <vt:lpstr>Arial</vt:lpstr>
      <vt:lpstr>Calibri</vt:lpstr>
      <vt:lpstr>Calibri Light</vt:lpstr>
      <vt:lpstr>ITC Avant Garde Std Bk</vt:lpstr>
      <vt:lpstr>Times New Roman</vt:lpstr>
      <vt:lpstr>VNI-Cooper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mục 1 SGK trang 116 cùng với vốn hiểu biết của mình, làm việc theo nhóm đôi hoàn thành phiếu bài tập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 TUYEN</dc:creator>
  <cp:lastModifiedBy>Tran Thi Huong</cp:lastModifiedBy>
  <cp:revision>18</cp:revision>
  <dcterms:created xsi:type="dcterms:W3CDTF">2021-12-12T11:01:45Z</dcterms:created>
  <dcterms:modified xsi:type="dcterms:W3CDTF">2022-01-16T13:45:28Z</dcterms:modified>
</cp:coreProperties>
</file>