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45" r:id="rId3"/>
    <p:sldId id="337" r:id="rId4"/>
    <p:sldId id="333" r:id="rId5"/>
    <p:sldId id="334" r:id="rId6"/>
    <p:sldId id="335" r:id="rId7"/>
    <p:sldId id="348" r:id="rId8"/>
    <p:sldId id="257" r:id="rId9"/>
    <p:sldId id="319" r:id="rId10"/>
    <p:sldId id="342" r:id="rId11"/>
    <p:sldId id="343" r:id="rId12"/>
    <p:sldId id="341" r:id="rId13"/>
    <p:sldId id="340" r:id="rId14"/>
    <p:sldId id="270" r:id="rId15"/>
    <p:sldId id="296" r:id="rId16"/>
    <p:sldId id="277" r:id="rId17"/>
    <p:sldId id="278" r:id="rId18"/>
    <p:sldId id="279" r:id="rId19"/>
    <p:sldId id="280" r:id="rId20"/>
    <p:sldId id="281" r:id="rId21"/>
    <p:sldId id="282" r:id="rId22"/>
    <p:sldId id="328" r:id="rId23"/>
    <p:sldId id="301" r:id="rId24"/>
    <p:sldId id="310" r:id="rId25"/>
    <p:sldId id="311" r:id="rId26"/>
    <p:sldId id="312" r:id="rId27"/>
    <p:sldId id="313" r:id="rId28"/>
    <p:sldId id="314" r:id="rId29"/>
    <p:sldId id="346" r:id="rId30"/>
    <p:sldId id="339" r:id="rId31"/>
    <p:sldId id="292"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56" autoAdjust="0"/>
    <p:restoredTop sz="93631"/>
  </p:normalViewPr>
  <p:slideViewPr>
    <p:cSldViewPr>
      <p:cViewPr varScale="1">
        <p:scale>
          <a:sx n="68" d="100"/>
          <a:sy n="68" d="100"/>
        </p:scale>
        <p:origin x="132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16/1/2022</a:t>
            </a:fld>
            <a:endParaRPr lang="en-US"/>
          </a:p>
        </p:txBody>
      </p:sp>
      <p:sp>
        <p:nvSpPr>
          <p:cNvPr id="4" name="Slide Image Placeholder 3">
            <a:extLst>
              <a:ext uri="{FF2B5EF4-FFF2-40B4-BE49-F238E27FC236}">
                <a16:creationId xmlns:a16="http://schemas.microsoft.com/office/drawing/2014/main" id="{92916F0C-A8C1-4A4A-A63A-82A36136C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30</a:t>
            </a:fld>
            <a:endParaRPr lang="zh-CN" altLang="en-US">
              <a:solidFill>
                <a:prstClr val="black"/>
              </a:solidFill>
              <a:latin typeface="Calibri"/>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4099F06-0472-0A49-8360-45795F67E230}"/>
              </a:ext>
            </a:extLst>
          </p:cNvPr>
          <p:cNvSpPr>
            <a:spLocks noGrp="1"/>
          </p:cNvSpPr>
          <p:nvPr>
            <p:ph type="sldNum" sz="quarter" idx="5"/>
          </p:nvPr>
        </p:nvSpPr>
        <p:spPr/>
        <p:txBody>
          <a:bodyPr/>
          <a:lstStyle/>
          <a:p>
            <a:pPr fontAlgn="auto">
              <a:spcBef>
                <a:spcPts val="0"/>
              </a:spcBef>
              <a:spcAft>
                <a:spcPts val="0"/>
              </a:spcAft>
              <a:defRPr/>
            </a:pPr>
            <a:fld id="{07089C1C-7351-4715-951B-8E95926D18B8}"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925B532D-1775-7540-A2B3-CC81C59A25AF}"/>
              </a:ext>
            </a:extLst>
          </p:cNvPr>
          <p:cNvSpPr>
            <a:spLocks noGrp="1"/>
          </p:cNvSpPr>
          <p:nvPr>
            <p:ph type="sldNum" sz="quarter" idx="5"/>
          </p:nvPr>
        </p:nvSpPr>
        <p:spPr/>
        <p:txBody>
          <a:bodyPr/>
          <a:lstStyle/>
          <a:p>
            <a:pPr fontAlgn="auto">
              <a:spcBef>
                <a:spcPts val="0"/>
              </a:spcBef>
              <a:spcAft>
                <a:spcPts val="0"/>
              </a:spcAft>
              <a:defRPr/>
            </a:pPr>
            <a:fld id="{10ED90BE-947C-43A5-9760-E1A622B89E9D}"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37981B3B-9B19-E740-9A66-441AC4ABA60B}"/>
              </a:ext>
            </a:extLst>
          </p:cNvPr>
          <p:cNvSpPr>
            <a:spLocks noGrp="1"/>
          </p:cNvSpPr>
          <p:nvPr>
            <p:ph type="sldNum" sz="quarter" idx="5"/>
          </p:nvPr>
        </p:nvSpPr>
        <p:spPr/>
        <p:txBody>
          <a:bodyPr/>
          <a:lstStyle/>
          <a:p>
            <a:pPr fontAlgn="auto">
              <a:spcBef>
                <a:spcPts val="0"/>
              </a:spcBef>
              <a:spcAft>
                <a:spcPts val="0"/>
              </a:spcAft>
              <a:defRPr/>
            </a:pPr>
            <a:fld id="{53CA5741-D259-4503-A5AD-8E8BA84E98B2}"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58FE59A9-E72A-7745-A2F9-AC6E235A80EA}"/>
              </a:ext>
            </a:extLst>
          </p:cNvPr>
          <p:cNvSpPr>
            <a:spLocks noGrp="1"/>
          </p:cNvSpPr>
          <p:nvPr>
            <p:ph type="sldNum" sz="quarter" idx="5"/>
          </p:nvPr>
        </p:nvSpPr>
        <p:spPr/>
        <p:txBody>
          <a:bodyPr/>
          <a:lstStyle/>
          <a:p>
            <a:pPr fontAlgn="auto">
              <a:spcBef>
                <a:spcPts val="0"/>
              </a:spcBef>
              <a:spcAft>
                <a:spcPts val="0"/>
              </a:spcAft>
              <a:defRPr/>
            </a:pPr>
            <a:fld id="{CBD8DC4E-53A6-43F0-BEF1-19145E94E0CE}" type="slidenum">
              <a:rPr lang="zh-CN" altLang="en-US">
                <a:solidFill>
                  <a:prstClr val="black"/>
                </a:solidFill>
                <a:latin typeface="Calibri"/>
                <a:cs typeface="+mn-cs"/>
              </a:rPr>
              <a:pPr fontAlgn="auto">
                <a:spcBef>
                  <a:spcPts val="0"/>
                </a:spcBef>
                <a:spcAft>
                  <a:spcPts val="0"/>
                </a:spcAft>
                <a:defRPr/>
              </a:pPr>
              <a:t>10</a:t>
            </a:fld>
            <a:endParaRPr lang="zh-CN" altLang="en-US">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10A4A4A5-008A-9248-AC93-DE8923EA1778}"/>
              </a:ext>
            </a:extLst>
          </p:cNvPr>
          <p:cNvSpPr>
            <a:spLocks noGrp="1"/>
          </p:cNvSpPr>
          <p:nvPr>
            <p:ph type="sldNum" sz="quarter" idx="5"/>
          </p:nvPr>
        </p:nvSpPr>
        <p:spPr/>
        <p:txBody>
          <a:bodyPr/>
          <a:lstStyle/>
          <a:p>
            <a:pPr fontAlgn="auto">
              <a:spcBef>
                <a:spcPts val="0"/>
              </a:spcBef>
              <a:spcAft>
                <a:spcPts val="0"/>
              </a:spcAft>
              <a:defRPr/>
            </a:pPr>
            <a:fld id="{C24FE0DA-0796-4CF8-A1C5-FA840EBF73E3}" type="slidenum">
              <a:rPr lang="zh-CN" altLang="en-US" smtClean="0">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BE6E03E7-7EC7-4531-92B6-57CF0F7248EF}" type="slidenum">
              <a:rPr lang="zh-CN" altLang="en-US">
                <a:solidFill>
                  <a:prstClr val="black"/>
                </a:solidFill>
                <a:latin typeface="Calibri"/>
                <a:cs typeface="+mn-cs"/>
              </a:rPr>
              <a:pPr fontAlgn="auto">
                <a:spcBef>
                  <a:spcPts val="0"/>
                </a:spcBef>
                <a:spcAft>
                  <a:spcPts val="0"/>
                </a:spcAft>
                <a:defRPr/>
              </a:pPr>
              <a:t>12</a:t>
            </a:fld>
            <a:endParaRPr lang="zh-CN" altLang="en-US">
              <a:solidFill>
                <a:prstClr val="black"/>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13</a:t>
            </a:fld>
            <a:endParaRPr lang="zh-CN" altLang="en-US">
              <a:solidFill>
                <a:prstClr val="black"/>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29</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058930-9087-C348-A3D1-76722BB3E0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5D1C63D-399D-E040-AE6B-712B9CDB8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59C999C-C835-3A46-93F3-C558C40EF5F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4" y="3221037"/>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4" y="19540"/>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7437" y="1637568"/>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6162" y="4573497"/>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3200399" y="831546"/>
            <a:ext cx="3124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a:t>
            </a:r>
            <a:r>
              <a:rPr lang="en-US"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4</a:t>
            </a: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4" name="TextBox 6"/>
          <p:cNvSpPr txBox="1">
            <a:spLocks noChangeArrowheads="1"/>
          </p:cNvSpPr>
          <p:nvPr/>
        </p:nvSpPr>
        <p:spPr bwMode="auto">
          <a:xfrm>
            <a:off x="1397000" y="1948892"/>
            <a:ext cx="63499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a:solidFill>
                  <a:srgbClr val="006A30"/>
                </a:solidFill>
                <a:latin typeface="Times New Roman" panose="02020603050405020304" pitchFamily="18" charset="0"/>
                <a:cs typeface="Times New Roman" panose="02020603050405020304" pitchFamily="18" charset="0"/>
              </a:rPr>
              <a:t>KÍNH TRỌNG, BIẾT ƠN </a:t>
            </a:r>
          </a:p>
          <a:p>
            <a:pPr algn="ctr"/>
            <a:r>
              <a:rPr lang="en-US" altLang="en-US" sz="3600" b="1" dirty="0">
                <a:solidFill>
                  <a:srgbClr val="006A30"/>
                </a:solidFill>
                <a:latin typeface="Times New Roman" panose="02020603050405020304" pitchFamily="18" charset="0"/>
                <a:cs typeface="Times New Roman" panose="02020603050405020304" pitchFamily="18" charset="0"/>
              </a:rPr>
              <a:t>NGƯỜI LAO ĐỘNG</a:t>
            </a: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0B0E2BDC-2A9C-2B44-AD2C-1E87672745BA}"/>
              </a:ext>
            </a:extLst>
          </p:cNvPr>
          <p:cNvCxnSpPr>
            <a:cxnSpLocks/>
          </p:cNvCxnSpPr>
          <p:nvPr/>
        </p:nvCxnSpPr>
        <p:spPr>
          <a:xfrm flipV="1">
            <a:off x="838200" y="1493839"/>
            <a:ext cx="1646238" cy="30161"/>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7650" name="组合 18"/>
          <p:cNvGrpSpPr>
            <a:grpSpLocks/>
          </p:cNvGrpSpPr>
          <p:nvPr/>
        </p:nvGrpSpPr>
        <p:grpSpPr bwMode="auto">
          <a:xfrm>
            <a:off x="76200" y="4751388"/>
            <a:ext cx="8931275" cy="1303337"/>
            <a:chOff x="-53293" y="2961606"/>
            <a:chExt cx="9211855" cy="2180218"/>
          </a:xfrm>
        </p:grpSpPr>
        <p:pic>
          <p:nvPicPr>
            <p:cNvPr id="27654"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706438" y="1049338"/>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
        <p:nvSpPr>
          <p:cNvPr id="4" name="TextBox 3"/>
          <p:cNvSpPr txBox="1">
            <a:spLocks noChangeArrowheads="1"/>
          </p:cNvSpPr>
          <p:nvPr/>
        </p:nvSpPr>
        <p:spPr bwMode="auto">
          <a:xfrm>
            <a:off x="79375" y="1847850"/>
            <a:ext cx="858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latin typeface="Times New Roman" panose="02020603050405020304" pitchFamily="18" charset="0"/>
                <a:cs typeface="Times New Roman" panose="02020603050405020304" pitchFamily="18" charset="0"/>
              </a:rPr>
              <a:t>1. </a:t>
            </a:r>
            <a:r>
              <a:rPr lang="en-US" altLang="en-US" sz="3200" dirty="0" err="1">
                <a:latin typeface="Times New Roman" panose="02020603050405020304" pitchFamily="18" charset="0"/>
                <a:cs typeface="Times New Roman" panose="02020603050405020304" pitchFamily="18" charset="0"/>
              </a:rPr>
              <a:t>Vì</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cười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nghe</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nghiệp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mẹ</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mình</a:t>
            </a:r>
            <a:r>
              <a:rPr lang="en-US" altLang="en-US" sz="3200" dirty="0">
                <a:latin typeface="Times New Roman" panose="02020603050405020304" pitchFamily="18" charset="0"/>
                <a:cs typeface="Times New Roman" panose="02020603050405020304" pitchFamily="18" charset="0"/>
              </a:rPr>
              <a:t>?</a:t>
            </a:r>
          </a:p>
        </p:txBody>
      </p:sp>
      <p:sp>
        <p:nvSpPr>
          <p:cNvPr id="6" name="TextBox 5"/>
          <p:cNvSpPr txBox="1">
            <a:spLocks noChangeArrowheads="1"/>
          </p:cNvSpPr>
          <p:nvPr/>
        </p:nvSpPr>
        <p:spPr bwMode="auto">
          <a:xfrm>
            <a:off x="379413" y="3462338"/>
            <a:ext cx="844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dirty="0" err="1">
                <a:solidFill>
                  <a:srgbClr val="0070C0"/>
                </a:solidFill>
                <a:latin typeface="Times New Roman" panose="02020603050405020304" pitchFamily="18" charset="0"/>
                <a:cs typeface="Times New Roman" panose="02020603050405020304" pitchFamily="18" charset="0"/>
              </a:rPr>
              <a:t>Vì</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Hà</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kể</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nghề</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nghiệp</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của</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bố</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mẹ</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mình</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là</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quét</a:t>
            </a:r>
            <a:r>
              <a:rPr lang="en-US" altLang="en-US" sz="3200" dirty="0">
                <a:solidFill>
                  <a:srgbClr val="0070C0"/>
                </a:solidFill>
                <a:latin typeface="Times New Roman" panose="02020603050405020304" pitchFamily="18" charset="0"/>
                <a:cs typeface="Times New Roman" panose="02020603050405020304" pitchFamily="18" charset="0"/>
              </a:rPr>
              <a:t> </a:t>
            </a:r>
            <a:r>
              <a:rPr lang="en-US" altLang="en-US" sz="3200" dirty="0" err="1">
                <a:solidFill>
                  <a:srgbClr val="0070C0"/>
                </a:solidFill>
                <a:latin typeface="Times New Roman" panose="02020603050405020304" pitchFamily="18" charset="0"/>
                <a:cs typeface="Times New Roman" panose="02020603050405020304" pitchFamily="18" charset="0"/>
              </a:rPr>
              <a:t>rác</a:t>
            </a:r>
            <a:r>
              <a:rPr lang="en-US" altLang="en-US" sz="3200" dirty="0">
                <a:solidFill>
                  <a:srgbClr val="0070C0"/>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18"/>
          <p:cNvGrpSpPr>
            <a:grpSpLocks/>
          </p:cNvGrpSpPr>
          <p:nvPr/>
        </p:nvGrpSpPr>
        <p:grpSpPr bwMode="auto">
          <a:xfrm>
            <a:off x="-68263" y="4953000"/>
            <a:ext cx="9212263" cy="1724025"/>
            <a:chOff x="-53293" y="2961606"/>
            <a:chExt cx="9211855" cy="2180218"/>
          </a:xfrm>
        </p:grpSpPr>
        <p:pic>
          <p:nvPicPr>
            <p:cNvPr id="2970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2"/>
          <p:cNvSpPr>
            <a:spLocks noChangeArrowheads="1"/>
          </p:cNvSpPr>
          <p:nvPr/>
        </p:nvSpPr>
        <p:spPr bwMode="auto">
          <a:xfrm>
            <a:off x="533400" y="1249363"/>
            <a:ext cx="84312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2. Nếu em là bạn cùng lớp với Hà, em sẽ làm gì trong tình huống đó ? Vì sao?</a:t>
            </a:r>
          </a:p>
          <a:p>
            <a:pPr>
              <a:spcBef>
                <a:spcPct val="0"/>
              </a:spcBef>
              <a:buFontTx/>
              <a:buNone/>
            </a:pPr>
            <a:endParaRPr lang="en-US" altLang="en-US" sz="1800"/>
          </a:p>
        </p:txBody>
      </p:sp>
      <p:sp>
        <p:nvSpPr>
          <p:cNvPr id="20486" name="Text Placeholder 5"/>
          <p:cNvSpPr>
            <a:spLocks noGrp="1" noChangeArrowheads="1"/>
          </p:cNvSpPr>
          <p:nvPr>
            <p:ph type="body" idx="1"/>
          </p:nvPr>
        </p:nvSpPr>
        <p:spPr>
          <a:xfrm>
            <a:off x="685800" y="2290763"/>
            <a:ext cx="7894638" cy="2293937"/>
          </a:xfrm>
        </p:spPr>
        <p:txBody>
          <a:bodyPr/>
          <a:lstStyle/>
          <a:p>
            <a:r>
              <a:rPr lang="en-US" altLang="en-US" sz="2800" b="1" dirty="0" err="1">
                <a:solidFill>
                  <a:srgbClr val="0070C0"/>
                </a:solidFill>
                <a:latin typeface="Times New Roman" panose="02020603050405020304" pitchFamily="18" charset="0"/>
                <a:cs typeface="Times New Roman" panose="02020603050405020304" pitchFamily="18" charset="0"/>
              </a:rPr>
              <a:t>Nếu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bạn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cùng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lớp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với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trước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hết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chúng</a:t>
            </a:r>
            <a:r>
              <a:rPr lang="en-US" altLang="en-US" sz="2800" b="1" dirty="0">
                <a:solidFill>
                  <a:srgbClr val="0070C0"/>
                </a:solidFill>
                <a:latin typeface="Times New Roman" panose="02020603050405020304" pitchFamily="18" charset="0"/>
                <a:cs typeface="Times New Roman" panose="02020603050405020304" pitchFamily="18" charset="0"/>
              </a:rPr>
              <a:t> ta </a:t>
            </a:r>
            <a:r>
              <a:rPr lang="en-US" altLang="en-US" sz="2800" b="1" dirty="0" err="1">
                <a:solidFill>
                  <a:srgbClr val="0070C0"/>
                </a:solidFill>
                <a:latin typeface="Times New Roman" panose="02020603050405020304" pitchFamily="18" charset="0"/>
                <a:cs typeface="Times New Roman" panose="02020603050405020304" pitchFamily="18" charset="0"/>
              </a:rPr>
              <a:t>sẽ</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vì</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bố</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mẹ</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bạn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ấy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cũng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người</a:t>
            </a:r>
            <a:r>
              <a:rPr lang="en-US" altLang="en-US" sz="2800" b="1" dirty="0">
                <a:solidFill>
                  <a:srgbClr val="0070C0"/>
                </a:solidFill>
                <a:latin typeface="Times New Roman" panose="02020603050405020304" pitchFamily="18" charset="0"/>
                <a:cs typeface="Times New Roman" panose="02020603050405020304" pitchFamily="18" charset="0"/>
              </a:rPr>
              <a:t> lao </a:t>
            </a:r>
            <a:r>
              <a:rPr lang="en-US" altLang="en-US" sz="2800" b="1" dirty="0" err="1">
                <a:solidFill>
                  <a:srgbClr val="0070C0"/>
                </a:solidFill>
                <a:latin typeface="Times New Roman" panose="02020603050405020304" pitchFamily="18" charset="0"/>
                <a:cs typeface="Times New Roman" panose="02020603050405020304" pitchFamily="18" charset="0"/>
              </a:rPr>
              <a:t>động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chính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cần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được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tôn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trọng</a:t>
            </a:r>
            <a:r>
              <a:rPr lang="en-US" altLang="en-US" sz="2800" b="1" dirty="0">
                <a:solidFill>
                  <a:srgbClr val="0070C0"/>
                </a:solidFill>
                <a:latin typeface="Times New Roman" panose="02020603050405020304" pitchFamily="18" charset="0"/>
                <a:cs typeface="Times New Roman" panose="02020603050405020304" pitchFamily="18" charset="0"/>
              </a:rPr>
              <a:t>. Sau </a:t>
            </a:r>
            <a:r>
              <a:rPr lang="en-US" altLang="en-US" sz="2800" b="1" dirty="0" err="1">
                <a:solidFill>
                  <a:srgbClr val="0070C0"/>
                </a:solidFill>
                <a:latin typeface="Times New Roman" panose="02020603050405020304" pitchFamily="18" charset="0"/>
                <a:cs typeface="Times New Roman" panose="02020603050405020304" pitchFamily="18" charset="0"/>
              </a:rPr>
              <a:t>đó</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em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sẽ</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đứng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lên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nói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đó</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trước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lớp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một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số</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bạn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đã</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sẽ</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nhận</a:t>
            </a:r>
            <a:r>
              <a:rPr lang="en-US" altLang="en-US" sz="2800" b="1" dirty="0">
                <a:solidFill>
                  <a:srgbClr val="0070C0"/>
                </a:solidFill>
                <a:latin typeface="Times New Roman" panose="02020603050405020304" pitchFamily="18" charset="0"/>
                <a:cs typeface="Times New Roman" panose="02020603050405020304" pitchFamily="18" charset="0"/>
              </a:rPr>
              <a:t> ra </a:t>
            </a:r>
            <a:r>
              <a:rPr lang="en-US" altLang="en-US" sz="2800" b="1" dirty="0" err="1">
                <a:solidFill>
                  <a:srgbClr val="0070C0"/>
                </a:solidFill>
                <a:latin typeface="Times New Roman" panose="02020603050405020304" pitchFamily="18" charset="0"/>
                <a:cs typeface="Times New Roman" panose="02020603050405020304" pitchFamily="18" charset="0"/>
              </a:rPr>
              <a:t>lỗi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sai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của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mình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xin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lỗi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a:t>
            </a:r>
            <a:r>
              <a:rPr lang="en-US" altLang="en-US" sz="2800" b="1" dirty="0">
                <a:solidFill>
                  <a:srgbClr val="0070C0"/>
                </a:solidFill>
                <a:latin typeface="Times New Roman" panose="02020603050405020304" pitchFamily="18" charset="0"/>
                <a:cs typeface="Times New Roman" panose="02020603050405020304" pitchFamily="18" charset="0"/>
              </a:rPr>
              <a:t>.</a:t>
            </a:r>
          </a:p>
        </p:txBody>
      </p:sp>
      <p:cxnSp>
        <p:nvCxnSpPr>
          <p:cNvPr id="13" name="直接连接符 10">
            <a:extLst>
              <a:ext uri="{FF2B5EF4-FFF2-40B4-BE49-F238E27FC236}">
                <a16:creationId xmlns:a16="http://schemas.microsoft.com/office/drawing/2014/main" id="{184C034C-2EB6-B144-90ED-D0F8458E961B}"/>
              </a:ext>
            </a:extLst>
          </p:cNvPr>
          <p:cNvCxnSpPr>
            <a:cxnSpLocks/>
          </p:cNvCxnSpPr>
          <p:nvPr/>
        </p:nvCxnSpPr>
        <p:spPr>
          <a:xfrm flipV="1">
            <a:off x="3726656" y="711201"/>
            <a:ext cx="1454944" cy="27642"/>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29701" name="Rectangle 1"/>
          <p:cNvSpPr>
            <a:spLocks noChangeArrowheads="1"/>
          </p:cNvSpPr>
          <p:nvPr/>
        </p:nvSpPr>
        <p:spPr bwMode="auto">
          <a:xfrm>
            <a:off x="3598863" y="23495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 calcmode="lin" valueType="num">
                                      <p:cBhvr additive="base">
                                        <p:cTn id="1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914400" y="1493839"/>
            <a:ext cx="15700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31746" name="组合 18"/>
          <p:cNvGrpSpPr>
            <a:grpSpLocks/>
          </p:cNvGrpSpPr>
          <p:nvPr/>
        </p:nvGrpSpPr>
        <p:grpSpPr bwMode="auto">
          <a:xfrm>
            <a:off x="101600" y="3962400"/>
            <a:ext cx="9212263" cy="2038350"/>
            <a:chOff x="-53293" y="2961606"/>
            <a:chExt cx="9211855" cy="2180218"/>
          </a:xfrm>
        </p:grpSpPr>
        <p:pic>
          <p:nvPicPr>
            <p:cNvPr id="31749"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31748"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dirty="0">
                <a:solidFill>
                  <a:srgbClr val="0070C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E61B21-5463-7046-9F71-046E7BE04242}"/>
              </a:ext>
            </a:extLst>
          </p:cNvPr>
          <p:cNvCxnSpPr/>
          <p:nvPr/>
        </p:nvCxnSpPr>
        <p:spPr>
          <a:xfrm>
            <a:off x="2795588" y="2630488"/>
            <a:ext cx="3267075" cy="0"/>
          </a:xfrm>
          <a:prstGeom prst="line">
            <a:avLst/>
          </a:prstGeom>
          <a:ln w="2857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963613" y="1905000"/>
            <a:ext cx="1512887" cy="1512888"/>
            <a:chOff x="2118480" y="1316166"/>
            <a:chExt cx="1512168" cy="1512168"/>
          </a:xfrm>
        </p:grpSpPr>
        <p:sp>
          <p:nvSpPr>
            <p:cNvPr id="17" name="椭圆 16">
              <a:extLst>
                <a:ext uri="{FF2B5EF4-FFF2-40B4-BE49-F238E27FC236}">
                  <a16:creationId xmlns:a16="http://schemas.microsoft.com/office/drawing/2014/main" id="{14339C3C-AB25-5041-8EA7-AF5CBCFE4A9F}"/>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2C76B127-DB84-144B-8E05-9D8CF8F3B28E}"/>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02</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Box 2"/>
          <p:cNvSpPr txBox="1">
            <a:spLocks noChangeArrowheads="1"/>
          </p:cNvSpPr>
          <p:nvPr/>
        </p:nvSpPr>
        <p:spPr bwMode="auto">
          <a:xfrm>
            <a:off x="3332163" y="20701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sp>
        <p:nvSpPr>
          <p:cNvPr id="43010" name="Rectangle 3"/>
          <p:cNvSpPr>
            <a:spLocks noChangeArrowheads="1"/>
          </p:cNvSpPr>
          <p:nvPr/>
        </p:nvSpPr>
        <p:spPr bwMode="auto">
          <a:xfrm>
            <a:off x="3276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a:solidFill>
                <a:srgbClr val="CC0000"/>
              </a:solidFill>
            </a:endParaRPr>
          </a:p>
        </p:txBody>
      </p:sp>
      <p:sp>
        <p:nvSpPr>
          <p:cNvPr id="19465" name="Text Box 9"/>
          <p:cNvSpPr txBox="1">
            <a:spLocks noChangeArrowheads="1"/>
          </p:cNvSpPr>
          <p:nvPr/>
        </p:nvSpPr>
        <p:spPr bwMode="auto">
          <a:xfrm>
            <a:off x="381000" y="457200"/>
            <a:ext cx="807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latin typeface="Times New Roman" panose="02020603050405020304" pitchFamily="18" charset="0"/>
                <a:cs typeface="Times New Roman" panose="02020603050405020304" pitchFamily="18" charset="0"/>
              </a:rPr>
              <a:t>Bài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tập</a:t>
            </a:r>
            <a:r>
              <a:rPr lang="en-US" altLang="en-US" sz="2800" b="1" u="sng" dirty="0">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lao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đó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vi-VN" altLang="en-US" sz="2800" b="1" dirty="0">
                <a:latin typeface="Times New Roman" panose="02020603050405020304" pitchFamily="18" charset="0"/>
                <a:cs typeface="Times New Roman" panose="02020603050405020304" pitchFamily="18" charset="0"/>
              </a:rPr>
              <a: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id="{FBF14B4F-5519-B248-A66D-8D23C957A889}"/>
              </a:ext>
            </a:extLst>
          </p:cNvPr>
          <p:cNvGraphicFramePr>
            <a:graphicFrameLocks noGrp="1"/>
          </p:cNvGraphicFramePr>
          <p:nvPr/>
        </p:nvGraphicFramePr>
        <p:xfrm>
          <a:off x="1219200" y="3200400"/>
          <a:ext cx="6705600" cy="1806575"/>
        </p:xfrm>
        <a:graphic>
          <a:graphicData uri="http://schemas.openxmlformats.org/drawingml/2006/table">
            <a:tbl>
              <a:tblPr firstRow="1" bandRow="1">
                <a:tableStyleId>{5C22544A-7EE6-4342-B048-85BDC9FD1C3A}</a:tableStyleId>
              </a:tblPr>
              <a:tblGrid>
                <a:gridCol w="2458720">
                  <a:extLst>
                    <a:ext uri="{9D8B030D-6E8A-4147-A177-3AD203B41FA5}">
                      <a16:colId xmlns:a16="http://schemas.microsoft.com/office/drawing/2014/main" val="20000"/>
                    </a:ext>
                  </a:extLst>
                </a:gridCol>
                <a:gridCol w="4246880">
                  <a:extLst>
                    <a:ext uri="{9D8B030D-6E8A-4147-A177-3AD203B41FA5}">
                      <a16:colId xmlns:a16="http://schemas.microsoft.com/office/drawing/2014/main" val="20001"/>
                    </a:ext>
                  </a:extLst>
                </a:gridCol>
              </a:tblGrid>
              <a:tr h="945212">
                <a:tc>
                  <a:txBody>
                    <a:bodyPr/>
                    <a:lstStyle/>
                    <a:p>
                      <a:pPr algn="ctr"/>
                      <a:r>
                        <a:rPr lang="en-US" sz="2800" dirty="0" err="1">
                          <a:solidFill>
                            <a:srgbClr val="002060"/>
                          </a:solidFill>
                          <a:latin typeface="Times New Roman" pitchFamily="18" charset="0"/>
                          <a:cs typeface="Times New Roman" pitchFamily="18" charset="0"/>
                        </a:rPr>
                        <a:t>Nghề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endParaRPr lang="en-US" sz="2800" dirty="0">
                        <a:solidFill>
                          <a:srgbClr val="002060"/>
                        </a:solidFill>
                        <a:latin typeface="Times New Roman" pitchFamily="18" charset="0"/>
                        <a:cs typeface="Times New Roman" pitchFamily="18" charset="0"/>
                      </a:endParaRPr>
                    </a:p>
                  </a:txBody>
                  <a:tcPr marT="45736" marB="45736"/>
                </a:tc>
                <a:tc>
                  <a:txBody>
                    <a:bodyPr/>
                    <a:lstStyle/>
                    <a:p>
                      <a:pPr algn="ctr"/>
                      <a:r>
                        <a:rPr lang="en-US" sz="2800" dirty="0" err="1">
                          <a:solidFill>
                            <a:srgbClr val="002060"/>
                          </a:solidFill>
                          <a:latin typeface="Times New Roman" pitchFamily="18" charset="0"/>
                          <a:cs typeface="Times New Roman" pitchFamily="18" charset="0"/>
                        </a:rPr>
                        <a: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endParaRPr lang="en-US" sz="2800" dirty="0">
                        <a:solidFill>
                          <a:srgbClr val="002060"/>
                        </a:solidFill>
                        <a:latin typeface="Times New Roman" pitchFamily="18" charset="0"/>
                        <a:cs typeface="Times New Roman" pitchFamily="18" charset="0"/>
                      </a:endParaRPr>
                    </a:p>
                  </a:txBody>
                  <a:tcPr marT="45736" marB="45736"/>
                </a:tc>
                <a:extLst>
                  <a:ext uri="{0D108BD9-81ED-4DB2-BD59-A6C34878D82A}">
                    <a16:rowId xmlns:a16="http://schemas.microsoft.com/office/drawing/2014/main" val="10000"/>
                  </a:ext>
                </a:extLst>
              </a:tr>
              <a:tr h="861363">
                <a:tc>
                  <a:txBody>
                    <a:bodyPr/>
                    <a:lstStyle/>
                    <a:p>
                      <a:pPr algn="ctr"/>
                      <a:endParaRPr lang="en-US" sz="2800" dirty="0">
                        <a:latin typeface="Times New Roman" pitchFamily="18" charset="0"/>
                        <a:cs typeface="Times New Roman" pitchFamily="18" charset="0"/>
                      </a:endParaRPr>
                    </a:p>
                  </a:txBody>
                  <a:tcPr marT="45736" marB="45736"/>
                </a:tc>
                <a:tc>
                  <a:txBody>
                    <a:bodyPr/>
                    <a:lstStyle/>
                    <a:p>
                      <a:pPr algn="ctr"/>
                      <a:endParaRPr lang="en-US" sz="2800" dirty="0">
                        <a:latin typeface="Times New Roman" pitchFamily="18" charset="0"/>
                        <a:cs typeface="Times New Roman" pitchFamily="18" charset="0"/>
                      </a:endParaRPr>
                    </a:p>
                  </a:txBody>
                  <a:tcPr marT="45736" marB="45736"/>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fade">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05200"/>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038"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505200"/>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graphicFrame>
        <p:nvGraphicFramePr>
          <p:cNvPr id="2" name="Table 1">
            <a:extLst>
              <a:ext uri="{FF2B5EF4-FFF2-40B4-BE49-F238E27FC236}">
                <a16:creationId xmlns:a16="http://schemas.microsoft.com/office/drawing/2014/main" id="{618BD47E-23FE-224B-961D-0CFF2E881DDD}"/>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Khám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36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fade">
                                      <p:cBhvr>
                                        <p:cTn id="7" dur="1000"/>
                                        <p:tgtEl>
                                          <p:spTgt spid="26635"/>
                                        </p:tgtEl>
                                      </p:cBhvr>
                                    </p:animEffect>
                                    <p:anim calcmode="lin" valueType="num">
                                      <p:cBhvr>
                                        <p:cTn id="8" dur="1000" fill="hold"/>
                                        <p:tgtEl>
                                          <p:spTgt spid="26635"/>
                                        </p:tgtEl>
                                        <p:attrNameLst>
                                          <p:attrName>ppt_x</p:attrName>
                                        </p:attrNameLst>
                                      </p:cBhvr>
                                      <p:tavLst>
                                        <p:tav tm="0">
                                          <p:val>
                                            <p:strVal val="#ppt_x"/>
                                          </p:val>
                                        </p:tav>
                                        <p:tav tm="100000">
                                          <p:val>
                                            <p:strVal val="#ppt_x"/>
                                          </p:val>
                                        </p:tav>
                                      </p:tavLst>
                                    </p:anim>
                                    <p:anim calcmode="lin" valueType="num">
                                      <p:cBhvr>
                                        <p:cTn id="9" dur="1000" fill="hold"/>
                                        <p:tgtEl>
                                          <p:spTgt spid="266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FAEBCA-618D-B74F-A3D6-37288EFA7182}"/>
              </a:ext>
            </a:extLst>
          </p:cNvPr>
          <p:cNvGraphicFramePr>
            <a:graphicFrameLocks noGrp="1"/>
          </p:cNvGraphicFramePr>
          <p:nvPr/>
        </p:nvGraphicFramePr>
        <p:xfrm>
          <a:off x="0" y="4648200"/>
          <a:ext cx="9144000" cy="2209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7522">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432278">
                <a:tc>
                  <a:txBody>
                    <a:bodyPr/>
                    <a:lstStyle/>
                    <a:p>
                      <a:pPr algn="ct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A7346EB-8013-9243-90CC-AE58C4D16C3D}"/>
              </a:ext>
            </a:extLst>
          </p:cNvPr>
          <p:cNvGraphicFramePr>
            <a:graphicFrameLocks noGrp="1"/>
          </p:cNvGraphicFramePr>
          <p:nvPr/>
        </p:nvGraphicFramePr>
        <p:xfrm>
          <a:off x="0" y="4572000"/>
          <a:ext cx="9144000" cy="2286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58183">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27817">
                <a:tc>
                  <a:txBody>
                    <a:bodyP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cẩu</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Phục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vụ</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cầu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vận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chuyển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hoá</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E5E8231-9517-5848-90D2-406EA904E203}"/>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a:latin typeface="Times New Roman" pitchFamily="18" charset="0"/>
                          <a:cs typeface="Times New Roman" pitchFamily="18" charset="0"/>
                        </a:rPr>
                        <a:t>Ng</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ă</a:t>
                      </a:r>
                      <a:r>
                        <a:rPr lang="en-US" sz="3200" dirty="0">
                          <a:latin typeface="Times New Roman" pitchFamily="18" charset="0"/>
                          <a:cs typeface="Times New Roman" pitchFamily="18" charset="0"/>
                        </a:rPr>
                        <a:t>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1"/>
          <p:cNvSpPr txBox="1">
            <a:spLocks noChangeArrowheads="1"/>
          </p:cNvSpPr>
          <p:nvPr/>
        </p:nvSpPr>
        <p:spPr bwMode="auto">
          <a:xfrm>
            <a:off x="3124200" y="914400"/>
            <a:ext cx="27818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000" b="1" dirty="0">
                <a:solidFill>
                  <a:srgbClr val="006A30"/>
                </a:solidFill>
                <a:latin typeface="Times New Roman" panose="02020603050405020304" pitchFamily="18" charset="0"/>
                <a:cs typeface="Times New Roman" panose="02020603050405020304" pitchFamily="18" charset="0"/>
              </a:rPr>
              <a:t>MỤC TIÊU</a:t>
            </a:r>
          </a:p>
        </p:txBody>
      </p:sp>
      <p:sp>
        <p:nvSpPr>
          <p:cNvPr id="70658" name="Rectangle 2"/>
          <p:cNvSpPr>
            <a:spLocks noChangeArrowheads="1"/>
          </p:cNvSpPr>
          <p:nvPr/>
        </p:nvSpPr>
        <p:spPr bwMode="auto">
          <a:xfrm>
            <a:off x="184150" y="2057400"/>
            <a:ext cx="8991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30250" algn="l"/>
              </a:tabLst>
              <a:defRPr>
                <a:solidFill>
                  <a:schemeClr val="tx1"/>
                </a:solidFill>
                <a:latin typeface="Arial" panose="020B0604020202020204" pitchFamily="34" charset="0"/>
                <a:cs typeface="Arial" panose="020B0604020202020204" pitchFamily="34" charset="0"/>
              </a:defRPr>
            </a:lvl1pPr>
            <a:lvl2pPr marL="742950" indent="-285750">
              <a:tabLst>
                <a:tab pos="730250" algn="l"/>
              </a:tabLst>
              <a:defRPr>
                <a:solidFill>
                  <a:schemeClr val="tx1"/>
                </a:solidFill>
                <a:latin typeface="Arial" panose="020B0604020202020204" pitchFamily="34" charset="0"/>
                <a:cs typeface="Arial" panose="020B0604020202020204" pitchFamily="34" charset="0"/>
              </a:defRPr>
            </a:lvl2pPr>
            <a:lvl3pPr marL="1143000" indent="-228600">
              <a:tabLst>
                <a:tab pos="730250" algn="l"/>
              </a:tabLst>
              <a:defRPr>
                <a:solidFill>
                  <a:schemeClr val="tx1"/>
                </a:solidFill>
                <a:latin typeface="Arial" panose="020B0604020202020204" pitchFamily="34" charset="0"/>
                <a:cs typeface="Arial" panose="020B0604020202020204" pitchFamily="34" charset="0"/>
              </a:defRPr>
            </a:lvl3pPr>
            <a:lvl4pPr marL="1600200" indent="-228600">
              <a:tabLst>
                <a:tab pos="730250" algn="l"/>
              </a:tabLst>
              <a:defRPr>
                <a:solidFill>
                  <a:schemeClr val="tx1"/>
                </a:solidFill>
                <a:latin typeface="Arial" panose="020B0604020202020204" pitchFamily="34" charset="0"/>
                <a:cs typeface="Arial" panose="020B0604020202020204" pitchFamily="34" charset="0"/>
              </a:defRPr>
            </a:lvl4pPr>
            <a:lvl5pPr marL="2057400" indent="-228600">
              <a:tabLst>
                <a:tab pos="7302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9pPr>
          </a:lstStyle>
          <a:p>
            <a:pPr algn="just"/>
            <a:r>
              <a:rPr lang="nl-NL" altLang="en-US" sz="4000">
                <a:solidFill>
                  <a:srgbClr val="000000"/>
                </a:solidFill>
                <a:latin typeface="Times New Roman" panose="02020603050405020304" pitchFamily="18" charset="0"/>
              </a:rPr>
              <a:t>- Biết vì sao cần phải kính trọng và biết ơn người lao động</a:t>
            </a:r>
            <a:r>
              <a:rPr lang="en-US" altLang="en-US" sz="4000">
                <a:solidFill>
                  <a:srgbClr val="000000"/>
                </a:solidFill>
                <a:latin typeface="Times New Roman" panose="02020603050405020304" pitchFamily="18" charset="0"/>
              </a:rPr>
              <a:t>.</a:t>
            </a:r>
            <a:endParaRPr lang="en-US" altLang="en-US" sz="4000">
              <a:latin typeface="Times New Roman" panose="02020603050405020304" pitchFamily="18" charset="0"/>
              <a:cs typeface="Times New Roman" panose="02020603050405020304" pitchFamily="18" charset="0"/>
            </a:endParaRPr>
          </a:p>
          <a:p>
            <a:pPr algn="just"/>
            <a:r>
              <a:rPr lang="nl-NL" altLang="en-US" sz="4000">
                <a:solidFill>
                  <a:srgbClr val="000000"/>
                </a:solidFill>
                <a:latin typeface="Times New Roman" panose="02020603050405020304" pitchFamily="18" charset="0"/>
              </a:rPr>
              <a:t>- Bước đầu biết cư sử lễ phép với những người lao động và biết trân trọng</a:t>
            </a:r>
            <a:r>
              <a:rPr lang="en-US" altLang="en-US" sz="4000">
                <a:solidFill>
                  <a:srgbClr val="000000"/>
                </a:solidFill>
                <a:latin typeface="Times New Roman" panose="02020603050405020304" pitchFamily="18" charset="0"/>
              </a:rPr>
              <a:t>,</a:t>
            </a:r>
            <a:r>
              <a:rPr lang="nl-NL" altLang="en-US" sz="4000">
                <a:solidFill>
                  <a:srgbClr val="000000"/>
                </a:solidFill>
                <a:latin typeface="Times New Roman" panose="02020603050405020304" pitchFamily="18" charset="0"/>
              </a:rPr>
              <a:t> giữ gìn thành quả lao động của họ. </a:t>
            </a:r>
            <a:endParaRPr lang="en-US" altLang="en-US" sz="4000"/>
          </a:p>
        </p:txBody>
      </p:sp>
    </p:spTree>
  </p:cSld>
  <p:clrMapOvr>
    <a:masterClrMapping/>
  </p:clrMapOvr>
  <p:transition spd="slow">
    <p:fade/>
    <p:sndAc>
      <p:stSnd>
        <p:snd r:embed="rId2" name="Am-thanh-tra-loi-dung-www_nhacchuongvui_com.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DD179CB-3833-5F4F-8F21-EF90F46FBEF0}"/>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Nhà</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cuốn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20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C06792A-CB69-3344-A4A7-2EAC208515DA}"/>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gạo</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lương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phẩm</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1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304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CC"/>
                </a:solidFill>
                <a:latin typeface="Times New Roman" panose="02020603050405020304" pitchFamily="18" charset="0"/>
                <a:cs typeface="Times New Roman" panose="02020603050405020304" pitchFamily="18" charset="0"/>
              </a:rPr>
              <a:t>Chào hỏi lễ phép.</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b. Nói trống không.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c.  Dùng hai tay khi đưa hoặc nhận vật gì.</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đ. Học tập gương những người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e. Quý trọng sản phẩm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g. Giúp đỡ người lao động những việc phù hợp với khả năng.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h.Chế giễu người lao động nghèo, người lao động chân tay.</a:t>
            </a:r>
          </a:p>
        </p:txBody>
      </p:sp>
      <p:sp>
        <p:nvSpPr>
          <p:cNvPr id="17419" name="Oval 11"/>
          <p:cNvSpPr>
            <a:spLocks noChangeArrowheads="1"/>
          </p:cNvSpPr>
          <p:nvPr/>
        </p:nvSpPr>
        <p:spPr bwMode="auto">
          <a:xfrm>
            <a:off x="228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230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209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209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209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228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3: </a:t>
            </a:r>
            <a:r>
              <a:rPr lang="en-US" altLang="en-US" sz="2800" b="1">
                <a:solidFill>
                  <a:srgbClr val="0000FF"/>
                </a:solidFill>
                <a:latin typeface="Times New Roman" panose="02020603050405020304" pitchFamily="18" charset="0"/>
                <a:cs typeface="Times New Roman" panose="02020603050405020304" pitchFamily="18" charset="0"/>
              </a:rPr>
              <a:t>Những hành động, việc làm nào dưới đây thể hiện sự kính trọng và biết ơn người lao động?</a:t>
            </a:r>
          </a:p>
        </p:txBody>
      </p:sp>
      <p:sp>
        <p:nvSpPr>
          <p:cNvPr id="12" name="Oval 11"/>
          <p:cNvSpPr>
            <a:spLocks noChangeArrowheads="1"/>
          </p:cNvSpPr>
          <p:nvPr/>
        </p:nvSpPr>
        <p:spPr bwMode="auto">
          <a:xfrm>
            <a:off x="230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74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286000" y="760413"/>
            <a:ext cx="4594225" cy="523875"/>
          </a:xfrm>
          <a:prstGeom prst="rect">
            <a:avLst/>
          </a:prstGeom>
          <a:solidFill>
            <a:srgbClr val="FFC000"/>
          </a:solidFill>
          <a:ln w="76200">
            <a:noFill/>
            <a:miter lim="800000"/>
            <a:headEnd/>
            <a:tailEnd/>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tập</a:t>
            </a:r>
            <a:r>
              <a:rPr lang="en-US" altLang="en-US" sz="2800" b="1" u="sng" dirty="0">
                <a:solidFill>
                  <a:srgbClr val="0000FF"/>
                </a:solidFill>
                <a:latin typeface="Times New Roman" panose="02020603050405020304" pitchFamily="18" charset="0"/>
                <a:cs typeface="Times New Roman" panose="02020603050405020304" pitchFamily="18" charset="0"/>
              </a:rPr>
              <a:t> 4: </a:t>
            </a:r>
            <a:r>
              <a:rPr lang="en-US" altLang="en-US" sz="2800" b="1" dirty="0" err="1">
                <a:solidFill>
                  <a:srgbClr val="008000"/>
                </a:solidFill>
                <a:latin typeface="Times New Roman" panose="02020603050405020304" pitchFamily="18" charset="0"/>
                <a:cs typeface="Times New Roman" panose="02020603050405020304" pitchFamily="18" charset="0"/>
              </a:rPr>
              <a:t>Xử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lí</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huống</a:t>
            </a:r>
            <a:endParaRPr lang="en-US" altLang="en-US" sz="2800" b="1" dirty="0">
              <a:solidFill>
                <a:srgbClr val="008000"/>
              </a:solidFill>
              <a:latin typeface="Times New Roman" panose="02020603050405020304" pitchFamily="18" charset="0"/>
              <a:cs typeface="Times New Roman" panose="02020603050405020304" pitchFamily="18" charset="0"/>
            </a:endParaRPr>
          </a:p>
        </p:txBody>
      </p:sp>
      <p:sp>
        <p:nvSpPr>
          <p:cNvPr id="52230" name="TextBox 2"/>
          <p:cNvSpPr txBox="1">
            <a:spLocks noChangeArrowheads="1"/>
          </p:cNvSpPr>
          <p:nvPr/>
        </p:nvSpPr>
        <p:spPr bwMode="auto">
          <a:xfrm>
            <a:off x="889000" y="1679575"/>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Giữa</a:t>
            </a:r>
            <a:r>
              <a:rPr lang="en-US" altLang="en-US" sz="2800" b="1" dirty="0">
                <a:solidFill>
                  <a:srgbClr val="6600FF"/>
                </a:solidFill>
                <a:latin typeface="Times New Roman" panose="02020603050405020304" pitchFamily="18" charset="0"/>
              </a:rPr>
              <a:t> tr</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hè</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bác</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đư</a:t>
            </a:r>
            <a:r>
              <a:rPr lang="en-US" altLang="en-US" sz="2800" b="1" dirty="0">
                <a:solidFill>
                  <a:srgbClr val="6600FF"/>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th</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mang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th</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ến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cho</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nhà</a:t>
            </a:r>
            <a:r>
              <a:rPr lang="en-US" altLang="en-US" sz="2800" b="1" dirty="0">
                <a:solidFill>
                  <a:srgbClr val="6600FF"/>
                </a:solidFill>
                <a:latin typeface="Times New Roman" panose="02020603050405020304" pitchFamily="18" charset="0"/>
              </a:rPr>
              <a:t> T</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.T</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0"/>
              </a:spcBef>
              <a:buFontTx/>
              <a:buNone/>
            </a:pPr>
            <a:endParaRPr lang="en-US" altLang="en-US" sz="2800" b="1" dirty="0">
              <a:solidFill>
                <a:srgbClr val="6600FF"/>
              </a:solidFill>
              <a:latin typeface="Times New Roman" panose="02020603050405020304" pitchFamily="18" charset="0"/>
            </a:endParaRPr>
          </a:p>
          <a:p>
            <a:pPr eaLnBrk="1" hangingPunct="1">
              <a:spcBef>
                <a:spcPct val="0"/>
              </a:spcBef>
              <a:buFontTx/>
              <a:buNone/>
            </a:pPr>
            <a:r>
              <a:rPr lang="en-US" altLang="en-US" sz="2800" b="1" dirty="0">
                <a:solidFill>
                  <a:srgbClr val="FF0000"/>
                </a:solidFill>
                <a:latin typeface="Times New Roman" panose="02020603050405020304" pitchFamily="18" charset="0"/>
              </a:rPr>
              <a:t>b,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nghe</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mấy</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cùng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lớp</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nhại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tiếng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một</a:t>
            </a:r>
            <a:r>
              <a:rPr lang="en-US" altLang="en-US" sz="2800" b="1" dirty="0">
                <a:solidFill>
                  <a:srgbClr val="6600FF"/>
                </a:solidFill>
                <a:latin typeface="Times New Roman" panose="02020603050405020304" pitchFamily="18" charset="0"/>
              </a:rPr>
              <a:t> ng</a:t>
            </a:r>
            <a:r>
              <a:rPr lang="vi-VN" altLang="en-US" sz="2800" b="1" dirty="0">
                <a:solidFill>
                  <a:srgbClr val="6600FF"/>
                </a:solidFill>
                <a:latin typeface="Times New Roman" panose="02020603050405020304" pitchFamily="18" charset="0"/>
              </a:rPr>
              <a:t>ư</a:t>
            </a:r>
            <a:r>
              <a:rPr lang="en-US" altLang="en-US" sz="2800" b="1" dirty="0" err="1">
                <a:solidFill>
                  <a:srgbClr val="6600FF"/>
                </a:solidFill>
                <a:latin typeface="Times New Roman" panose="02020603050405020304" pitchFamily="18" charset="0"/>
              </a:rPr>
              <a:t>ời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hàng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0"/>
              </a:spcBef>
              <a:buFontTx/>
              <a:buNone/>
            </a:pPr>
            <a:endParaRPr lang="en-US" altLang="en-US" sz="2800" b="1" dirty="0">
              <a:solidFill>
                <a:srgbClr val="6600FF"/>
              </a:solidFill>
              <a:latin typeface="Times New Roman" panose="02020603050405020304" pitchFamily="18" charset="0"/>
            </a:endParaRPr>
          </a:p>
          <a:p>
            <a:pPr eaLnBrk="1" hangingPunct="1">
              <a:spcBef>
                <a:spcPct val="0"/>
              </a:spcBef>
              <a:buFontTx/>
              <a:buNone/>
            </a:pPr>
            <a:r>
              <a:rPr lang="en-US" altLang="en-US" sz="2800" b="1" dirty="0">
                <a:solidFill>
                  <a:srgbClr val="FF0000"/>
                </a:solidFill>
                <a:latin typeface="Times New Roman" panose="02020603050405020304" pitchFamily="18" charset="0"/>
              </a:rPr>
              <a:t>c, </a:t>
            </a:r>
            <a:r>
              <a:rPr lang="en-US" altLang="en-US" sz="2800" b="1" dirty="0" err="1">
                <a:solidFill>
                  <a:srgbClr val="6600FF"/>
                </a:solidFill>
                <a:latin typeface="Times New Roman" panose="02020603050405020304" pitchFamily="18" charset="0"/>
              </a:rPr>
              <a:t>Các</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Lan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ến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ch</a:t>
            </a:r>
            <a:r>
              <a:rPr lang="vi-VN" altLang="en-US" sz="2800" b="1" dirty="0">
                <a:solidFill>
                  <a:srgbClr val="6600FF"/>
                </a:solidFill>
                <a:latin typeface="Times New Roman" panose="02020603050405020304" pitchFamily="18" charset="0"/>
              </a:rPr>
              <a:t>ơ</a:t>
            </a:r>
            <a:r>
              <a:rPr lang="en-US" altLang="en-US" sz="2800" b="1" dirty="0" err="1">
                <a:solidFill>
                  <a:srgbClr val="6600FF"/>
                </a:solidFill>
                <a:latin typeface="Times New Roman" panose="02020603050405020304" pitchFamily="18" charset="0"/>
              </a:rPr>
              <a:t>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và</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nô</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ùa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khi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bố</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a:solidFill>
                  <a:srgbClr val="6600FF"/>
                </a:solidFill>
                <a:latin typeface="Times New Roman" panose="02020603050405020304" pitchFamily="18" charset="0"/>
              </a:rPr>
              <a:t>ang </a:t>
            </a:r>
            <a:r>
              <a:rPr lang="en-US" altLang="en-US" sz="2800" b="1" dirty="0" err="1">
                <a:solidFill>
                  <a:srgbClr val="6600FF"/>
                </a:solidFill>
                <a:latin typeface="Times New Roman" panose="02020603050405020304" pitchFamily="18" charset="0"/>
              </a:rPr>
              <a:t>ngồilàm</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việc</a:t>
            </a:r>
            <a:r>
              <a:rPr lang="en-US" altLang="en-US" sz="2800" b="1" dirty="0">
                <a:solidFill>
                  <a:srgbClr val="6600FF"/>
                </a:solidFill>
                <a:latin typeface="Times New Roman" panose="02020603050405020304" pitchFamily="18" charset="0"/>
              </a:rPr>
              <a:t> ở </a:t>
            </a:r>
            <a:r>
              <a:rPr lang="en-US" altLang="en-US" sz="2800" b="1" dirty="0" err="1">
                <a:solidFill>
                  <a:srgbClr val="6600FF"/>
                </a:solidFill>
                <a:latin typeface="Times New Roman" panose="02020603050405020304" pitchFamily="18" charset="0"/>
              </a:rPr>
              <a:t>góc</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phòng</a:t>
            </a:r>
            <a:r>
              <a:rPr lang="en-US" altLang="en-US" sz="2800" b="1" dirty="0">
                <a:solidFill>
                  <a:srgbClr val="6600FF"/>
                </a:solidFill>
                <a:latin typeface="Times New Roman" panose="02020603050405020304" pitchFamily="18" charset="0"/>
              </a:rPr>
              <a:t>.</a:t>
            </a:r>
            <a:endParaRPr lang="en-US" altLang="en-US" sz="2800" b="1" dirty="0">
              <a:solidFill>
                <a:srgbClr val="6600FF"/>
              </a:solidFill>
              <a:latin typeface=".VnAvant" panose="020B7200000000000000" pitchFamily="34" charset="0"/>
            </a:endParaRPr>
          </a:p>
          <a:p>
            <a:pPr eaLnBrk="1" hangingPunct="1">
              <a:spcBef>
                <a:spcPct val="0"/>
              </a:spcBef>
              <a:buFontTx/>
              <a:buNone/>
            </a:pPr>
            <a:endParaRPr lang="en-US" altLang="en-US" sz="3600" dirty="0">
              <a:latin typeface=".VnAvant" panose="020B7200000000000000"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381000" y="609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1371600" y="990600"/>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457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533400" y="3124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457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chemeClr val="accent6">
                    <a:lumMod val="50000"/>
                  </a:schemeClr>
                </a:solidFill>
                <a:latin typeface=".VnAvant" panose="020B7200000000000000" pitchFamily="34" charset="0"/>
              </a:rPr>
              <a:t>     </a:t>
            </a:r>
            <a:r>
              <a:rPr lang="en-US" altLang="en-US" sz="2800" b="1" dirty="0" err="1">
                <a:solidFill>
                  <a:schemeClr val="accent6">
                    <a:lumMod val="50000"/>
                  </a:schemeClr>
                </a:solidFill>
                <a:latin typeface="Times New Roman" panose="02020603050405020304" pitchFamily="18" charset="0"/>
              </a:rPr>
              <a:t>Giữa</a:t>
            </a:r>
            <a:r>
              <a:rPr lang="en-US" altLang="en-US" sz="2800" b="1" dirty="0">
                <a:solidFill>
                  <a:schemeClr val="accent6">
                    <a:lumMod val="50000"/>
                  </a:schemeClr>
                </a:solidFill>
                <a:latin typeface="Times New Roman" panose="02020603050405020304" pitchFamily="18" charset="0"/>
              </a:rPr>
              <a:t> tr</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hè</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th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mang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ến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cho</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nhà</a:t>
            </a:r>
            <a:r>
              <a:rPr lang="en-US" altLang="en-US" sz="2800" b="1" dirty="0">
                <a:solidFill>
                  <a:schemeClr val="accent6">
                    <a:lumMod val="50000"/>
                  </a:schemeClr>
                </a:solidFill>
                <a:latin typeface="Times New Roman" panose="02020603050405020304" pitchFamily="18" charset="0"/>
              </a:rPr>
              <a:t> T</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.T</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sẽ</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mời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vào</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rót</a:t>
            </a:r>
            <a:r>
              <a:rPr lang="en-US" altLang="en-US" sz="2800" b="1" dirty="0">
                <a:solidFill>
                  <a:schemeClr val="accent6">
                    <a:lumMod val="50000"/>
                  </a:schemeClr>
                </a:solidFill>
                <a:latin typeface="Times New Roman" panose="02020603050405020304" pitchFamily="18" charset="0"/>
              </a:rPr>
              <a:t> n</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ớc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mời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uống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sau</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ó </a:t>
            </a:r>
            <a:r>
              <a:rPr lang="en-US" altLang="en-US" sz="2800" b="1" dirty="0" err="1">
                <a:solidFill>
                  <a:schemeClr val="accent6">
                    <a:lumMod val="50000"/>
                  </a:schemeClr>
                </a:solidFill>
                <a:latin typeface="Times New Roman" panose="02020603050405020304" pitchFamily="18" charset="0"/>
              </a:rPr>
              <a:t>cảm</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ơ</a:t>
            </a:r>
            <a:r>
              <a:rPr lang="en-US" altLang="en-US" sz="2800" b="1" dirty="0">
                <a:solidFill>
                  <a:schemeClr val="accent6">
                    <a:lumMod val="50000"/>
                  </a:schemeClr>
                </a:solidFill>
                <a:latin typeface="Times New Roman" panose="02020603050405020304" pitchFamily="18" charset="0"/>
              </a:rPr>
              <a:t>n </a:t>
            </a:r>
            <a:r>
              <a:rPr lang="en-US" altLang="en-US" sz="2800" b="1" dirty="0" err="1">
                <a:solidFill>
                  <a:schemeClr val="accent6">
                    <a:lumMod val="50000"/>
                  </a:schemeClr>
                </a:solidFill>
                <a:latin typeface="Times New Roman" panose="02020603050405020304" pitchFamily="18" charset="0"/>
              </a:rPr>
              <a:t>bác</a:t>
            </a:r>
            <a:r>
              <a:rPr lang="en-US" altLang="en-US" sz="2800" b="1" dirty="0">
                <a:solidFill>
                  <a:schemeClr val="accent6">
                    <a:lumMod val="50000"/>
                  </a:schemeClr>
                </a:solidFill>
                <a:latin typeface="Times New Roman" panose="02020603050405020304" pitchFamily="18" charset="0"/>
              </a:rPr>
              <a:t>.</a:t>
            </a:r>
            <a:endParaRPr lang="en-US" altLang="en-US" sz="2800" dirty="0">
              <a:solidFill>
                <a:schemeClr val="accent6">
                  <a:lumMod val="50000"/>
                </a:schemeClr>
              </a:solidFill>
              <a:latin typeface="Times New Roman" panose="02020603050405020304" pitchFamily="18" charset="0"/>
            </a:endParaRPr>
          </a:p>
        </p:txBody>
      </p:sp>
      <p:sp>
        <p:nvSpPr>
          <p:cNvPr id="92254" name="Rectangle 94"/>
          <p:cNvSpPr>
            <a:spLocks noChangeArrowheads="1"/>
          </p:cNvSpPr>
          <p:nvPr/>
        </p:nvSpPr>
        <p:spPr bwMode="auto">
          <a:xfrm>
            <a:off x="381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6600FF"/>
                </a:solidFill>
                <a:latin typeface=".VnAvant" panose="020B7200000000000000" pitchFamily="34" charset="0"/>
              </a:rPr>
              <a:t>  </a:t>
            </a:r>
            <a:r>
              <a:rPr lang="en-US" altLang="en-US" sz="2800" b="1" dirty="0">
                <a:solidFill>
                  <a:srgbClr val="6600FF"/>
                </a:solidFill>
                <a:latin typeface="Times New Roman" panose="02020603050405020304" pitchFamily="18" charset="0"/>
              </a:rPr>
              <a:t>2/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nghe</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mấy</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cùng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lớp</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nhại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tiếng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một</a:t>
            </a:r>
            <a:r>
              <a:rPr lang="en-US" altLang="en-US" sz="2800" b="1" dirty="0">
                <a:solidFill>
                  <a:srgbClr val="6600FF"/>
                </a:solidFill>
                <a:latin typeface="Times New Roman" panose="02020603050405020304" pitchFamily="18" charset="0"/>
              </a:rPr>
              <a:t> ng</a:t>
            </a:r>
            <a:r>
              <a:rPr lang="vi-VN" altLang="en-US" sz="2800" b="1" dirty="0">
                <a:solidFill>
                  <a:srgbClr val="6600FF"/>
                </a:solidFill>
                <a:latin typeface="Times New Roman" panose="02020603050405020304" pitchFamily="18" charset="0"/>
              </a:rPr>
              <a:t>ư</a:t>
            </a:r>
            <a:r>
              <a:rPr lang="en-US" altLang="en-US" sz="2800" b="1" dirty="0" err="1">
                <a:solidFill>
                  <a:srgbClr val="6600FF"/>
                </a:solidFill>
                <a:latin typeface="Times New Roman" panose="02020603050405020304" pitchFamily="18" charset="0"/>
              </a:rPr>
              <a:t>ời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hàng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50000"/>
              </a:spcBef>
              <a:buFontTx/>
              <a:buNone/>
            </a:pPr>
            <a:r>
              <a:rPr lang="en-US" altLang="en-US" sz="2800" b="1" dirty="0">
                <a:solidFill>
                  <a:srgbClr val="6600FF"/>
                </a:solidFill>
                <a:latin typeface=".VnAvant" panose="020B7200000000000000" pitchFamily="34" charset="0"/>
              </a:rPr>
              <a:t> </a:t>
            </a:r>
          </a:p>
        </p:txBody>
      </p:sp>
      <p:sp>
        <p:nvSpPr>
          <p:cNvPr id="92255" name="Rectangle 95"/>
          <p:cNvSpPr>
            <a:spLocks noChangeArrowheads="1"/>
          </p:cNvSpPr>
          <p:nvPr/>
        </p:nvSpPr>
        <p:spPr bwMode="auto">
          <a:xfrm>
            <a:off x="609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chemeClr val="accent6">
                    <a:lumMod val="50000"/>
                  </a:schemeClr>
                </a:solidFill>
                <a:latin typeface=".VnAvant" panose="020B7200000000000000" pitchFamily="34" charset="0"/>
              </a:rPr>
              <a:t>   </a:t>
            </a:r>
            <a:r>
              <a:rPr lang="en-US" altLang="en-US" sz="2800" b="1" dirty="0" err="1">
                <a:solidFill>
                  <a:schemeClr val="accent6">
                    <a:lumMod val="50000"/>
                  </a:schemeClr>
                </a:solidFill>
                <a:latin typeface="Times New Roman" panose="02020603050405020304" pitchFamily="18" charset="0"/>
              </a:rPr>
              <a:t>Hân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nghe</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mấy</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cùng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lớp</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nhại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tiếng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ươ</a:t>
            </a:r>
            <a:r>
              <a:rPr lang="en-US" altLang="en-US" sz="2800" b="1" dirty="0" err="1">
                <a:solidFill>
                  <a:schemeClr val="accent6">
                    <a:lumMod val="50000"/>
                  </a:schemeClr>
                </a:solidFill>
                <a:latin typeface="Times New Roman" panose="02020603050405020304" pitchFamily="18" charset="0"/>
              </a:rPr>
              <a:t>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hàng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rong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Hân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sẽ</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khuyên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không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nên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làm</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vậy</a:t>
            </a:r>
            <a:r>
              <a:rPr lang="en-US" altLang="en-US" sz="2800" b="1" dirty="0">
                <a:solidFill>
                  <a:schemeClr val="accent6">
                    <a:lumMod val="50000"/>
                  </a:schemeClr>
                </a:solidFill>
                <a:latin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ó </a:t>
            </a:r>
            <a:r>
              <a:rPr lang="en-US" altLang="en-US" sz="2800" b="1" dirty="0" err="1">
                <a:solidFill>
                  <a:schemeClr val="accent6">
                    <a:lumMod val="50000"/>
                  </a:schemeClr>
                </a:solidFill>
                <a:latin typeface="Times New Roman" panose="02020603050405020304" pitchFamily="18" charset="0"/>
              </a:rPr>
              <a:t>là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hành</a:t>
            </a:r>
            <a:r>
              <a:rPr lang="en-US" altLang="en-US" sz="2800" b="1" dirty="0">
                <a:solidFill>
                  <a:schemeClr val="accent6">
                    <a:lumMod val="50000"/>
                  </a:schemeClr>
                </a:solidFill>
                <a:latin typeface="Times New Roman" panose="02020603050405020304" pitchFamily="18" charset="0"/>
              </a:rPr>
              <a:t> vi </a:t>
            </a:r>
            <a:r>
              <a:rPr lang="en-US" altLang="en-US" sz="2800" b="1" dirty="0" err="1">
                <a:solidFill>
                  <a:schemeClr val="accent6">
                    <a:lumMod val="50000"/>
                  </a:schemeClr>
                </a:solidFill>
                <a:latin typeface="Times New Roman" panose="02020603050405020304" pitchFamily="18" charset="0"/>
              </a:rPr>
              <a:t>thiếu</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tôn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trọng</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ời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mà</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ó </a:t>
            </a:r>
            <a:r>
              <a:rPr lang="en-US" altLang="en-US" sz="2800" b="1" dirty="0" err="1">
                <a:solidFill>
                  <a:schemeClr val="accent6">
                    <a:lumMod val="50000"/>
                  </a:schemeClr>
                </a:solidFill>
                <a:latin typeface="Times New Roman" panose="02020603050405020304" pitchFamily="18" charset="0"/>
              </a:rPr>
              <a:t>là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một</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nghề</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áng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kính</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trọng</a:t>
            </a:r>
            <a:r>
              <a:rPr lang="en-US" altLang="en-US" sz="2800" b="1" dirty="0">
                <a:solidFill>
                  <a:schemeClr val="accent6">
                    <a:lumMod val="50000"/>
                  </a:schemeClr>
                </a:solidFill>
                <a:latin typeface="Times New Roman" panose="02020603050405020304" pitchFamily="18" charset="0"/>
              </a:rPr>
              <a:t>.</a:t>
            </a:r>
          </a:p>
        </p:txBody>
      </p:sp>
      <p:sp>
        <p:nvSpPr>
          <p:cNvPr id="53256" name="Text Box 96"/>
          <p:cNvSpPr txBox="1">
            <a:spLocks noChangeArrowheads="1"/>
          </p:cNvSpPr>
          <p:nvPr/>
        </p:nvSpPr>
        <p:spPr bwMode="auto">
          <a:xfrm>
            <a:off x="33528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228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52400" y="3048000"/>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rPr>
              <a:t> Lan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ến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ơ</a:t>
            </a:r>
            <a:r>
              <a:rPr lang="en-US" altLang="en-US" sz="2800" b="1" dirty="0" err="1">
                <a:solidFill>
                  <a:schemeClr val="accent6">
                    <a:lumMod val="50000"/>
                  </a:schemeClr>
                </a:solidFill>
                <a:latin typeface="Times New Roman" panose="02020603050405020304" pitchFamily="18" charset="0"/>
              </a:rPr>
              <a:t>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nô</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ùa</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trong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bố</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ang </a:t>
            </a:r>
            <a:r>
              <a:rPr lang="en-US" altLang="en-US" sz="2800" b="1" dirty="0" err="1">
                <a:solidFill>
                  <a:schemeClr val="accent6">
                    <a:lumMod val="50000"/>
                  </a:schemeClr>
                </a:solidFill>
                <a:latin typeface="Times New Roman" panose="02020603050405020304" pitchFamily="18" charset="0"/>
              </a:rPr>
              <a:t>ngồi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làm</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việc</a:t>
            </a:r>
            <a:r>
              <a:rPr lang="en-US" altLang="en-US" sz="2800" b="1" dirty="0">
                <a:solidFill>
                  <a:schemeClr val="accent6">
                    <a:lumMod val="50000"/>
                  </a:schemeClr>
                </a:solidFill>
                <a:latin typeface="Times New Roman" panose="02020603050405020304" pitchFamily="18" charset="0"/>
              </a:rPr>
              <a:t> ở </a:t>
            </a:r>
            <a:r>
              <a:rPr lang="en-US" altLang="en-US" sz="2800" b="1" dirty="0" err="1">
                <a:solidFill>
                  <a:schemeClr val="accent6">
                    <a:lumMod val="50000"/>
                  </a:schemeClr>
                </a:solidFill>
                <a:latin typeface="Times New Roman" panose="02020603050405020304" pitchFamily="18" charset="0"/>
              </a:rPr>
              <a:t>góc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phòng</a:t>
            </a:r>
            <a:r>
              <a:rPr lang="en-US" altLang="en-US" sz="2800" b="1" dirty="0">
                <a:solidFill>
                  <a:schemeClr val="accent6">
                    <a:lumMod val="50000"/>
                  </a:schemeClr>
                </a:solidFill>
                <a:latin typeface="Times New Roman" panose="02020603050405020304" pitchFamily="18" charset="0"/>
              </a:rPr>
              <a:t>. Lan </a:t>
            </a:r>
            <a:r>
              <a:rPr lang="en-US" altLang="en-US" sz="2800" b="1" dirty="0" err="1">
                <a:solidFill>
                  <a:schemeClr val="accent6">
                    <a:lumMod val="50000"/>
                  </a:schemeClr>
                </a:solidFill>
                <a:latin typeface="Times New Roman" panose="02020603050405020304" pitchFamily="18" charset="0"/>
              </a:rPr>
              <a:t>sẽ</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bảo</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với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nói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nhỏ</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hoặc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cùng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ra </a:t>
            </a:r>
            <a:r>
              <a:rPr lang="en-US" altLang="en-US" sz="2800" b="1" dirty="0" err="1">
                <a:solidFill>
                  <a:schemeClr val="accent6">
                    <a:lumMod val="50000"/>
                  </a:schemeClr>
                </a:solidFill>
                <a:latin typeface="Times New Roman" panose="02020603050405020304" pitchFamily="18" charset="0"/>
              </a:rPr>
              <a:t>ngoài</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ơ</a:t>
            </a:r>
            <a:r>
              <a:rPr lang="en-US" altLang="en-US" sz="2800" b="1" dirty="0" err="1">
                <a:solidFill>
                  <a:schemeClr val="accent6">
                    <a:lumMod val="50000"/>
                  </a:schemeClr>
                </a:solidFill>
                <a:latin typeface="Times New Roman" panose="02020603050405020304" pitchFamily="18" charset="0"/>
              </a:rPr>
              <a:t>i</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rPr>
              <a:t>ể </a:t>
            </a:r>
            <a:r>
              <a:rPr lang="en-US" altLang="en-US" sz="2800" b="1" dirty="0" err="1">
                <a:solidFill>
                  <a:schemeClr val="accent6">
                    <a:lumMod val="50000"/>
                  </a:schemeClr>
                </a:solidFill>
                <a:latin typeface="Times New Roman" panose="02020603050405020304" pitchFamily="18" charset="0"/>
              </a:rPr>
              <a:t>không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ảnh</a:t>
            </a:r>
            <a:r>
              <a:rPr lang="en-US" altLang="en-US" sz="2800" b="1" dirty="0">
                <a:solidFill>
                  <a:schemeClr val="accent6">
                    <a:lumMod val="50000"/>
                  </a:schemeClr>
                </a:solidFill>
                <a:latin typeface="Times New Roman" panose="02020603050405020304" pitchFamily="18" charset="0"/>
              </a:rPr>
              <a:t> h</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ởng</a:t>
            </a:r>
            <a:r>
              <a:rPr lang="en-US" altLang="en-US" sz="2800" b="1" dirty="0">
                <a:solidFill>
                  <a:schemeClr val="accent6">
                    <a:lumMod val="50000"/>
                  </a:schemeClr>
                </a:solidFill>
                <a:latin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ến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công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việc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của</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bố</a:t>
            </a:r>
            <a:r>
              <a:rPr lang="en-US" altLang="en-US" sz="2800" b="1" dirty="0">
                <a:solidFill>
                  <a:schemeClr val="accent6">
                    <a:lumMod val="50000"/>
                  </a:schemeClr>
                </a:solidFill>
                <a:latin typeface="Times New Roman" panose="02020603050405020304" pitchFamily="18" charset="0"/>
              </a:rPr>
              <a:t>.</a:t>
            </a:r>
          </a:p>
          <a:p>
            <a:pPr eaLnBrk="1" hangingPunct="1">
              <a:spcBef>
                <a:spcPct val="50000"/>
              </a:spcBef>
              <a:buFontTx/>
              <a:buNone/>
            </a:pPr>
            <a:endParaRPr lang="en-US" altLang="en-US" sz="2800" b="1" dirty="0">
              <a:solidFill>
                <a:schemeClr val="accent6">
                  <a:lumMod val="50000"/>
                </a:schemeClr>
              </a:solidFill>
              <a:latin typeface=".VnAvant" panose="020B7200000000000000" pitchFamily="34" charset="0"/>
            </a:endParaRPr>
          </a:p>
        </p:txBody>
      </p:sp>
      <p:sp>
        <p:nvSpPr>
          <p:cNvPr id="54275" name="Rectangle 19"/>
          <p:cNvSpPr>
            <a:spLocks noChangeArrowheads="1"/>
          </p:cNvSpPr>
          <p:nvPr/>
        </p:nvSpPr>
        <p:spPr bwMode="auto">
          <a:xfrm>
            <a:off x="304800" y="2971800"/>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42672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533400" y="22098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2819400" y="1031875"/>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533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rPr>
              <a:t> </a:t>
            </a:r>
            <a:r>
              <a:rPr lang="en-US" altLang="en-US"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Cách c</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sử  với ng</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ời lao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ộng trong tình huống b và c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ã phù hợp ch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a? Vì sao?</a:t>
            </a:r>
          </a:p>
        </p:txBody>
      </p:sp>
      <p:sp>
        <p:nvSpPr>
          <p:cNvPr id="55300" name="Rectangle 13"/>
          <p:cNvSpPr>
            <a:spLocks noChangeArrowheads="1"/>
          </p:cNvSpPr>
          <p:nvPr/>
        </p:nvSpPr>
        <p:spPr bwMode="auto">
          <a:xfrm>
            <a:off x="457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762000" y="27432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dirty="0">
                <a:solidFill>
                  <a:schemeClr val="accent6">
                    <a:lumMod val="50000"/>
                  </a:schemeClr>
                </a:solidFill>
                <a:latin typeface=".VnAvant" panose="020B7200000000000000" pitchFamily="34" charset="0"/>
              </a:rPr>
              <a:t> </a:t>
            </a:r>
            <a:r>
              <a:rPr lang="en-US" altLang="en-US"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Cách</a:t>
            </a:r>
            <a:r>
              <a:rPr lang="en-US" altLang="en-US" sz="2800" b="1" dirty="0">
                <a:solidFill>
                  <a:schemeClr val="accent6">
                    <a:lumMod val="50000"/>
                  </a:schemeClr>
                </a:solidFill>
                <a:latin typeface="Times New Roman" panose="02020603050405020304" pitchFamily="18" charset="0"/>
              </a:rPr>
              <a:t> c</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xử</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với</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ời</a:t>
            </a:r>
            <a:r>
              <a:rPr lang="en-US" altLang="en-US" sz="2800" b="1" dirty="0">
                <a:solidFill>
                  <a:schemeClr val="accent6">
                    <a:lumMod val="50000"/>
                  </a:schemeClr>
                </a:solidFill>
                <a:latin typeface="Times New Roman" panose="02020603050405020304" pitchFamily="18" charset="0"/>
              </a:rPr>
              <a:t> lao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ộng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trong</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tình</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huống</a:t>
            </a:r>
            <a:r>
              <a:rPr lang="en-US" altLang="en-US" sz="2800" b="1" dirty="0">
                <a:solidFill>
                  <a:schemeClr val="accent6">
                    <a:lumMod val="50000"/>
                  </a:schemeClr>
                </a:solidFill>
                <a:latin typeface="Times New Roman" panose="02020603050405020304" pitchFamily="18" charset="0"/>
              </a:rPr>
              <a:t> b </a:t>
            </a:r>
            <a:r>
              <a:rPr lang="en-US" altLang="en-US" sz="2800" b="1" dirty="0" err="1">
                <a:solidFill>
                  <a:schemeClr val="accent6">
                    <a:lumMod val="50000"/>
                  </a:schemeClr>
                </a:solidFill>
                <a:latin typeface="Times New Roman" panose="02020603050405020304" pitchFamily="18" charset="0"/>
              </a:rPr>
              <a:t>và</a:t>
            </a:r>
            <a:r>
              <a:rPr lang="en-US" altLang="en-US" sz="2800" b="1" dirty="0">
                <a:solidFill>
                  <a:schemeClr val="accent6">
                    <a:lumMod val="50000"/>
                  </a:schemeClr>
                </a:solidFill>
                <a:latin typeface="Times New Roman" panose="02020603050405020304" pitchFamily="18" charset="0"/>
              </a:rPr>
              <a:t> c </a:t>
            </a:r>
            <a:r>
              <a:rPr lang="en-US" altLang="en-US" sz="2800" b="1" dirty="0" err="1">
                <a:solidFill>
                  <a:schemeClr val="accent6">
                    <a:lumMod val="50000"/>
                  </a:schemeClr>
                </a:solidFill>
                <a:latin typeface="Times New Roman" panose="02020603050405020304" pitchFamily="18" charset="0"/>
              </a:rPr>
              <a:t>nh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vậy</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là</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phù</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hợp</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vì</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các</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bạn</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ch</a:t>
            </a:r>
            <a:r>
              <a:rPr lang="vi-VN" altLang="en-US" sz="2800" b="1" dirty="0">
                <a:solidFill>
                  <a:schemeClr val="accent6">
                    <a:lumMod val="50000"/>
                  </a:schemeClr>
                </a:solidFill>
                <a:latin typeface="Times New Roman" panose="02020603050405020304" pitchFamily="18" charset="0"/>
              </a:rPr>
              <a:t>ư</a:t>
            </a:r>
            <a:r>
              <a:rPr lang="en-US" altLang="en-US" sz="2800" b="1" dirty="0">
                <a:solidFill>
                  <a:schemeClr val="accent6">
                    <a:lumMod val="50000"/>
                  </a:schemeClr>
                </a:solidFill>
                <a:latin typeface="Times New Roman" panose="02020603050405020304" pitchFamily="18" charset="0"/>
              </a:rPr>
              <a:t>a </a:t>
            </a:r>
            <a:r>
              <a:rPr lang="en-US" altLang="en-US" sz="2800" b="1" dirty="0" err="1">
                <a:solidFill>
                  <a:schemeClr val="accent6">
                    <a:lumMod val="50000"/>
                  </a:schemeClr>
                </a:solidFill>
                <a:latin typeface="Times New Roman" panose="02020603050405020304" pitchFamily="18" charset="0"/>
              </a:rPr>
              <a:t>biết</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kính</a:t>
            </a:r>
            <a:r>
              <a:rPr lang="en-US" altLang="en-US" sz="2800" b="1" dirty="0">
                <a:solidFill>
                  <a:schemeClr val="accent6">
                    <a:lumMod val="50000"/>
                  </a:schemeClr>
                </a:solidFill>
                <a:latin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rPr>
              <a:t>trọng</a:t>
            </a:r>
            <a:r>
              <a:rPr lang="en-US" altLang="en-US" sz="2800" b="1" dirty="0">
                <a:solidFill>
                  <a:schemeClr val="accent6">
                    <a:lumMod val="50000"/>
                  </a:schemeClr>
                </a:solidFill>
                <a:latin typeface="Times New Roman" panose="02020603050405020304" pitchFamily="18" charset="0"/>
              </a:rPr>
              <a:t> ng</a:t>
            </a:r>
            <a:r>
              <a:rPr lang="vi-VN" altLang="en-US" sz="2800" b="1" dirty="0">
                <a:solidFill>
                  <a:schemeClr val="accent6">
                    <a:lumMod val="50000"/>
                  </a:schemeClr>
                </a:solidFill>
                <a:latin typeface="Times New Roman" panose="02020603050405020304" pitchFamily="18" charset="0"/>
              </a:rPr>
              <a:t>ư</a:t>
            </a:r>
            <a:r>
              <a:rPr lang="en-US" altLang="en-US" sz="2800" b="1" dirty="0" err="1">
                <a:solidFill>
                  <a:schemeClr val="accent6">
                    <a:lumMod val="50000"/>
                  </a:schemeClr>
                </a:solidFill>
                <a:latin typeface="Times New Roman" panose="02020603050405020304" pitchFamily="18" charset="0"/>
              </a:rPr>
              <a:t>ời</a:t>
            </a:r>
            <a:r>
              <a:rPr lang="en-US" altLang="en-US" sz="2800" b="1" dirty="0">
                <a:solidFill>
                  <a:schemeClr val="accent6">
                    <a:lumMod val="50000"/>
                  </a:schemeClr>
                </a:solidFill>
                <a:latin typeface="Times New Roman" panose="02020603050405020304" pitchFamily="18" charset="0"/>
              </a:rPr>
              <a:t> lao </a:t>
            </a:r>
            <a:r>
              <a:rPr lang="vi-VN" altLang="en-US" sz="2800" b="1" dirty="0">
                <a:solidFill>
                  <a:schemeClr val="accent6">
                    <a:lumMod val="50000"/>
                  </a:schemeClr>
                </a:solidFill>
                <a:latin typeface="Times New Roman" panose="02020603050405020304" pitchFamily="18" charset="0"/>
              </a:rPr>
              <a:t>đ</a:t>
            </a:r>
            <a:r>
              <a:rPr lang="en-US" altLang="en-US" sz="2800" b="1" dirty="0" err="1">
                <a:solidFill>
                  <a:schemeClr val="accent6">
                    <a:lumMod val="50000"/>
                  </a:schemeClr>
                </a:solidFill>
                <a:latin typeface="Times New Roman" panose="02020603050405020304" pitchFamily="18" charset="0"/>
              </a:rPr>
              <a:t>ộng</a:t>
            </a:r>
            <a:r>
              <a:rPr lang="en-US" altLang="en-US" sz="2800" b="1" dirty="0">
                <a:solidFill>
                  <a:schemeClr val="accent6">
                    <a:lumMod val="50000"/>
                  </a:schemeClr>
                </a:solidFill>
                <a:latin typeface="Times New Roman" panose="02020603050405020304" pitchFamily="18" charset="0"/>
              </a:rPr>
              <a:t> </a:t>
            </a:r>
          </a:p>
        </p:txBody>
      </p:sp>
      <p:sp>
        <p:nvSpPr>
          <p:cNvPr id="18449" name="Rectangle 17"/>
          <p:cNvSpPr>
            <a:spLocks noChangeArrowheads="1"/>
          </p:cNvSpPr>
          <p:nvPr/>
        </p:nvSpPr>
        <p:spPr bwMode="auto">
          <a:xfrm>
            <a:off x="762000" y="45720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1143000" y="5257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3657600" y="632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2895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381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304800" y="304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id="{956916C4-9D31-2D40-83AA-23205C7AD84F}"/>
              </a:ext>
            </a:extLst>
          </p:cNvPr>
          <p:cNvSpPr>
            <a:spLocks noChangeArrowheads="1"/>
          </p:cNvSpPr>
          <p:nvPr/>
        </p:nvSpPr>
        <p:spPr bwMode="auto">
          <a:xfrm>
            <a:off x="173038" y="1549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401638" y="2895600"/>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35052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533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47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solidFill>
                  <a:schemeClr val="accent6">
                    <a:lumMod val="50000"/>
                  </a:schemeClr>
                </a:solidFill>
                <a:latin typeface="Times New Roman" panose="02020603050405020304" pitchFamily="18" charset="0"/>
              </a:rPr>
              <a:t>**</a:t>
            </a:r>
            <a:r>
              <a:rPr lang="en-US" altLang="en-US" sz="3600" b="1" dirty="0" err="1">
                <a:solidFill>
                  <a:schemeClr val="accent6">
                    <a:lumMod val="50000"/>
                  </a:schemeClr>
                </a:solidFill>
                <a:latin typeface="Times New Roman" panose="02020603050405020304" pitchFamily="18" charset="0"/>
              </a:rPr>
              <a:t>Học</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sinh</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trình</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bày</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giới</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thiệu</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câu</a:t>
            </a:r>
            <a:r>
              <a:rPr lang="en-US" altLang="en-US" sz="3600" b="1" dirty="0">
                <a:solidFill>
                  <a:schemeClr val="accent6">
                    <a:lumMod val="50000"/>
                  </a:schemeClr>
                </a:solidFill>
                <a:latin typeface="Times New Roman" panose="02020603050405020304" pitchFamily="18" charset="0"/>
              </a:rPr>
              <a:t> ca </a:t>
            </a:r>
            <a:r>
              <a:rPr lang="en-US" altLang="en-US" sz="3600" b="1" dirty="0" err="1">
                <a:solidFill>
                  <a:schemeClr val="accent6">
                    <a:lumMod val="50000"/>
                  </a:schemeClr>
                </a:solidFill>
                <a:latin typeface="Times New Roman" panose="02020603050405020304" pitchFamily="18" charset="0"/>
              </a:rPr>
              <a:t>dao</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tục</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ngữ</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bài</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th</a:t>
            </a:r>
            <a:r>
              <a:rPr lang="vi-VN" altLang="en-US" sz="3600" b="1" dirty="0">
                <a:solidFill>
                  <a:schemeClr val="accent6">
                    <a:lumMod val="50000"/>
                  </a:schemeClr>
                </a:solidFill>
                <a:latin typeface="Times New Roman" panose="02020603050405020304" pitchFamily="18" charset="0"/>
              </a:rPr>
              <a:t>ơ</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bài</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hát</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tranh</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ảnh</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truyện</a:t>
            </a:r>
            <a:r>
              <a:rPr lang="en-US" altLang="en-US" sz="3600" b="1" dirty="0">
                <a:solidFill>
                  <a:schemeClr val="accent6">
                    <a:lumMod val="50000"/>
                  </a:schemeClr>
                </a:solidFill>
                <a:latin typeface="Times New Roman" panose="02020603050405020304" pitchFamily="18" charset="0"/>
              </a:rPr>
              <a:t>,... </a:t>
            </a:r>
            <a:r>
              <a:rPr lang="en-US" altLang="en-US" sz="3600" b="1" dirty="0" err="1">
                <a:solidFill>
                  <a:schemeClr val="accent6">
                    <a:lumMod val="50000"/>
                  </a:schemeClr>
                </a:solidFill>
                <a:latin typeface="Times New Roman" panose="02020603050405020304" pitchFamily="18" charset="0"/>
              </a:rPr>
              <a:t>Về</a:t>
            </a:r>
            <a:r>
              <a:rPr lang="en-US" altLang="en-US" sz="3600" b="1" dirty="0">
                <a:solidFill>
                  <a:schemeClr val="accent6">
                    <a:lumMod val="50000"/>
                  </a:schemeClr>
                </a:solidFill>
                <a:latin typeface="Times New Roman" panose="02020603050405020304" pitchFamily="18" charset="0"/>
              </a:rPr>
              <a:t> ng</a:t>
            </a:r>
            <a:r>
              <a:rPr lang="vi-VN" altLang="en-US" sz="3600" b="1" dirty="0">
                <a:solidFill>
                  <a:schemeClr val="accent6">
                    <a:lumMod val="50000"/>
                  </a:schemeClr>
                </a:solidFill>
                <a:latin typeface="Times New Roman" panose="02020603050405020304" pitchFamily="18" charset="0"/>
              </a:rPr>
              <a:t>ư</a:t>
            </a:r>
            <a:r>
              <a:rPr lang="en-US" altLang="en-US" sz="3600" b="1" dirty="0" err="1">
                <a:solidFill>
                  <a:schemeClr val="accent6">
                    <a:lumMod val="50000"/>
                  </a:schemeClr>
                </a:solidFill>
                <a:latin typeface="Times New Roman" panose="02020603050405020304" pitchFamily="18" charset="0"/>
              </a:rPr>
              <a:t>ời</a:t>
            </a:r>
            <a:r>
              <a:rPr lang="en-US" altLang="en-US" sz="3600" b="1" dirty="0">
                <a:solidFill>
                  <a:schemeClr val="accent6">
                    <a:lumMod val="50000"/>
                  </a:schemeClr>
                </a:solidFill>
                <a:latin typeface="Times New Roman" panose="02020603050405020304" pitchFamily="18" charset="0"/>
              </a:rPr>
              <a:t> lao </a:t>
            </a:r>
            <a:r>
              <a:rPr lang="vi-VN" altLang="en-US" sz="3600" b="1" dirty="0">
                <a:solidFill>
                  <a:schemeClr val="accent6">
                    <a:lumMod val="50000"/>
                  </a:schemeClr>
                </a:solidFill>
                <a:latin typeface="Times New Roman" panose="02020603050405020304" pitchFamily="18" charset="0"/>
              </a:rPr>
              <a:t>đ</a:t>
            </a:r>
            <a:r>
              <a:rPr lang="en-US" altLang="en-US" sz="3600" b="1" dirty="0" err="1">
                <a:solidFill>
                  <a:schemeClr val="accent6">
                    <a:lumMod val="50000"/>
                  </a:schemeClr>
                </a:solidFill>
                <a:latin typeface="Times New Roman" panose="02020603050405020304" pitchFamily="18" charset="0"/>
              </a:rPr>
              <a:t>ộng</a:t>
            </a:r>
            <a:r>
              <a:rPr lang="en-US" altLang="en-US" sz="3600" b="1" dirty="0">
                <a:solidFill>
                  <a:schemeClr val="accent6">
                    <a:lumMod val="50000"/>
                  </a:schemeClr>
                </a:solidFill>
                <a:latin typeface="Times New Roman" panose="02020603050405020304" pitchFamily="18" charset="0"/>
              </a:rPr>
              <a:t>.</a:t>
            </a:r>
            <a:endParaRPr lang="en-US" altLang="en-US" sz="3600" dirty="0">
              <a:solidFill>
                <a:schemeClr val="accent6">
                  <a:lumMod val="50000"/>
                </a:schemeClr>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381000" y="1493838"/>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01600"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11"/>
          <p:cNvSpPr>
            <a:spLocks noChangeArrowheads="1" noChangeShapeType="1" noTextEdit="1"/>
          </p:cNvSpPr>
          <p:nvPr/>
        </p:nvSpPr>
        <p:spPr bwMode="auto">
          <a:xfrm>
            <a:off x="2819400" y="1295400"/>
            <a:ext cx="2971800" cy="609600"/>
          </a:xfrm>
          <a:prstGeom prst="rect">
            <a:avLst/>
          </a:prstGeom>
        </p:spPr>
        <p:txBody>
          <a:bodyPr wrap="none" fromWordArt="1">
            <a:prstTxWarp prst="textPlain">
              <a:avLst>
                <a:gd name="adj" fmla="val 50000"/>
              </a:avLst>
            </a:prstTxWarp>
          </a:bodyPr>
          <a:lstStyle/>
          <a:p>
            <a:pPr algn="ctr"/>
            <a:endParaRPr lang="en-US" sz="3600" kern="10">
              <a:ln w="9525">
                <a:solidFill>
                  <a:srgbClr val="0000CC"/>
                </a:solidFill>
                <a:round/>
                <a:headEnd/>
                <a:tailEnd/>
              </a:ln>
              <a:solidFill>
                <a:srgbClr val="FF0066"/>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190" name="Text Box 22"/>
          <p:cNvSpPr txBox="1">
            <a:spLocks noChangeArrowheads="1"/>
          </p:cNvSpPr>
          <p:nvPr/>
        </p:nvSpPr>
        <p:spPr bwMode="auto">
          <a:xfrm>
            <a:off x="1138236" y="2416344"/>
            <a:ext cx="7296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Chúng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ta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yêu</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lao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vì</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lao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giúp</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con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phát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triển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lành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mạnh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và</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đem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cho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con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sống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ấm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no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hạnh</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phúc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1019177" y="1547550"/>
            <a:ext cx="81248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solidFill>
                  <a:srgbClr val="C00000"/>
                </a:solidFill>
                <a:latin typeface="Times New Roman" panose="02020603050405020304" pitchFamily="18" charset="0"/>
                <a:cs typeface="Times New Roman" panose="02020603050405020304" pitchFamily="18" charset="0"/>
              </a:rPr>
              <a:t>1. </a:t>
            </a:r>
            <a:r>
              <a:rPr lang="en-US" altLang="en-US" b="1" dirty="0" err="1">
                <a:solidFill>
                  <a:srgbClr val="C00000"/>
                </a:solidFill>
                <a:latin typeface="Times New Roman" panose="02020603050405020304" pitchFamily="18" charset="0"/>
                <a:cs typeface="Times New Roman" panose="02020603050405020304" pitchFamily="18" charset="0"/>
              </a:rPr>
              <a:t>Tại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sao</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mọi</a:t>
            </a:r>
            <a:r>
              <a:rPr lang="en-US" altLang="en-US" b="1" dirty="0">
                <a:solidFill>
                  <a:srgbClr val="C00000"/>
                </a:solidFill>
                <a:latin typeface="Times New Roman" panose="02020603050405020304" pitchFamily="18" charset="0"/>
                <a:cs typeface="Times New Roman" panose="02020603050405020304" pitchFamily="18" charset="0"/>
              </a:rPr>
              <a:t> ng</a:t>
            </a:r>
            <a:r>
              <a:rPr lang="vi-VN" altLang="en-US" b="1" dirty="0">
                <a:solidFill>
                  <a:srgbClr val="C00000"/>
                </a:solidFill>
                <a:latin typeface="Times New Roman" panose="02020603050405020304" pitchFamily="18" charset="0"/>
                <a:cs typeface="Times New Roman" panose="02020603050405020304" pitchFamily="18" charset="0"/>
              </a:rPr>
              <a:t>ười</a:t>
            </a:r>
            <a:r>
              <a:rPr lang="en-US" altLang="en-US" b="1" dirty="0">
                <a:solidFill>
                  <a:srgbClr val="C00000"/>
                </a:solidFill>
                <a:latin typeface="Times New Roman" panose="02020603050405020304" pitchFamily="18" charset="0"/>
                <a:cs typeface="Times New Roman" panose="02020603050405020304" pitchFamily="18" charset="0"/>
              </a:rPr>
              <a:t> </a:t>
            </a:r>
            <a:r>
              <a:rPr lang="vi-VN" altLang="en-US" b="1" dirty="0">
                <a:solidFill>
                  <a:srgbClr val="C00000"/>
                </a:solidFill>
                <a:latin typeface="Times New Roman" panose="02020603050405020304" pitchFamily="18" charset="0"/>
                <a:cs typeface="Times New Roman" panose="02020603050405020304" pitchFamily="18" charset="0"/>
              </a:rPr>
              <a:t>đều</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phải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yêu</a:t>
            </a:r>
            <a:r>
              <a:rPr lang="en-US" altLang="en-US" b="1" dirty="0">
                <a:solidFill>
                  <a:srgbClr val="C00000"/>
                </a:solidFill>
                <a:latin typeface="Times New Roman" panose="02020603050405020304" pitchFamily="18" charset="0"/>
                <a:cs typeface="Times New Roman" panose="02020603050405020304" pitchFamily="18" charset="0"/>
              </a:rPr>
              <a:t> lao </a:t>
            </a:r>
            <a:r>
              <a:rPr lang="vi-VN" altLang="en-US" b="1" dirty="0">
                <a:solidFill>
                  <a:srgbClr val="C00000"/>
                </a:solidFill>
                <a:latin typeface="Times New Roman" panose="02020603050405020304" pitchFamily="18" charset="0"/>
                <a:cs typeface="Times New Roman" panose="02020603050405020304" pitchFamily="18" charset="0"/>
              </a:rPr>
              <a:t>động</a:t>
            </a:r>
            <a:r>
              <a:rPr lang="en-US" altLang="en-US" b="1" dirty="0">
                <a:solidFill>
                  <a:srgbClr val="C00000"/>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E67C7A2B-9842-4A91-B46D-980110D1AB80}"/>
              </a:ext>
            </a:extLst>
          </p:cNvPr>
          <p:cNvSpPr txBox="1">
            <a:spLocks noChangeArrowheads="1"/>
          </p:cNvSpPr>
          <p:nvPr/>
        </p:nvSpPr>
        <p:spPr bwMode="auto">
          <a:xfrm>
            <a:off x="1611312" y="784056"/>
            <a:ext cx="63499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a:solidFill>
                  <a:srgbClr val="006A30"/>
                </a:solidFill>
                <a:latin typeface="Times New Roman" panose="02020603050405020304" pitchFamily="18" charset="0"/>
                <a:cs typeface="Times New Roman" panose="02020603050405020304" pitchFamily="18" charset="0"/>
              </a:rPr>
              <a:t>ÔN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190"/>
                                        </p:tgtEl>
                                        <p:attrNameLst>
                                          <p:attrName>style.visibility</p:attrName>
                                        </p:attrNameLst>
                                      </p:cBhvr>
                                      <p:to>
                                        <p:strVal val="visible"/>
                                      </p:to>
                                    </p:set>
                                    <p:animEffect transition="in" filter="blinds(horizontal)">
                                      <p:cBhvr>
                                        <p:cTn id="11"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53975" y="3048000"/>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a16="http://schemas.microsoft.com/office/drawing/2014/main" id="{0B9B7657-9892-6B47-96ED-F1A2EA97F9E5}"/>
              </a:ext>
            </a:extLst>
          </p:cNvPr>
          <p:cNvCxnSpPr/>
          <p:nvPr/>
        </p:nvCxnSpPr>
        <p:spPr>
          <a:xfrm>
            <a:off x="2170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688975" y="365125"/>
            <a:ext cx="1512888" cy="1511300"/>
            <a:chOff x="1635003" y="312362"/>
            <a:chExt cx="1512168" cy="1512168"/>
          </a:xfrm>
        </p:grpSpPr>
        <p:sp>
          <p:nvSpPr>
            <p:cNvPr id="17" name="椭圆 16">
              <a:extLst>
                <a:ext uri="{FF2B5EF4-FFF2-40B4-BE49-F238E27FC236}">
                  <a16:creationId xmlns:a16="http://schemas.microsoft.com/office/drawing/2014/main"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2578100" y="511175"/>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838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a:grpSpLocks/>
          </p:cNvGrpSpPr>
          <p:nvPr/>
        </p:nvGrpSpPr>
        <p:grpSpPr bwMode="auto">
          <a:xfrm>
            <a:off x="0" y="504458"/>
            <a:ext cx="8791575" cy="5143500"/>
            <a:chOff x="152517" y="0"/>
            <a:chExt cx="8790796" cy="5143500"/>
          </a:xfrm>
        </p:grpSpPr>
        <p:pic>
          <p:nvPicPr>
            <p:cNvPr id="17413"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4112" y="1546270"/>
            <a:ext cx="5241824" cy="3930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79484" y="0"/>
            <a:ext cx="38782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20040" y="5475410"/>
            <a:ext cx="2597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a:grpSpLocks/>
          </p:cNvGrpSpPr>
          <p:nvPr/>
        </p:nvGrpSpPr>
        <p:grpSpPr bwMode="auto">
          <a:xfrm>
            <a:off x="-9378" y="639465"/>
            <a:ext cx="8791575" cy="5143500"/>
            <a:chOff x="152517" y="0"/>
            <a:chExt cx="8790796" cy="5143500"/>
          </a:xfrm>
        </p:grpSpPr>
        <p:pic>
          <p:nvPicPr>
            <p:cNvPr id="19461"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33206" y="591715"/>
            <a:ext cx="3876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72305" y="1555327"/>
            <a:ext cx="5622925" cy="37473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317913"/>
            <a:ext cx="3200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subTnLst>
                                    <p:audio>
                                      <p:cMediaNode vol="70000">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a:grpSpLocks/>
          </p:cNvGrpSpPr>
          <p:nvPr/>
        </p:nvGrpSpPr>
        <p:grpSpPr bwMode="auto">
          <a:xfrm>
            <a:off x="36513" y="857250"/>
            <a:ext cx="8791575" cy="5143500"/>
            <a:chOff x="152517" y="0"/>
            <a:chExt cx="8790796" cy="5143500"/>
          </a:xfrm>
        </p:grpSpPr>
        <p:pic>
          <p:nvPicPr>
            <p:cNvPr id="21509"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965200"/>
            <a:ext cx="38766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928813"/>
            <a:ext cx="4730750" cy="315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4929188"/>
            <a:ext cx="26289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BC1A92-D31B-478C-9908-BDF9D67894EE}"/>
              </a:ext>
            </a:extLst>
          </p:cNvPr>
          <p:cNvSpPr txBox="1">
            <a:spLocks noChangeArrowheads="1"/>
          </p:cNvSpPr>
          <p:nvPr/>
        </p:nvSpPr>
        <p:spPr bwMode="auto">
          <a:xfrm>
            <a:off x="2616393" y="2264175"/>
            <a:ext cx="40511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5400" b="1" dirty="0">
                <a:solidFill>
                  <a:srgbClr val="006A30"/>
                </a:solidFill>
                <a:latin typeface="Times New Roman" panose="02020603050405020304" pitchFamily="18" charset="0"/>
                <a:cs typeface="Times New Roman" panose="02020603050405020304" pitchFamily="18" charset="0"/>
              </a:rPr>
              <a:t>KHÁM PHÁ</a:t>
            </a:r>
          </a:p>
        </p:txBody>
      </p:sp>
      <p:grpSp>
        <p:nvGrpSpPr>
          <p:cNvPr id="3" name="组合 1">
            <a:extLst>
              <a:ext uri="{FF2B5EF4-FFF2-40B4-BE49-F238E27FC236}">
                <a16:creationId xmlns:a16="http://schemas.microsoft.com/office/drawing/2014/main" id="{2FD0B26C-FA07-44F6-AF7E-52841CDD73F4}"/>
              </a:ext>
            </a:extLst>
          </p:cNvPr>
          <p:cNvGrpSpPr>
            <a:grpSpLocks/>
          </p:cNvGrpSpPr>
          <p:nvPr/>
        </p:nvGrpSpPr>
        <p:grpSpPr bwMode="auto">
          <a:xfrm>
            <a:off x="36513" y="857250"/>
            <a:ext cx="8791575" cy="5143500"/>
            <a:chOff x="152517" y="0"/>
            <a:chExt cx="8790796" cy="5143500"/>
          </a:xfrm>
        </p:grpSpPr>
        <p:pic>
          <p:nvPicPr>
            <p:cNvPr id="4" name="图片 56">
              <a:extLst>
                <a:ext uri="{FF2B5EF4-FFF2-40B4-BE49-F238E27FC236}">
                  <a16:creationId xmlns:a16="http://schemas.microsoft.com/office/drawing/2014/main" id="{F53F5B21-E2AF-48AD-8410-AFC84D6903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7">
              <a:extLst>
                <a:ext uri="{FF2B5EF4-FFF2-40B4-BE49-F238E27FC236}">
                  <a16:creationId xmlns:a16="http://schemas.microsoft.com/office/drawing/2014/main" id="{9FD9AD51-D543-4695-8328-80E8F344A6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组合 15">
            <a:extLst>
              <a:ext uri="{FF2B5EF4-FFF2-40B4-BE49-F238E27FC236}">
                <a16:creationId xmlns:a16="http://schemas.microsoft.com/office/drawing/2014/main" id="{327E32F8-66BB-447A-973E-0A56B4CD0CF2}"/>
              </a:ext>
            </a:extLst>
          </p:cNvPr>
          <p:cNvGrpSpPr>
            <a:grpSpLocks/>
          </p:cNvGrpSpPr>
          <p:nvPr/>
        </p:nvGrpSpPr>
        <p:grpSpPr bwMode="auto">
          <a:xfrm>
            <a:off x="963613" y="1905000"/>
            <a:ext cx="1512887" cy="1512888"/>
            <a:chOff x="2118480" y="1316166"/>
            <a:chExt cx="1512168" cy="1512168"/>
          </a:xfrm>
        </p:grpSpPr>
        <p:sp>
          <p:nvSpPr>
            <p:cNvPr id="7" name="椭圆 16">
              <a:extLst>
                <a:ext uri="{FF2B5EF4-FFF2-40B4-BE49-F238E27FC236}">
                  <a16:creationId xmlns:a16="http://schemas.microsoft.com/office/drawing/2014/main" id="{E78F8B68-1658-48FD-BD66-0639232EF544}"/>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8" name="TextBox 67">
              <a:extLst>
                <a:ext uri="{FF2B5EF4-FFF2-40B4-BE49-F238E27FC236}">
                  <a16:creationId xmlns:a16="http://schemas.microsoft.com/office/drawing/2014/main" id="{AD6F3C4A-1495-4A68-8EDD-2E0D0DEE4CBA}"/>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01</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Tree>
    <p:extLst>
      <p:ext uri="{BB962C8B-B14F-4D97-AF65-F5344CB8AC3E}">
        <p14:creationId xmlns:p14="http://schemas.microsoft.com/office/powerpoint/2010/main" val="31767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8"/>
          <p:cNvSpPr>
            <a:spLocks noChangeArrowheads="1" noChangeShapeType="1" noTextEdit="1"/>
          </p:cNvSpPr>
          <p:nvPr/>
        </p:nvSpPr>
        <p:spPr bwMode="auto">
          <a:xfrm>
            <a:off x="1981200" y="2057400"/>
            <a:ext cx="5791200" cy="2038350"/>
          </a:xfrm>
          <a:prstGeom prst="rect">
            <a:avLst/>
          </a:prstGeom>
        </p:spPr>
        <p:txBody>
          <a:bodyPr wrap="none" fromWordArt="1">
            <a:prstTxWarp prst="textPlain">
              <a:avLst>
                <a:gd name="adj" fmla="val 50000"/>
              </a:avLst>
            </a:prstTxWarp>
          </a:bodyPr>
          <a:lstStyle/>
          <a:p>
            <a:pPr algn="ctr"/>
            <a:endParaRPr lang="en-US" sz="3600" kern="10">
              <a:ln w="9525">
                <a:solidFill>
                  <a:srgbClr val="993300"/>
                </a:solidFill>
                <a:round/>
                <a:headEnd/>
                <a:tailEnd/>
              </a:ln>
              <a:solidFill>
                <a:srgbClr val="FF00FF"/>
              </a:solidFill>
            </a:endParaRPr>
          </a:p>
        </p:txBody>
      </p:sp>
      <p:sp>
        <p:nvSpPr>
          <p:cNvPr id="2" name="TextBox 1"/>
          <p:cNvSpPr txBox="1">
            <a:spLocks noChangeArrowheads="1"/>
          </p:cNvSpPr>
          <p:nvPr/>
        </p:nvSpPr>
        <p:spPr bwMode="auto">
          <a:xfrm>
            <a:off x="3810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Hoạt </a:t>
            </a:r>
            <a:r>
              <a:rPr lang="vi-VN" altLang="en-US" b="1">
                <a:latin typeface="Times New Roman" panose="02020603050405020304" pitchFamily="18" charset="0"/>
                <a:cs typeface="Times New Roman" panose="02020603050405020304" pitchFamily="18" charset="0"/>
              </a:rPr>
              <a:t>động</a:t>
            </a:r>
            <a:r>
              <a:rPr lang="en-US" altLang="en-US" b="1">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Kể chuyện “ Buổi học </a:t>
            </a:r>
            <a:r>
              <a:rPr lang="vi-VN" altLang="en-US">
                <a:latin typeface="Times New Roman" panose="02020603050405020304" pitchFamily="18" charset="0"/>
                <a:cs typeface="Times New Roman" panose="02020603050405020304" pitchFamily="18" charset="0"/>
              </a:rPr>
              <a:t>đầu</a:t>
            </a:r>
            <a:r>
              <a:rPr lang="en-US" altLang="en-US">
                <a:latin typeface="Times New Roman" panose="02020603050405020304" pitchFamily="18" charset="0"/>
                <a:cs typeface="Times New Roman" panose="02020603050405020304" pitchFamily="18" charset="0"/>
              </a:rPr>
              <a:t> tiên”</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Thảo luận</a:t>
            </a:r>
          </a:p>
        </p:txBody>
      </p:sp>
      <p:sp>
        <p:nvSpPr>
          <p:cNvPr id="3" name="Content Placeholder 2">
            <a:extLst>
              <a:ext uri="{FF2B5EF4-FFF2-40B4-BE49-F238E27FC236}">
                <a16:creationId xmlns:a16="http://schemas.microsoft.com/office/drawing/2014/main" id="{F8560038-509A-B844-908F-7FB3ECC04A08}"/>
              </a:ext>
            </a:extLst>
          </p:cNvPr>
          <p:cNvSpPr>
            <a:spLocks noGrp="1"/>
          </p:cNvSpPr>
          <p:nvPr>
            <p:ph idx="1"/>
          </p:nvPr>
        </p:nvSpPr>
        <p:spPr>
          <a:xfrm>
            <a:off x="457200" y="1600200"/>
            <a:ext cx="8458200" cy="4525963"/>
          </a:xfrm>
        </p:spPr>
        <p:txBody>
          <a:bodyPr/>
          <a:lstStyle/>
          <a:p>
            <a:pPr marL="514350" indent="-514350" algn="just">
              <a:buFontTx/>
              <a:buNone/>
              <a:defRPr/>
            </a:pPr>
            <a:r>
              <a:rPr lang="en-US" dirty="0">
                <a:latin typeface="Times New Roman" pitchFamily="18" charset="0"/>
                <a:cs typeface="Times New Roman" pitchFamily="18" charset="0"/>
              </a:rPr>
              <a:t>1. Vì sao một số bạn trong lớp lại cười khi nghe bạn Hà giới thiệu về nghề nghiệp bố mẹ mình?</a:t>
            </a:r>
          </a:p>
          <a:p>
            <a:pPr marL="514350" indent="-514350" algn="just">
              <a:buFontTx/>
              <a:buAutoNum type="arabicPeriod"/>
              <a:defRPr/>
            </a:pPr>
            <a:endParaRPr lang="en-US" dirty="0">
              <a:latin typeface="Times New Roman" pitchFamily="18" charset="0"/>
              <a:cs typeface="Times New Roman" pitchFamily="18" charset="0"/>
            </a:endParaRPr>
          </a:p>
          <a:p>
            <a:pPr algn="just">
              <a:buFontTx/>
              <a:buNone/>
              <a:defRPr/>
            </a:pPr>
            <a:r>
              <a:rPr lang="en-US" dirty="0">
                <a:latin typeface="Times New Roman" pitchFamily="18" charset="0"/>
                <a:cs typeface="Times New Roman" pitchFamily="18" charset="0"/>
              </a:rPr>
              <a:t>2. Nếu em là bạn cùng lớp với Hà, em sẽ làm gì trong tình huống đó ? Vì sao?</a:t>
            </a:r>
          </a:p>
          <a:p>
            <a:pPr algn="just">
              <a:buFontTx/>
              <a:buNone/>
              <a:defRPr/>
            </a:pPr>
            <a:endParaRPr lang="en-US" dirty="0"/>
          </a:p>
        </p:txBody>
      </p:sp>
      <p:grpSp>
        <p:nvGrpSpPr>
          <p:cNvPr id="26627" name="组合 18"/>
          <p:cNvGrpSpPr>
            <a:grpSpLocks/>
          </p:cNvGrpSpPr>
          <p:nvPr/>
        </p:nvGrpSpPr>
        <p:grpSpPr bwMode="auto">
          <a:xfrm>
            <a:off x="101600" y="4572000"/>
            <a:ext cx="9212263" cy="2209800"/>
            <a:chOff x="-53293" y="2961606"/>
            <a:chExt cx="9211855" cy="2180218"/>
          </a:xfrm>
        </p:grpSpPr>
        <p:pic>
          <p:nvPicPr>
            <p:cNvPr id="26628"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TotalTime>
  <Words>1252</Words>
  <Application>Microsoft Office PowerPoint</Application>
  <PresentationFormat>On-screen Show (4:3)</PresentationFormat>
  <Paragraphs>104</Paragraphs>
  <Slides>31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.VnAvant</vt: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Tran Thi Huong</cp:lastModifiedBy>
  <cp:revision>79</cp:revision>
  <cp:lastPrinted>1601-01-01T00:00:00Z</cp:lastPrinted>
  <dcterms:created xsi:type="dcterms:W3CDTF">2010-12-18T12:37:35Z</dcterms:created>
  <dcterms:modified xsi:type="dcterms:W3CDTF">2022-01-16T07:00:41Z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