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90" r:id="rId3"/>
    <p:sldId id="291" r:id="rId4"/>
    <p:sldId id="292" r:id="rId5"/>
    <p:sldId id="296" r:id="rId6"/>
    <p:sldId id="298" r:id="rId7"/>
    <p:sldId id="299" r:id="rId8"/>
    <p:sldId id="280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7D88-302D-4CCA-8840-D088C73E7E1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FCF7-8B79-496D-8A7A-113FCC4E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0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9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4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CF7-8B79-496D-8A7A-113FCC4E6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5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d27437779d_3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d27437779d_3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974336" cy="11287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01" y="189616"/>
            <a:ext cx="3156857" cy="1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9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53" name="Google Shape;653;p8"/>
          <p:cNvGrpSpPr/>
          <p:nvPr/>
        </p:nvGrpSpPr>
        <p:grpSpPr>
          <a:xfrm rot="-5400000" flipH="1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avLst/>
              <a:gdLst/>
              <a:ahLst/>
              <a:cxnLst/>
              <a:rect l="l" t="t" r="r" b="b"/>
              <a:pathLst>
                <a:path w="22402" h="32798" extrusionOk="0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avLst/>
              <a:gdLst/>
              <a:ahLst/>
              <a:cxnLst/>
              <a:rect l="l" t="t" r="r" b="b"/>
              <a:pathLst>
                <a:path w="22098" h="32767" extrusionOk="0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9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68" name="Google Shape;668;p8"/>
          <p:cNvGrpSpPr/>
          <p:nvPr/>
        </p:nvGrpSpPr>
        <p:grpSpPr>
          <a:xfrm rot="5400000" flipH="1">
            <a:off x="1625175" y="-270606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avLst/>
              <a:gdLst/>
              <a:ahLst/>
              <a:cxnLst/>
              <a:rect l="l" t="t" r="r" b="b"/>
              <a:pathLst>
                <a:path w="31035" h="49576" extrusionOk="0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avLst/>
              <a:gdLst/>
              <a:ahLst/>
              <a:cxnLst/>
              <a:rect l="l" t="t" r="r" b="b"/>
              <a:pathLst>
                <a:path w="24348" h="34135" extrusionOk="0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1" y="-16945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avLst/>
              <a:gdLst/>
              <a:ahLst/>
              <a:cxnLst/>
              <a:rect l="l" t="t" r="r" b="b"/>
              <a:pathLst>
                <a:path w="49789" h="35716" extrusionOk="0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avLst/>
              <a:gdLst/>
              <a:ahLst/>
              <a:cxnLst/>
              <a:rect l="l" t="t" r="r" b="b"/>
              <a:pathLst>
                <a:path w="49059" h="35077" extrusionOk="0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8" y="-9055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avLst/>
              <a:gdLst/>
              <a:ahLst/>
              <a:cxnLst/>
              <a:rect l="l" t="t" r="r" b="b"/>
              <a:pathLst>
                <a:path w="16141" h="8572" extrusionOk="0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avLst/>
              <a:gdLst/>
              <a:ahLst/>
              <a:cxnLst/>
              <a:rect l="l" t="t" r="r" b="b"/>
              <a:pathLst>
                <a:path w="32585" h="19849" extrusionOk="0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avLst/>
              <a:gdLst/>
              <a:ahLst/>
              <a:cxnLst/>
              <a:rect l="l" t="t" r="r" b="b"/>
              <a:pathLst>
                <a:path w="5472" h="26323" extrusionOk="0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avLst/>
              <a:gdLst/>
              <a:ahLst/>
              <a:cxnLst/>
              <a:rect l="l" t="t" r="r" b="b"/>
              <a:pathLst>
                <a:path w="8999" h="26172" extrusionOk="0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avLst/>
              <a:gdLst/>
              <a:ahLst/>
              <a:cxnLst/>
              <a:rect l="l" t="t" r="r" b="b"/>
              <a:pathLst>
                <a:path w="11643" h="20275" extrusionOk="0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avLst/>
              <a:gdLst/>
              <a:ahLst/>
              <a:cxnLst/>
              <a:rect l="l" t="t" r="r" b="b"/>
              <a:pathLst>
                <a:path w="20427" h="5472" extrusionOk="0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avLst/>
              <a:gdLst/>
              <a:ahLst/>
              <a:cxnLst/>
              <a:rect l="l" t="t" r="r" b="b"/>
              <a:pathLst>
                <a:path w="9058" h="2706" extrusionOk="0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avLst/>
              <a:gdLst/>
              <a:ahLst/>
              <a:cxnLst/>
              <a:rect l="l" t="t" r="r" b="b"/>
              <a:pathLst>
                <a:path w="3071" h="12037" extrusionOk="0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avLst/>
              <a:gdLst/>
              <a:ahLst/>
              <a:cxnLst/>
              <a:rect l="l" t="t" r="r" b="b"/>
              <a:pathLst>
                <a:path w="3010" h="8177" extrusionOk="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avLst/>
              <a:gdLst/>
              <a:ahLst/>
              <a:cxnLst/>
              <a:rect l="l" t="t" r="r" b="b"/>
              <a:pathLst>
                <a:path w="4044" h="17539" extrusionOk="0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avLst/>
              <a:gdLst/>
              <a:ahLst/>
              <a:cxnLst/>
              <a:rect l="l" t="t" r="r" b="b"/>
              <a:pathLst>
                <a:path w="4621" h="23709" extrusionOk="0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avLst/>
              <a:gdLst/>
              <a:ahLst/>
              <a:cxnLst/>
              <a:rect l="l" t="t" r="r" b="b"/>
              <a:pathLst>
                <a:path w="4713" h="21551" extrusionOk="0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avLst/>
              <a:gdLst/>
              <a:ahLst/>
              <a:cxnLst/>
              <a:rect l="l" t="t" r="r" b="b"/>
              <a:pathLst>
                <a:path w="3922" h="24651" extrusionOk="0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5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avLst/>
              <a:gdLst/>
              <a:ahLst/>
              <a:cxnLst/>
              <a:rect l="l" t="t" r="r" b="b"/>
              <a:pathLst>
                <a:path w="25564" h="20821" extrusionOk="0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avLst/>
              <a:gdLst/>
              <a:ahLst/>
              <a:cxnLst/>
              <a:rect l="l" t="t" r="r" b="b"/>
              <a:pathLst>
                <a:path w="25230" h="20821" extrusionOk="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8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9" y="-16945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avLst/>
              <a:gdLst/>
              <a:ahLst/>
              <a:cxnLst/>
              <a:rect l="l" t="t" r="r" b="b"/>
              <a:pathLst>
                <a:path w="11278" h="28907" extrusionOk="0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avLst/>
              <a:gdLst/>
              <a:ahLst/>
              <a:cxnLst/>
              <a:rect l="l" t="t" r="r" b="b"/>
              <a:pathLst>
                <a:path w="41673" h="51187" extrusionOk="0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1" y="4098976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avLst/>
              <a:gdLst/>
              <a:ahLst/>
              <a:cxnLst/>
              <a:rect l="l" t="t" r="r" b="b"/>
              <a:pathLst>
                <a:path w="32008" h="22068" extrusionOk="0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avLst/>
              <a:gdLst/>
              <a:ahLst/>
              <a:cxnLst/>
              <a:rect l="l" t="t" r="r" b="b"/>
              <a:pathLst>
                <a:path w="4135" h="25928" extrusionOk="0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avLst/>
              <a:gdLst/>
              <a:ahLst/>
              <a:cxnLst/>
              <a:rect l="l" t="t" r="r" b="b"/>
              <a:pathLst>
                <a:path w="5290" h="27266" extrusionOk="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avLst/>
              <a:gdLst/>
              <a:ahLst/>
              <a:cxnLst/>
              <a:rect l="l" t="t" r="r" b="b"/>
              <a:pathLst>
                <a:path w="11704" h="4044" extrusionOk="0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avLst/>
              <a:gdLst/>
              <a:ahLst/>
              <a:cxnLst/>
              <a:rect l="l" t="t" r="r" b="b"/>
              <a:pathLst>
                <a:path w="6080" h="26141" extrusionOk="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avLst/>
              <a:gdLst/>
              <a:ahLst/>
              <a:cxnLst/>
              <a:rect l="l" t="t" r="r" b="b"/>
              <a:pathLst>
                <a:path w="8026" h="23071" extrusionOk="0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avLst/>
              <a:gdLst/>
              <a:ahLst/>
              <a:cxnLst/>
              <a:rect l="l" t="t" r="r" b="b"/>
              <a:pathLst>
                <a:path w="30761" h="16932" extrusionOk="0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avLst/>
              <a:gdLst/>
              <a:ahLst/>
              <a:cxnLst/>
              <a:rect l="l" t="t" r="r" b="b"/>
              <a:pathLst>
                <a:path w="15169" h="15837" extrusionOk="0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avLst/>
              <a:gdLst/>
              <a:ahLst/>
              <a:cxnLst/>
              <a:rect l="l" t="t" r="r" b="b"/>
              <a:pathLst>
                <a:path w="3649" h="25929" extrusionOk="0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avLst/>
              <a:gdLst/>
              <a:ahLst/>
              <a:cxnLst/>
              <a:rect l="l" t="t" r="r" b="b"/>
              <a:pathLst>
                <a:path w="8603" h="20974" extrusionOk="0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avLst/>
              <a:gdLst/>
              <a:ahLst/>
              <a:cxnLst/>
              <a:rect l="l" t="t" r="r" b="b"/>
              <a:pathLst>
                <a:path w="20184" h="8998" extrusionOk="0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avLst/>
              <a:gdLst/>
              <a:ahLst/>
              <a:cxnLst/>
              <a:rect l="l" t="t" r="r" b="b"/>
              <a:pathLst>
                <a:path w="22676" h="11217" extrusionOk="0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avLst/>
              <a:gdLst/>
              <a:ahLst/>
              <a:cxnLst/>
              <a:rect l="l" t="t" r="r" b="b"/>
              <a:pathLst>
                <a:path w="23710" h="7631" extrusionOk="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avLst/>
              <a:gdLst/>
              <a:ahLst/>
              <a:cxnLst/>
              <a:rect l="l" t="t" r="r" b="b"/>
              <a:pathLst>
                <a:path w="19911" h="6536" extrusionOk="0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avLst/>
              <a:gdLst/>
              <a:ahLst/>
              <a:cxnLst/>
              <a:rect l="l" t="t" r="r" b="b"/>
              <a:pathLst>
                <a:path w="14104" h="22281" extrusionOk="0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avLst/>
              <a:gdLst/>
              <a:ahLst/>
              <a:cxnLst/>
              <a:rect l="l" t="t" r="r" b="b"/>
              <a:pathLst>
                <a:path w="15746" h="6080" extrusionOk="0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avLst/>
              <a:gdLst/>
              <a:ahLst/>
              <a:cxnLst/>
              <a:rect l="l" t="t" r="r" b="b"/>
              <a:pathLst>
                <a:path w="5442" h="3071" extrusionOk="0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27" name="Google Shape;827;p8"/>
          <p:cNvGrpSpPr/>
          <p:nvPr/>
        </p:nvGrpSpPr>
        <p:grpSpPr>
          <a:xfrm rot="5400000" flipH="1">
            <a:off x="3145184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avLst/>
              <a:gdLst/>
              <a:ahLst/>
              <a:cxnLst/>
              <a:rect l="l" t="t" r="r" b="b"/>
              <a:pathLst>
                <a:path w="26870" h="34926" extrusionOk="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avLst/>
              <a:gdLst/>
              <a:ahLst/>
              <a:cxnLst/>
              <a:rect l="l" t="t" r="r" b="b"/>
              <a:pathLst>
                <a:path w="22129" h="23953" extrusionOk="0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30" name="Google Shape;830;p8"/>
          <p:cNvGrpSpPr/>
          <p:nvPr/>
        </p:nvGrpSpPr>
        <p:grpSpPr>
          <a:xfrm rot="10800000" flipH="1">
            <a:off x="6984268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4" y="3723318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avLst/>
              <a:gdLst/>
              <a:ahLst/>
              <a:cxnLst/>
              <a:rect l="l" t="t" r="r" b="b"/>
              <a:pathLst>
                <a:path w="27722" h="15108" extrusionOk="0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avLst/>
              <a:gdLst/>
              <a:ahLst/>
              <a:cxnLst/>
              <a:rect l="l" t="t" r="r" b="b"/>
              <a:pathLst>
                <a:path w="35807" h="21794" extrusionOk="0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avLst/>
              <a:gdLst/>
              <a:ahLst/>
              <a:cxnLst/>
              <a:rect l="l" t="t" r="r" b="b"/>
              <a:pathLst>
                <a:path w="12768" h="22281" extrusionOk="0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avLst/>
              <a:gdLst/>
              <a:ahLst/>
              <a:cxnLst/>
              <a:rect l="l" t="t" r="r" b="b"/>
              <a:pathLst>
                <a:path w="9910" h="28725" extrusionOk="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avLst/>
              <a:gdLst/>
              <a:ahLst/>
              <a:cxnLst/>
              <a:rect l="l" t="t" r="r" b="b"/>
              <a:pathLst>
                <a:path w="6475" h="29941" extrusionOk="0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avLst/>
              <a:gdLst/>
              <a:ahLst/>
              <a:cxnLst/>
              <a:rect l="l" t="t" r="r" b="b"/>
              <a:pathLst>
                <a:path w="5594" h="30184" extrusionOk="0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avLst/>
              <a:gdLst/>
              <a:ahLst/>
              <a:cxnLst/>
              <a:rect l="l" t="t" r="r" b="b"/>
              <a:pathLst>
                <a:path w="28330" h="7873" extrusionOk="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avLst/>
              <a:gdLst/>
              <a:ahLst/>
              <a:cxnLst/>
              <a:rect l="l" t="t" r="r" b="b"/>
              <a:pathLst>
                <a:path w="22098" h="16020" extrusionOk="0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avLst/>
              <a:gdLst/>
              <a:ahLst/>
              <a:cxnLst/>
              <a:rect l="l" t="t" r="r" b="b"/>
              <a:pathLst>
                <a:path w="5594" h="8147" extrusionOk="0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avLst/>
              <a:gdLst/>
              <a:ahLst/>
              <a:cxnLst/>
              <a:rect l="l" t="t" r="r" b="b"/>
              <a:pathLst>
                <a:path w="28603" h="16810" extrusionOk="0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avLst/>
              <a:gdLst/>
              <a:ahLst/>
              <a:cxnLst/>
              <a:rect l="l" t="t" r="r" b="b"/>
              <a:pathLst>
                <a:path w="29910" h="11157" extrusionOk="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avLst/>
              <a:gdLst/>
              <a:ahLst/>
              <a:cxnLst/>
              <a:rect l="l" t="t" r="r" b="b"/>
              <a:pathLst>
                <a:path w="28239" h="13679" extrusionOk="0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6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avLst/>
              <a:gdLst/>
              <a:ahLst/>
              <a:cxnLst/>
              <a:rect l="l" t="t" r="r" b="b"/>
              <a:pathLst>
                <a:path w="70367" h="58604" extrusionOk="0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avLst/>
              <a:gdLst/>
              <a:ahLst/>
              <a:cxnLst/>
              <a:rect l="l" t="t" r="r" b="b"/>
              <a:pathLst>
                <a:path w="52525" h="44257" extrusionOk="0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6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avLst/>
              <a:gdLst/>
              <a:ahLst/>
              <a:cxnLst/>
              <a:rect l="l" t="t" r="r" b="b"/>
              <a:pathLst>
                <a:path w="46294" h="35199" extrusionOk="0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avLst/>
              <a:gdLst/>
              <a:ahLst/>
              <a:cxnLst/>
              <a:rect l="l" t="t" r="r" b="b"/>
              <a:pathLst>
                <a:path w="24895" h="9637" extrusionOk="0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avLst/>
              <a:gdLst/>
              <a:ahLst/>
              <a:cxnLst/>
              <a:rect l="l" t="t" r="r" b="b"/>
              <a:pathLst>
                <a:path w="13679" h="10214" extrusionOk="0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avLst/>
              <a:gdLst/>
              <a:ahLst/>
              <a:cxnLst/>
              <a:rect l="l" t="t" r="r" b="b"/>
              <a:pathLst>
                <a:path w="67449" h="34713" extrusionOk="0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1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9" y="4472123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avLst/>
              <a:gdLst/>
              <a:ahLst/>
              <a:cxnLst/>
              <a:rect l="l" t="t" r="r" b="b"/>
              <a:pathLst>
                <a:path w="17539" h="4804" extrusionOk="0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avLst/>
              <a:gdLst/>
              <a:ahLst/>
              <a:cxnLst/>
              <a:rect l="l" t="t" r="r" b="b"/>
              <a:pathLst>
                <a:path w="5959" h="16871" extrusionOk="0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avLst/>
              <a:gdLst/>
              <a:ahLst/>
              <a:cxnLst/>
              <a:rect l="l" t="t" r="r" b="b"/>
              <a:pathLst>
                <a:path w="4803" h="13436" extrusionOk="0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avLst/>
              <a:gdLst/>
              <a:ahLst/>
              <a:cxnLst/>
              <a:rect l="l" t="t" r="r" b="b"/>
              <a:pathLst>
                <a:path w="5260" h="17266" extrusionOk="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avLst/>
              <a:gdLst/>
              <a:ahLst/>
              <a:cxnLst/>
              <a:rect l="l" t="t" r="r" b="b"/>
              <a:pathLst>
                <a:path w="4074" h="13983" extrusionOk="0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avLst/>
              <a:gdLst/>
              <a:ahLst/>
              <a:cxnLst/>
              <a:rect l="l" t="t" r="r" b="b"/>
              <a:pathLst>
                <a:path w="12342" h="12737" extrusionOk="0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avLst/>
              <a:gdLst/>
              <a:ahLst/>
              <a:cxnLst/>
              <a:rect l="l" t="t" r="r" b="b"/>
              <a:pathLst>
                <a:path w="9606" h="10548" extrusionOk="0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avLst/>
              <a:gdLst/>
              <a:ahLst/>
              <a:cxnLst/>
              <a:rect l="l" t="t" r="r" b="b"/>
              <a:pathLst>
                <a:path w="16688" h="6414" extrusionOk="0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avLst/>
              <a:gdLst/>
              <a:ahLst/>
              <a:cxnLst/>
              <a:rect l="l" t="t" r="r" b="b"/>
              <a:pathLst>
                <a:path w="13284" h="5259" extrusionOk="0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avLst/>
              <a:gdLst/>
              <a:ahLst/>
              <a:cxnLst/>
              <a:rect l="l" t="t" r="r" b="b"/>
              <a:pathLst>
                <a:path w="23466" h="12494" extrusionOk="0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7" y="4271076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avLst/>
              <a:gdLst/>
              <a:ahLst/>
              <a:cxnLst/>
              <a:rect l="l" t="t" r="r" b="b"/>
              <a:pathLst>
                <a:path w="49819" h="37114" extrusionOk="0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avLst/>
              <a:gdLst/>
              <a:ahLst/>
              <a:cxnLst/>
              <a:rect l="l" t="t" r="r" b="b"/>
              <a:pathLst>
                <a:path w="46354" h="32615" extrusionOk="0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9" y="4578839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avLst/>
              <a:gdLst/>
              <a:ahLst/>
              <a:cxnLst/>
              <a:rect l="l" t="t" r="r" b="b"/>
              <a:pathLst>
                <a:path w="26719" h="33527" extrusionOk="0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avLst/>
              <a:gdLst/>
              <a:ahLst/>
              <a:cxnLst/>
              <a:rect l="l" t="t" r="r" b="b"/>
              <a:pathLst>
                <a:path w="25868" h="30731" extrusionOk="0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4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>
            <a:spLocks noGrp="1"/>
          </p:cNvSpPr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76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27"/>
          <a:stretch/>
        </p:blipFill>
        <p:spPr>
          <a:xfrm>
            <a:off x="0" y="1808752"/>
            <a:ext cx="9144000" cy="3334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8316" cy="12624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708"/>
            <a:ext cx="9144000" cy="621792"/>
          </a:xfrm>
          <a:prstGeom prst="rect">
            <a:avLst/>
          </a:prstGeom>
        </p:spPr>
      </p:pic>
      <p:sp>
        <p:nvSpPr>
          <p:cNvPr id="7" name="文本框 19">
            <a:extLst>
              <a:ext uri="{FF2B5EF4-FFF2-40B4-BE49-F238E27FC236}">
                <a16:creationId xmlns:a16="http://schemas.microsoft.com/office/drawing/2014/main" id="{7DCC66C9-4745-43C5-A141-645E07FCEE31}"/>
              </a:ext>
            </a:extLst>
          </p:cNvPr>
          <p:cNvSpPr txBox="1"/>
          <p:nvPr/>
        </p:nvSpPr>
        <p:spPr>
          <a:xfrm>
            <a:off x="618757" y="735382"/>
            <a:ext cx="7906487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Chào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mừng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các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em</a:t>
            </a:r>
            <a:endParaRPr lang="en-US" altLang="zh-CN" sz="4500" b="1" spc="338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>
              <a:defRPr/>
            </a:pP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đến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với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tiết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học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online</a:t>
            </a:r>
          </a:p>
          <a:p>
            <a:pPr algn="ctr">
              <a:defRPr/>
            </a:pP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Môn</a:t>
            </a:r>
            <a:r>
              <a:rPr lang="en-US" altLang="zh-CN" sz="4500" b="1" spc="338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</a:t>
            </a:r>
            <a:r>
              <a:rPr lang="en-US" altLang="zh-CN" sz="4500" b="1" spc="338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4500" b="1" spc="338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D98D0A6F-3A7F-475D-A30A-A1424918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 LỢI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6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89" y="703010"/>
            <a:ext cx="3156857" cy="1997848"/>
          </a:xfrm>
          <a:prstGeom prst="rect">
            <a:avLst/>
          </a:prstGeom>
        </p:spPr>
      </p:pic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152400" y="472943"/>
            <a:ext cx="8763000" cy="256070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spc="-225" dirty="0" err="1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Thứ</a:t>
            </a:r>
            <a:r>
              <a:rPr lang="en-US" altLang="zh-CN" sz="3200" b="1" spc="-225" dirty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err="1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sáu</a:t>
            </a:r>
            <a:r>
              <a:rPr lang="en-US" altLang="zh-CN" sz="3200" b="1" spc="-225" dirty="0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err="1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ngày</a:t>
            </a:r>
            <a:r>
              <a:rPr lang="en-US" altLang="zh-CN" sz="3200" b="1" spc="-225" dirty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31</a:t>
            </a:r>
            <a:r>
              <a:rPr lang="en-US" altLang="zh-CN" sz="3200" b="1" spc="-225" dirty="0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err="1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tháng</a:t>
            </a:r>
            <a:r>
              <a:rPr lang="en-US" altLang="zh-CN" sz="3200" b="1" spc="-225" dirty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12</a:t>
            </a:r>
            <a:r>
              <a:rPr lang="en-US" altLang="zh-CN" sz="3200" b="1" spc="-225" dirty="0" smtClean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err="1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năm</a:t>
            </a:r>
            <a:r>
              <a:rPr lang="en-US" altLang="zh-CN" sz="3200" b="1" spc="-225" dirty="0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2021</a:t>
            </a:r>
          </a:p>
          <a:p>
            <a:pPr algn="ctr">
              <a:lnSpc>
                <a:spcPct val="130000"/>
              </a:lnSpc>
            </a:pPr>
            <a:r>
              <a:rPr lang="en-US" altLang="zh-CN" sz="3200" b="1" spc="-225" dirty="0" err="1">
                <a:solidFill>
                  <a:schemeClr val="tx1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Toán</a:t>
            </a:r>
            <a:endParaRPr lang="en-US" altLang="zh-CN" sz="3200" b="1" spc="-225" dirty="0">
              <a:solidFill>
                <a:schemeClr val="tx1"/>
              </a:solidFill>
              <a:latin typeface="HP001 4 hàng" panose="020B0603050302020204" pitchFamily="34" charset="0"/>
              <a:ea typeface="+mj-ea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spc="-225" dirty="0" err="1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Luyện</a:t>
            </a:r>
            <a:r>
              <a:rPr lang="en-US" altLang="zh-CN" sz="3200" b="1" spc="-225" dirty="0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3200" b="1" spc="-225" dirty="0" err="1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tập</a:t>
            </a:r>
            <a:endParaRPr lang="en-US" altLang="zh-CN" sz="3200" b="1" spc="-225" dirty="0">
              <a:solidFill>
                <a:srgbClr val="FF0000"/>
              </a:solidFill>
              <a:latin typeface="HP001 4 hàng" panose="020B0603050302020204" pitchFamily="34" charset="0"/>
              <a:ea typeface="+mj-ea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altLang="zh-CN" sz="3200" b="1" spc="-225" dirty="0">
              <a:solidFill>
                <a:schemeClr val="accent1"/>
              </a:solidFill>
              <a:latin typeface="HP001 4 hàng" panose="020B0603050302020204" pitchFamily="34" charset="0"/>
              <a:ea typeface="+mj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27"/>
          <a:stretch/>
        </p:blipFill>
        <p:spPr>
          <a:xfrm>
            <a:off x="0" y="1366270"/>
            <a:ext cx="9149316" cy="3334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708"/>
            <a:ext cx="9144000" cy="621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98"/>
            <a:ext cx="2208316" cy="12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325" y="0"/>
            <a:ext cx="2811675" cy="17793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3605"/>
            <a:ext cx="9144000" cy="6217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7C38E4-D945-4E70-935F-99458A1D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40" y="1689146"/>
            <a:ext cx="4739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6"/>
                </a:solidFill>
              </a:rPr>
              <a:t>- </a:t>
            </a:r>
            <a:r>
              <a:rPr lang="en-US" sz="3200" dirty="0" err="1">
                <a:solidFill>
                  <a:schemeClr val="accent6"/>
                </a:solidFill>
              </a:rPr>
              <a:t>Số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nào</a:t>
            </a:r>
            <a:r>
              <a:rPr lang="en-US" sz="3200" dirty="0">
                <a:solidFill>
                  <a:schemeClr val="accent6"/>
                </a:solidFill>
              </a:rPr>
              <a:t> chia </a:t>
            </a:r>
            <a:r>
              <a:rPr lang="en-US" sz="3200" dirty="0" err="1">
                <a:solidFill>
                  <a:schemeClr val="accent6"/>
                </a:solidFill>
              </a:rPr>
              <a:t>hết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cho</a:t>
            </a:r>
            <a:r>
              <a:rPr lang="en-US" sz="3200" dirty="0">
                <a:solidFill>
                  <a:schemeClr val="accent6"/>
                </a:solidFill>
              </a:rPr>
              <a:t> 2?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49DDF-BBAD-4EBB-BBAD-01439704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83" y="2891206"/>
            <a:ext cx="5432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6"/>
                </a:solidFill>
              </a:rPr>
              <a:t>- </a:t>
            </a:r>
            <a:r>
              <a:rPr lang="en-US" sz="3200" dirty="0" err="1">
                <a:solidFill>
                  <a:schemeClr val="accent6"/>
                </a:solidFill>
              </a:rPr>
              <a:t>Số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nào</a:t>
            </a:r>
            <a:r>
              <a:rPr lang="en-US" sz="3200" dirty="0">
                <a:solidFill>
                  <a:schemeClr val="accent6"/>
                </a:solidFill>
              </a:rPr>
              <a:t> chia </a:t>
            </a:r>
            <a:r>
              <a:rPr lang="en-US" sz="3200" dirty="0" err="1">
                <a:solidFill>
                  <a:schemeClr val="accent6"/>
                </a:solidFill>
              </a:rPr>
              <a:t>hết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cho</a:t>
            </a:r>
            <a:r>
              <a:rPr lang="en-US" sz="3200" dirty="0">
                <a:solidFill>
                  <a:schemeClr val="accent6"/>
                </a:solidFill>
              </a:rPr>
              <a:t> 5?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63836CFD-E4B6-4ABA-AFDA-6C55D1AF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4576"/>
            <a:ext cx="82221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Bài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các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sô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́ 3457; 4568; 66814; 2050; 2229; 3576; 900; 2355: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09223E-10F6-4AC3-8297-9C35850D719B}"/>
              </a:ext>
            </a:extLst>
          </p:cNvPr>
          <p:cNvSpPr/>
          <p:nvPr/>
        </p:nvSpPr>
        <p:spPr>
          <a:xfrm>
            <a:off x="1115616" y="2254101"/>
            <a:ext cx="6732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Arial" charset="0"/>
              </a:rPr>
              <a:t>4568;  66814;  2050;  3576;  900.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29CA2-0168-40BF-908F-40C6C19853D1}"/>
              </a:ext>
            </a:extLst>
          </p:cNvPr>
          <p:cNvSpPr/>
          <p:nvPr/>
        </p:nvSpPr>
        <p:spPr>
          <a:xfrm>
            <a:off x="1115616" y="3639932"/>
            <a:ext cx="3618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3200" kern="1200" dirty="0">
                <a:latin typeface="Times New Roman" pitchFamily="18" charset="0"/>
                <a:ea typeface="+mn-ea"/>
                <a:cs typeface="Arial" charset="0"/>
              </a:rPr>
              <a:t>2050;  900;  2355.</a:t>
            </a:r>
            <a:endParaRPr lang="en-US" sz="3200" kern="1200" dirty="0"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0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4">
            <a:extLst>
              <a:ext uri="{FF2B5EF4-FFF2-40B4-BE49-F238E27FC236}">
                <a16:creationId xmlns:a16="http://schemas.microsoft.com/office/drawing/2014/main" id="{4473F807-A475-4AD4-960B-B0AC248E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71750"/>
            <a:ext cx="8458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b)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Hãy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viết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ba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có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ba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chư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̃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va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̀ chia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5.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76C9739-310A-4B4C-B221-B165C08611BD}"/>
              </a:ext>
            </a:extLst>
          </p:cNvPr>
          <p:cNvSpPr/>
          <p:nvPr/>
        </p:nvSpPr>
        <p:spPr>
          <a:xfrm>
            <a:off x="1143000" y="249298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1A13AD"/>
                </a:solidFill>
                <a:latin typeface="Times New Roman" pitchFamily="18" charset="0"/>
              </a:rPr>
              <a:t>Bài</a:t>
            </a:r>
            <a:r>
              <a:rPr lang="en-US" altLang="en-US" sz="3200" b="1" dirty="0">
                <a:solidFill>
                  <a:srgbClr val="1A13AD"/>
                </a:solidFill>
                <a:latin typeface="Times New Roman" pitchFamily="18" charset="0"/>
              </a:rPr>
              <a:t> 2: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D9547EA-F8D6-4147-B3B5-BF842B03EB48}"/>
              </a:ext>
            </a:extLst>
          </p:cNvPr>
          <p:cNvSpPr/>
          <p:nvPr/>
        </p:nvSpPr>
        <p:spPr>
          <a:xfrm>
            <a:off x="533400" y="103819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Hãy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viết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có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2.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987A345-5978-442D-9F14-B079E21BE6C8}"/>
              </a:ext>
            </a:extLst>
          </p:cNvPr>
          <p:cNvSpPr/>
          <p:nvPr/>
        </p:nvSpPr>
        <p:spPr>
          <a:xfrm>
            <a:off x="2865665" y="1825420"/>
            <a:ext cx="46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320 ;  572 ;   684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D0C7DE6-BC70-4530-BC91-8CC4FFC328B8}"/>
              </a:ext>
            </a:extLst>
          </p:cNvPr>
          <p:cNvSpPr/>
          <p:nvPr/>
        </p:nvSpPr>
        <p:spPr>
          <a:xfrm>
            <a:off x="2865665" y="3358980"/>
            <a:ext cx="4411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350 ;  705;   860.</a:t>
            </a:r>
          </a:p>
        </p:txBody>
      </p:sp>
      <p:pic>
        <p:nvPicPr>
          <p:cNvPr id="108" name="图片 11">
            <a:extLst>
              <a:ext uri="{FF2B5EF4-FFF2-40B4-BE49-F238E27FC236}">
                <a16:creationId xmlns:a16="http://schemas.microsoft.com/office/drawing/2014/main" id="{C9192B3E-DECB-4528-8EB2-AA730D27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3306"/>
            <a:ext cx="9144000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C00B142-4F23-49E7-AFAC-7F318C55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28" y="72374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Bài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3: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các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1A13AD"/>
                </a:solidFill>
                <a:latin typeface="Times New Roman" pitchFamily="18" charset="0"/>
              </a:rPr>
              <a:t>sô</a:t>
            </a:r>
            <a:r>
              <a:rPr lang="en-US" altLang="en-US" b="1" dirty="0">
                <a:solidFill>
                  <a:srgbClr val="1A13AD"/>
                </a:solidFill>
                <a:latin typeface="Times New Roman" pitchFamily="18" charset="0"/>
              </a:rPr>
              <a:t>́ 345; 480; 296; 341; 2000; 3995; 9010; 324: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E436D-8B43-4933-911E-0A6D29EA8B7D}"/>
              </a:ext>
            </a:extLst>
          </p:cNvPr>
          <p:cNvSpPr/>
          <p:nvPr/>
        </p:nvSpPr>
        <p:spPr>
          <a:xfrm>
            <a:off x="0" y="1198903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nào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vừa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vừa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5F559-D94E-494A-A973-6AEC9AC64E70}"/>
              </a:ext>
            </a:extLst>
          </p:cNvPr>
          <p:cNvSpPr/>
          <p:nvPr/>
        </p:nvSpPr>
        <p:spPr>
          <a:xfrm>
            <a:off x="0" y="2383019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b)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nào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nhưng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5.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7EC4C-E580-4C0F-8D2B-6B3DF85C2D2F}"/>
              </a:ext>
            </a:extLst>
          </p:cNvPr>
          <p:cNvSpPr/>
          <p:nvPr/>
        </p:nvSpPr>
        <p:spPr>
          <a:xfrm>
            <a:off x="0" y="356713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c)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nào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5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nhưng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hết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95F97-D933-44ED-953B-070CE875D880}"/>
              </a:ext>
            </a:extLst>
          </p:cNvPr>
          <p:cNvSpPr/>
          <p:nvPr/>
        </p:nvSpPr>
        <p:spPr>
          <a:xfrm>
            <a:off x="2873468" y="1768049"/>
            <a:ext cx="3549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480 ;  2000 ;  9010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20385-B132-45F1-AC55-0001880DEA3E}"/>
              </a:ext>
            </a:extLst>
          </p:cNvPr>
          <p:cNvSpPr/>
          <p:nvPr/>
        </p:nvSpPr>
        <p:spPr>
          <a:xfrm>
            <a:off x="2722800" y="3024727"/>
            <a:ext cx="249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 296 ;  324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20162-3BE4-4295-A269-C669D54DA928}"/>
              </a:ext>
            </a:extLst>
          </p:cNvPr>
          <p:cNvSpPr/>
          <p:nvPr/>
        </p:nvSpPr>
        <p:spPr>
          <a:xfrm>
            <a:off x="2722800" y="432435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345 ;  3995</a:t>
            </a:r>
          </a:p>
        </p:txBody>
      </p:sp>
    </p:spTree>
    <p:extLst>
      <p:ext uri="{BB962C8B-B14F-4D97-AF65-F5344CB8AC3E}">
        <p14:creationId xmlns:p14="http://schemas.microsoft.com/office/powerpoint/2010/main" val="238868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4702" y="209550"/>
            <a:ext cx="8458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Bài</a:t>
            </a:r>
            <a:r>
              <a:rPr lang="en-US" altLang="en-US" sz="2800" b="1" dirty="0"/>
              <a:t> 4: </a:t>
            </a:r>
            <a:endParaRPr lang="en-US" altLang="en-US" sz="28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/>
              <a:t>a</a:t>
            </a:r>
            <a:r>
              <a:rPr lang="en-US" altLang="en-US" sz="2800" b="1" dirty="0"/>
              <a:t>)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vừa</a:t>
            </a:r>
            <a:r>
              <a:rPr lang="en-US" altLang="en-US" sz="2800" b="1" dirty="0"/>
              <a:t> chia </a:t>
            </a:r>
            <a:r>
              <a:rPr lang="en-US" altLang="en-US" sz="2800" b="1" dirty="0" err="1"/>
              <a:t>hết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vừa</a:t>
            </a:r>
            <a:r>
              <a:rPr lang="en-US" altLang="en-US" sz="2800" b="1" dirty="0"/>
              <a:t> chia </a:t>
            </a:r>
            <a:r>
              <a:rPr lang="en-US" altLang="en-US" sz="2800" b="1" dirty="0" err="1"/>
              <a:t>hết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thì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4702" y="188595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vừa</a:t>
            </a:r>
            <a:r>
              <a:rPr lang="en-US" altLang="en-US" sz="2800" b="1" dirty="0">
                <a:solidFill>
                  <a:srgbClr val="FF3300"/>
                </a:solidFill>
              </a:rPr>
              <a:t> chia </a:t>
            </a:r>
            <a:r>
              <a:rPr lang="en-US" altLang="en-US" sz="2800" b="1" dirty="0" err="1">
                <a:solidFill>
                  <a:srgbClr val="FF3300"/>
                </a:solidFill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cho</a:t>
            </a:r>
            <a:r>
              <a:rPr lang="en-US" altLang="en-US" sz="2800" b="1" dirty="0">
                <a:solidFill>
                  <a:srgbClr val="FF3300"/>
                </a:solidFill>
              </a:rPr>
              <a:t> 2 </a:t>
            </a:r>
            <a:r>
              <a:rPr lang="en-US" altLang="en-US" sz="2800" b="1" dirty="0" err="1">
                <a:solidFill>
                  <a:srgbClr val="FF3300"/>
                </a:solidFill>
              </a:rPr>
              <a:t>vừa</a:t>
            </a:r>
            <a:r>
              <a:rPr lang="en-US" altLang="en-US" sz="2800" b="1" dirty="0">
                <a:solidFill>
                  <a:srgbClr val="FF3300"/>
                </a:solidFill>
              </a:rPr>
              <a:t> chia </a:t>
            </a:r>
            <a:r>
              <a:rPr lang="en-US" altLang="en-US" sz="2800" b="1" dirty="0" err="1">
                <a:solidFill>
                  <a:srgbClr val="FF3300"/>
                </a:solidFill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cho</a:t>
            </a:r>
            <a:r>
              <a:rPr lang="en-US" altLang="en-US" sz="2800" b="1" dirty="0">
                <a:solidFill>
                  <a:srgbClr val="FF3300"/>
                </a:solidFill>
              </a:rPr>
              <a:t> 5 </a:t>
            </a:r>
            <a:r>
              <a:rPr lang="en-US" altLang="en-US" sz="2800" b="1" dirty="0" err="1">
                <a:solidFill>
                  <a:srgbClr val="FF3300"/>
                </a:solidFill>
              </a:rPr>
              <a:t>thì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chữ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tận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cùng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chữ</a:t>
            </a:r>
            <a:r>
              <a:rPr lang="en-US" altLang="en-US" sz="2800" b="1" dirty="0">
                <a:solidFill>
                  <a:srgbClr val="FF3300"/>
                </a:solidFill>
              </a:rPr>
              <a:t>  </a:t>
            </a:r>
            <a:r>
              <a:rPr lang="en-US" altLang="en-US" sz="2800" b="1" dirty="0" err="1">
                <a:solidFill>
                  <a:srgbClr val="FF3300"/>
                </a:solidFill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</a:rPr>
              <a:t> 0.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0096" y="291304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 b)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không</a:t>
            </a:r>
            <a:r>
              <a:rPr lang="en-US" altLang="en-US" sz="2800" b="1" dirty="0"/>
              <a:t> chia </a:t>
            </a:r>
            <a:r>
              <a:rPr lang="en-US" altLang="en-US" sz="2800" b="1" dirty="0" err="1"/>
              <a:t>hết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cả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thì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5228" y="386715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</a:rPr>
              <a:t>hết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5 </a:t>
            </a:r>
            <a:r>
              <a:rPr lang="en-US" altLang="en-US" sz="2800" b="1" dirty="0" err="1">
                <a:solidFill>
                  <a:srgbClr val="FF0000"/>
                </a:solidFill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</a:rPr>
              <a:t>: 1, 3, 7, 9</a:t>
            </a:r>
          </a:p>
        </p:txBody>
      </p:sp>
    </p:spTree>
    <p:extLst>
      <p:ext uri="{BB962C8B-B14F-4D97-AF65-F5344CB8AC3E}">
        <p14:creationId xmlns:p14="http://schemas.microsoft.com/office/powerpoint/2010/main" val="13271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231338"/>
            <a:ext cx="838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Bài</a:t>
            </a:r>
            <a:r>
              <a:rPr lang="en-US" altLang="en-US" sz="2800" b="1" dirty="0"/>
              <a:t> 5: Loan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hơn</a:t>
            </a:r>
            <a:r>
              <a:rPr lang="en-US" altLang="en-US" sz="2800" b="1" dirty="0"/>
              <a:t> 20 </a:t>
            </a:r>
            <a:r>
              <a:rPr lang="en-US" altLang="en-US" sz="2800" b="1" dirty="0" err="1"/>
              <a:t>quả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táo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Biết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rằng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nếu</a:t>
            </a:r>
            <a:r>
              <a:rPr lang="en-US" altLang="en-US" sz="2800" b="1" dirty="0"/>
              <a:t> Loan </a:t>
            </a:r>
            <a:r>
              <a:rPr lang="en-US" altLang="en-US" sz="2800" b="1" dirty="0" err="1"/>
              <a:t>đem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 chia </a:t>
            </a:r>
            <a:r>
              <a:rPr lang="en-US" altLang="en-US" sz="2800" b="1" dirty="0" err="1"/>
              <a:t>đều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bạn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hoặc</a:t>
            </a:r>
            <a:r>
              <a:rPr lang="en-US" altLang="en-US" sz="2800" b="1" dirty="0"/>
              <a:t> chia </a:t>
            </a:r>
            <a:r>
              <a:rPr lang="en-US" altLang="en-US" sz="2800" b="1" dirty="0" err="1"/>
              <a:t>đều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bạn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thì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vừa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hết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 err="1"/>
              <a:t>Hỏi</a:t>
            </a:r>
            <a:r>
              <a:rPr lang="en-US" altLang="en-US" sz="2800" b="1" dirty="0"/>
              <a:t> Loan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táo</a:t>
            </a:r>
            <a:r>
              <a:rPr lang="en-US" altLang="en-US" sz="2800" b="1" dirty="0"/>
              <a:t>?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2419350"/>
            <a:ext cx="913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</a:rPr>
              <a:t>Sô</a:t>
            </a:r>
            <a:r>
              <a:rPr lang="en-US" altLang="en-US" sz="2800" b="1" dirty="0">
                <a:solidFill>
                  <a:srgbClr val="FF0000"/>
                </a:solidFill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</a:rPr>
              <a:t>táo</a:t>
            </a:r>
            <a:r>
              <a:rPr lang="en-US" altLang="en-US" sz="2800" b="1" dirty="0">
                <a:solidFill>
                  <a:srgbClr val="FF0000"/>
                </a:solidFill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</a:rPr>
              <a:t>hết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cả 2 </a:t>
            </a:r>
            <a:r>
              <a:rPr lang="en-US" altLang="en-US" sz="2800" b="1" dirty="0" err="1">
                <a:solidFill>
                  <a:srgbClr val="FF0000"/>
                </a:solidFill>
              </a:rPr>
              <a:t>lẫn</a:t>
            </a:r>
            <a:r>
              <a:rPr lang="en-US" altLang="en-US" sz="2800" b="1" dirty="0">
                <a:solidFill>
                  <a:srgbClr val="FF0000"/>
                </a:solidFill>
              </a:rPr>
              <a:t> 5 </a:t>
            </a:r>
            <a:r>
              <a:rPr lang="en-US" altLang="en-US" sz="2800" b="1" dirty="0" err="1">
                <a:solidFill>
                  <a:srgbClr val="FF0000"/>
                </a:solidFill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tận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cùng</a:t>
            </a:r>
            <a:r>
              <a:rPr lang="en-US" altLang="en-US" sz="2800" b="1" dirty="0">
                <a:solidFill>
                  <a:srgbClr val="FF0000"/>
                </a:solidFill>
              </a:rPr>
              <a:t> là 0.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7200" y="3053090"/>
            <a:ext cx="9055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Sô</a:t>
            </a:r>
            <a:r>
              <a:rPr lang="en-US" altLang="en-US" sz="2800" b="1" dirty="0">
                <a:solidFill>
                  <a:srgbClr val="FF0000"/>
                </a:solidFill>
              </a:rPr>
              <a:t>́ có </a:t>
            </a:r>
            <a:r>
              <a:rPr lang="en-US" altLang="en-US" sz="2800" b="1" dirty="0" err="1">
                <a:solidFill>
                  <a:srgbClr val="FF0000"/>
                </a:solidFill>
              </a:rPr>
              <a:t>tận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cùng</a:t>
            </a:r>
            <a:r>
              <a:rPr lang="en-US" altLang="en-US" sz="2800" b="1" dirty="0">
                <a:solidFill>
                  <a:srgbClr val="FF0000"/>
                </a:solidFill>
              </a:rPr>
              <a:t> là 0 </a:t>
            </a:r>
            <a:r>
              <a:rPr lang="en-US" altLang="en-US" sz="2800" b="1" dirty="0" err="1">
                <a:solidFill>
                  <a:srgbClr val="FF0000"/>
                </a:solidFill>
              </a:rPr>
              <a:t>va</a:t>
            </a:r>
            <a:r>
              <a:rPr lang="en-US" altLang="en-US" sz="2800" b="1" dirty="0">
                <a:solidFill>
                  <a:srgbClr val="FF0000"/>
                </a:solidFill>
              </a:rPr>
              <a:t>̀ bé </a:t>
            </a:r>
            <a:r>
              <a:rPr lang="en-US" altLang="en-US" sz="2800" b="1" dirty="0" err="1">
                <a:solidFill>
                  <a:srgbClr val="FF0000"/>
                </a:solidFill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</a:rPr>
              <a:t> 20 là </a:t>
            </a:r>
            <a:r>
              <a:rPr lang="en-US" altLang="en-US" sz="2800" b="1" dirty="0" err="1">
                <a:solidFill>
                  <a:srgbClr val="FF0000"/>
                </a:solidFill>
              </a:rPr>
              <a:t>sô</a:t>
            </a:r>
            <a:r>
              <a:rPr lang="en-US" altLang="en-US" sz="2800" b="1" dirty="0">
                <a:solidFill>
                  <a:srgbClr val="FF0000"/>
                </a:solidFill>
              </a:rPr>
              <a:t>́ 0 </a:t>
            </a:r>
            <a:r>
              <a:rPr lang="en-US" altLang="en-US" sz="2800" b="1" dirty="0" err="1">
                <a:solidFill>
                  <a:srgbClr val="FF0000"/>
                </a:solidFill>
              </a:rPr>
              <a:t>va</a:t>
            </a:r>
            <a:r>
              <a:rPr lang="en-US" altLang="en-US" sz="2800" b="1" dirty="0">
                <a:solidFill>
                  <a:srgbClr val="FF0000"/>
                </a:solidFill>
              </a:rPr>
              <a:t>̀ 10.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1000" y="3790950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3300"/>
                </a:solidFill>
              </a:rPr>
              <a:t>Sô</a:t>
            </a:r>
            <a:r>
              <a:rPr lang="en-US" altLang="en-US" sz="2800" b="1" dirty="0">
                <a:solidFill>
                  <a:srgbClr val="FF3300"/>
                </a:solidFill>
              </a:rPr>
              <a:t>́ </a:t>
            </a:r>
            <a:r>
              <a:rPr lang="en-US" altLang="en-US" sz="2800" b="1" dirty="0" err="1">
                <a:solidFill>
                  <a:srgbClr val="FF3300"/>
                </a:solidFill>
              </a:rPr>
              <a:t>táo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của</a:t>
            </a:r>
            <a:r>
              <a:rPr lang="en-US" altLang="en-US" sz="2800" b="1" dirty="0">
                <a:solidFill>
                  <a:srgbClr val="FF3300"/>
                </a:solidFill>
              </a:rPr>
              <a:t> Loan </a:t>
            </a:r>
            <a:r>
              <a:rPr lang="en-US" altLang="en-US" sz="2800" b="1" dirty="0" err="1">
                <a:solidFill>
                  <a:srgbClr val="FF3300"/>
                </a:solidFill>
              </a:rPr>
              <a:t>không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thê</a:t>
            </a:r>
            <a:r>
              <a:rPr lang="en-US" altLang="en-US" sz="2800" b="1" dirty="0">
                <a:solidFill>
                  <a:srgbClr val="FF3300"/>
                </a:solidFill>
              </a:rPr>
              <a:t>̉ là 0 quả, </a:t>
            </a:r>
            <a:r>
              <a:rPr lang="en-US" altLang="en-US" sz="2800" b="1" dirty="0" err="1">
                <a:solidFill>
                  <a:srgbClr val="FF3300"/>
                </a:solidFill>
              </a:rPr>
              <a:t>vậy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sô</a:t>
            </a:r>
            <a:r>
              <a:rPr lang="en-US" altLang="en-US" sz="2800" b="1" dirty="0">
                <a:solidFill>
                  <a:srgbClr val="FF3300"/>
                </a:solidFill>
              </a:rPr>
              <a:t>́ </a:t>
            </a:r>
            <a:r>
              <a:rPr lang="en-US" altLang="en-US" sz="2800" b="1" dirty="0" err="1">
                <a:solidFill>
                  <a:srgbClr val="FF3300"/>
                </a:solidFill>
              </a:rPr>
              <a:t>táo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của</a:t>
            </a:r>
            <a:r>
              <a:rPr lang="en-US" altLang="en-US" sz="2800" b="1" dirty="0">
                <a:solidFill>
                  <a:srgbClr val="FF3300"/>
                </a:solidFill>
              </a:rPr>
              <a:t> Loan là 10 quả </a:t>
            </a:r>
            <a:r>
              <a:rPr lang="en-US" altLang="en-US" sz="2800" b="1" dirty="0" err="1">
                <a:solidFill>
                  <a:srgbClr val="FF3300"/>
                </a:solidFill>
              </a:rPr>
              <a:t>táo</a:t>
            </a:r>
            <a:r>
              <a:rPr lang="en-US" altLang="en-US" sz="2800" b="1" dirty="0">
                <a:solidFill>
                  <a:srgbClr val="FF33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085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MH_Entry_1"/>
          <p:cNvSpPr/>
          <p:nvPr>
            <p:custDataLst>
              <p:tags r:id="rId1"/>
            </p:custDataLst>
          </p:nvPr>
        </p:nvSpPr>
        <p:spPr>
          <a:xfrm>
            <a:off x="3740476" y="207168"/>
            <a:ext cx="3302000" cy="8002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u="sng" spc="-225" dirty="0" err="1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Dặn</a:t>
            </a:r>
            <a:r>
              <a:rPr lang="en-US" altLang="zh-CN" sz="4000" b="1" u="sng" spc="-225" dirty="0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4000" b="1" u="sng" spc="-225" dirty="0" err="1">
                <a:solidFill>
                  <a:srgbClr val="FF0000"/>
                </a:solidFill>
                <a:latin typeface="HP001 4 hàng" panose="020B0603050302020204" pitchFamily="34" charset="0"/>
                <a:ea typeface="+mj-ea"/>
                <a:sym typeface="Arial" panose="020B0604020202020204" pitchFamily="34" charset="0"/>
              </a:rPr>
              <a:t>dò</a:t>
            </a:r>
            <a:endParaRPr lang="zh-CN" altLang="en-US" sz="4000" b="1" u="sng" spc="-225" dirty="0">
              <a:solidFill>
                <a:srgbClr val="FF0000"/>
              </a:solidFill>
              <a:latin typeface="HP001 4 hàng" panose="020B06030503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62814" y="1118932"/>
            <a:ext cx="4307890" cy="239041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143355" y="1123950"/>
            <a:ext cx="4307890" cy="239041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26" name="组合 25"/>
          <p:cNvGrpSpPr/>
          <p:nvPr/>
        </p:nvGrpSpPr>
        <p:grpSpPr>
          <a:xfrm>
            <a:off x="116774" y="3780266"/>
            <a:ext cx="4420936" cy="1395131"/>
            <a:chOff x="1821895" y="3804025"/>
            <a:chExt cx="3494762" cy="626302"/>
          </a:xfrm>
        </p:grpSpPr>
        <p:sp>
          <p:nvSpPr>
            <p:cNvPr id="27" name="矩形: 圆角 26"/>
            <p:cNvSpPr/>
            <p:nvPr/>
          </p:nvSpPr>
          <p:spPr>
            <a:xfrm>
              <a:off x="1821895" y="3804025"/>
              <a:ext cx="3494762" cy="62630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0" rtlCol="0" anchor="ctr"/>
            <a:lstStyle/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Xem</a:t>
              </a:r>
              <a:r>
                <a:rPr lang="zh-CN" altLang="en-US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lại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kiến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thức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đã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học</a:t>
              </a:r>
              <a:endParaRPr lang="zh-CN" altLang="en-US" sz="3200" b="1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898650" y="3879845"/>
              <a:ext cx="473075" cy="474663"/>
            </a:xfrm>
            <a:custGeom>
              <a:avLst/>
              <a:gdLst>
                <a:gd name="T0" fmla="*/ 311 w 622"/>
                <a:gd name="T1" fmla="*/ 0 h 622"/>
                <a:gd name="T2" fmla="*/ 0 w 622"/>
                <a:gd name="T3" fmla="*/ 311 h 622"/>
                <a:gd name="T4" fmla="*/ 311 w 622"/>
                <a:gd name="T5" fmla="*/ 622 h 622"/>
                <a:gd name="T6" fmla="*/ 622 w 622"/>
                <a:gd name="T7" fmla="*/ 311 h 622"/>
                <a:gd name="T8" fmla="*/ 311 w 622"/>
                <a:gd name="T9" fmla="*/ 0 h 622"/>
                <a:gd name="T10" fmla="*/ 287 w 622"/>
                <a:gd name="T11" fmla="*/ 465 h 622"/>
                <a:gd name="T12" fmla="*/ 268 w 622"/>
                <a:gd name="T13" fmla="*/ 446 h 622"/>
                <a:gd name="T14" fmla="*/ 268 w 622"/>
                <a:gd name="T15" fmla="*/ 446 h 622"/>
                <a:gd name="T16" fmla="*/ 130 w 622"/>
                <a:gd name="T17" fmla="*/ 308 h 622"/>
                <a:gd name="T18" fmla="*/ 173 w 622"/>
                <a:gd name="T19" fmla="*/ 266 h 622"/>
                <a:gd name="T20" fmla="*/ 287 w 622"/>
                <a:gd name="T21" fmla="*/ 380 h 622"/>
                <a:gd name="T22" fmla="*/ 483 w 622"/>
                <a:gd name="T23" fmla="*/ 185 h 622"/>
                <a:gd name="T24" fmla="*/ 525 w 622"/>
                <a:gd name="T25" fmla="*/ 227 h 622"/>
                <a:gd name="T26" fmla="*/ 287 w 622"/>
                <a:gd name="T27" fmla="*/ 46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2" h="622">
                  <a:moveTo>
                    <a:pt x="311" y="0"/>
                  </a:moveTo>
                  <a:cubicBezTo>
                    <a:pt x="139" y="0"/>
                    <a:pt x="0" y="139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3" y="622"/>
                    <a:pt x="622" y="483"/>
                    <a:pt x="622" y="311"/>
                  </a:cubicBezTo>
                  <a:cubicBezTo>
                    <a:pt x="622" y="139"/>
                    <a:pt x="483" y="0"/>
                    <a:pt x="311" y="0"/>
                  </a:cubicBezTo>
                  <a:close/>
                  <a:moveTo>
                    <a:pt x="287" y="465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73" y="266"/>
                    <a:pt x="173" y="266"/>
                    <a:pt x="173" y="266"/>
                  </a:cubicBezTo>
                  <a:cubicBezTo>
                    <a:pt x="287" y="380"/>
                    <a:pt x="287" y="380"/>
                    <a:pt x="287" y="380"/>
                  </a:cubicBezTo>
                  <a:cubicBezTo>
                    <a:pt x="483" y="185"/>
                    <a:pt x="483" y="185"/>
                    <a:pt x="483" y="185"/>
                  </a:cubicBezTo>
                  <a:cubicBezTo>
                    <a:pt x="525" y="227"/>
                    <a:pt x="525" y="227"/>
                    <a:pt x="525" y="227"/>
                  </a:cubicBezTo>
                  <a:lnTo>
                    <a:pt x="287" y="4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3" name="组合 25">
            <a:extLst>
              <a:ext uri="{FF2B5EF4-FFF2-40B4-BE49-F238E27FC236}">
                <a16:creationId xmlns:a16="http://schemas.microsoft.com/office/drawing/2014/main" id="{39C961CB-9539-46AF-8195-159CC1957CC7}"/>
              </a:ext>
            </a:extLst>
          </p:cNvPr>
          <p:cNvGrpSpPr/>
          <p:nvPr/>
        </p:nvGrpSpPr>
        <p:grpSpPr>
          <a:xfrm>
            <a:off x="4723064" y="3611374"/>
            <a:ext cx="4420936" cy="1395131"/>
            <a:chOff x="1821895" y="3804025"/>
            <a:chExt cx="3494762" cy="626302"/>
          </a:xfrm>
        </p:grpSpPr>
        <p:sp>
          <p:nvSpPr>
            <p:cNvPr id="14" name="矩形: 圆角 26">
              <a:extLst>
                <a:ext uri="{FF2B5EF4-FFF2-40B4-BE49-F238E27FC236}">
                  <a16:creationId xmlns:a16="http://schemas.microsoft.com/office/drawing/2014/main" id="{0C26FD73-6943-420B-A747-12CBEF47A8C8}"/>
                </a:ext>
              </a:extLst>
            </p:cNvPr>
            <p:cNvSpPr/>
            <p:nvPr/>
          </p:nvSpPr>
          <p:spPr>
            <a:xfrm>
              <a:off x="1821895" y="3804025"/>
              <a:ext cx="3494762" cy="62630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0" rtlCol="0" anchor="ctr"/>
            <a:lstStyle/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Chuẩn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bị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bài</a:t>
              </a:r>
              <a:r>
                <a:rPr lang="en-US" altLang="zh-CN" sz="3200" b="1" dirty="0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+mj-ea"/>
                </a:rPr>
                <a:t>sau</a:t>
              </a:r>
              <a:endParaRPr lang="zh-CN" altLang="en-US" sz="3200" b="1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F443215-5395-4854-9CB4-C86544BE5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0" y="3879845"/>
              <a:ext cx="473075" cy="474663"/>
            </a:xfrm>
            <a:custGeom>
              <a:avLst/>
              <a:gdLst>
                <a:gd name="T0" fmla="*/ 311 w 622"/>
                <a:gd name="T1" fmla="*/ 0 h 622"/>
                <a:gd name="T2" fmla="*/ 0 w 622"/>
                <a:gd name="T3" fmla="*/ 311 h 622"/>
                <a:gd name="T4" fmla="*/ 311 w 622"/>
                <a:gd name="T5" fmla="*/ 622 h 622"/>
                <a:gd name="T6" fmla="*/ 622 w 622"/>
                <a:gd name="T7" fmla="*/ 311 h 622"/>
                <a:gd name="T8" fmla="*/ 311 w 622"/>
                <a:gd name="T9" fmla="*/ 0 h 622"/>
                <a:gd name="T10" fmla="*/ 287 w 622"/>
                <a:gd name="T11" fmla="*/ 465 h 622"/>
                <a:gd name="T12" fmla="*/ 268 w 622"/>
                <a:gd name="T13" fmla="*/ 446 h 622"/>
                <a:gd name="T14" fmla="*/ 268 w 622"/>
                <a:gd name="T15" fmla="*/ 446 h 622"/>
                <a:gd name="T16" fmla="*/ 130 w 622"/>
                <a:gd name="T17" fmla="*/ 308 h 622"/>
                <a:gd name="T18" fmla="*/ 173 w 622"/>
                <a:gd name="T19" fmla="*/ 266 h 622"/>
                <a:gd name="T20" fmla="*/ 287 w 622"/>
                <a:gd name="T21" fmla="*/ 380 h 622"/>
                <a:gd name="T22" fmla="*/ 483 w 622"/>
                <a:gd name="T23" fmla="*/ 185 h 622"/>
                <a:gd name="T24" fmla="*/ 525 w 622"/>
                <a:gd name="T25" fmla="*/ 227 h 622"/>
                <a:gd name="T26" fmla="*/ 287 w 622"/>
                <a:gd name="T27" fmla="*/ 46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2" h="622">
                  <a:moveTo>
                    <a:pt x="311" y="0"/>
                  </a:moveTo>
                  <a:cubicBezTo>
                    <a:pt x="139" y="0"/>
                    <a:pt x="0" y="139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3" y="622"/>
                    <a:pt x="622" y="483"/>
                    <a:pt x="622" y="311"/>
                  </a:cubicBezTo>
                  <a:cubicBezTo>
                    <a:pt x="622" y="139"/>
                    <a:pt x="483" y="0"/>
                    <a:pt x="311" y="0"/>
                  </a:cubicBezTo>
                  <a:close/>
                  <a:moveTo>
                    <a:pt x="287" y="465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73" y="266"/>
                    <a:pt x="173" y="266"/>
                    <a:pt x="173" y="266"/>
                  </a:cubicBezTo>
                  <a:cubicBezTo>
                    <a:pt x="287" y="380"/>
                    <a:pt x="287" y="380"/>
                    <a:pt x="287" y="380"/>
                  </a:cubicBezTo>
                  <a:cubicBezTo>
                    <a:pt x="483" y="185"/>
                    <a:pt x="483" y="185"/>
                    <a:pt x="483" y="185"/>
                  </a:cubicBezTo>
                  <a:cubicBezTo>
                    <a:pt x="525" y="227"/>
                    <a:pt x="525" y="227"/>
                    <a:pt x="525" y="227"/>
                  </a:cubicBezTo>
                  <a:lnTo>
                    <a:pt x="287" y="4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9808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0.11111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45833E-6 3.33333E-6 L -1.45833E-6 0.11111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20" grpId="0" animBg="1"/>
      <p:bldP spid="20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63"/>
          <p:cNvSpPr txBox="1">
            <a:spLocks noGrp="1"/>
          </p:cNvSpPr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spcFirstLastPara="1" vert="horz" wrap="square" lIns="91425" tIns="91425" rIns="91425" bIns="0" rtlCol="0" anchor="ctr" anchorCtr="0">
            <a:noAutofit/>
          </a:bodyPr>
          <a:lstStyle/>
          <a:p>
            <a:r>
              <a:rPr lang="en" dirty="0"/>
              <a:t>Chúc các em học tốt!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408</Words>
  <Application>Microsoft Office PowerPoint</Application>
  <PresentationFormat>On-screen Show (16:9)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 4 hàng</vt:lpstr>
      <vt:lpstr>Times New Roman</vt:lpstr>
      <vt:lpstr>UTM Alba Matter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</cp:revision>
  <dcterms:created xsi:type="dcterms:W3CDTF">2020-11-15T13:20:24Z</dcterms:created>
  <dcterms:modified xsi:type="dcterms:W3CDTF">2021-12-25T12:22:14Z</dcterms:modified>
</cp:coreProperties>
</file>