
<file path=[Content_Types].xml><?xml version="1.0" encoding="utf-8"?>
<Types xmlns="http://schemas.openxmlformats.org/package/2006/content-types">
  <Default Extension="jpeg" ContentType="image/jpeg"/>
  <Default Extension="jpg" ContentType="image/jpeg"/>
  <Default Extension="mp3" ContentType="audio/m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88" r:id="rId1"/>
    <p:sldMasterId id="2147483700" r:id="rId2"/>
  </p:sldMasterIdLst>
  <p:notesMasterIdLst>
    <p:notesMasterId r:id="rId18"/>
  </p:notesMasterIdLst>
  <p:sldIdLst>
    <p:sldId id="354" r:id="rId3"/>
    <p:sldId id="304" r:id="rId4"/>
    <p:sldId id="293" r:id="rId5"/>
    <p:sldId id="294" r:id="rId6"/>
    <p:sldId id="291" r:id="rId7"/>
    <p:sldId id="308" r:id="rId8"/>
    <p:sldId id="309" r:id="rId9"/>
    <p:sldId id="310" r:id="rId10"/>
    <p:sldId id="311" r:id="rId11"/>
    <p:sldId id="305" r:id="rId12"/>
    <p:sldId id="298" r:id="rId13"/>
    <p:sldId id="355" r:id="rId14"/>
    <p:sldId id="302" r:id="rId15"/>
    <p:sldId id="306" r:id="rId16"/>
    <p:sldId id="303" r:id="rId17"/>
  </p:sldIdLst>
  <p:sldSz cx="12192000" cy="6858000"/>
  <p:notesSz cx="7104063" cy="10234613"/>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ADD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p:cViewPr>
        <p:scale>
          <a:sx n="50" d="100"/>
          <a:sy n="50" d="100"/>
        </p:scale>
        <p:origin x="692" y="416"/>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notesMaster" Target="notesMasters/notesMaster1.xml"/><Relationship Id="rId3" Type="http://schemas.openxmlformats.org/officeDocument/2006/relationships/slide" Target="slides/slide1.xml"/><Relationship Id="rId21" Type="http://schemas.openxmlformats.org/officeDocument/2006/relationships/theme" Target="theme/them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slide" Target="slides/slide13.xml"/><Relationship Id="rId10" Type="http://schemas.openxmlformats.org/officeDocument/2006/relationships/slide" Target="slides/slide8.xml"/><Relationship Id="rId19"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8163" cy="512763"/>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4024313" y="0"/>
            <a:ext cx="3078162" cy="512763"/>
          </a:xfrm>
          <a:prstGeom prst="rect">
            <a:avLst/>
          </a:prstGeom>
        </p:spPr>
        <p:txBody>
          <a:bodyPr vert="horz" lIns="91440" tIns="45720" rIns="91440" bIns="45720" rtlCol="0"/>
          <a:lstStyle>
            <a:lvl1pPr algn="r">
              <a:defRPr sz="1200"/>
            </a:lvl1pPr>
          </a:lstStyle>
          <a:p>
            <a:fld id="{ABA971DC-784C-4092-8688-8E0786DDE150}" type="datetimeFigureOut">
              <a:rPr lang="en-US" smtClean="0"/>
              <a:t>12/19/2021</a:t>
            </a:fld>
            <a:endParaRPr lang="en-US"/>
          </a:p>
        </p:txBody>
      </p:sp>
      <p:sp>
        <p:nvSpPr>
          <p:cNvPr id="4" name="Slide Image Placeholder 3"/>
          <p:cNvSpPr>
            <a:spLocks noGrp="1" noRot="1" noChangeAspect="1"/>
          </p:cNvSpPr>
          <p:nvPr>
            <p:ph type="sldImg" idx="2"/>
          </p:nvPr>
        </p:nvSpPr>
        <p:spPr>
          <a:xfrm>
            <a:off x="482600" y="1279525"/>
            <a:ext cx="6140450" cy="34544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711200" y="4926013"/>
            <a:ext cx="5683250" cy="4029075"/>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721850"/>
            <a:ext cx="3078163" cy="512763"/>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4024313" y="9721850"/>
            <a:ext cx="3078162" cy="512763"/>
          </a:xfrm>
          <a:prstGeom prst="rect">
            <a:avLst/>
          </a:prstGeom>
        </p:spPr>
        <p:txBody>
          <a:bodyPr vert="horz" lIns="91440" tIns="45720" rIns="91440" bIns="45720" rtlCol="0" anchor="b"/>
          <a:lstStyle>
            <a:lvl1pPr algn="r">
              <a:defRPr sz="1200"/>
            </a:lvl1pPr>
          </a:lstStyle>
          <a:p>
            <a:fld id="{4D2A0093-4FCC-4106-ACE6-65C7E884661C}" type="slidenum">
              <a:rPr lang="en-US" smtClean="0"/>
              <a:t>‹#›</a:t>
            </a:fld>
            <a:endParaRPr lang="en-US"/>
          </a:p>
        </p:txBody>
      </p:sp>
    </p:spTree>
    <p:extLst>
      <p:ext uri="{BB962C8B-B14F-4D97-AF65-F5344CB8AC3E}">
        <p14:creationId xmlns:p14="http://schemas.microsoft.com/office/powerpoint/2010/main" val="369958138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幻灯片图像占位符 17409"/>
          <p:cNvSpPr>
            <a:spLocks noGrp="1" noRot="1" noChangeAspect="1" noTextEdit="1"/>
          </p:cNvSpPr>
          <p:nvPr>
            <p:ph type="sldImg"/>
          </p:nvPr>
        </p:nvSpPr>
        <p:spPr>
          <a:ln/>
        </p:spPr>
      </p:sp>
      <p:sp>
        <p:nvSpPr>
          <p:cNvPr id="17411" name="文本占位符 17410"/>
          <p:cNvSpPr>
            <a:spLocks noGrp="1"/>
          </p:cNvSpPr>
          <p:nvPr>
            <p:ph type="body" idx="1"/>
          </p:nvPr>
        </p:nvSpPr>
        <p:spPr>
          <a:ln/>
        </p:spPr>
        <p:txBody>
          <a:bodyPr/>
          <a:lstStyle/>
          <a:p>
            <a:pPr lvl="0"/>
            <a:endParaRPr dirty="0"/>
          </a:p>
        </p:txBody>
      </p:sp>
      <p:sp>
        <p:nvSpPr>
          <p:cNvPr id="2" name="灯片编号占位符 1"/>
          <p:cNvSpPr>
            <a:spLocks noGrp="1"/>
          </p:cNvSpPr>
          <p:nvPr>
            <p:ph type="sldNum" sz="quarter" idx="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9A0DB2DC-4C9A-4742-B13C-FB6460FD3503}" type="slidenum">
              <a:rPr kumimoji="0" lang="en-US" altLang="zh-CN" sz="1200" b="0" i="0" u="none" strike="noStrike" kern="1200" cap="none" spc="0" normalizeH="0" baseline="0" noProof="0" dirty="0">
                <a:ln>
                  <a:noFill/>
                </a:ln>
                <a:solidFill>
                  <a:srgbClr val="000000"/>
                </a:solidFill>
                <a:effectLst/>
                <a:uLnTx/>
                <a:uFillTx/>
                <a:latin typeface="Arial" panose="020B0604020202020204" pitchFamily="34" charset="0"/>
                <a:ea typeface="宋体" panose="02010600030101010101" pitchFamily="2" charset="-122"/>
                <a:cs typeface="+mn-cs"/>
              </a:rPr>
              <a:pPr marL="0" marR="0" lvl="0" indent="0" algn="r" defTabSz="914400" rtl="0" eaLnBrk="1" fontAlgn="base" latinLnBrk="0" hangingPunct="1">
                <a:lnSpc>
                  <a:spcPct val="100000"/>
                </a:lnSpc>
                <a:spcBef>
                  <a:spcPct val="0"/>
                </a:spcBef>
                <a:spcAft>
                  <a:spcPct val="0"/>
                </a:spcAft>
                <a:buClrTx/>
                <a:buSzTx/>
                <a:buFontTx/>
                <a:buNone/>
                <a:tabLst/>
                <a:defRPr/>
              </a:pPr>
              <a:t>1</a:t>
            </a:fld>
            <a:endParaRPr kumimoji="0" lang="zh-CN" altLang="en-US" sz="1200" b="0" i="0" u="none" strike="noStrike" kern="1200" cap="none" spc="0" normalizeH="0" baseline="0" noProof="0" dirty="0">
              <a:ln>
                <a:noFill/>
              </a:ln>
              <a:solidFill>
                <a:srgbClr val="000000"/>
              </a:solidFill>
              <a:effectLst/>
              <a:uLnTx/>
              <a:uFillTx/>
              <a:latin typeface="Arial" panose="020B0604020202020204" pitchFamily="34" charset="0"/>
              <a:ea typeface="宋体" panose="02010600030101010101" pitchFamily="2" charset="-122"/>
              <a:cs typeface="+mn-cs"/>
            </a:endParaRPr>
          </a:p>
        </p:txBody>
      </p:sp>
    </p:spTree>
    <p:extLst>
      <p:ext uri="{BB962C8B-B14F-4D97-AF65-F5344CB8AC3E}">
        <p14:creationId xmlns:p14="http://schemas.microsoft.com/office/powerpoint/2010/main" val="1679245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Slide Image Placeholder 1">
            <a:extLst>
              <a:ext uri="{FF2B5EF4-FFF2-40B4-BE49-F238E27FC236}">
                <a16:creationId xmlns:a16="http://schemas.microsoft.com/office/drawing/2014/main" id="{18637CFD-451B-4F5C-BD29-E2D84FEE1D3A}"/>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315" name="Notes Placeholder 2">
            <a:extLst>
              <a:ext uri="{FF2B5EF4-FFF2-40B4-BE49-F238E27FC236}">
                <a16:creationId xmlns:a16="http://schemas.microsoft.com/office/drawing/2014/main" id="{518C8621-1EE1-45A1-8885-BD01F0D6C270}"/>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a:t>C</a:t>
            </a:r>
            <a:endParaRPr lang="vi-VN" altLang="en-US"/>
          </a:p>
        </p:txBody>
      </p:sp>
      <p:sp>
        <p:nvSpPr>
          <p:cNvPr id="13316" name="Slide Number Placeholder 3">
            <a:extLst>
              <a:ext uri="{FF2B5EF4-FFF2-40B4-BE49-F238E27FC236}">
                <a16:creationId xmlns:a16="http://schemas.microsoft.com/office/drawing/2014/main" id="{C82E3CF6-E48F-48D5-A819-1EB01AAA975A}"/>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fld id="{3D96E15E-0426-43FB-AFB4-EAEA3900A365}" type="slidenum">
              <a:rPr kumimoji="0" lang="vi-VN" altLang="en-US" sz="1200" b="0" i="0" u="none" strike="noStrike" kern="1200" cap="none" spc="0" normalizeH="0" baseline="0" noProof="0" smtClean="0">
                <a:ln>
                  <a:noFill/>
                </a:ln>
                <a:solidFill>
                  <a:srgbClr val="000000"/>
                </a:solidFill>
                <a:effectLst/>
                <a:uLnTx/>
                <a:uFillTx/>
                <a:latin typeface="Tahoma" panose="020B0604030504040204" pitchFamily="34"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6</a:t>
            </a:fld>
            <a:endParaRPr kumimoji="0" lang="vi-VN" altLang="en-US" sz="1200" b="0" i="0" u="none" strike="noStrike" kern="1200" cap="none" spc="0" normalizeH="0" baseline="0" noProof="0">
              <a:ln>
                <a:noFill/>
              </a:ln>
              <a:solidFill>
                <a:srgbClr val="000000"/>
              </a:solidFill>
              <a:effectLst/>
              <a:uLnTx/>
              <a:uFillTx/>
              <a:latin typeface="Tahoma" panose="020B0604030504040204" pitchFamily="34" charset="0"/>
              <a:ea typeface="+mn-ea"/>
              <a:cs typeface="+mn-cs"/>
            </a:endParaRPr>
          </a:p>
        </p:txBody>
      </p:sp>
    </p:spTree>
    <p:extLst>
      <p:ext uri="{BB962C8B-B14F-4D97-AF65-F5344CB8AC3E}">
        <p14:creationId xmlns:p14="http://schemas.microsoft.com/office/powerpoint/2010/main" val="42649835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54470B-8C0F-4538-8EDD-CAC652FE9272}"/>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B87638E3-56AB-4F3F-B256-6D99B4F7682B}"/>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6E724FC1-1A98-47A0-B2A2-1368F0A6F602}"/>
              </a:ext>
            </a:extLst>
          </p:cNvPr>
          <p:cNvSpPr>
            <a:spLocks noGrp="1"/>
          </p:cNvSpPr>
          <p:nvPr>
            <p:ph type="dt" sz="half" idx="10"/>
          </p:nvPr>
        </p:nvSpPr>
        <p:spPr/>
        <p:txBody>
          <a:bodyPr/>
          <a:lstStyle/>
          <a:p>
            <a:fld id="{82F288E0-7875-42C4-84C8-98DBBD3BF4D2}" type="datetimeFigureOut">
              <a:rPr lang="zh-CN" altLang="en-US" smtClean="0"/>
              <a:pPr/>
              <a:t>2021/12/19</a:t>
            </a:fld>
            <a:endParaRPr lang="zh-CN" altLang="en-US"/>
          </a:p>
        </p:txBody>
      </p:sp>
      <p:sp>
        <p:nvSpPr>
          <p:cNvPr id="5" name="Footer Placeholder 4">
            <a:extLst>
              <a:ext uri="{FF2B5EF4-FFF2-40B4-BE49-F238E27FC236}">
                <a16:creationId xmlns:a16="http://schemas.microsoft.com/office/drawing/2014/main" id="{F2F54744-0F37-40C8-A888-F1BC50FAAC39}"/>
              </a:ext>
            </a:extLst>
          </p:cNvPr>
          <p:cNvSpPr>
            <a:spLocks noGrp="1"/>
          </p:cNvSpPr>
          <p:nvPr>
            <p:ph type="ftr" sz="quarter" idx="11"/>
          </p:nvPr>
        </p:nvSpPr>
        <p:spPr/>
        <p:txBody>
          <a:bodyPr/>
          <a:lstStyle/>
          <a:p>
            <a:endParaRPr lang="zh-CN" altLang="en-US"/>
          </a:p>
        </p:txBody>
      </p:sp>
      <p:sp>
        <p:nvSpPr>
          <p:cNvPr id="6" name="Slide Number Placeholder 5">
            <a:extLst>
              <a:ext uri="{FF2B5EF4-FFF2-40B4-BE49-F238E27FC236}">
                <a16:creationId xmlns:a16="http://schemas.microsoft.com/office/drawing/2014/main" id="{98EBC3F8-7F81-4339-9001-2AB9B00D30C8}"/>
              </a:ext>
            </a:extLst>
          </p:cNvPr>
          <p:cNvSpPr>
            <a:spLocks noGrp="1"/>
          </p:cNvSpPr>
          <p:nvPr>
            <p:ph type="sldNum" sz="quarter" idx="12"/>
          </p:nvPr>
        </p:nvSpPr>
        <p:spPr/>
        <p:txBody>
          <a:bodyPr/>
          <a:lstStyle/>
          <a:p>
            <a:fld id="{7D9BB5D0-35E4-459D-AEF3-FE4D7C45CC19}" type="slidenum">
              <a:rPr lang="zh-CN" altLang="en-US" smtClean="0"/>
              <a:pPr/>
              <a:t>‹#›</a:t>
            </a:fld>
            <a:endParaRPr lang="zh-CN" altLang="en-US"/>
          </a:p>
        </p:txBody>
      </p:sp>
    </p:spTree>
    <p:extLst>
      <p:ext uri="{BB962C8B-B14F-4D97-AF65-F5344CB8AC3E}">
        <p14:creationId xmlns:p14="http://schemas.microsoft.com/office/powerpoint/2010/main" val="350666679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14AC10-415A-4553-AFEE-08F89E633B37}"/>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5BFFD443-3739-4A03-B28D-C1BA7C03BA5D}"/>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DDC8F31-79FB-4779-85C5-FF62845D761C}"/>
              </a:ext>
            </a:extLst>
          </p:cNvPr>
          <p:cNvSpPr>
            <a:spLocks noGrp="1"/>
          </p:cNvSpPr>
          <p:nvPr>
            <p:ph type="dt" sz="half" idx="10"/>
          </p:nvPr>
        </p:nvSpPr>
        <p:spPr/>
        <p:txBody>
          <a:bodyPr/>
          <a:lstStyle/>
          <a:p>
            <a:fld id="{82F288E0-7875-42C4-84C8-98DBBD3BF4D2}" type="datetimeFigureOut">
              <a:rPr lang="zh-CN" altLang="en-US" smtClean="0"/>
              <a:pPr/>
              <a:t>2021/12/19</a:t>
            </a:fld>
            <a:endParaRPr lang="zh-CN" altLang="en-US"/>
          </a:p>
        </p:txBody>
      </p:sp>
      <p:sp>
        <p:nvSpPr>
          <p:cNvPr id="5" name="Footer Placeholder 4">
            <a:extLst>
              <a:ext uri="{FF2B5EF4-FFF2-40B4-BE49-F238E27FC236}">
                <a16:creationId xmlns:a16="http://schemas.microsoft.com/office/drawing/2014/main" id="{7E2AA7BE-2DE3-40F7-9366-C4D5F68EEF42}"/>
              </a:ext>
            </a:extLst>
          </p:cNvPr>
          <p:cNvSpPr>
            <a:spLocks noGrp="1"/>
          </p:cNvSpPr>
          <p:nvPr>
            <p:ph type="ftr" sz="quarter" idx="11"/>
          </p:nvPr>
        </p:nvSpPr>
        <p:spPr/>
        <p:txBody>
          <a:bodyPr/>
          <a:lstStyle/>
          <a:p>
            <a:endParaRPr lang="zh-CN" altLang="en-US"/>
          </a:p>
        </p:txBody>
      </p:sp>
      <p:sp>
        <p:nvSpPr>
          <p:cNvPr id="6" name="Slide Number Placeholder 5">
            <a:extLst>
              <a:ext uri="{FF2B5EF4-FFF2-40B4-BE49-F238E27FC236}">
                <a16:creationId xmlns:a16="http://schemas.microsoft.com/office/drawing/2014/main" id="{E02CD03B-B3AC-45DA-9096-98CA9C66DBF7}"/>
              </a:ext>
            </a:extLst>
          </p:cNvPr>
          <p:cNvSpPr>
            <a:spLocks noGrp="1"/>
          </p:cNvSpPr>
          <p:nvPr>
            <p:ph type="sldNum" sz="quarter" idx="12"/>
          </p:nvPr>
        </p:nvSpPr>
        <p:spPr/>
        <p:txBody>
          <a:bodyPr/>
          <a:lstStyle/>
          <a:p>
            <a:fld id="{7D9BB5D0-35E4-459D-AEF3-FE4D7C45CC19}" type="slidenum">
              <a:rPr lang="zh-CN" altLang="en-US" smtClean="0"/>
              <a:pPr/>
              <a:t>‹#›</a:t>
            </a:fld>
            <a:endParaRPr lang="zh-CN" altLang="en-US"/>
          </a:p>
        </p:txBody>
      </p:sp>
    </p:spTree>
    <p:extLst>
      <p:ext uri="{BB962C8B-B14F-4D97-AF65-F5344CB8AC3E}">
        <p14:creationId xmlns:p14="http://schemas.microsoft.com/office/powerpoint/2010/main" val="322191865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C8E11462-BB42-42F9-B3A3-9626018B5AE1}"/>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2B0B27A9-9C2D-4D91-9333-29DC6178009C}"/>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4302473-F862-4734-BEF1-926BEE865423}"/>
              </a:ext>
            </a:extLst>
          </p:cNvPr>
          <p:cNvSpPr>
            <a:spLocks noGrp="1"/>
          </p:cNvSpPr>
          <p:nvPr>
            <p:ph type="dt" sz="half" idx="10"/>
          </p:nvPr>
        </p:nvSpPr>
        <p:spPr/>
        <p:txBody>
          <a:bodyPr/>
          <a:lstStyle/>
          <a:p>
            <a:fld id="{82F288E0-7875-42C4-84C8-98DBBD3BF4D2}" type="datetimeFigureOut">
              <a:rPr lang="zh-CN" altLang="en-US" smtClean="0"/>
              <a:pPr/>
              <a:t>2021/12/19</a:t>
            </a:fld>
            <a:endParaRPr lang="zh-CN" altLang="en-US"/>
          </a:p>
        </p:txBody>
      </p:sp>
      <p:sp>
        <p:nvSpPr>
          <p:cNvPr id="5" name="Footer Placeholder 4">
            <a:extLst>
              <a:ext uri="{FF2B5EF4-FFF2-40B4-BE49-F238E27FC236}">
                <a16:creationId xmlns:a16="http://schemas.microsoft.com/office/drawing/2014/main" id="{89365227-BC10-478D-8558-E0BFA2D6CC0B}"/>
              </a:ext>
            </a:extLst>
          </p:cNvPr>
          <p:cNvSpPr>
            <a:spLocks noGrp="1"/>
          </p:cNvSpPr>
          <p:nvPr>
            <p:ph type="ftr" sz="quarter" idx="11"/>
          </p:nvPr>
        </p:nvSpPr>
        <p:spPr/>
        <p:txBody>
          <a:bodyPr/>
          <a:lstStyle/>
          <a:p>
            <a:endParaRPr lang="zh-CN" altLang="en-US"/>
          </a:p>
        </p:txBody>
      </p:sp>
      <p:sp>
        <p:nvSpPr>
          <p:cNvPr id="6" name="Slide Number Placeholder 5">
            <a:extLst>
              <a:ext uri="{FF2B5EF4-FFF2-40B4-BE49-F238E27FC236}">
                <a16:creationId xmlns:a16="http://schemas.microsoft.com/office/drawing/2014/main" id="{697166C1-F859-4101-8B8C-7262324773D6}"/>
              </a:ext>
            </a:extLst>
          </p:cNvPr>
          <p:cNvSpPr>
            <a:spLocks noGrp="1"/>
          </p:cNvSpPr>
          <p:nvPr>
            <p:ph type="sldNum" sz="quarter" idx="12"/>
          </p:nvPr>
        </p:nvSpPr>
        <p:spPr/>
        <p:txBody>
          <a:bodyPr/>
          <a:lstStyle/>
          <a:p>
            <a:fld id="{7D9BB5D0-35E4-459D-AEF3-FE4D7C45CC19}" type="slidenum">
              <a:rPr lang="zh-CN" altLang="en-US" smtClean="0"/>
              <a:pPr/>
              <a:t>‹#›</a:t>
            </a:fld>
            <a:endParaRPr lang="zh-CN" altLang="en-US"/>
          </a:p>
        </p:txBody>
      </p:sp>
    </p:spTree>
    <p:extLst>
      <p:ext uri="{BB962C8B-B14F-4D97-AF65-F5344CB8AC3E}">
        <p14:creationId xmlns:p14="http://schemas.microsoft.com/office/powerpoint/2010/main" val="329547209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p:cNvSpPr>
            <a:spLocks noGrp="1"/>
          </p:cNvSpPr>
          <p:nvPr>
            <p:ph type="dt" sz="half" idx="10"/>
          </p:nvPr>
        </p:nvSpPr>
        <p:spPr/>
        <p:txBody>
          <a:bodyPr/>
          <a:lstStyle/>
          <a:p>
            <a:fld id="{509E3E6F-DAE1-4F34-A6AF-636EA22045BF}" type="datetimeFigureOut">
              <a:rPr lang="zh-CN" altLang="en-US" smtClean="0"/>
              <a:t>2021/12/19</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6E00D485-99CD-4423-90E1-03335F6FFA62}" type="slidenum">
              <a:rPr lang="zh-CN" altLang="en-US" smtClean="0"/>
              <a:t>‹#›</a:t>
            </a:fld>
            <a:endParaRPr lang="zh-CN" altLang="en-US"/>
          </a:p>
        </p:txBody>
      </p:sp>
    </p:spTree>
    <p:extLst>
      <p:ext uri="{BB962C8B-B14F-4D97-AF65-F5344CB8AC3E}">
        <p14:creationId xmlns:p14="http://schemas.microsoft.com/office/powerpoint/2010/main" val="3723077193"/>
      </p:ext>
    </p:extLst>
  </p:cSld>
  <p:clrMapOvr>
    <a:masterClrMapping/>
  </p:clrMapOvr>
  <mc:AlternateContent xmlns:mc="http://schemas.openxmlformats.org/markup-compatibility/2006" xmlns:p14="http://schemas.microsoft.com/office/powerpoint/2010/main">
    <mc:Choice Requires="p14">
      <p:transition spd="slow" p14:dur="2000" advClick="0" advTm="4000">
        <p:random/>
      </p:transition>
    </mc:Choice>
    <mc:Fallback xmlns="">
      <p:transition spd="slow" advClick="0" advTm="4000">
        <p:random/>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509E3E6F-DAE1-4F34-A6AF-636EA22045BF}" type="datetimeFigureOut">
              <a:rPr lang="zh-CN" altLang="en-US" smtClean="0"/>
              <a:t>2021/12/19</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6E00D485-99CD-4423-90E1-03335F6FFA62}" type="slidenum">
              <a:rPr lang="zh-CN" altLang="en-US" smtClean="0"/>
              <a:t>‹#›</a:t>
            </a:fld>
            <a:endParaRPr lang="zh-CN" altLang="en-US"/>
          </a:p>
        </p:txBody>
      </p:sp>
    </p:spTree>
    <p:extLst>
      <p:ext uri="{BB962C8B-B14F-4D97-AF65-F5344CB8AC3E}">
        <p14:creationId xmlns:p14="http://schemas.microsoft.com/office/powerpoint/2010/main" val="745993691"/>
      </p:ext>
    </p:extLst>
  </p:cSld>
  <p:clrMapOvr>
    <a:masterClrMapping/>
  </p:clrMapOvr>
  <mc:AlternateContent xmlns:mc="http://schemas.openxmlformats.org/markup-compatibility/2006" xmlns:p14="http://schemas.microsoft.com/office/powerpoint/2010/main">
    <mc:Choice Requires="p14">
      <p:transition spd="slow" p14:dur="2000" advClick="0" advTm="4000">
        <p:random/>
      </p:transition>
    </mc:Choice>
    <mc:Fallback xmlns="">
      <p:transition spd="slow" advClick="0" advTm="4000">
        <p:random/>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p>
        </p:txBody>
      </p:sp>
      <p:sp>
        <p:nvSpPr>
          <p:cNvPr id="4" name="日期占位符 3"/>
          <p:cNvSpPr>
            <a:spLocks noGrp="1"/>
          </p:cNvSpPr>
          <p:nvPr>
            <p:ph type="dt" sz="half" idx="10"/>
          </p:nvPr>
        </p:nvSpPr>
        <p:spPr/>
        <p:txBody>
          <a:bodyPr/>
          <a:lstStyle/>
          <a:p>
            <a:fld id="{509E3E6F-DAE1-4F34-A6AF-636EA22045BF}" type="datetimeFigureOut">
              <a:rPr lang="zh-CN" altLang="en-US" smtClean="0"/>
              <a:t>2021/12/19</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6E00D485-99CD-4423-90E1-03335F6FFA62}" type="slidenum">
              <a:rPr lang="zh-CN" altLang="en-US" smtClean="0"/>
              <a:t>‹#›</a:t>
            </a:fld>
            <a:endParaRPr lang="zh-CN" altLang="en-US"/>
          </a:p>
        </p:txBody>
      </p:sp>
    </p:spTree>
    <p:extLst>
      <p:ext uri="{BB962C8B-B14F-4D97-AF65-F5344CB8AC3E}">
        <p14:creationId xmlns:p14="http://schemas.microsoft.com/office/powerpoint/2010/main" val="2968748997"/>
      </p:ext>
    </p:extLst>
  </p:cSld>
  <p:clrMapOvr>
    <a:masterClrMapping/>
  </p:clrMapOvr>
  <mc:AlternateContent xmlns:mc="http://schemas.openxmlformats.org/markup-compatibility/2006" xmlns:p14="http://schemas.microsoft.com/office/powerpoint/2010/main">
    <mc:Choice Requires="p14">
      <p:transition spd="slow" p14:dur="2000" advClick="0" advTm="4000">
        <p:random/>
      </p:transition>
    </mc:Choice>
    <mc:Fallback xmlns="">
      <p:transition spd="slow" advClick="0" advTm="4000">
        <p:random/>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838200" y="1825625"/>
            <a:ext cx="5181600" cy="435133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172200" y="1825625"/>
            <a:ext cx="5181600" cy="435133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p:txBody>
          <a:bodyPr/>
          <a:lstStyle/>
          <a:p>
            <a:fld id="{509E3E6F-DAE1-4F34-A6AF-636EA22045BF}" type="datetimeFigureOut">
              <a:rPr lang="zh-CN" altLang="en-US" smtClean="0"/>
              <a:t>2021/12/19</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6E00D485-99CD-4423-90E1-03335F6FFA62}" type="slidenum">
              <a:rPr lang="zh-CN" altLang="en-US" smtClean="0"/>
              <a:t>‹#›</a:t>
            </a:fld>
            <a:endParaRPr lang="zh-CN" altLang="en-US"/>
          </a:p>
        </p:txBody>
      </p:sp>
    </p:spTree>
    <p:extLst>
      <p:ext uri="{BB962C8B-B14F-4D97-AF65-F5344CB8AC3E}">
        <p14:creationId xmlns:p14="http://schemas.microsoft.com/office/powerpoint/2010/main" val="2889875729"/>
      </p:ext>
    </p:extLst>
  </p:cSld>
  <p:clrMapOvr>
    <a:masterClrMapping/>
  </p:clrMapOvr>
  <mc:AlternateContent xmlns:mc="http://schemas.openxmlformats.org/markup-compatibility/2006" xmlns:p14="http://schemas.microsoft.com/office/powerpoint/2010/main">
    <mc:Choice Requires="p14">
      <p:transition spd="slow" p14:dur="2000" advClick="0" advTm="4000">
        <p:random/>
      </p:transition>
    </mc:Choice>
    <mc:Fallback xmlns="">
      <p:transition spd="slow" advClick="0" advTm="4000">
        <p:random/>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839788" y="2505075"/>
            <a:ext cx="5157787" cy="368458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72200" y="2505075"/>
            <a:ext cx="5183188" cy="368458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509E3E6F-DAE1-4F34-A6AF-636EA22045BF}" type="datetimeFigureOut">
              <a:rPr lang="zh-CN" altLang="en-US" smtClean="0"/>
              <a:t>2021/12/19</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6E00D485-99CD-4423-90E1-03335F6FFA62}" type="slidenum">
              <a:rPr lang="zh-CN" altLang="en-US" smtClean="0"/>
              <a:t>‹#›</a:t>
            </a:fld>
            <a:endParaRPr lang="zh-CN" altLang="en-US"/>
          </a:p>
        </p:txBody>
      </p:sp>
    </p:spTree>
    <p:extLst>
      <p:ext uri="{BB962C8B-B14F-4D97-AF65-F5344CB8AC3E}">
        <p14:creationId xmlns:p14="http://schemas.microsoft.com/office/powerpoint/2010/main" val="867365888"/>
      </p:ext>
    </p:extLst>
  </p:cSld>
  <p:clrMapOvr>
    <a:masterClrMapping/>
  </p:clrMapOvr>
  <mc:AlternateContent xmlns:mc="http://schemas.openxmlformats.org/markup-compatibility/2006" xmlns:p14="http://schemas.microsoft.com/office/powerpoint/2010/main">
    <mc:Choice Requires="p14">
      <p:transition spd="slow" p14:dur="2000" advClick="0" advTm="4000">
        <p:random/>
      </p:transition>
    </mc:Choice>
    <mc:Fallback xmlns="">
      <p:transition spd="slow" advClick="0" advTm="4000">
        <p:random/>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509E3E6F-DAE1-4F34-A6AF-636EA22045BF}" type="datetimeFigureOut">
              <a:rPr lang="zh-CN" altLang="en-US" smtClean="0"/>
              <a:t>2021/12/19</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6E00D485-99CD-4423-90E1-03335F6FFA62}" type="slidenum">
              <a:rPr lang="zh-CN" altLang="en-US" smtClean="0"/>
              <a:t>‹#›</a:t>
            </a:fld>
            <a:endParaRPr lang="zh-CN" altLang="en-US"/>
          </a:p>
        </p:txBody>
      </p:sp>
    </p:spTree>
    <p:extLst>
      <p:ext uri="{BB962C8B-B14F-4D97-AF65-F5344CB8AC3E}">
        <p14:creationId xmlns:p14="http://schemas.microsoft.com/office/powerpoint/2010/main" val="10757461"/>
      </p:ext>
    </p:extLst>
  </p:cSld>
  <p:clrMapOvr>
    <a:masterClrMapping/>
  </p:clrMapOvr>
  <mc:AlternateContent xmlns:mc="http://schemas.openxmlformats.org/markup-compatibility/2006" xmlns:p14="http://schemas.microsoft.com/office/powerpoint/2010/main">
    <mc:Choice Requires="p14">
      <p:transition spd="slow" p14:dur="2000" advClick="0" advTm="4000">
        <p:random/>
      </p:transition>
    </mc:Choice>
    <mc:Fallback xmlns="">
      <p:transition spd="slow" advClick="0" advTm="4000">
        <p:random/>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509E3E6F-DAE1-4F34-A6AF-636EA22045BF}" type="datetimeFigureOut">
              <a:rPr lang="zh-CN" altLang="en-US" smtClean="0"/>
              <a:t>2021/12/19</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6E00D485-99CD-4423-90E1-03335F6FFA62}" type="slidenum">
              <a:rPr lang="zh-CN" altLang="en-US" smtClean="0"/>
              <a:t>‹#›</a:t>
            </a:fld>
            <a:endParaRPr lang="zh-CN" altLang="en-US"/>
          </a:p>
        </p:txBody>
      </p:sp>
    </p:spTree>
    <p:extLst>
      <p:ext uri="{BB962C8B-B14F-4D97-AF65-F5344CB8AC3E}">
        <p14:creationId xmlns:p14="http://schemas.microsoft.com/office/powerpoint/2010/main" val="2126750184"/>
      </p:ext>
    </p:extLst>
  </p:cSld>
  <p:clrMapOvr>
    <a:masterClrMapping/>
  </p:clrMapOvr>
  <mc:AlternateContent xmlns:mc="http://schemas.openxmlformats.org/markup-compatibility/2006" xmlns:p14="http://schemas.microsoft.com/office/powerpoint/2010/main">
    <mc:Choice Requires="p14">
      <p:transition spd="slow" p14:dur="2000" advClick="0" advTm="4000">
        <p:random/>
      </p:transition>
    </mc:Choice>
    <mc:Fallback xmlns="">
      <p:transition spd="slow" advClick="0" advTm="4000">
        <p:random/>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509E3E6F-DAE1-4F34-A6AF-636EA22045BF}" type="datetimeFigureOut">
              <a:rPr lang="zh-CN" altLang="en-US" smtClean="0"/>
              <a:t>2021/12/19</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6E00D485-99CD-4423-90E1-03335F6FFA62}" type="slidenum">
              <a:rPr lang="zh-CN" altLang="en-US" smtClean="0"/>
              <a:t>‹#›</a:t>
            </a:fld>
            <a:endParaRPr lang="zh-CN" altLang="en-US"/>
          </a:p>
        </p:txBody>
      </p:sp>
    </p:spTree>
    <p:extLst>
      <p:ext uri="{BB962C8B-B14F-4D97-AF65-F5344CB8AC3E}">
        <p14:creationId xmlns:p14="http://schemas.microsoft.com/office/powerpoint/2010/main" val="2742940801"/>
      </p:ext>
    </p:extLst>
  </p:cSld>
  <p:clrMapOvr>
    <a:masterClrMapping/>
  </p:clrMapOvr>
  <mc:AlternateContent xmlns:mc="http://schemas.openxmlformats.org/markup-compatibility/2006" xmlns:p14="http://schemas.microsoft.com/office/powerpoint/2010/main">
    <mc:Choice Requires="p14">
      <p:transition spd="slow" p14:dur="2000" advClick="0" advTm="4000">
        <p:random/>
      </p:transition>
    </mc:Choice>
    <mc:Fallback xmlns="">
      <p:transition spd="slow" advClick="0" advTm="4000">
        <p:random/>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A18EE1-3187-45E8-AA4E-7AE8857201D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D2A6D387-9EDA-462E-950A-88A57330F214}"/>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1CB7654-4035-4BFD-8496-F59BA9D160F6}"/>
              </a:ext>
            </a:extLst>
          </p:cNvPr>
          <p:cNvSpPr>
            <a:spLocks noGrp="1"/>
          </p:cNvSpPr>
          <p:nvPr>
            <p:ph type="dt" sz="half" idx="10"/>
          </p:nvPr>
        </p:nvSpPr>
        <p:spPr/>
        <p:txBody>
          <a:bodyPr/>
          <a:lstStyle/>
          <a:p>
            <a:fld id="{82F288E0-7875-42C4-84C8-98DBBD3BF4D2}" type="datetimeFigureOut">
              <a:rPr lang="zh-CN" altLang="en-US" smtClean="0"/>
              <a:pPr/>
              <a:t>2021/12/19</a:t>
            </a:fld>
            <a:endParaRPr lang="zh-CN" altLang="en-US"/>
          </a:p>
        </p:txBody>
      </p:sp>
      <p:sp>
        <p:nvSpPr>
          <p:cNvPr id="5" name="Footer Placeholder 4">
            <a:extLst>
              <a:ext uri="{FF2B5EF4-FFF2-40B4-BE49-F238E27FC236}">
                <a16:creationId xmlns:a16="http://schemas.microsoft.com/office/drawing/2014/main" id="{CBAB18E2-AFE8-4383-876F-BE7B87D6DDF5}"/>
              </a:ext>
            </a:extLst>
          </p:cNvPr>
          <p:cNvSpPr>
            <a:spLocks noGrp="1"/>
          </p:cNvSpPr>
          <p:nvPr>
            <p:ph type="ftr" sz="quarter" idx="11"/>
          </p:nvPr>
        </p:nvSpPr>
        <p:spPr/>
        <p:txBody>
          <a:bodyPr/>
          <a:lstStyle/>
          <a:p>
            <a:endParaRPr lang="zh-CN" altLang="en-US"/>
          </a:p>
        </p:txBody>
      </p:sp>
      <p:sp>
        <p:nvSpPr>
          <p:cNvPr id="6" name="Slide Number Placeholder 5">
            <a:extLst>
              <a:ext uri="{FF2B5EF4-FFF2-40B4-BE49-F238E27FC236}">
                <a16:creationId xmlns:a16="http://schemas.microsoft.com/office/drawing/2014/main" id="{B8B94441-D098-4610-99CA-B118414CD21A}"/>
              </a:ext>
            </a:extLst>
          </p:cNvPr>
          <p:cNvSpPr>
            <a:spLocks noGrp="1"/>
          </p:cNvSpPr>
          <p:nvPr>
            <p:ph type="sldNum" sz="quarter" idx="12"/>
          </p:nvPr>
        </p:nvSpPr>
        <p:spPr/>
        <p:txBody>
          <a:bodyPr/>
          <a:lstStyle/>
          <a:p>
            <a:fld id="{7D9BB5D0-35E4-459D-AEF3-FE4D7C45CC19}" type="slidenum">
              <a:rPr lang="zh-CN" altLang="en-US" smtClean="0"/>
              <a:pPr/>
              <a:t>‹#›</a:t>
            </a:fld>
            <a:endParaRPr lang="zh-CN" altLang="en-US"/>
          </a:p>
        </p:txBody>
      </p:sp>
    </p:spTree>
    <p:extLst>
      <p:ext uri="{BB962C8B-B14F-4D97-AF65-F5344CB8AC3E}">
        <p14:creationId xmlns:p14="http://schemas.microsoft.com/office/powerpoint/2010/main" val="428301865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509E3E6F-DAE1-4F34-A6AF-636EA22045BF}" type="datetimeFigureOut">
              <a:rPr lang="zh-CN" altLang="en-US" smtClean="0"/>
              <a:t>2021/12/19</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6E00D485-99CD-4423-90E1-03335F6FFA62}" type="slidenum">
              <a:rPr lang="zh-CN" altLang="en-US" smtClean="0"/>
              <a:t>‹#›</a:t>
            </a:fld>
            <a:endParaRPr lang="zh-CN" altLang="en-US"/>
          </a:p>
        </p:txBody>
      </p:sp>
    </p:spTree>
    <p:extLst>
      <p:ext uri="{BB962C8B-B14F-4D97-AF65-F5344CB8AC3E}">
        <p14:creationId xmlns:p14="http://schemas.microsoft.com/office/powerpoint/2010/main" val="599198191"/>
      </p:ext>
    </p:extLst>
  </p:cSld>
  <p:clrMapOvr>
    <a:masterClrMapping/>
  </p:clrMapOvr>
  <mc:AlternateContent xmlns:mc="http://schemas.openxmlformats.org/markup-compatibility/2006" xmlns:p14="http://schemas.microsoft.com/office/powerpoint/2010/main">
    <mc:Choice Requires="p14">
      <p:transition spd="slow" p14:dur="2000" advClick="0" advTm="4000">
        <p:random/>
      </p:transition>
    </mc:Choice>
    <mc:Fallback xmlns="">
      <p:transition spd="slow" advClick="0" advTm="4000">
        <p:random/>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509E3E6F-DAE1-4F34-A6AF-636EA22045BF}" type="datetimeFigureOut">
              <a:rPr lang="zh-CN" altLang="en-US" smtClean="0"/>
              <a:t>2021/12/19</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6E00D485-99CD-4423-90E1-03335F6FFA62}" type="slidenum">
              <a:rPr lang="zh-CN" altLang="en-US" smtClean="0"/>
              <a:t>‹#›</a:t>
            </a:fld>
            <a:endParaRPr lang="zh-CN" altLang="en-US"/>
          </a:p>
        </p:txBody>
      </p:sp>
    </p:spTree>
    <p:extLst>
      <p:ext uri="{BB962C8B-B14F-4D97-AF65-F5344CB8AC3E}">
        <p14:creationId xmlns:p14="http://schemas.microsoft.com/office/powerpoint/2010/main" val="1362818086"/>
      </p:ext>
    </p:extLst>
  </p:cSld>
  <p:clrMapOvr>
    <a:masterClrMapping/>
  </p:clrMapOvr>
  <mc:AlternateContent xmlns:mc="http://schemas.openxmlformats.org/markup-compatibility/2006" xmlns:p14="http://schemas.microsoft.com/office/powerpoint/2010/main">
    <mc:Choice Requires="p14">
      <p:transition spd="slow" p14:dur="2000" advClick="0" advTm="4000">
        <p:random/>
      </p:transition>
    </mc:Choice>
    <mc:Fallback xmlns="">
      <p:transition spd="slow" advClick="0" advTm="4000">
        <p:random/>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509E3E6F-DAE1-4F34-A6AF-636EA22045BF}" type="datetimeFigureOut">
              <a:rPr lang="zh-CN" altLang="en-US" smtClean="0"/>
              <a:t>2021/12/19</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6E00D485-99CD-4423-90E1-03335F6FFA62}" type="slidenum">
              <a:rPr lang="zh-CN" altLang="en-US" smtClean="0"/>
              <a:t>‹#›</a:t>
            </a:fld>
            <a:endParaRPr lang="zh-CN" altLang="en-US"/>
          </a:p>
        </p:txBody>
      </p:sp>
    </p:spTree>
    <p:extLst>
      <p:ext uri="{BB962C8B-B14F-4D97-AF65-F5344CB8AC3E}">
        <p14:creationId xmlns:p14="http://schemas.microsoft.com/office/powerpoint/2010/main" val="1140755202"/>
      </p:ext>
    </p:extLst>
  </p:cSld>
  <p:clrMapOvr>
    <a:masterClrMapping/>
  </p:clrMapOvr>
  <mc:AlternateContent xmlns:mc="http://schemas.openxmlformats.org/markup-compatibility/2006" xmlns:p14="http://schemas.microsoft.com/office/powerpoint/2010/main">
    <mc:Choice Requires="p14">
      <p:transition spd="slow" p14:dur="2000" advClick="0" advTm="4000">
        <p:random/>
      </p:transition>
    </mc:Choice>
    <mc:Fallback xmlns="">
      <p:transition spd="slow" advClick="0" advTm="4000">
        <p:random/>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自定义版式">
    <p:spTree>
      <p:nvGrpSpPr>
        <p:cNvPr id="1" name=""/>
        <p:cNvGrpSpPr/>
        <p:nvPr/>
      </p:nvGrpSpPr>
      <p:grpSpPr>
        <a:xfrm>
          <a:off x="0" y="0"/>
          <a:ext cx="0" cy="0"/>
          <a:chOff x="0" y="0"/>
          <a:chExt cx="0" cy="0"/>
        </a:xfrm>
      </p:grpSpPr>
    </p:spTree>
    <p:extLst>
      <p:ext uri="{BB962C8B-B14F-4D97-AF65-F5344CB8AC3E}">
        <p14:creationId xmlns:p14="http://schemas.microsoft.com/office/powerpoint/2010/main" val="1858122870"/>
      </p:ext>
    </p:extLst>
  </p:cSld>
  <p:clrMapOvr>
    <a:masterClrMapping/>
  </p:clrMapOvr>
  <mc:AlternateContent xmlns:mc="http://schemas.openxmlformats.org/markup-compatibility/2006" xmlns:p14="http://schemas.microsoft.com/office/powerpoint/2010/main">
    <mc:Choice Requires="p14">
      <p:transition spd="slow" p14:dur="2000" advClick="0" advTm="4000">
        <p:random/>
      </p:transition>
    </mc:Choice>
    <mc:Fallback xmlns="">
      <p:transition spd="slow" advClick="0" advTm="4000">
        <p:random/>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1_仅标题">
    <p:spTree>
      <p:nvGrpSpPr>
        <p:cNvPr id="1" name=""/>
        <p:cNvGrpSpPr/>
        <p:nvPr/>
      </p:nvGrpSpPr>
      <p:grpSpPr>
        <a:xfrm>
          <a:off x="0" y="0"/>
          <a:ext cx="0" cy="0"/>
          <a:chOff x="0" y="0"/>
          <a:chExt cx="0" cy="0"/>
        </a:xfrm>
      </p:grpSpPr>
      <p:sp>
        <p:nvSpPr>
          <p:cNvPr id="15" name="图片占位符 14"/>
          <p:cNvSpPr>
            <a:spLocks noGrp="1"/>
          </p:cNvSpPr>
          <p:nvPr>
            <p:ph type="pic" sz="quarter" idx="10"/>
          </p:nvPr>
        </p:nvSpPr>
        <p:spPr>
          <a:xfrm>
            <a:off x="1049388" y="2231537"/>
            <a:ext cx="1681112" cy="1671026"/>
          </a:xfrm>
          <a:custGeom>
            <a:avLst/>
            <a:gdLst>
              <a:gd name="connsiteX0" fmla="*/ 810346 w 1681112"/>
              <a:gd name="connsiteY0" fmla="*/ 0 h 1671026"/>
              <a:gd name="connsiteX1" fmla="*/ 1243099 w 1681112"/>
              <a:gd name="connsiteY1" fmla="*/ 129826 h 1671026"/>
              <a:gd name="connsiteX2" fmla="*/ 1546026 w 1681112"/>
              <a:gd name="connsiteY2" fmla="*/ 424098 h 1671026"/>
              <a:gd name="connsiteX3" fmla="*/ 1675852 w 1681112"/>
              <a:gd name="connsiteY3" fmla="*/ 1047262 h 1671026"/>
              <a:gd name="connsiteX4" fmla="*/ 1381580 w 1681112"/>
              <a:gd name="connsiteY4" fmla="*/ 1462705 h 1671026"/>
              <a:gd name="connsiteX5" fmla="*/ 844966 w 1681112"/>
              <a:gd name="connsiteY5" fmla="*/ 1670426 h 1671026"/>
              <a:gd name="connsiteX6" fmla="*/ 299697 w 1681112"/>
              <a:gd name="connsiteY6" fmla="*/ 1514635 h 1671026"/>
              <a:gd name="connsiteX7" fmla="*/ 31391 w 1681112"/>
              <a:gd name="connsiteY7" fmla="*/ 1203053 h 1671026"/>
              <a:gd name="connsiteX8" fmla="*/ 5426 w 1681112"/>
              <a:gd name="connsiteY8" fmla="*/ 822231 h 1671026"/>
              <a:gd name="connsiteX9" fmla="*/ 31391 w 1681112"/>
              <a:gd name="connsiteY9" fmla="*/ 631819 h 1671026"/>
              <a:gd name="connsiteX10" fmla="*/ 48701 w 1681112"/>
              <a:gd name="connsiteY10" fmla="*/ 571234 h 1671026"/>
              <a:gd name="connsiteX11" fmla="*/ 342973 w 1681112"/>
              <a:gd name="connsiteY11" fmla="*/ 129826 h 1671026"/>
              <a:gd name="connsiteX12" fmla="*/ 810346 w 1681112"/>
              <a:gd name="connsiteY12" fmla="*/ 0 h 16710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681112" h="1671026">
                <a:moveTo>
                  <a:pt x="810346" y="0"/>
                </a:moveTo>
                <a:cubicBezTo>
                  <a:pt x="960367" y="0"/>
                  <a:pt x="1120485" y="59143"/>
                  <a:pt x="1243099" y="129826"/>
                </a:cubicBezTo>
                <a:cubicBezTo>
                  <a:pt x="1365712" y="200509"/>
                  <a:pt x="1473901" y="271192"/>
                  <a:pt x="1546026" y="424098"/>
                </a:cubicBezTo>
                <a:cubicBezTo>
                  <a:pt x="1618151" y="577004"/>
                  <a:pt x="1703260" y="874161"/>
                  <a:pt x="1675852" y="1047262"/>
                </a:cubicBezTo>
                <a:cubicBezTo>
                  <a:pt x="1648444" y="1220363"/>
                  <a:pt x="1520061" y="1358844"/>
                  <a:pt x="1381580" y="1462705"/>
                </a:cubicBezTo>
                <a:cubicBezTo>
                  <a:pt x="1243099" y="1566566"/>
                  <a:pt x="1025280" y="1661771"/>
                  <a:pt x="844966" y="1670426"/>
                </a:cubicBezTo>
                <a:cubicBezTo>
                  <a:pt x="664653" y="1679082"/>
                  <a:pt x="435294" y="1592531"/>
                  <a:pt x="299697" y="1514635"/>
                </a:cubicBezTo>
                <a:cubicBezTo>
                  <a:pt x="164101" y="1436740"/>
                  <a:pt x="80436" y="1318454"/>
                  <a:pt x="31391" y="1203053"/>
                </a:cubicBezTo>
                <a:cubicBezTo>
                  <a:pt x="-17655" y="1087653"/>
                  <a:pt x="5426" y="917436"/>
                  <a:pt x="5426" y="822231"/>
                </a:cubicBezTo>
                <a:cubicBezTo>
                  <a:pt x="5426" y="727025"/>
                  <a:pt x="18408" y="679422"/>
                  <a:pt x="31391" y="631819"/>
                </a:cubicBezTo>
                <a:lnTo>
                  <a:pt x="48701" y="571234"/>
                </a:lnTo>
                <a:cubicBezTo>
                  <a:pt x="132366" y="398133"/>
                  <a:pt x="216032" y="225032"/>
                  <a:pt x="342973" y="129826"/>
                </a:cubicBezTo>
                <a:cubicBezTo>
                  <a:pt x="469914" y="34620"/>
                  <a:pt x="660325" y="0"/>
                  <a:pt x="810346" y="0"/>
                </a:cubicBezTo>
                <a:close/>
              </a:path>
            </a:pathLst>
          </a:custGeom>
        </p:spPr>
        <p:txBody>
          <a:bodyPr wrap="square">
            <a:noAutofit/>
          </a:bodyPr>
          <a:lstStyle/>
          <a:p>
            <a:endParaRPr lang="zh-CN" altLang="en-US"/>
          </a:p>
        </p:txBody>
      </p:sp>
      <p:sp>
        <p:nvSpPr>
          <p:cNvPr id="16" name="图片占位符 15"/>
          <p:cNvSpPr>
            <a:spLocks noGrp="1"/>
          </p:cNvSpPr>
          <p:nvPr>
            <p:ph type="pic" sz="quarter" idx="11"/>
          </p:nvPr>
        </p:nvSpPr>
        <p:spPr>
          <a:xfrm>
            <a:off x="3739239" y="2231537"/>
            <a:ext cx="1681112" cy="1671026"/>
          </a:xfrm>
          <a:custGeom>
            <a:avLst/>
            <a:gdLst>
              <a:gd name="connsiteX0" fmla="*/ 810346 w 1681112"/>
              <a:gd name="connsiteY0" fmla="*/ 0 h 1671026"/>
              <a:gd name="connsiteX1" fmla="*/ 1243099 w 1681112"/>
              <a:gd name="connsiteY1" fmla="*/ 129826 h 1671026"/>
              <a:gd name="connsiteX2" fmla="*/ 1546026 w 1681112"/>
              <a:gd name="connsiteY2" fmla="*/ 424098 h 1671026"/>
              <a:gd name="connsiteX3" fmla="*/ 1675852 w 1681112"/>
              <a:gd name="connsiteY3" fmla="*/ 1047262 h 1671026"/>
              <a:gd name="connsiteX4" fmla="*/ 1381580 w 1681112"/>
              <a:gd name="connsiteY4" fmla="*/ 1462705 h 1671026"/>
              <a:gd name="connsiteX5" fmla="*/ 844966 w 1681112"/>
              <a:gd name="connsiteY5" fmla="*/ 1670426 h 1671026"/>
              <a:gd name="connsiteX6" fmla="*/ 299698 w 1681112"/>
              <a:gd name="connsiteY6" fmla="*/ 1514635 h 1671026"/>
              <a:gd name="connsiteX7" fmla="*/ 31391 w 1681112"/>
              <a:gd name="connsiteY7" fmla="*/ 1203053 h 1671026"/>
              <a:gd name="connsiteX8" fmla="*/ 5426 w 1681112"/>
              <a:gd name="connsiteY8" fmla="*/ 822231 h 1671026"/>
              <a:gd name="connsiteX9" fmla="*/ 31391 w 1681112"/>
              <a:gd name="connsiteY9" fmla="*/ 631819 h 1671026"/>
              <a:gd name="connsiteX10" fmla="*/ 48701 w 1681112"/>
              <a:gd name="connsiteY10" fmla="*/ 571234 h 1671026"/>
              <a:gd name="connsiteX11" fmla="*/ 342973 w 1681112"/>
              <a:gd name="connsiteY11" fmla="*/ 129826 h 1671026"/>
              <a:gd name="connsiteX12" fmla="*/ 810346 w 1681112"/>
              <a:gd name="connsiteY12" fmla="*/ 0 h 16710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681112" h="1671026">
                <a:moveTo>
                  <a:pt x="810346" y="0"/>
                </a:moveTo>
                <a:cubicBezTo>
                  <a:pt x="960367" y="0"/>
                  <a:pt x="1120485" y="59143"/>
                  <a:pt x="1243099" y="129826"/>
                </a:cubicBezTo>
                <a:cubicBezTo>
                  <a:pt x="1365712" y="200509"/>
                  <a:pt x="1473901" y="271192"/>
                  <a:pt x="1546026" y="424098"/>
                </a:cubicBezTo>
                <a:cubicBezTo>
                  <a:pt x="1618151" y="577004"/>
                  <a:pt x="1703260" y="874161"/>
                  <a:pt x="1675852" y="1047262"/>
                </a:cubicBezTo>
                <a:cubicBezTo>
                  <a:pt x="1648444" y="1220363"/>
                  <a:pt x="1520061" y="1358844"/>
                  <a:pt x="1381580" y="1462705"/>
                </a:cubicBezTo>
                <a:cubicBezTo>
                  <a:pt x="1243099" y="1566566"/>
                  <a:pt x="1025280" y="1661771"/>
                  <a:pt x="844966" y="1670426"/>
                </a:cubicBezTo>
                <a:cubicBezTo>
                  <a:pt x="664653" y="1679082"/>
                  <a:pt x="435294" y="1592531"/>
                  <a:pt x="299698" y="1514635"/>
                </a:cubicBezTo>
                <a:cubicBezTo>
                  <a:pt x="164101" y="1436740"/>
                  <a:pt x="80436" y="1318454"/>
                  <a:pt x="31391" y="1203053"/>
                </a:cubicBezTo>
                <a:cubicBezTo>
                  <a:pt x="-17655" y="1087653"/>
                  <a:pt x="5426" y="917436"/>
                  <a:pt x="5426" y="822231"/>
                </a:cubicBezTo>
                <a:cubicBezTo>
                  <a:pt x="5426" y="727025"/>
                  <a:pt x="18408" y="679422"/>
                  <a:pt x="31391" y="631819"/>
                </a:cubicBezTo>
                <a:lnTo>
                  <a:pt x="48701" y="571234"/>
                </a:lnTo>
                <a:cubicBezTo>
                  <a:pt x="132366" y="398133"/>
                  <a:pt x="216032" y="225032"/>
                  <a:pt x="342973" y="129826"/>
                </a:cubicBezTo>
                <a:cubicBezTo>
                  <a:pt x="469914" y="34620"/>
                  <a:pt x="660325" y="0"/>
                  <a:pt x="810346" y="0"/>
                </a:cubicBezTo>
                <a:close/>
              </a:path>
            </a:pathLst>
          </a:custGeom>
        </p:spPr>
        <p:txBody>
          <a:bodyPr wrap="square">
            <a:noAutofit/>
          </a:bodyPr>
          <a:lstStyle/>
          <a:p>
            <a:endParaRPr lang="zh-CN" altLang="en-US"/>
          </a:p>
        </p:txBody>
      </p:sp>
      <p:sp>
        <p:nvSpPr>
          <p:cNvPr id="17" name="图片占位符 16"/>
          <p:cNvSpPr>
            <a:spLocks noGrp="1"/>
          </p:cNvSpPr>
          <p:nvPr>
            <p:ph type="pic" sz="quarter" idx="12"/>
          </p:nvPr>
        </p:nvSpPr>
        <p:spPr>
          <a:xfrm>
            <a:off x="6429090" y="2231537"/>
            <a:ext cx="1681112" cy="1671026"/>
          </a:xfrm>
          <a:custGeom>
            <a:avLst/>
            <a:gdLst>
              <a:gd name="connsiteX0" fmla="*/ 810346 w 1681112"/>
              <a:gd name="connsiteY0" fmla="*/ 0 h 1671026"/>
              <a:gd name="connsiteX1" fmla="*/ 1243099 w 1681112"/>
              <a:gd name="connsiteY1" fmla="*/ 129826 h 1671026"/>
              <a:gd name="connsiteX2" fmla="*/ 1546026 w 1681112"/>
              <a:gd name="connsiteY2" fmla="*/ 424098 h 1671026"/>
              <a:gd name="connsiteX3" fmla="*/ 1675852 w 1681112"/>
              <a:gd name="connsiteY3" fmla="*/ 1047262 h 1671026"/>
              <a:gd name="connsiteX4" fmla="*/ 1381580 w 1681112"/>
              <a:gd name="connsiteY4" fmla="*/ 1462705 h 1671026"/>
              <a:gd name="connsiteX5" fmla="*/ 844966 w 1681112"/>
              <a:gd name="connsiteY5" fmla="*/ 1670426 h 1671026"/>
              <a:gd name="connsiteX6" fmla="*/ 299698 w 1681112"/>
              <a:gd name="connsiteY6" fmla="*/ 1514635 h 1671026"/>
              <a:gd name="connsiteX7" fmla="*/ 31391 w 1681112"/>
              <a:gd name="connsiteY7" fmla="*/ 1203053 h 1671026"/>
              <a:gd name="connsiteX8" fmla="*/ 5426 w 1681112"/>
              <a:gd name="connsiteY8" fmla="*/ 822231 h 1671026"/>
              <a:gd name="connsiteX9" fmla="*/ 31391 w 1681112"/>
              <a:gd name="connsiteY9" fmla="*/ 631819 h 1671026"/>
              <a:gd name="connsiteX10" fmla="*/ 48701 w 1681112"/>
              <a:gd name="connsiteY10" fmla="*/ 571234 h 1671026"/>
              <a:gd name="connsiteX11" fmla="*/ 342973 w 1681112"/>
              <a:gd name="connsiteY11" fmla="*/ 129826 h 1671026"/>
              <a:gd name="connsiteX12" fmla="*/ 810346 w 1681112"/>
              <a:gd name="connsiteY12" fmla="*/ 0 h 16710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681112" h="1671026">
                <a:moveTo>
                  <a:pt x="810346" y="0"/>
                </a:moveTo>
                <a:cubicBezTo>
                  <a:pt x="960367" y="0"/>
                  <a:pt x="1120485" y="59143"/>
                  <a:pt x="1243099" y="129826"/>
                </a:cubicBezTo>
                <a:cubicBezTo>
                  <a:pt x="1365712" y="200509"/>
                  <a:pt x="1473901" y="271192"/>
                  <a:pt x="1546026" y="424098"/>
                </a:cubicBezTo>
                <a:cubicBezTo>
                  <a:pt x="1618151" y="577004"/>
                  <a:pt x="1703260" y="874161"/>
                  <a:pt x="1675852" y="1047262"/>
                </a:cubicBezTo>
                <a:cubicBezTo>
                  <a:pt x="1648444" y="1220363"/>
                  <a:pt x="1520061" y="1358844"/>
                  <a:pt x="1381580" y="1462705"/>
                </a:cubicBezTo>
                <a:cubicBezTo>
                  <a:pt x="1243099" y="1566566"/>
                  <a:pt x="1025280" y="1661771"/>
                  <a:pt x="844966" y="1670426"/>
                </a:cubicBezTo>
                <a:cubicBezTo>
                  <a:pt x="664653" y="1679082"/>
                  <a:pt x="435294" y="1592531"/>
                  <a:pt x="299698" y="1514635"/>
                </a:cubicBezTo>
                <a:cubicBezTo>
                  <a:pt x="164101" y="1436740"/>
                  <a:pt x="80436" y="1318454"/>
                  <a:pt x="31391" y="1203053"/>
                </a:cubicBezTo>
                <a:cubicBezTo>
                  <a:pt x="-17655" y="1087653"/>
                  <a:pt x="5426" y="917436"/>
                  <a:pt x="5426" y="822231"/>
                </a:cubicBezTo>
                <a:cubicBezTo>
                  <a:pt x="5426" y="727025"/>
                  <a:pt x="18408" y="679422"/>
                  <a:pt x="31391" y="631819"/>
                </a:cubicBezTo>
                <a:lnTo>
                  <a:pt x="48701" y="571234"/>
                </a:lnTo>
                <a:cubicBezTo>
                  <a:pt x="132366" y="398133"/>
                  <a:pt x="216032" y="225032"/>
                  <a:pt x="342973" y="129826"/>
                </a:cubicBezTo>
                <a:cubicBezTo>
                  <a:pt x="469914" y="34620"/>
                  <a:pt x="660325" y="0"/>
                  <a:pt x="810346" y="0"/>
                </a:cubicBezTo>
                <a:close/>
              </a:path>
            </a:pathLst>
          </a:custGeom>
        </p:spPr>
        <p:txBody>
          <a:bodyPr wrap="square">
            <a:noAutofit/>
          </a:bodyPr>
          <a:lstStyle/>
          <a:p>
            <a:endParaRPr lang="zh-CN" altLang="en-US"/>
          </a:p>
        </p:txBody>
      </p:sp>
      <p:sp>
        <p:nvSpPr>
          <p:cNvPr id="18" name="图片占位符 17"/>
          <p:cNvSpPr>
            <a:spLocks noGrp="1"/>
          </p:cNvSpPr>
          <p:nvPr>
            <p:ph type="pic" sz="quarter" idx="13"/>
          </p:nvPr>
        </p:nvSpPr>
        <p:spPr>
          <a:xfrm>
            <a:off x="9118940" y="2231537"/>
            <a:ext cx="1681113" cy="1671026"/>
          </a:xfrm>
          <a:custGeom>
            <a:avLst/>
            <a:gdLst>
              <a:gd name="connsiteX0" fmla="*/ 810347 w 1681113"/>
              <a:gd name="connsiteY0" fmla="*/ 0 h 1671026"/>
              <a:gd name="connsiteX1" fmla="*/ 1243100 w 1681113"/>
              <a:gd name="connsiteY1" fmla="*/ 129826 h 1671026"/>
              <a:gd name="connsiteX2" fmla="*/ 1546027 w 1681113"/>
              <a:gd name="connsiteY2" fmla="*/ 424098 h 1671026"/>
              <a:gd name="connsiteX3" fmla="*/ 1675853 w 1681113"/>
              <a:gd name="connsiteY3" fmla="*/ 1047262 h 1671026"/>
              <a:gd name="connsiteX4" fmla="*/ 1381581 w 1681113"/>
              <a:gd name="connsiteY4" fmla="*/ 1462705 h 1671026"/>
              <a:gd name="connsiteX5" fmla="*/ 844967 w 1681113"/>
              <a:gd name="connsiteY5" fmla="*/ 1670426 h 1671026"/>
              <a:gd name="connsiteX6" fmla="*/ 299698 w 1681113"/>
              <a:gd name="connsiteY6" fmla="*/ 1514635 h 1671026"/>
              <a:gd name="connsiteX7" fmla="*/ 31392 w 1681113"/>
              <a:gd name="connsiteY7" fmla="*/ 1203053 h 1671026"/>
              <a:gd name="connsiteX8" fmla="*/ 5426 w 1681113"/>
              <a:gd name="connsiteY8" fmla="*/ 822231 h 1671026"/>
              <a:gd name="connsiteX9" fmla="*/ 31392 w 1681113"/>
              <a:gd name="connsiteY9" fmla="*/ 631819 h 1671026"/>
              <a:gd name="connsiteX10" fmla="*/ 48702 w 1681113"/>
              <a:gd name="connsiteY10" fmla="*/ 571234 h 1671026"/>
              <a:gd name="connsiteX11" fmla="*/ 342974 w 1681113"/>
              <a:gd name="connsiteY11" fmla="*/ 129826 h 1671026"/>
              <a:gd name="connsiteX12" fmla="*/ 810347 w 1681113"/>
              <a:gd name="connsiteY12" fmla="*/ 0 h 16710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681113" h="1671026">
                <a:moveTo>
                  <a:pt x="810347" y="0"/>
                </a:moveTo>
                <a:cubicBezTo>
                  <a:pt x="960367" y="0"/>
                  <a:pt x="1120486" y="59143"/>
                  <a:pt x="1243100" y="129826"/>
                </a:cubicBezTo>
                <a:cubicBezTo>
                  <a:pt x="1365713" y="200509"/>
                  <a:pt x="1473901" y="271192"/>
                  <a:pt x="1546027" y="424098"/>
                </a:cubicBezTo>
                <a:cubicBezTo>
                  <a:pt x="1618152" y="577004"/>
                  <a:pt x="1703260" y="874161"/>
                  <a:pt x="1675853" y="1047262"/>
                </a:cubicBezTo>
                <a:cubicBezTo>
                  <a:pt x="1648445" y="1220363"/>
                  <a:pt x="1520061" y="1358844"/>
                  <a:pt x="1381581" y="1462705"/>
                </a:cubicBezTo>
                <a:cubicBezTo>
                  <a:pt x="1243100" y="1566566"/>
                  <a:pt x="1025280" y="1661771"/>
                  <a:pt x="844967" y="1670426"/>
                </a:cubicBezTo>
                <a:cubicBezTo>
                  <a:pt x="664653" y="1679082"/>
                  <a:pt x="435295" y="1592531"/>
                  <a:pt x="299698" y="1514635"/>
                </a:cubicBezTo>
                <a:cubicBezTo>
                  <a:pt x="164102" y="1436740"/>
                  <a:pt x="80437" y="1318454"/>
                  <a:pt x="31392" y="1203053"/>
                </a:cubicBezTo>
                <a:cubicBezTo>
                  <a:pt x="-17654" y="1087653"/>
                  <a:pt x="5426" y="917436"/>
                  <a:pt x="5426" y="822231"/>
                </a:cubicBezTo>
                <a:cubicBezTo>
                  <a:pt x="5426" y="727025"/>
                  <a:pt x="18409" y="679422"/>
                  <a:pt x="31392" y="631819"/>
                </a:cubicBezTo>
                <a:lnTo>
                  <a:pt x="48702" y="571234"/>
                </a:lnTo>
                <a:cubicBezTo>
                  <a:pt x="132367" y="398133"/>
                  <a:pt x="216033" y="225032"/>
                  <a:pt x="342974" y="129826"/>
                </a:cubicBezTo>
                <a:cubicBezTo>
                  <a:pt x="469915" y="34620"/>
                  <a:pt x="660326" y="0"/>
                  <a:pt x="810347" y="0"/>
                </a:cubicBezTo>
                <a:close/>
              </a:path>
            </a:pathLst>
          </a:custGeom>
        </p:spPr>
        <p:txBody>
          <a:bodyPr wrap="square">
            <a:noAutofit/>
          </a:bodyPr>
          <a:lstStyle/>
          <a:p>
            <a:endParaRPr lang="zh-CN" altLang="en-US"/>
          </a:p>
        </p:txBody>
      </p:sp>
    </p:spTree>
    <p:extLst>
      <p:ext uri="{BB962C8B-B14F-4D97-AF65-F5344CB8AC3E}">
        <p14:creationId xmlns:p14="http://schemas.microsoft.com/office/powerpoint/2010/main" val="1538679623"/>
      </p:ext>
    </p:extLst>
  </p:cSld>
  <p:clrMapOvr>
    <a:masterClrMapping/>
  </p:clrMapOvr>
  <mc:AlternateContent xmlns:mc="http://schemas.openxmlformats.org/markup-compatibility/2006" xmlns:p14="http://schemas.microsoft.com/office/powerpoint/2010/main">
    <mc:Choice Requires="p14">
      <p:transition spd="slow" p14:dur="2000" advClick="0" advTm="4000">
        <p:random/>
      </p:transition>
    </mc:Choice>
    <mc:Fallback xmlns="">
      <p:transition spd="slow" advClick="0" advTm="4000">
        <p:random/>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051211-2923-46F5-B651-B791E17379B4}"/>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19355BBE-2570-49D8-98AC-6241E63C2F23}"/>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C1018E23-227D-4B37-9747-D2C031D3811C}"/>
              </a:ext>
            </a:extLst>
          </p:cNvPr>
          <p:cNvSpPr>
            <a:spLocks noGrp="1"/>
          </p:cNvSpPr>
          <p:nvPr>
            <p:ph type="dt" sz="half" idx="10"/>
          </p:nvPr>
        </p:nvSpPr>
        <p:spPr/>
        <p:txBody>
          <a:bodyPr/>
          <a:lstStyle/>
          <a:p>
            <a:fld id="{82F288E0-7875-42C4-84C8-98DBBD3BF4D2}" type="datetimeFigureOut">
              <a:rPr lang="zh-CN" altLang="en-US" smtClean="0"/>
              <a:pPr/>
              <a:t>2021/12/19</a:t>
            </a:fld>
            <a:endParaRPr lang="zh-CN" altLang="en-US"/>
          </a:p>
        </p:txBody>
      </p:sp>
      <p:sp>
        <p:nvSpPr>
          <p:cNvPr id="5" name="Footer Placeholder 4">
            <a:extLst>
              <a:ext uri="{FF2B5EF4-FFF2-40B4-BE49-F238E27FC236}">
                <a16:creationId xmlns:a16="http://schemas.microsoft.com/office/drawing/2014/main" id="{6F122A4E-1D6B-46D8-91F3-9F438B7B0E23}"/>
              </a:ext>
            </a:extLst>
          </p:cNvPr>
          <p:cNvSpPr>
            <a:spLocks noGrp="1"/>
          </p:cNvSpPr>
          <p:nvPr>
            <p:ph type="ftr" sz="quarter" idx="11"/>
          </p:nvPr>
        </p:nvSpPr>
        <p:spPr/>
        <p:txBody>
          <a:bodyPr/>
          <a:lstStyle/>
          <a:p>
            <a:endParaRPr lang="zh-CN" altLang="en-US"/>
          </a:p>
        </p:txBody>
      </p:sp>
      <p:sp>
        <p:nvSpPr>
          <p:cNvPr id="6" name="Slide Number Placeholder 5">
            <a:extLst>
              <a:ext uri="{FF2B5EF4-FFF2-40B4-BE49-F238E27FC236}">
                <a16:creationId xmlns:a16="http://schemas.microsoft.com/office/drawing/2014/main" id="{4DCC2F03-1E2E-46D2-BA28-4574935BE220}"/>
              </a:ext>
            </a:extLst>
          </p:cNvPr>
          <p:cNvSpPr>
            <a:spLocks noGrp="1"/>
          </p:cNvSpPr>
          <p:nvPr>
            <p:ph type="sldNum" sz="quarter" idx="12"/>
          </p:nvPr>
        </p:nvSpPr>
        <p:spPr/>
        <p:txBody>
          <a:bodyPr/>
          <a:lstStyle/>
          <a:p>
            <a:fld id="{7D9BB5D0-35E4-459D-AEF3-FE4D7C45CC19}" type="slidenum">
              <a:rPr lang="zh-CN" altLang="en-US" smtClean="0"/>
              <a:pPr/>
              <a:t>‹#›</a:t>
            </a:fld>
            <a:endParaRPr lang="zh-CN" altLang="en-US"/>
          </a:p>
        </p:txBody>
      </p:sp>
    </p:spTree>
    <p:extLst>
      <p:ext uri="{BB962C8B-B14F-4D97-AF65-F5344CB8AC3E}">
        <p14:creationId xmlns:p14="http://schemas.microsoft.com/office/powerpoint/2010/main" val="140768030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E92E53-DF04-4158-B8EA-BDFC4B0B89C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2F4FA0B-5F74-4046-8646-A10FC5ACE1A3}"/>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0F7FCFFE-BBEC-443B-944F-1C047DF5F1F9}"/>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3B9A206C-13C5-450F-AA43-0D00A79967ED}"/>
              </a:ext>
            </a:extLst>
          </p:cNvPr>
          <p:cNvSpPr>
            <a:spLocks noGrp="1"/>
          </p:cNvSpPr>
          <p:nvPr>
            <p:ph type="dt" sz="half" idx="10"/>
          </p:nvPr>
        </p:nvSpPr>
        <p:spPr/>
        <p:txBody>
          <a:bodyPr/>
          <a:lstStyle/>
          <a:p>
            <a:fld id="{82F288E0-7875-42C4-84C8-98DBBD3BF4D2}" type="datetimeFigureOut">
              <a:rPr lang="zh-CN" altLang="en-US" smtClean="0"/>
              <a:pPr/>
              <a:t>2021/12/19</a:t>
            </a:fld>
            <a:endParaRPr lang="zh-CN" altLang="en-US"/>
          </a:p>
        </p:txBody>
      </p:sp>
      <p:sp>
        <p:nvSpPr>
          <p:cNvPr id="6" name="Footer Placeholder 5">
            <a:extLst>
              <a:ext uri="{FF2B5EF4-FFF2-40B4-BE49-F238E27FC236}">
                <a16:creationId xmlns:a16="http://schemas.microsoft.com/office/drawing/2014/main" id="{79553DE4-9675-4D05-B97A-EF4256578579}"/>
              </a:ext>
            </a:extLst>
          </p:cNvPr>
          <p:cNvSpPr>
            <a:spLocks noGrp="1"/>
          </p:cNvSpPr>
          <p:nvPr>
            <p:ph type="ftr" sz="quarter" idx="11"/>
          </p:nvPr>
        </p:nvSpPr>
        <p:spPr/>
        <p:txBody>
          <a:bodyPr/>
          <a:lstStyle/>
          <a:p>
            <a:endParaRPr lang="zh-CN" altLang="en-US"/>
          </a:p>
        </p:txBody>
      </p:sp>
      <p:sp>
        <p:nvSpPr>
          <p:cNvPr id="7" name="Slide Number Placeholder 6">
            <a:extLst>
              <a:ext uri="{FF2B5EF4-FFF2-40B4-BE49-F238E27FC236}">
                <a16:creationId xmlns:a16="http://schemas.microsoft.com/office/drawing/2014/main" id="{8AB5F96F-8E60-463D-847E-0BB6A823E79F}"/>
              </a:ext>
            </a:extLst>
          </p:cNvPr>
          <p:cNvSpPr>
            <a:spLocks noGrp="1"/>
          </p:cNvSpPr>
          <p:nvPr>
            <p:ph type="sldNum" sz="quarter" idx="12"/>
          </p:nvPr>
        </p:nvSpPr>
        <p:spPr/>
        <p:txBody>
          <a:bodyPr/>
          <a:lstStyle/>
          <a:p>
            <a:fld id="{7D9BB5D0-35E4-459D-AEF3-FE4D7C45CC19}" type="slidenum">
              <a:rPr lang="zh-CN" altLang="en-US" smtClean="0"/>
              <a:pPr/>
              <a:t>‹#›</a:t>
            </a:fld>
            <a:endParaRPr lang="zh-CN" altLang="en-US"/>
          </a:p>
        </p:txBody>
      </p:sp>
    </p:spTree>
    <p:extLst>
      <p:ext uri="{BB962C8B-B14F-4D97-AF65-F5344CB8AC3E}">
        <p14:creationId xmlns:p14="http://schemas.microsoft.com/office/powerpoint/2010/main" val="366724598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7D19E7-9C20-427D-BC5D-673AC77B0442}"/>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62BBE9AA-1CDA-4571-8B07-1229AE210D7A}"/>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097DA9DE-0DCF-49A0-BD51-42FABBECDE16}"/>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2DA8416C-8631-440E-8194-9BD8E36AF641}"/>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D5888810-771B-4903-9410-F8124220C4DB}"/>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4D8DFA78-547F-4040-A144-6B2749356827}"/>
              </a:ext>
            </a:extLst>
          </p:cNvPr>
          <p:cNvSpPr>
            <a:spLocks noGrp="1"/>
          </p:cNvSpPr>
          <p:nvPr>
            <p:ph type="dt" sz="half" idx="10"/>
          </p:nvPr>
        </p:nvSpPr>
        <p:spPr/>
        <p:txBody>
          <a:bodyPr/>
          <a:lstStyle/>
          <a:p>
            <a:fld id="{82F288E0-7875-42C4-84C8-98DBBD3BF4D2}" type="datetimeFigureOut">
              <a:rPr lang="zh-CN" altLang="en-US" smtClean="0"/>
              <a:pPr/>
              <a:t>2021/12/19</a:t>
            </a:fld>
            <a:endParaRPr lang="zh-CN" altLang="en-US"/>
          </a:p>
        </p:txBody>
      </p:sp>
      <p:sp>
        <p:nvSpPr>
          <p:cNvPr id="8" name="Footer Placeholder 7">
            <a:extLst>
              <a:ext uri="{FF2B5EF4-FFF2-40B4-BE49-F238E27FC236}">
                <a16:creationId xmlns:a16="http://schemas.microsoft.com/office/drawing/2014/main" id="{C2170991-5855-415A-8AD2-44ED3021609D}"/>
              </a:ext>
            </a:extLst>
          </p:cNvPr>
          <p:cNvSpPr>
            <a:spLocks noGrp="1"/>
          </p:cNvSpPr>
          <p:nvPr>
            <p:ph type="ftr" sz="quarter" idx="11"/>
          </p:nvPr>
        </p:nvSpPr>
        <p:spPr/>
        <p:txBody>
          <a:bodyPr/>
          <a:lstStyle/>
          <a:p>
            <a:endParaRPr lang="zh-CN" altLang="en-US"/>
          </a:p>
        </p:txBody>
      </p:sp>
      <p:sp>
        <p:nvSpPr>
          <p:cNvPr id="9" name="Slide Number Placeholder 8">
            <a:extLst>
              <a:ext uri="{FF2B5EF4-FFF2-40B4-BE49-F238E27FC236}">
                <a16:creationId xmlns:a16="http://schemas.microsoft.com/office/drawing/2014/main" id="{C918D738-4A06-4A75-BD0D-E878872AE1D0}"/>
              </a:ext>
            </a:extLst>
          </p:cNvPr>
          <p:cNvSpPr>
            <a:spLocks noGrp="1"/>
          </p:cNvSpPr>
          <p:nvPr>
            <p:ph type="sldNum" sz="quarter" idx="12"/>
          </p:nvPr>
        </p:nvSpPr>
        <p:spPr/>
        <p:txBody>
          <a:bodyPr/>
          <a:lstStyle/>
          <a:p>
            <a:fld id="{7D9BB5D0-35E4-459D-AEF3-FE4D7C45CC19}" type="slidenum">
              <a:rPr lang="zh-CN" altLang="en-US" smtClean="0"/>
              <a:pPr/>
              <a:t>‹#›</a:t>
            </a:fld>
            <a:endParaRPr lang="zh-CN" altLang="en-US"/>
          </a:p>
        </p:txBody>
      </p:sp>
    </p:spTree>
    <p:extLst>
      <p:ext uri="{BB962C8B-B14F-4D97-AF65-F5344CB8AC3E}">
        <p14:creationId xmlns:p14="http://schemas.microsoft.com/office/powerpoint/2010/main" val="321665225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393C90-5794-43B2-BA8F-7BD2FE38D217}"/>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CDC2CBDD-CA26-4BD5-B2F3-6D1541AC1C0D}"/>
              </a:ext>
            </a:extLst>
          </p:cNvPr>
          <p:cNvSpPr>
            <a:spLocks noGrp="1"/>
          </p:cNvSpPr>
          <p:nvPr>
            <p:ph type="dt" sz="half" idx="10"/>
          </p:nvPr>
        </p:nvSpPr>
        <p:spPr/>
        <p:txBody>
          <a:bodyPr/>
          <a:lstStyle/>
          <a:p>
            <a:fld id="{82F288E0-7875-42C4-84C8-98DBBD3BF4D2}" type="datetimeFigureOut">
              <a:rPr lang="zh-CN" altLang="en-US" smtClean="0"/>
              <a:pPr/>
              <a:t>2021/12/19</a:t>
            </a:fld>
            <a:endParaRPr lang="zh-CN" altLang="en-US"/>
          </a:p>
        </p:txBody>
      </p:sp>
      <p:sp>
        <p:nvSpPr>
          <p:cNvPr id="4" name="Footer Placeholder 3">
            <a:extLst>
              <a:ext uri="{FF2B5EF4-FFF2-40B4-BE49-F238E27FC236}">
                <a16:creationId xmlns:a16="http://schemas.microsoft.com/office/drawing/2014/main" id="{096192B8-9B61-4309-8DC2-B3100AE42C90}"/>
              </a:ext>
            </a:extLst>
          </p:cNvPr>
          <p:cNvSpPr>
            <a:spLocks noGrp="1"/>
          </p:cNvSpPr>
          <p:nvPr>
            <p:ph type="ftr" sz="quarter" idx="11"/>
          </p:nvPr>
        </p:nvSpPr>
        <p:spPr/>
        <p:txBody>
          <a:bodyPr/>
          <a:lstStyle/>
          <a:p>
            <a:endParaRPr lang="zh-CN" altLang="en-US"/>
          </a:p>
        </p:txBody>
      </p:sp>
      <p:sp>
        <p:nvSpPr>
          <p:cNvPr id="5" name="Slide Number Placeholder 4">
            <a:extLst>
              <a:ext uri="{FF2B5EF4-FFF2-40B4-BE49-F238E27FC236}">
                <a16:creationId xmlns:a16="http://schemas.microsoft.com/office/drawing/2014/main" id="{10932097-5DA0-4E40-8E4D-03A3DA5EBAAD}"/>
              </a:ext>
            </a:extLst>
          </p:cNvPr>
          <p:cNvSpPr>
            <a:spLocks noGrp="1"/>
          </p:cNvSpPr>
          <p:nvPr>
            <p:ph type="sldNum" sz="quarter" idx="12"/>
          </p:nvPr>
        </p:nvSpPr>
        <p:spPr/>
        <p:txBody>
          <a:bodyPr/>
          <a:lstStyle/>
          <a:p>
            <a:fld id="{7D9BB5D0-35E4-459D-AEF3-FE4D7C45CC19}" type="slidenum">
              <a:rPr lang="zh-CN" altLang="en-US" smtClean="0"/>
              <a:pPr/>
              <a:t>‹#›</a:t>
            </a:fld>
            <a:endParaRPr lang="zh-CN" altLang="en-US"/>
          </a:p>
        </p:txBody>
      </p:sp>
    </p:spTree>
    <p:extLst>
      <p:ext uri="{BB962C8B-B14F-4D97-AF65-F5344CB8AC3E}">
        <p14:creationId xmlns:p14="http://schemas.microsoft.com/office/powerpoint/2010/main" val="63758497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F91473B-A0B5-49CE-9DFB-AF2EE455B296}"/>
              </a:ext>
            </a:extLst>
          </p:cNvPr>
          <p:cNvSpPr>
            <a:spLocks noGrp="1"/>
          </p:cNvSpPr>
          <p:nvPr>
            <p:ph type="dt" sz="half" idx="10"/>
          </p:nvPr>
        </p:nvSpPr>
        <p:spPr/>
        <p:txBody>
          <a:bodyPr/>
          <a:lstStyle/>
          <a:p>
            <a:fld id="{82F288E0-7875-42C4-84C8-98DBBD3BF4D2}" type="datetimeFigureOut">
              <a:rPr lang="zh-CN" altLang="en-US" smtClean="0"/>
              <a:pPr/>
              <a:t>2021/12/19</a:t>
            </a:fld>
            <a:endParaRPr lang="zh-CN" altLang="en-US"/>
          </a:p>
        </p:txBody>
      </p:sp>
      <p:sp>
        <p:nvSpPr>
          <p:cNvPr id="3" name="Footer Placeholder 2">
            <a:extLst>
              <a:ext uri="{FF2B5EF4-FFF2-40B4-BE49-F238E27FC236}">
                <a16:creationId xmlns:a16="http://schemas.microsoft.com/office/drawing/2014/main" id="{28195DDF-C278-481C-A291-1F105331110E}"/>
              </a:ext>
            </a:extLst>
          </p:cNvPr>
          <p:cNvSpPr>
            <a:spLocks noGrp="1"/>
          </p:cNvSpPr>
          <p:nvPr>
            <p:ph type="ftr" sz="quarter" idx="11"/>
          </p:nvPr>
        </p:nvSpPr>
        <p:spPr/>
        <p:txBody>
          <a:bodyPr/>
          <a:lstStyle/>
          <a:p>
            <a:endParaRPr lang="zh-CN" altLang="en-US"/>
          </a:p>
        </p:txBody>
      </p:sp>
      <p:sp>
        <p:nvSpPr>
          <p:cNvPr id="4" name="Slide Number Placeholder 3">
            <a:extLst>
              <a:ext uri="{FF2B5EF4-FFF2-40B4-BE49-F238E27FC236}">
                <a16:creationId xmlns:a16="http://schemas.microsoft.com/office/drawing/2014/main" id="{7CFF41D1-303C-4DA9-A3E6-4D70A95C564D}"/>
              </a:ext>
            </a:extLst>
          </p:cNvPr>
          <p:cNvSpPr>
            <a:spLocks noGrp="1"/>
          </p:cNvSpPr>
          <p:nvPr>
            <p:ph type="sldNum" sz="quarter" idx="12"/>
          </p:nvPr>
        </p:nvSpPr>
        <p:spPr/>
        <p:txBody>
          <a:bodyPr/>
          <a:lstStyle/>
          <a:p>
            <a:fld id="{7D9BB5D0-35E4-459D-AEF3-FE4D7C45CC19}" type="slidenum">
              <a:rPr lang="zh-CN" altLang="en-US" smtClean="0"/>
              <a:pPr/>
              <a:t>‹#›</a:t>
            </a:fld>
            <a:endParaRPr lang="zh-CN" altLang="en-US"/>
          </a:p>
        </p:txBody>
      </p:sp>
    </p:spTree>
    <p:extLst>
      <p:ext uri="{BB962C8B-B14F-4D97-AF65-F5344CB8AC3E}">
        <p14:creationId xmlns:p14="http://schemas.microsoft.com/office/powerpoint/2010/main" val="257250313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DD40E7-5732-43F7-A927-FADD24EF467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2391C124-B80C-44A9-ADD8-BC9929C495E9}"/>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DDDB17B2-F6F9-40D9-914E-D716586CC55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84F0809-C2CD-4404-A45A-4B4C8F227A00}"/>
              </a:ext>
            </a:extLst>
          </p:cNvPr>
          <p:cNvSpPr>
            <a:spLocks noGrp="1"/>
          </p:cNvSpPr>
          <p:nvPr>
            <p:ph type="dt" sz="half" idx="10"/>
          </p:nvPr>
        </p:nvSpPr>
        <p:spPr/>
        <p:txBody>
          <a:bodyPr/>
          <a:lstStyle/>
          <a:p>
            <a:fld id="{82F288E0-7875-42C4-84C8-98DBBD3BF4D2}" type="datetimeFigureOut">
              <a:rPr lang="zh-CN" altLang="en-US" smtClean="0"/>
              <a:pPr/>
              <a:t>2021/12/19</a:t>
            </a:fld>
            <a:endParaRPr lang="zh-CN" altLang="en-US"/>
          </a:p>
        </p:txBody>
      </p:sp>
      <p:sp>
        <p:nvSpPr>
          <p:cNvPr id="6" name="Footer Placeholder 5">
            <a:extLst>
              <a:ext uri="{FF2B5EF4-FFF2-40B4-BE49-F238E27FC236}">
                <a16:creationId xmlns:a16="http://schemas.microsoft.com/office/drawing/2014/main" id="{6C0DAD1C-DB90-4C9D-8ED2-4D04C036244D}"/>
              </a:ext>
            </a:extLst>
          </p:cNvPr>
          <p:cNvSpPr>
            <a:spLocks noGrp="1"/>
          </p:cNvSpPr>
          <p:nvPr>
            <p:ph type="ftr" sz="quarter" idx="11"/>
          </p:nvPr>
        </p:nvSpPr>
        <p:spPr/>
        <p:txBody>
          <a:bodyPr/>
          <a:lstStyle/>
          <a:p>
            <a:endParaRPr lang="zh-CN" altLang="en-US"/>
          </a:p>
        </p:txBody>
      </p:sp>
      <p:sp>
        <p:nvSpPr>
          <p:cNvPr id="7" name="Slide Number Placeholder 6">
            <a:extLst>
              <a:ext uri="{FF2B5EF4-FFF2-40B4-BE49-F238E27FC236}">
                <a16:creationId xmlns:a16="http://schemas.microsoft.com/office/drawing/2014/main" id="{6C7C1123-C341-46A1-A238-A8BDB8980907}"/>
              </a:ext>
            </a:extLst>
          </p:cNvPr>
          <p:cNvSpPr>
            <a:spLocks noGrp="1"/>
          </p:cNvSpPr>
          <p:nvPr>
            <p:ph type="sldNum" sz="quarter" idx="12"/>
          </p:nvPr>
        </p:nvSpPr>
        <p:spPr/>
        <p:txBody>
          <a:bodyPr/>
          <a:lstStyle/>
          <a:p>
            <a:fld id="{7D9BB5D0-35E4-459D-AEF3-FE4D7C45CC19}" type="slidenum">
              <a:rPr lang="zh-CN" altLang="en-US" smtClean="0"/>
              <a:pPr/>
              <a:t>‹#›</a:t>
            </a:fld>
            <a:endParaRPr lang="zh-CN" altLang="en-US"/>
          </a:p>
        </p:txBody>
      </p:sp>
    </p:spTree>
    <p:extLst>
      <p:ext uri="{BB962C8B-B14F-4D97-AF65-F5344CB8AC3E}">
        <p14:creationId xmlns:p14="http://schemas.microsoft.com/office/powerpoint/2010/main" val="157632771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DE17E9-2AA5-4DF7-87A5-82FC260A2A0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ABF415EB-6747-4D58-B46E-A90F832D0293}"/>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EF19FE23-EE5B-4C40-BE09-B98AD4F19D4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6A7B1B5-358E-46B0-BBDB-3AACC9080D0D}"/>
              </a:ext>
            </a:extLst>
          </p:cNvPr>
          <p:cNvSpPr>
            <a:spLocks noGrp="1"/>
          </p:cNvSpPr>
          <p:nvPr>
            <p:ph type="dt" sz="half" idx="10"/>
          </p:nvPr>
        </p:nvSpPr>
        <p:spPr/>
        <p:txBody>
          <a:bodyPr/>
          <a:lstStyle/>
          <a:p>
            <a:fld id="{82F288E0-7875-42C4-84C8-98DBBD3BF4D2}" type="datetimeFigureOut">
              <a:rPr lang="zh-CN" altLang="en-US" smtClean="0"/>
              <a:pPr/>
              <a:t>2021/12/19</a:t>
            </a:fld>
            <a:endParaRPr lang="zh-CN" altLang="en-US"/>
          </a:p>
        </p:txBody>
      </p:sp>
      <p:sp>
        <p:nvSpPr>
          <p:cNvPr id="6" name="Footer Placeholder 5">
            <a:extLst>
              <a:ext uri="{FF2B5EF4-FFF2-40B4-BE49-F238E27FC236}">
                <a16:creationId xmlns:a16="http://schemas.microsoft.com/office/drawing/2014/main" id="{899956B7-41C1-4198-8ACD-D8287AE52E11}"/>
              </a:ext>
            </a:extLst>
          </p:cNvPr>
          <p:cNvSpPr>
            <a:spLocks noGrp="1"/>
          </p:cNvSpPr>
          <p:nvPr>
            <p:ph type="ftr" sz="quarter" idx="11"/>
          </p:nvPr>
        </p:nvSpPr>
        <p:spPr/>
        <p:txBody>
          <a:bodyPr/>
          <a:lstStyle/>
          <a:p>
            <a:endParaRPr lang="zh-CN" altLang="en-US"/>
          </a:p>
        </p:txBody>
      </p:sp>
      <p:sp>
        <p:nvSpPr>
          <p:cNvPr id="7" name="Slide Number Placeholder 6">
            <a:extLst>
              <a:ext uri="{FF2B5EF4-FFF2-40B4-BE49-F238E27FC236}">
                <a16:creationId xmlns:a16="http://schemas.microsoft.com/office/drawing/2014/main" id="{DE42C870-F4FD-43A3-BE5D-4C9E587B4DFB}"/>
              </a:ext>
            </a:extLst>
          </p:cNvPr>
          <p:cNvSpPr>
            <a:spLocks noGrp="1"/>
          </p:cNvSpPr>
          <p:nvPr>
            <p:ph type="sldNum" sz="quarter" idx="12"/>
          </p:nvPr>
        </p:nvSpPr>
        <p:spPr/>
        <p:txBody>
          <a:bodyPr/>
          <a:lstStyle/>
          <a:p>
            <a:fld id="{7D9BB5D0-35E4-459D-AEF3-FE4D7C45CC19}" type="slidenum">
              <a:rPr lang="zh-CN" altLang="en-US" smtClean="0"/>
              <a:pPr/>
              <a:t>‹#›</a:t>
            </a:fld>
            <a:endParaRPr lang="zh-CN" altLang="en-US"/>
          </a:p>
        </p:txBody>
      </p:sp>
    </p:spTree>
    <p:extLst>
      <p:ext uri="{BB962C8B-B14F-4D97-AF65-F5344CB8AC3E}">
        <p14:creationId xmlns:p14="http://schemas.microsoft.com/office/powerpoint/2010/main" val="282525400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image" Target="../media/image2.jpeg"/><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1E6C56B-57A5-4008-BE13-55572E62B1D7}"/>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AD0587AB-0F56-4093-A6A7-A6FD93F8295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44CF458-B400-40C0-A9E5-33BCC740684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2F288E0-7875-42C4-84C8-98DBBD3BF4D2}" type="datetimeFigureOut">
              <a:rPr lang="zh-CN" altLang="en-US" smtClean="0"/>
              <a:pPr/>
              <a:t>2021/12/19</a:t>
            </a:fld>
            <a:endParaRPr lang="zh-CN" altLang="en-US"/>
          </a:p>
        </p:txBody>
      </p:sp>
      <p:sp>
        <p:nvSpPr>
          <p:cNvPr id="5" name="Footer Placeholder 4">
            <a:extLst>
              <a:ext uri="{FF2B5EF4-FFF2-40B4-BE49-F238E27FC236}">
                <a16:creationId xmlns:a16="http://schemas.microsoft.com/office/drawing/2014/main" id="{9214F484-9933-495A-95E9-11BE8561D55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Slide Number Placeholder 5">
            <a:extLst>
              <a:ext uri="{FF2B5EF4-FFF2-40B4-BE49-F238E27FC236}">
                <a16:creationId xmlns:a16="http://schemas.microsoft.com/office/drawing/2014/main" id="{8F1CBBD3-FF5B-4D26-80B4-6BA1734E0B8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D9BB5D0-35E4-459D-AEF3-FE4D7C45CC19}" type="slidenum">
              <a:rPr lang="zh-CN" altLang="en-US" smtClean="0"/>
              <a:pPr/>
              <a:t>‹#›</a:t>
            </a:fld>
            <a:endParaRPr lang="zh-CN" altLang="en-US"/>
          </a:p>
        </p:txBody>
      </p:sp>
    </p:spTree>
    <p:extLst>
      <p:ext uri="{BB962C8B-B14F-4D97-AF65-F5344CB8AC3E}">
        <p14:creationId xmlns:p14="http://schemas.microsoft.com/office/powerpoint/2010/main" val="2963693879"/>
      </p:ext>
    </p:extLst>
  </p:cSld>
  <p:clrMap bg1="lt1" tx1="dk1" bg2="lt2" tx2="dk2" accent1="accent1" accent2="accent2" accent3="accent3" accent4="accent4" accent5="accent5" accent6="accent6" hlink="hlink" folHlink="folHlink"/>
  <p:sldLayoutIdLst>
    <p:sldLayoutId id="2147483689" r:id="rId1"/>
    <p:sldLayoutId id="2147483690" r:id="rId2"/>
    <p:sldLayoutId id="2147483691" r:id="rId3"/>
    <p:sldLayoutId id="2147483692" r:id="rId4"/>
    <p:sldLayoutId id="2147483693" r:id="rId5"/>
    <p:sldLayoutId id="2147483694" r:id="rId6"/>
    <p:sldLayoutId id="2147483695" r:id="rId7"/>
    <p:sldLayoutId id="2147483696" r:id="rId8"/>
    <p:sldLayoutId id="2147483697" r:id="rId9"/>
    <p:sldLayoutId id="2147483698" r:id="rId10"/>
    <p:sldLayoutId id="214748369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5">
            <a:lum/>
          </a:blip>
          <a:srcRect/>
          <a:stretch>
            <a:fillRect/>
          </a:stretch>
        </a:blipFill>
        <a:effectLst/>
      </p:bgPr>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dirty="0"/>
              <a:t>单击此处编辑母版标题样式</a:t>
            </a:r>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b="0" i="0">
                <a:solidFill>
                  <a:schemeClr val="tx1">
                    <a:tint val="75000"/>
                  </a:schemeClr>
                </a:solidFill>
                <a:latin typeface="inpin heiti" charset="-122"/>
                <a:ea typeface="inpin heiti" charset="-122"/>
              </a:defRPr>
            </a:lvl1pPr>
          </a:lstStyle>
          <a:p>
            <a:fld id="{509E3E6F-DAE1-4F34-A6AF-636EA22045BF}" type="datetimeFigureOut">
              <a:rPr lang="zh-CN" altLang="en-US" smtClean="0"/>
              <a:pPr/>
              <a:t>2021/12/19</a:t>
            </a:fld>
            <a:endParaRPr lang="zh-CN" altLang="en-US" dirty="0"/>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b="0" i="0">
                <a:solidFill>
                  <a:schemeClr val="tx1">
                    <a:tint val="75000"/>
                  </a:schemeClr>
                </a:solidFill>
                <a:latin typeface="inpin heiti" charset="-122"/>
                <a:ea typeface="inpin heiti" charset="-122"/>
              </a:defRPr>
            </a:lvl1pPr>
          </a:lstStyle>
          <a:p>
            <a:endParaRPr lang="zh-CN" altLang="en-US" dirty="0"/>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b="0" i="0">
                <a:solidFill>
                  <a:schemeClr val="tx1">
                    <a:tint val="75000"/>
                  </a:schemeClr>
                </a:solidFill>
                <a:latin typeface="inpin heiti" charset="-122"/>
                <a:ea typeface="inpin heiti" charset="-122"/>
              </a:defRPr>
            </a:lvl1pPr>
          </a:lstStyle>
          <a:p>
            <a:fld id="{6E00D485-99CD-4423-90E1-03335F6FFA62}" type="slidenum">
              <a:rPr lang="zh-CN" altLang="en-US" smtClean="0"/>
              <a:pPr/>
              <a:t>‹#›</a:t>
            </a:fld>
            <a:endParaRPr lang="zh-CN" altLang="en-US" dirty="0"/>
          </a:p>
        </p:txBody>
      </p:sp>
    </p:spTree>
    <p:extLst>
      <p:ext uri="{BB962C8B-B14F-4D97-AF65-F5344CB8AC3E}">
        <p14:creationId xmlns:p14="http://schemas.microsoft.com/office/powerpoint/2010/main" val="4049611545"/>
      </p:ext>
    </p:extLst>
  </p:cSld>
  <p:clrMap bg1="lt1" tx1="dk1" bg2="lt2" tx2="dk2" accent1="accent1" accent2="accent2" accent3="accent3" accent4="accent4" accent5="accent5" accent6="accent6" hlink="hlink" folHlink="folHlink"/>
  <p:sldLayoutIdLst>
    <p:sldLayoutId id="2147483701" r:id="rId1"/>
    <p:sldLayoutId id="2147483702" r:id="rId2"/>
    <p:sldLayoutId id="2147483703" r:id="rId3"/>
    <p:sldLayoutId id="2147483704" r:id="rId4"/>
    <p:sldLayoutId id="2147483705" r:id="rId5"/>
    <p:sldLayoutId id="2147483706" r:id="rId6"/>
    <p:sldLayoutId id="2147483707" r:id="rId7"/>
    <p:sldLayoutId id="2147483708" r:id="rId8"/>
    <p:sldLayoutId id="2147483709" r:id="rId9"/>
    <p:sldLayoutId id="2147483710" r:id="rId10"/>
    <p:sldLayoutId id="2147483711" r:id="rId11"/>
    <p:sldLayoutId id="2147483712" r:id="rId12"/>
    <p:sldLayoutId id="2147483713" r:id="rId13"/>
  </p:sldLayoutIdLst>
  <mc:AlternateContent xmlns:mc="http://schemas.openxmlformats.org/markup-compatibility/2006" xmlns:p14="http://schemas.microsoft.com/office/powerpoint/2010/main">
    <mc:Choice Requires="p14">
      <p:transition spd="slow" p14:dur="2000" advClick="0" advTm="4000">
        <p:random/>
      </p:transition>
    </mc:Choice>
    <mc:Fallback xmlns="">
      <p:transition spd="slow" advClick="0" advTm="4000">
        <p:random/>
      </p:transition>
    </mc:Fallback>
  </mc:AlternateContent>
  <p:txStyles>
    <p:titleStyle>
      <a:lvl1pPr algn="l" defTabSz="914400" rtl="0" eaLnBrk="1" latinLnBrk="0" hangingPunct="1">
        <a:lnSpc>
          <a:spcPct val="90000"/>
        </a:lnSpc>
        <a:spcBef>
          <a:spcPct val="0"/>
        </a:spcBef>
        <a:buNone/>
        <a:defRPr sz="4400" b="0" i="0" kern="1200">
          <a:solidFill>
            <a:schemeClr val="tx1"/>
          </a:solidFill>
          <a:latin typeface="inpin heiti" charset="-122"/>
          <a:ea typeface="inpin heiti" charset="-122"/>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b="0" i="0" kern="1200">
          <a:solidFill>
            <a:schemeClr val="tx1"/>
          </a:solidFill>
          <a:latin typeface="inpin heiti" charset="-122"/>
          <a:ea typeface="inpin heiti" charset="-122"/>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chemeClr val="tx1"/>
          </a:solidFill>
          <a:latin typeface="inpin heiti" charset="-122"/>
          <a:ea typeface="inpin heiti" charset="-122"/>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1"/>
          </a:solidFill>
          <a:latin typeface="inpin heiti" charset="-122"/>
          <a:ea typeface="inpin heiti" charset="-122"/>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inpin heiti" charset="-122"/>
          <a:ea typeface="inpin heiti" charset="-122"/>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inpin heiti" charset="-122"/>
          <a:ea typeface="inpin heiti" charset="-122"/>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slideLayout" Target="../slideLayouts/slideLayout12.xml"/><Relationship Id="rId7" Type="http://schemas.openxmlformats.org/officeDocument/2006/relationships/image" Target="../media/image5.png"/><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image" Target="../media/image4.png"/><Relationship Id="rId5" Type="http://schemas.openxmlformats.org/officeDocument/2006/relationships/image" Target="../media/image3.jpeg"/><Relationship Id="rId4" Type="http://schemas.openxmlformats.org/officeDocument/2006/relationships/notesSlide" Target="../notesSlides/notesSlide1.xml"/><Relationship Id="rId9" Type="http://schemas.openxmlformats.org/officeDocument/2006/relationships/image" Target="../media/image7.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85" name="图片 2084" descr="封面"/>
          <p:cNvPicPr>
            <a:picLocks noChangeAspect="1"/>
          </p:cNvPicPr>
          <p:nvPr/>
        </p:nvPicPr>
        <p:blipFill>
          <a:blip r:embed="rId5"/>
          <a:stretch>
            <a:fillRect/>
          </a:stretch>
        </p:blipFill>
        <p:spPr>
          <a:xfrm>
            <a:off x="1" y="16458"/>
            <a:ext cx="12191999" cy="6825083"/>
          </a:xfrm>
          <a:prstGeom prst="rect">
            <a:avLst/>
          </a:prstGeom>
          <a:noFill/>
          <a:ln w="9525">
            <a:noFill/>
          </a:ln>
        </p:spPr>
      </p:pic>
      <p:pic>
        <p:nvPicPr>
          <p:cNvPr id="2084" name="图片 2083" descr="3"/>
          <p:cNvPicPr>
            <a:picLocks noChangeAspect="1"/>
          </p:cNvPicPr>
          <p:nvPr/>
        </p:nvPicPr>
        <p:blipFill>
          <a:blip r:embed="rId6"/>
          <a:stretch>
            <a:fillRect/>
          </a:stretch>
        </p:blipFill>
        <p:spPr>
          <a:xfrm>
            <a:off x="792479" y="-448491"/>
            <a:ext cx="10310516" cy="9252097"/>
          </a:xfrm>
          <a:prstGeom prst="rect">
            <a:avLst/>
          </a:prstGeom>
          <a:noFill/>
          <a:ln w="9525">
            <a:noFill/>
          </a:ln>
        </p:spPr>
      </p:pic>
      <p:pic>
        <p:nvPicPr>
          <p:cNvPr id="2078" name="图片 2077" descr="2"/>
          <p:cNvPicPr>
            <a:picLocks noChangeAspect="1"/>
          </p:cNvPicPr>
          <p:nvPr/>
        </p:nvPicPr>
        <p:blipFill>
          <a:blip r:embed="rId7"/>
          <a:stretch>
            <a:fillRect/>
          </a:stretch>
        </p:blipFill>
        <p:spPr>
          <a:xfrm>
            <a:off x="1695488" y="1399716"/>
            <a:ext cx="1675149" cy="560107"/>
          </a:xfrm>
          <a:prstGeom prst="rect">
            <a:avLst/>
          </a:prstGeom>
          <a:noFill/>
          <a:ln w="9525">
            <a:noFill/>
          </a:ln>
        </p:spPr>
      </p:pic>
      <p:pic>
        <p:nvPicPr>
          <p:cNvPr id="2088" name="图片 2087" descr="1-16"/>
          <p:cNvPicPr>
            <a:picLocks noChangeAspect="1"/>
          </p:cNvPicPr>
          <p:nvPr/>
        </p:nvPicPr>
        <p:blipFill>
          <a:blip r:embed="rId8"/>
          <a:stretch>
            <a:fillRect/>
          </a:stretch>
        </p:blipFill>
        <p:spPr>
          <a:xfrm>
            <a:off x="8558315" y="1083879"/>
            <a:ext cx="1876787" cy="873766"/>
          </a:xfrm>
          <a:prstGeom prst="rect">
            <a:avLst/>
          </a:prstGeom>
          <a:noFill/>
          <a:ln w="9525">
            <a:noFill/>
          </a:ln>
        </p:spPr>
      </p:pic>
      <p:sp>
        <p:nvSpPr>
          <p:cNvPr id="2" name="Rectangle 1"/>
          <p:cNvSpPr/>
          <p:nvPr/>
        </p:nvSpPr>
        <p:spPr>
          <a:xfrm>
            <a:off x="2867410" y="3021213"/>
            <a:ext cx="6456317" cy="2771042"/>
          </a:xfrm>
          <a:prstGeom prst="rect">
            <a:avLst/>
          </a:prstGeom>
          <a:noFill/>
        </p:spPr>
        <p:txBody>
          <a:bodyPr spcFirstLastPara="1" wrap="none" lIns="68580" tIns="34290" rIns="68580" bIns="34290" numCol="1">
            <a:prstTxWarp prst="textArchUp">
              <a:avLst/>
            </a:prstTxWarp>
            <a:spAutoFit/>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US" sz="4050" b="1" i="0" u="none" strike="noStrike" kern="1200" cap="none" spc="0" normalizeH="0" baseline="0" noProof="0" dirty="0">
                <a:ln w="6600">
                  <a:solidFill>
                    <a:srgbClr val="333399"/>
                  </a:solidFill>
                  <a:prstDash val="solid"/>
                </a:ln>
                <a:solidFill>
                  <a:srgbClr val="FFFFFF"/>
                </a:solidFill>
                <a:effectLst>
                  <a:outerShdw dist="38100" dir="2700000" algn="tl" rotWithShape="0">
                    <a:srgbClr val="333399"/>
                  </a:outerShdw>
                </a:effectLst>
                <a:uLnTx/>
                <a:uFillTx/>
                <a:latin typeface="Times New Roman" panose="02020603050405020304" pitchFamily="18" charset="0"/>
                <a:ea typeface="宋体"/>
                <a:cs typeface="Times New Roman" panose="02020603050405020304" pitchFamily="18" charset="0"/>
              </a:rPr>
              <a:t>CHÀO MỪNG CÁC CON</a:t>
            </a:r>
          </a:p>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US" sz="4050" b="1" i="0" u="none" strike="noStrike" kern="1200" cap="none" spc="0" normalizeH="0" baseline="0" noProof="0" dirty="0">
                <a:ln w="6600">
                  <a:solidFill>
                    <a:srgbClr val="333399"/>
                  </a:solidFill>
                  <a:prstDash val="solid"/>
                </a:ln>
                <a:solidFill>
                  <a:srgbClr val="FFFFFF"/>
                </a:solidFill>
                <a:effectLst>
                  <a:outerShdw dist="38100" dir="2700000" algn="tl" rotWithShape="0">
                    <a:srgbClr val="333399"/>
                  </a:outerShdw>
                </a:effectLst>
                <a:uLnTx/>
                <a:uFillTx/>
                <a:latin typeface="Times New Roman" panose="02020603050405020304" pitchFamily="18" charset="0"/>
                <a:ea typeface="宋体"/>
                <a:cs typeface="Times New Roman" panose="02020603050405020304" pitchFamily="18" charset="0"/>
              </a:rPr>
              <a:t>ĐẾN VỚI TIẾT HỌC MÔN TOÁN</a:t>
            </a:r>
          </a:p>
        </p:txBody>
      </p:sp>
      <p:pic>
        <p:nvPicPr>
          <p:cNvPr id="3" name="LittleGirlBeatInstrumental-V.A-2918581">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9"/>
          <a:stretch>
            <a:fillRect/>
          </a:stretch>
        </p:blipFill>
        <p:spPr>
          <a:xfrm>
            <a:off x="-1203151" y="911162"/>
            <a:ext cx="609600" cy="609600"/>
          </a:xfrm>
          <a:prstGeom prst="rect">
            <a:avLst/>
          </a:prstGeom>
        </p:spPr>
      </p:pic>
    </p:spTree>
    <p:extLst>
      <p:ext uri="{BB962C8B-B14F-4D97-AF65-F5344CB8AC3E}">
        <p14:creationId xmlns:p14="http://schemas.microsoft.com/office/powerpoint/2010/main" val="2898453300"/>
      </p:ext>
    </p:extLst>
  </p:cSld>
  <p:clrMapOvr>
    <a:masterClrMapping/>
  </p:clrMapOvr>
  <mc:AlternateContent xmlns:mc="http://schemas.openxmlformats.org/markup-compatibility/2006" xmlns:p14="http://schemas.microsoft.com/office/powerpoint/2010/main">
    <mc:Choice Requires="p14">
      <p:transition spd="slow" p14:dur="20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67824" fill="hold"/>
                                        <p:tgtEl>
                                          <p:spTgt spid="3"/>
                                        </p:tgtEl>
                                      </p:cBhvr>
                                    </p:cmd>
                                  </p:childTnLst>
                                </p:cTn>
                              </p:par>
                              <p:par>
                                <p:cTn id="7" presetID="8" presetClass="emph" presetSubtype="0" fill="hold" nodeType="withEffect">
                                  <p:stCondLst>
                                    <p:cond delay="0"/>
                                  </p:stCondLst>
                                  <p:childTnLst>
                                    <p:animRot by="-21600000">
                                      <p:cBhvr>
                                        <p:cTn id="8" dur="5000" fill="hold"/>
                                        <p:tgtEl>
                                          <p:spTgt spid="2084"/>
                                        </p:tgtEl>
                                        <p:attrNameLst>
                                          <p:attrName>r</p:attrName>
                                        </p:attrNameLst>
                                      </p:cBhvr>
                                    </p:animRot>
                                  </p:childTnLst>
                                </p:cTn>
                              </p:par>
                              <p:par>
                                <p:cTn id="9" presetID="2" presetClass="entr" presetSubtype="2" fill="hold" nodeType="withEffect">
                                  <p:stCondLst>
                                    <p:cond delay="0"/>
                                  </p:stCondLst>
                                  <p:childTnLst>
                                    <p:set>
                                      <p:cBhvr>
                                        <p:cTn id="10" dur="1" fill="hold">
                                          <p:stCondLst>
                                            <p:cond delay="0"/>
                                          </p:stCondLst>
                                        </p:cTn>
                                        <p:tgtEl>
                                          <p:spTgt spid="2078"/>
                                        </p:tgtEl>
                                        <p:attrNameLst>
                                          <p:attrName>style.visibility</p:attrName>
                                        </p:attrNameLst>
                                      </p:cBhvr>
                                      <p:to>
                                        <p:strVal val="visible"/>
                                      </p:to>
                                    </p:set>
                                    <p:anim calcmode="lin" valueType="num">
                                      <p:cBhvr additive="base">
                                        <p:cTn id="11" dur="500" fill="hold"/>
                                        <p:tgtEl>
                                          <p:spTgt spid="2078"/>
                                        </p:tgtEl>
                                        <p:attrNameLst>
                                          <p:attrName>ppt_x</p:attrName>
                                        </p:attrNameLst>
                                      </p:cBhvr>
                                      <p:tavLst>
                                        <p:tav tm="0">
                                          <p:val>
                                            <p:strVal val="1+#ppt_w/2"/>
                                          </p:val>
                                        </p:tav>
                                        <p:tav tm="100000">
                                          <p:val>
                                            <p:strVal val="#ppt_x"/>
                                          </p:val>
                                        </p:tav>
                                      </p:tavLst>
                                    </p:anim>
                                    <p:anim calcmode="lin" valueType="num">
                                      <p:cBhvr additive="base">
                                        <p:cTn id="12" dur="500" fill="hold"/>
                                        <p:tgtEl>
                                          <p:spTgt spid="2078"/>
                                        </p:tgtEl>
                                        <p:attrNameLst>
                                          <p:attrName>ppt_y</p:attrName>
                                        </p:attrNameLst>
                                      </p:cBhvr>
                                      <p:tavLst>
                                        <p:tav tm="0">
                                          <p:val>
                                            <p:strVal val="#ppt_y"/>
                                          </p:val>
                                        </p:tav>
                                        <p:tav tm="100000">
                                          <p:val>
                                            <p:strVal val="#ppt_y"/>
                                          </p:val>
                                        </p:tav>
                                      </p:tavLst>
                                    </p:anim>
                                  </p:childTnLst>
                                </p:cTn>
                              </p:par>
                              <p:par>
                                <p:cTn id="13" presetID="47" presetClass="entr" presetSubtype="0" fill="hold" nodeType="withEffect">
                                  <p:stCondLst>
                                    <p:cond delay="0"/>
                                  </p:stCondLst>
                                  <p:childTnLst>
                                    <p:set>
                                      <p:cBhvr>
                                        <p:cTn id="14" dur="1" fill="hold">
                                          <p:stCondLst>
                                            <p:cond delay="0"/>
                                          </p:stCondLst>
                                        </p:cTn>
                                        <p:tgtEl>
                                          <p:spTgt spid="2088"/>
                                        </p:tgtEl>
                                        <p:attrNameLst>
                                          <p:attrName>style.visibility</p:attrName>
                                        </p:attrNameLst>
                                      </p:cBhvr>
                                      <p:to>
                                        <p:strVal val="visible"/>
                                      </p:to>
                                    </p:set>
                                    <p:animEffect transition="in" filter="fade">
                                      <p:cBhvr>
                                        <p:cTn id="15" dur="1000"/>
                                        <p:tgtEl>
                                          <p:spTgt spid="2088"/>
                                        </p:tgtEl>
                                      </p:cBhvr>
                                    </p:animEffect>
                                    <p:anim calcmode="lin" valueType="num">
                                      <p:cBhvr>
                                        <p:cTn id="16" dur="1000" fill="hold"/>
                                        <p:tgtEl>
                                          <p:spTgt spid="2088"/>
                                        </p:tgtEl>
                                        <p:attrNameLst>
                                          <p:attrName>ppt_x</p:attrName>
                                        </p:attrNameLst>
                                      </p:cBhvr>
                                      <p:tavLst>
                                        <p:tav tm="0">
                                          <p:val>
                                            <p:strVal val="#ppt_x"/>
                                          </p:val>
                                        </p:tav>
                                        <p:tav tm="100000">
                                          <p:val>
                                            <p:strVal val="#ppt_x"/>
                                          </p:val>
                                        </p:tav>
                                      </p:tavLst>
                                    </p:anim>
                                    <p:anim calcmode="lin" valueType="num">
                                      <p:cBhvr>
                                        <p:cTn id="17" dur="1000" fill="hold"/>
                                        <p:tgtEl>
                                          <p:spTgt spid="208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audio>
              <p:cMediaNode vol="80000">
                <p:cTn id="18" fill="hold" display="0">
                  <p:stCondLst>
                    <p:cond delay="indefinite"/>
                  </p:stCondLst>
                  <p:endCondLst>
                    <p:cond evt="onStopAudio" delay="0">
                      <p:tgtEl>
                        <p:sldTgt/>
                      </p:tgtEl>
                    </p:cond>
                  </p:endCondLst>
                </p:cTn>
                <p:tgtEl>
                  <p:spTgt spid="3"/>
                </p:tgtEl>
              </p:cMediaNode>
            </p:audio>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任意多边形 32">
            <a:extLst>
              <a:ext uri="{FF2B5EF4-FFF2-40B4-BE49-F238E27FC236}">
                <a16:creationId xmlns:a16="http://schemas.microsoft.com/office/drawing/2014/main" id="{E1CC5531-F76F-48D4-A671-A949BF033D78}"/>
              </a:ext>
            </a:extLst>
          </p:cNvPr>
          <p:cNvSpPr/>
          <p:nvPr/>
        </p:nvSpPr>
        <p:spPr bwMode="auto">
          <a:xfrm>
            <a:off x="2882900" y="1790700"/>
            <a:ext cx="7086095" cy="2301694"/>
          </a:xfrm>
          <a:custGeom>
            <a:avLst/>
            <a:gdLst>
              <a:gd name="connsiteX0" fmla="*/ 6197162 w 6565124"/>
              <a:gd name="connsiteY0" fmla="*/ 1112703 h 1112703"/>
              <a:gd name="connsiteX1" fmla="*/ 5690821 w 6565124"/>
              <a:gd name="connsiteY1" fmla="*/ 1112703 h 1112703"/>
              <a:gd name="connsiteX2" fmla="*/ 5685849 w 6565124"/>
              <a:gd name="connsiteY2" fmla="*/ 1112703 h 1112703"/>
              <a:gd name="connsiteX3" fmla="*/ 5186165 w 6565124"/>
              <a:gd name="connsiteY3" fmla="*/ 1112703 h 1112703"/>
              <a:gd name="connsiteX4" fmla="*/ 5179508 w 6565124"/>
              <a:gd name="connsiteY4" fmla="*/ 1112703 h 1112703"/>
              <a:gd name="connsiteX5" fmla="*/ 4679824 w 6565124"/>
              <a:gd name="connsiteY5" fmla="*/ 1112703 h 1112703"/>
              <a:gd name="connsiteX6" fmla="*/ 4674852 w 6565124"/>
              <a:gd name="connsiteY6" fmla="*/ 1112703 h 1112703"/>
              <a:gd name="connsiteX7" fmla="*/ 4354760 w 6565124"/>
              <a:gd name="connsiteY7" fmla="*/ 1112703 h 1112703"/>
              <a:gd name="connsiteX8" fmla="*/ 4238331 w 6565124"/>
              <a:gd name="connsiteY8" fmla="*/ 1112703 h 1112703"/>
              <a:gd name="connsiteX9" fmla="*/ 4168511 w 6565124"/>
              <a:gd name="connsiteY9" fmla="*/ 1112703 h 1112703"/>
              <a:gd name="connsiteX10" fmla="*/ 3848419 w 6565124"/>
              <a:gd name="connsiteY10" fmla="*/ 1112703 h 1112703"/>
              <a:gd name="connsiteX11" fmla="*/ 3843447 w 6565124"/>
              <a:gd name="connsiteY11" fmla="*/ 1112703 h 1112703"/>
              <a:gd name="connsiteX12" fmla="*/ 3731991 w 6565124"/>
              <a:gd name="connsiteY12" fmla="*/ 1112703 h 1112703"/>
              <a:gd name="connsiteX13" fmla="*/ 3727018 w 6565124"/>
              <a:gd name="connsiteY13" fmla="*/ 1112703 h 1112703"/>
              <a:gd name="connsiteX14" fmla="*/ 3343763 w 6565124"/>
              <a:gd name="connsiteY14" fmla="*/ 1112703 h 1112703"/>
              <a:gd name="connsiteX15" fmla="*/ 3337106 w 6565124"/>
              <a:gd name="connsiteY15" fmla="*/ 1112703 h 1112703"/>
              <a:gd name="connsiteX16" fmla="*/ 3227334 w 6565124"/>
              <a:gd name="connsiteY16" fmla="*/ 1112703 h 1112703"/>
              <a:gd name="connsiteX17" fmla="*/ 3220677 w 6565124"/>
              <a:gd name="connsiteY17" fmla="*/ 1112703 h 1112703"/>
              <a:gd name="connsiteX18" fmla="*/ 2837422 w 6565124"/>
              <a:gd name="connsiteY18" fmla="*/ 1112703 h 1112703"/>
              <a:gd name="connsiteX19" fmla="*/ 2832450 w 6565124"/>
              <a:gd name="connsiteY19" fmla="*/ 1112703 h 1112703"/>
              <a:gd name="connsiteX20" fmla="*/ 2720994 w 6565124"/>
              <a:gd name="connsiteY20" fmla="*/ 1112703 h 1112703"/>
              <a:gd name="connsiteX21" fmla="*/ 2716021 w 6565124"/>
              <a:gd name="connsiteY21" fmla="*/ 1112703 h 1112703"/>
              <a:gd name="connsiteX22" fmla="*/ 2395929 w 6565124"/>
              <a:gd name="connsiteY22" fmla="*/ 1112703 h 1112703"/>
              <a:gd name="connsiteX23" fmla="*/ 2326109 w 6565124"/>
              <a:gd name="connsiteY23" fmla="*/ 1112703 h 1112703"/>
              <a:gd name="connsiteX24" fmla="*/ 2209681 w 6565124"/>
              <a:gd name="connsiteY24" fmla="*/ 1112703 h 1112703"/>
              <a:gd name="connsiteX25" fmla="*/ 1889589 w 6565124"/>
              <a:gd name="connsiteY25" fmla="*/ 1112703 h 1112703"/>
              <a:gd name="connsiteX26" fmla="*/ 1884616 w 6565124"/>
              <a:gd name="connsiteY26" fmla="*/ 1112703 h 1112703"/>
              <a:gd name="connsiteX27" fmla="*/ 1384932 w 6565124"/>
              <a:gd name="connsiteY27" fmla="*/ 1112703 h 1112703"/>
              <a:gd name="connsiteX28" fmla="*/ 1378275 w 6565124"/>
              <a:gd name="connsiteY28" fmla="*/ 1112703 h 1112703"/>
              <a:gd name="connsiteX29" fmla="*/ 878592 w 6565124"/>
              <a:gd name="connsiteY29" fmla="*/ 1112703 h 1112703"/>
              <a:gd name="connsiteX30" fmla="*/ 873619 w 6565124"/>
              <a:gd name="connsiteY30" fmla="*/ 1112703 h 1112703"/>
              <a:gd name="connsiteX31" fmla="*/ 367278 w 6565124"/>
              <a:gd name="connsiteY31" fmla="*/ 1112703 h 1112703"/>
              <a:gd name="connsiteX32" fmla="*/ 268668 w 6565124"/>
              <a:gd name="connsiteY32" fmla="*/ 1056063 h 1112703"/>
              <a:gd name="connsiteX33" fmla="*/ 13011 w 6565124"/>
              <a:gd name="connsiteY33" fmla="*/ 612992 h 1112703"/>
              <a:gd name="connsiteX34" fmla="*/ 13011 w 6565124"/>
              <a:gd name="connsiteY34" fmla="*/ 499712 h 1112703"/>
              <a:gd name="connsiteX35" fmla="*/ 268668 w 6565124"/>
              <a:gd name="connsiteY35" fmla="*/ 56641 h 1112703"/>
              <a:gd name="connsiteX36" fmla="*/ 367278 w 6565124"/>
              <a:gd name="connsiteY36" fmla="*/ 0 h 1112703"/>
              <a:gd name="connsiteX37" fmla="*/ 870602 w 6565124"/>
              <a:gd name="connsiteY37" fmla="*/ 0 h 1112703"/>
              <a:gd name="connsiteX38" fmla="*/ 873619 w 6565124"/>
              <a:gd name="connsiteY38" fmla="*/ 0 h 1112703"/>
              <a:gd name="connsiteX39" fmla="*/ 877593 w 6565124"/>
              <a:gd name="connsiteY39" fmla="*/ 0 h 1112703"/>
              <a:gd name="connsiteX40" fmla="*/ 878592 w 6565124"/>
              <a:gd name="connsiteY40" fmla="*/ 0 h 1112703"/>
              <a:gd name="connsiteX41" fmla="*/ 963623 w 6565124"/>
              <a:gd name="connsiteY41" fmla="*/ 0 h 1112703"/>
              <a:gd name="connsiteX42" fmla="*/ 1362715 w 6565124"/>
              <a:gd name="connsiteY42" fmla="*/ 0 h 1112703"/>
              <a:gd name="connsiteX43" fmla="*/ 1378275 w 6565124"/>
              <a:gd name="connsiteY43" fmla="*/ 0 h 1112703"/>
              <a:gd name="connsiteX44" fmla="*/ 1378349 w 6565124"/>
              <a:gd name="connsiteY44" fmla="*/ 0 h 1112703"/>
              <a:gd name="connsiteX45" fmla="*/ 1384932 w 6565124"/>
              <a:gd name="connsiteY45" fmla="*/ 0 h 1112703"/>
              <a:gd name="connsiteX46" fmla="*/ 1509022 w 6565124"/>
              <a:gd name="connsiteY46" fmla="*/ 0 h 1112703"/>
              <a:gd name="connsiteX47" fmla="*/ 1881599 w 6565124"/>
              <a:gd name="connsiteY47" fmla="*/ 0 h 1112703"/>
              <a:gd name="connsiteX48" fmla="*/ 1884616 w 6565124"/>
              <a:gd name="connsiteY48" fmla="*/ 0 h 1112703"/>
              <a:gd name="connsiteX49" fmla="*/ 1888590 w 6565124"/>
              <a:gd name="connsiteY49" fmla="*/ 0 h 1112703"/>
              <a:gd name="connsiteX50" fmla="*/ 1889589 w 6565124"/>
              <a:gd name="connsiteY50" fmla="*/ 0 h 1112703"/>
              <a:gd name="connsiteX51" fmla="*/ 1974620 w 6565124"/>
              <a:gd name="connsiteY51" fmla="*/ 0 h 1112703"/>
              <a:gd name="connsiteX52" fmla="*/ 2169948 w 6565124"/>
              <a:gd name="connsiteY52" fmla="*/ 0 h 1112703"/>
              <a:gd name="connsiteX53" fmla="*/ 2209681 w 6565124"/>
              <a:gd name="connsiteY53" fmla="*/ 0 h 1112703"/>
              <a:gd name="connsiteX54" fmla="*/ 2293070 w 6565124"/>
              <a:gd name="connsiteY54" fmla="*/ 0 h 1112703"/>
              <a:gd name="connsiteX55" fmla="*/ 2326109 w 6565124"/>
              <a:gd name="connsiteY55" fmla="*/ 0 h 1112703"/>
              <a:gd name="connsiteX56" fmla="*/ 2343265 w 6565124"/>
              <a:gd name="connsiteY56" fmla="*/ 0 h 1112703"/>
              <a:gd name="connsiteX57" fmla="*/ 2395929 w 6565124"/>
              <a:gd name="connsiteY57" fmla="*/ 0 h 1112703"/>
              <a:gd name="connsiteX58" fmla="*/ 2446737 w 6565124"/>
              <a:gd name="connsiteY58" fmla="*/ 0 h 1112703"/>
              <a:gd name="connsiteX59" fmla="*/ 2456856 w 6565124"/>
              <a:gd name="connsiteY59" fmla="*/ 0 h 1112703"/>
              <a:gd name="connsiteX60" fmla="*/ 2596162 w 6565124"/>
              <a:gd name="connsiteY60" fmla="*/ 0 h 1112703"/>
              <a:gd name="connsiteX61" fmla="*/ 2628383 w 6565124"/>
              <a:gd name="connsiteY61" fmla="*/ 0 h 1112703"/>
              <a:gd name="connsiteX62" fmla="*/ 2678176 w 6565124"/>
              <a:gd name="connsiteY62" fmla="*/ 0 h 1112703"/>
              <a:gd name="connsiteX63" fmla="*/ 2713004 w 6565124"/>
              <a:gd name="connsiteY63" fmla="*/ 0 h 1112703"/>
              <a:gd name="connsiteX64" fmla="*/ 2716021 w 6565124"/>
              <a:gd name="connsiteY64" fmla="*/ 0 h 1112703"/>
              <a:gd name="connsiteX65" fmla="*/ 2719995 w 6565124"/>
              <a:gd name="connsiteY65" fmla="*/ 0 h 1112703"/>
              <a:gd name="connsiteX66" fmla="*/ 2720994 w 6565124"/>
              <a:gd name="connsiteY66" fmla="*/ 0 h 1112703"/>
              <a:gd name="connsiteX67" fmla="*/ 2738624 w 6565124"/>
              <a:gd name="connsiteY67" fmla="*/ 0 h 1112703"/>
              <a:gd name="connsiteX68" fmla="*/ 2801125 w 6565124"/>
              <a:gd name="connsiteY68" fmla="*/ 0 h 1112703"/>
              <a:gd name="connsiteX69" fmla="*/ 2806025 w 6565124"/>
              <a:gd name="connsiteY69" fmla="*/ 0 h 1112703"/>
              <a:gd name="connsiteX70" fmla="*/ 2829433 w 6565124"/>
              <a:gd name="connsiteY70" fmla="*/ 0 h 1112703"/>
              <a:gd name="connsiteX71" fmla="*/ 2832450 w 6565124"/>
              <a:gd name="connsiteY71" fmla="*/ 0 h 1112703"/>
              <a:gd name="connsiteX72" fmla="*/ 2836424 w 6565124"/>
              <a:gd name="connsiteY72" fmla="*/ 0 h 1112703"/>
              <a:gd name="connsiteX73" fmla="*/ 2837422 w 6565124"/>
              <a:gd name="connsiteY73" fmla="*/ 0 h 1112703"/>
              <a:gd name="connsiteX74" fmla="*/ 2922453 w 6565124"/>
              <a:gd name="connsiteY74" fmla="*/ 0 h 1112703"/>
              <a:gd name="connsiteX75" fmla="*/ 2974263 w 6565124"/>
              <a:gd name="connsiteY75" fmla="*/ 0 h 1112703"/>
              <a:gd name="connsiteX76" fmla="*/ 3090429 w 6565124"/>
              <a:gd name="connsiteY76" fmla="*/ 0 h 1112703"/>
              <a:gd name="connsiteX77" fmla="*/ 3090692 w 6565124"/>
              <a:gd name="connsiteY77" fmla="*/ 0 h 1112703"/>
              <a:gd name="connsiteX78" fmla="*/ 3205117 w 6565124"/>
              <a:gd name="connsiteY78" fmla="*/ 0 h 1112703"/>
              <a:gd name="connsiteX79" fmla="*/ 3206858 w 6565124"/>
              <a:gd name="connsiteY79" fmla="*/ 0 h 1112703"/>
              <a:gd name="connsiteX80" fmla="*/ 3220677 w 6565124"/>
              <a:gd name="connsiteY80" fmla="*/ 0 h 1112703"/>
              <a:gd name="connsiteX81" fmla="*/ 3220751 w 6565124"/>
              <a:gd name="connsiteY81" fmla="*/ 0 h 1112703"/>
              <a:gd name="connsiteX82" fmla="*/ 3227334 w 6565124"/>
              <a:gd name="connsiteY82" fmla="*/ 0 h 1112703"/>
              <a:gd name="connsiteX83" fmla="*/ 3321545 w 6565124"/>
              <a:gd name="connsiteY83" fmla="*/ 0 h 1112703"/>
              <a:gd name="connsiteX84" fmla="*/ 3337106 w 6565124"/>
              <a:gd name="connsiteY84" fmla="*/ 0 h 1112703"/>
              <a:gd name="connsiteX85" fmla="*/ 3337180 w 6565124"/>
              <a:gd name="connsiteY85" fmla="*/ 0 h 1112703"/>
              <a:gd name="connsiteX86" fmla="*/ 3343763 w 6565124"/>
              <a:gd name="connsiteY86" fmla="*/ 0 h 1112703"/>
              <a:gd name="connsiteX87" fmla="*/ 3351424 w 6565124"/>
              <a:gd name="connsiteY87" fmla="*/ 0 h 1112703"/>
              <a:gd name="connsiteX88" fmla="*/ 3467852 w 6565124"/>
              <a:gd name="connsiteY88" fmla="*/ 0 h 1112703"/>
              <a:gd name="connsiteX89" fmla="*/ 3522951 w 6565124"/>
              <a:gd name="connsiteY89" fmla="*/ 0 h 1112703"/>
              <a:gd name="connsiteX90" fmla="*/ 3633192 w 6565124"/>
              <a:gd name="connsiteY90" fmla="*/ 0 h 1112703"/>
              <a:gd name="connsiteX91" fmla="*/ 3639380 w 6565124"/>
              <a:gd name="connsiteY91" fmla="*/ 0 h 1112703"/>
              <a:gd name="connsiteX92" fmla="*/ 3695692 w 6565124"/>
              <a:gd name="connsiteY92" fmla="*/ 0 h 1112703"/>
              <a:gd name="connsiteX93" fmla="*/ 3724001 w 6565124"/>
              <a:gd name="connsiteY93" fmla="*/ 0 h 1112703"/>
              <a:gd name="connsiteX94" fmla="*/ 3727018 w 6565124"/>
              <a:gd name="connsiteY94" fmla="*/ 0 h 1112703"/>
              <a:gd name="connsiteX95" fmla="*/ 3730992 w 6565124"/>
              <a:gd name="connsiteY95" fmla="*/ 0 h 1112703"/>
              <a:gd name="connsiteX96" fmla="*/ 3731991 w 6565124"/>
              <a:gd name="connsiteY96" fmla="*/ 0 h 1112703"/>
              <a:gd name="connsiteX97" fmla="*/ 3749620 w 6565124"/>
              <a:gd name="connsiteY97" fmla="*/ 0 h 1112703"/>
              <a:gd name="connsiteX98" fmla="*/ 3812121 w 6565124"/>
              <a:gd name="connsiteY98" fmla="*/ 0 h 1112703"/>
              <a:gd name="connsiteX99" fmla="*/ 3817022 w 6565124"/>
              <a:gd name="connsiteY99" fmla="*/ 0 h 1112703"/>
              <a:gd name="connsiteX100" fmla="*/ 3840430 w 6565124"/>
              <a:gd name="connsiteY100" fmla="*/ 0 h 1112703"/>
              <a:gd name="connsiteX101" fmla="*/ 3843447 w 6565124"/>
              <a:gd name="connsiteY101" fmla="*/ 0 h 1112703"/>
              <a:gd name="connsiteX102" fmla="*/ 3847421 w 6565124"/>
              <a:gd name="connsiteY102" fmla="*/ 0 h 1112703"/>
              <a:gd name="connsiteX103" fmla="*/ 3848419 w 6565124"/>
              <a:gd name="connsiteY103" fmla="*/ 0 h 1112703"/>
              <a:gd name="connsiteX104" fmla="*/ 3933450 w 6565124"/>
              <a:gd name="connsiteY104" fmla="*/ 0 h 1112703"/>
              <a:gd name="connsiteX105" fmla="*/ 4012350 w 6565124"/>
              <a:gd name="connsiteY105" fmla="*/ 0 h 1112703"/>
              <a:gd name="connsiteX106" fmla="*/ 4135472 w 6565124"/>
              <a:gd name="connsiteY106" fmla="*/ 0 h 1112703"/>
              <a:gd name="connsiteX107" fmla="*/ 4168511 w 6565124"/>
              <a:gd name="connsiteY107" fmla="*/ 0 h 1112703"/>
              <a:gd name="connsiteX108" fmla="*/ 4177020 w 6565124"/>
              <a:gd name="connsiteY108" fmla="*/ 0 h 1112703"/>
              <a:gd name="connsiteX109" fmla="*/ 4185667 w 6565124"/>
              <a:gd name="connsiteY109" fmla="*/ 0 h 1112703"/>
              <a:gd name="connsiteX110" fmla="*/ 4231748 w 6565124"/>
              <a:gd name="connsiteY110" fmla="*/ 0 h 1112703"/>
              <a:gd name="connsiteX111" fmla="*/ 4238331 w 6565124"/>
              <a:gd name="connsiteY111" fmla="*/ 0 h 1112703"/>
              <a:gd name="connsiteX112" fmla="*/ 4299258 w 6565124"/>
              <a:gd name="connsiteY112" fmla="*/ 0 h 1112703"/>
              <a:gd name="connsiteX113" fmla="*/ 4302096 w 6565124"/>
              <a:gd name="connsiteY113" fmla="*/ 0 h 1112703"/>
              <a:gd name="connsiteX114" fmla="*/ 4354760 w 6565124"/>
              <a:gd name="connsiteY114" fmla="*/ 0 h 1112703"/>
              <a:gd name="connsiteX115" fmla="*/ 4470785 w 6565124"/>
              <a:gd name="connsiteY115" fmla="*/ 0 h 1112703"/>
              <a:gd name="connsiteX116" fmla="*/ 4671835 w 6565124"/>
              <a:gd name="connsiteY116" fmla="*/ 0 h 1112703"/>
              <a:gd name="connsiteX117" fmla="*/ 4674852 w 6565124"/>
              <a:gd name="connsiteY117" fmla="*/ 0 h 1112703"/>
              <a:gd name="connsiteX118" fmla="*/ 4678826 w 6565124"/>
              <a:gd name="connsiteY118" fmla="*/ 0 h 1112703"/>
              <a:gd name="connsiteX119" fmla="*/ 4679824 w 6565124"/>
              <a:gd name="connsiteY119" fmla="*/ 0 h 1112703"/>
              <a:gd name="connsiteX120" fmla="*/ 4764855 w 6565124"/>
              <a:gd name="connsiteY120" fmla="*/ 0 h 1112703"/>
              <a:gd name="connsiteX121" fmla="*/ 5163947 w 6565124"/>
              <a:gd name="connsiteY121" fmla="*/ 0 h 1112703"/>
              <a:gd name="connsiteX122" fmla="*/ 5179508 w 6565124"/>
              <a:gd name="connsiteY122" fmla="*/ 0 h 1112703"/>
              <a:gd name="connsiteX123" fmla="*/ 5179582 w 6565124"/>
              <a:gd name="connsiteY123" fmla="*/ 0 h 1112703"/>
              <a:gd name="connsiteX124" fmla="*/ 5186165 w 6565124"/>
              <a:gd name="connsiteY124" fmla="*/ 0 h 1112703"/>
              <a:gd name="connsiteX125" fmla="*/ 5310254 w 6565124"/>
              <a:gd name="connsiteY125" fmla="*/ 0 h 1112703"/>
              <a:gd name="connsiteX126" fmla="*/ 5682832 w 6565124"/>
              <a:gd name="connsiteY126" fmla="*/ 0 h 1112703"/>
              <a:gd name="connsiteX127" fmla="*/ 5685849 w 6565124"/>
              <a:gd name="connsiteY127" fmla="*/ 0 h 1112703"/>
              <a:gd name="connsiteX128" fmla="*/ 5689822 w 6565124"/>
              <a:gd name="connsiteY128" fmla="*/ 0 h 1112703"/>
              <a:gd name="connsiteX129" fmla="*/ 5690821 w 6565124"/>
              <a:gd name="connsiteY129" fmla="*/ 0 h 1112703"/>
              <a:gd name="connsiteX130" fmla="*/ 5775852 w 6565124"/>
              <a:gd name="connsiteY130" fmla="*/ 0 h 1112703"/>
              <a:gd name="connsiteX131" fmla="*/ 6197162 w 6565124"/>
              <a:gd name="connsiteY131" fmla="*/ 0 h 1112703"/>
              <a:gd name="connsiteX132" fmla="*/ 6295772 w 6565124"/>
              <a:gd name="connsiteY132" fmla="*/ 56641 h 1112703"/>
              <a:gd name="connsiteX133" fmla="*/ 6551428 w 6565124"/>
              <a:gd name="connsiteY133" fmla="*/ 499712 h 1112703"/>
              <a:gd name="connsiteX134" fmla="*/ 6551428 w 6565124"/>
              <a:gd name="connsiteY134" fmla="*/ 612992 h 1112703"/>
              <a:gd name="connsiteX135" fmla="*/ 6295772 w 6565124"/>
              <a:gd name="connsiteY135" fmla="*/ 1056063 h 1112703"/>
              <a:gd name="connsiteX136" fmla="*/ 6197162 w 6565124"/>
              <a:gd name="connsiteY136" fmla="*/ 1112703 h 11127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Lst>
            <a:rect l="l" t="t" r="r" b="b"/>
            <a:pathLst>
              <a:path w="6565124" h="1112703">
                <a:moveTo>
                  <a:pt x="6197162" y="1112703"/>
                </a:moveTo>
                <a:lnTo>
                  <a:pt x="5690821" y="1112703"/>
                </a:lnTo>
                <a:lnTo>
                  <a:pt x="5685849" y="1112703"/>
                </a:lnTo>
                <a:lnTo>
                  <a:pt x="5186165" y="1112703"/>
                </a:lnTo>
                <a:lnTo>
                  <a:pt x="5179508" y="1112703"/>
                </a:lnTo>
                <a:lnTo>
                  <a:pt x="4679824" y="1112703"/>
                </a:lnTo>
                <a:lnTo>
                  <a:pt x="4674852" y="1112703"/>
                </a:lnTo>
                <a:lnTo>
                  <a:pt x="4354760" y="1112703"/>
                </a:lnTo>
                <a:lnTo>
                  <a:pt x="4238331" y="1112703"/>
                </a:lnTo>
                <a:lnTo>
                  <a:pt x="4168511" y="1112703"/>
                </a:lnTo>
                <a:lnTo>
                  <a:pt x="3848419" y="1112703"/>
                </a:lnTo>
                <a:lnTo>
                  <a:pt x="3843447" y="1112703"/>
                </a:lnTo>
                <a:lnTo>
                  <a:pt x="3731991" y="1112703"/>
                </a:lnTo>
                <a:lnTo>
                  <a:pt x="3727018" y="1112703"/>
                </a:lnTo>
                <a:lnTo>
                  <a:pt x="3343763" y="1112703"/>
                </a:lnTo>
                <a:lnTo>
                  <a:pt x="3337106" y="1112703"/>
                </a:lnTo>
                <a:lnTo>
                  <a:pt x="3227334" y="1112703"/>
                </a:lnTo>
                <a:lnTo>
                  <a:pt x="3220677" y="1112703"/>
                </a:lnTo>
                <a:lnTo>
                  <a:pt x="2837422" y="1112703"/>
                </a:lnTo>
                <a:lnTo>
                  <a:pt x="2832450" y="1112703"/>
                </a:lnTo>
                <a:lnTo>
                  <a:pt x="2720994" y="1112703"/>
                </a:lnTo>
                <a:lnTo>
                  <a:pt x="2716021" y="1112703"/>
                </a:lnTo>
                <a:lnTo>
                  <a:pt x="2395929" y="1112703"/>
                </a:lnTo>
                <a:lnTo>
                  <a:pt x="2326109" y="1112703"/>
                </a:lnTo>
                <a:lnTo>
                  <a:pt x="2209681" y="1112703"/>
                </a:lnTo>
                <a:lnTo>
                  <a:pt x="1889589" y="1112703"/>
                </a:lnTo>
                <a:lnTo>
                  <a:pt x="1884616" y="1112703"/>
                </a:lnTo>
                <a:lnTo>
                  <a:pt x="1384932" y="1112703"/>
                </a:lnTo>
                <a:lnTo>
                  <a:pt x="1378275" y="1112703"/>
                </a:lnTo>
                <a:lnTo>
                  <a:pt x="878592" y="1112703"/>
                </a:lnTo>
                <a:lnTo>
                  <a:pt x="873619" y="1112703"/>
                </a:lnTo>
                <a:lnTo>
                  <a:pt x="367278" y="1112703"/>
                </a:lnTo>
                <a:cubicBezTo>
                  <a:pt x="331669" y="1112703"/>
                  <a:pt x="286929" y="1087124"/>
                  <a:pt x="268668" y="1056063"/>
                </a:cubicBezTo>
                <a:cubicBezTo>
                  <a:pt x="13011" y="612992"/>
                  <a:pt x="13011" y="612992"/>
                  <a:pt x="13011" y="612992"/>
                </a:cubicBezTo>
                <a:cubicBezTo>
                  <a:pt x="-4337" y="581931"/>
                  <a:pt x="-4337" y="530773"/>
                  <a:pt x="13011" y="499712"/>
                </a:cubicBezTo>
                <a:cubicBezTo>
                  <a:pt x="268668" y="56641"/>
                  <a:pt x="268668" y="56641"/>
                  <a:pt x="268668" y="56641"/>
                </a:cubicBezTo>
                <a:cubicBezTo>
                  <a:pt x="286929" y="25580"/>
                  <a:pt x="331669" y="0"/>
                  <a:pt x="367278" y="0"/>
                </a:cubicBezTo>
                <a:cubicBezTo>
                  <a:pt x="750764" y="0"/>
                  <a:pt x="846635" y="0"/>
                  <a:pt x="870602" y="0"/>
                </a:cubicBezTo>
                <a:lnTo>
                  <a:pt x="873619" y="0"/>
                </a:lnTo>
                <a:lnTo>
                  <a:pt x="877593" y="0"/>
                </a:lnTo>
                <a:cubicBezTo>
                  <a:pt x="878592" y="0"/>
                  <a:pt x="878592" y="0"/>
                  <a:pt x="878592" y="0"/>
                </a:cubicBezTo>
                <a:lnTo>
                  <a:pt x="963623" y="0"/>
                </a:lnTo>
                <a:cubicBezTo>
                  <a:pt x="1226941" y="0"/>
                  <a:pt x="1325686" y="0"/>
                  <a:pt x="1362715" y="0"/>
                </a:cubicBezTo>
                <a:lnTo>
                  <a:pt x="1378275" y="0"/>
                </a:lnTo>
                <a:lnTo>
                  <a:pt x="1378349" y="0"/>
                </a:lnTo>
                <a:cubicBezTo>
                  <a:pt x="1384932" y="0"/>
                  <a:pt x="1384932" y="0"/>
                  <a:pt x="1384932" y="0"/>
                </a:cubicBezTo>
                <a:lnTo>
                  <a:pt x="1509022" y="0"/>
                </a:lnTo>
                <a:cubicBezTo>
                  <a:pt x="1784605" y="0"/>
                  <a:pt x="1860628" y="0"/>
                  <a:pt x="1881599" y="0"/>
                </a:cubicBezTo>
                <a:lnTo>
                  <a:pt x="1884616" y="0"/>
                </a:lnTo>
                <a:lnTo>
                  <a:pt x="1888590" y="0"/>
                </a:lnTo>
                <a:cubicBezTo>
                  <a:pt x="1889589" y="0"/>
                  <a:pt x="1889589" y="0"/>
                  <a:pt x="1889589" y="0"/>
                </a:cubicBezTo>
                <a:lnTo>
                  <a:pt x="1974620" y="0"/>
                </a:lnTo>
                <a:cubicBezTo>
                  <a:pt x="2053615" y="0"/>
                  <a:pt x="2117799" y="0"/>
                  <a:pt x="2169948" y="0"/>
                </a:cubicBezTo>
                <a:lnTo>
                  <a:pt x="2209681" y="0"/>
                </a:lnTo>
                <a:lnTo>
                  <a:pt x="2293070" y="0"/>
                </a:lnTo>
                <a:lnTo>
                  <a:pt x="2326109" y="0"/>
                </a:lnTo>
                <a:lnTo>
                  <a:pt x="2343265" y="0"/>
                </a:lnTo>
                <a:cubicBezTo>
                  <a:pt x="2395929" y="0"/>
                  <a:pt x="2395929" y="0"/>
                  <a:pt x="2395929" y="0"/>
                </a:cubicBezTo>
                <a:lnTo>
                  <a:pt x="2446737" y="0"/>
                </a:lnTo>
                <a:lnTo>
                  <a:pt x="2456856" y="0"/>
                </a:lnTo>
                <a:lnTo>
                  <a:pt x="2596162" y="0"/>
                </a:lnTo>
                <a:lnTo>
                  <a:pt x="2628383" y="0"/>
                </a:lnTo>
                <a:lnTo>
                  <a:pt x="2678176" y="0"/>
                </a:lnTo>
                <a:lnTo>
                  <a:pt x="2713004" y="0"/>
                </a:lnTo>
                <a:lnTo>
                  <a:pt x="2716021" y="0"/>
                </a:lnTo>
                <a:lnTo>
                  <a:pt x="2719995" y="0"/>
                </a:lnTo>
                <a:lnTo>
                  <a:pt x="2720994" y="0"/>
                </a:lnTo>
                <a:lnTo>
                  <a:pt x="2738624" y="0"/>
                </a:lnTo>
                <a:cubicBezTo>
                  <a:pt x="2766661" y="0"/>
                  <a:pt x="2786742" y="0"/>
                  <a:pt x="2801125" y="0"/>
                </a:cubicBezTo>
                <a:lnTo>
                  <a:pt x="2806025" y="0"/>
                </a:lnTo>
                <a:lnTo>
                  <a:pt x="2829433" y="0"/>
                </a:lnTo>
                <a:lnTo>
                  <a:pt x="2832450" y="0"/>
                </a:lnTo>
                <a:lnTo>
                  <a:pt x="2836424" y="0"/>
                </a:lnTo>
                <a:cubicBezTo>
                  <a:pt x="2837422" y="0"/>
                  <a:pt x="2837422" y="0"/>
                  <a:pt x="2837422" y="0"/>
                </a:cubicBezTo>
                <a:lnTo>
                  <a:pt x="2922453" y="0"/>
                </a:lnTo>
                <a:lnTo>
                  <a:pt x="2974263" y="0"/>
                </a:lnTo>
                <a:lnTo>
                  <a:pt x="3090429" y="0"/>
                </a:lnTo>
                <a:lnTo>
                  <a:pt x="3090692" y="0"/>
                </a:lnTo>
                <a:lnTo>
                  <a:pt x="3205117" y="0"/>
                </a:lnTo>
                <a:lnTo>
                  <a:pt x="3206858" y="0"/>
                </a:lnTo>
                <a:lnTo>
                  <a:pt x="3220677" y="0"/>
                </a:lnTo>
                <a:lnTo>
                  <a:pt x="3220751" y="0"/>
                </a:lnTo>
                <a:lnTo>
                  <a:pt x="3227334" y="0"/>
                </a:lnTo>
                <a:lnTo>
                  <a:pt x="3321545" y="0"/>
                </a:lnTo>
                <a:lnTo>
                  <a:pt x="3337106" y="0"/>
                </a:lnTo>
                <a:lnTo>
                  <a:pt x="3337180" y="0"/>
                </a:lnTo>
                <a:cubicBezTo>
                  <a:pt x="3343763" y="0"/>
                  <a:pt x="3343763" y="0"/>
                  <a:pt x="3343763" y="0"/>
                </a:cubicBezTo>
                <a:lnTo>
                  <a:pt x="3351424" y="0"/>
                </a:lnTo>
                <a:lnTo>
                  <a:pt x="3467852" y="0"/>
                </a:lnTo>
                <a:lnTo>
                  <a:pt x="3522951" y="0"/>
                </a:lnTo>
                <a:lnTo>
                  <a:pt x="3633192" y="0"/>
                </a:lnTo>
                <a:lnTo>
                  <a:pt x="3639380" y="0"/>
                </a:lnTo>
                <a:lnTo>
                  <a:pt x="3695692" y="0"/>
                </a:lnTo>
                <a:lnTo>
                  <a:pt x="3724001" y="0"/>
                </a:lnTo>
                <a:lnTo>
                  <a:pt x="3727018" y="0"/>
                </a:lnTo>
                <a:lnTo>
                  <a:pt x="3730992" y="0"/>
                </a:lnTo>
                <a:lnTo>
                  <a:pt x="3731991" y="0"/>
                </a:lnTo>
                <a:lnTo>
                  <a:pt x="3749620" y="0"/>
                </a:lnTo>
                <a:cubicBezTo>
                  <a:pt x="3777658" y="0"/>
                  <a:pt x="3797739" y="0"/>
                  <a:pt x="3812121" y="0"/>
                </a:cubicBezTo>
                <a:lnTo>
                  <a:pt x="3817022" y="0"/>
                </a:lnTo>
                <a:lnTo>
                  <a:pt x="3840430" y="0"/>
                </a:lnTo>
                <a:lnTo>
                  <a:pt x="3843447" y="0"/>
                </a:lnTo>
                <a:lnTo>
                  <a:pt x="3847421" y="0"/>
                </a:lnTo>
                <a:cubicBezTo>
                  <a:pt x="3848419" y="0"/>
                  <a:pt x="3848419" y="0"/>
                  <a:pt x="3848419" y="0"/>
                </a:cubicBezTo>
                <a:lnTo>
                  <a:pt x="3933450" y="0"/>
                </a:lnTo>
                <a:lnTo>
                  <a:pt x="4012350" y="0"/>
                </a:lnTo>
                <a:lnTo>
                  <a:pt x="4135472" y="0"/>
                </a:lnTo>
                <a:lnTo>
                  <a:pt x="4168511" y="0"/>
                </a:lnTo>
                <a:lnTo>
                  <a:pt x="4177020" y="0"/>
                </a:lnTo>
                <a:lnTo>
                  <a:pt x="4185667" y="0"/>
                </a:lnTo>
                <a:lnTo>
                  <a:pt x="4231748" y="0"/>
                </a:lnTo>
                <a:lnTo>
                  <a:pt x="4238331" y="0"/>
                </a:lnTo>
                <a:lnTo>
                  <a:pt x="4299258" y="0"/>
                </a:lnTo>
                <a:lnTo>
                  <a:pt x="4302096" y="0"/>
                </a:lnTo>
                <a:cubicBezTo>
                  <a:pt x="4354760" y="0"/>
                  <a:pt x="4354760" y="0"/>
                  <a:pt x="4354760" y="0"/>
                </a:cubicBezTo>
                <a:lnTo>
                  <a:pt x="4470785" y="0"/>
                </a:lnTo>
                <a:cubicBezTo>
                  <a:pt x="4609411" y="0"/>
                  <a:pt x="4656107" y="0"/>
                  <a:pt x="4671835" y="0"/>
                </a:cubicBezTo>
                <a:lnTo>
                  <a:pt x="4674852" y="0"/>
                </a:lnTo>
                <a:lnTo>
                  <a:pt x="4678826" y="0"/>
                </a:lnTo>
                <a:cubicBezTo>
                  <a:pt x="4679824" y="0"/>
                  <a:pt x="4679824" y="0"/>
                  <a:pt x="4679824" y="0"/>
                </a:cubicBezTo>
                <a:lnTo>
                  <a:pt x="4764855" y="0"/>
                </a:lnTo>
                <a:cubicBezTo>
                  <a:pt x="5028174" y="0"/>
                  <a:pt x="5126918" y="0"/>
                  <a:pt x="5163947" y="0"/>
                </a:cubicBezTo>
                <a:lnTo>
                  <a:pt x="5179508" y="0"/>
                </a:lnTo>
                <a:lnTo>
                  <a:pt x="5179582" y="0"/>
                </a:lnTo>
                <a:cubicBezTo>
                  <a:pt x="5186165" y="0"/>
                  <a:pt x="5186165" y="0"/>
                  <a:pt x="5186165" y="0"/>
                </a:cubicBezTo>
                <a:lnTo>
                  <a:pt x="5310254" y="0"/>
                </a:lnTo>
                <a:cubicBezTo>
                  <a:pt x="5585838" y="0"/>
                  <a:pt x="5661860" y="0"/>
                  <a:pt x="5682832" y="0"/>
                </a:cubicBezTo>
                <a:lnTo>
                  <a:pt x="5685849" y="0"/>
                </a:lnTo>
                <a:lnTo>
                  <a:pt x="5689822" y="0"/>
                </a:lnTo>
                <a:cubicBezTo>
                  <a:pt x="5690821" y="0"/>
                  <a:pt x="5690821" y="0"/>
                  <a:pt x="5690821" y="0"/>
                </a:cubicBezTo>
                <a:lnTo>
                  <a:pt x="5775852" y="0"/>
                </a:lnTo>
                <a:cubicBezTo>
                  <a:pt x="6197162" y="0"/>
                  <a:pt x="6197162" y="0"/>
                  <a:pt x="6197162" y="0"/>
                </a:cubicBezTo>
                <a:cubicBezTo>
                  <a:pt x="6233684" y="0"/>
                  <a:pt x="6277511" y="25580"/>
                  <a:pt x="6295772" y="56641"/>
                </a:cubicBezTo>
                <a:cubicBezTo>
                  <a:pt x="6551428" y="499712"/>
                  <a:pt x="6551428" y="499712"/>
                  <a:pt x="6551428" y="499712"/>
                </a:cubicBezTo>
                <a:cubicBezTo>
                  <a:pt x="6569690" y="530772"/>
                  <a:pt x="6569690" y="581931"/>
                  <a:pt x="6551428" y="612992"/>
                </a:cubicBezTo>
                <a:cubicBezTo>
                  <a:pt x="6295772" y="1056063"/>
                  <a:pt x="6295772" y="1056063"/>
                  <a:pt x="6295772" y="1056063"/>
                </a:cubicBezTo>
                <a:cubicBezTo>
                  <a:pt x="6277511" y="1087124"/>
                  <a:pt x="6233684" y="1112703"/>
                  <a:pt x="6197162" y="1112703"/>
                </a:cubicBezTo>
                <a:close/>
              </a:path>
            </a:pathLst>
          </a:custGeom>
          <a:solidFill>
            <a:schemeClr val="accent6">
              <a:lumMod val="60000"/>
              <a:lumOff val="40000"/>
            </a:schemeClr>
          </a:solidFill>
          <a:ln>
            <a:noFill/>
          </a:ln>
        </p:spPr>
        <p:style>
          <a:lnRef idx="2">
            <a:schemeClr val="accent2">
              <a:shade val="50000"/>
            </a:schemeClr>
          </a:lnRef>
          <a:fillRef idx="1">
            <a:schemeClr val="accent2"/>
          </a:fillRef>
          <a:effectRef idx="0">
            <a:schemeClr val="accent2"/>
          </a:effectRef>
          <a:fontRef idx="minor">
            <a:schemeClr val="lt1"/>
          </a:fontRef>
        </p:style>
        <p:txBody>
          <a:bodyPr vert="horz" wrap="square" lIns="91440" tIns="45720" rIns="91440" bIns="45720" numCol="1" anchor="t" anchorCtr="0" compatLnSpc="1"/>
          <a:lstStyle/>
          <a:p>
            <a:endParaRPr lang="zh-CN" altLang="en-US" sz="2000">
              <a:solidFill>
                <a:schemeClr val="accent6">
                  <a:lumMod val="50000"/>
                </a:schemeClr>
              </a:solidFill>
            </a:endParaRPr>
          </a:p>
        </p:txBody>
      </p:sp>
      <p:sp>
        <p:nvSpPr>
          <p:cNvPr id="6" name="Rectangle 11">
            <a:extLst>
              <a:ext uri="{FF2B5EF4-FFF2-40B4-BE49-F238E27FC236}">
                <a16:creationId xmlns:a16="http://schemas.microsoft.com/office/drawing/2014/main" id="{BEBDEFF6-403A-4F18-B5A8-CE83D7ED1A26}"/>
              </a:ext>
            </a:extLst>
          </p:cNvPr>
          <p:cNvSpPr>
            <a:spLocks noChangeArrowheads="1"/>
          </p:cNvSpPr>
          <p:nvPr/>
        </p:nvSpPr>
        <p:spPr bwMode="gray">
          <a:xfrm>
            <a:off x="3687684" y="2325994"/>
            <a:ext cx="5476525" cy="1231106"/>
          </a:xfrm>
          <a:prstGeom prst="rect">
            <a:avLst/>
          </a:prstGeom>
          <a:solidFill>
            <a:schemeClr val="accent6">
              <a:lumMod val="60000"/>
              <a:lumOff val="40000"/>
            </a:schemeClr>
          </a:solidFill>
          <a:ln>
            <a:noFill/>
          </a:ln>
        </p:spPr>
        <p:txBody>
          <a:bodyPr wrap="square" lIns="0" tIns="0" rIns="0" bIns="0">
            <a:spAutoFit/>
          </a:bodyPr>
          <a:lstStyle/>
          <a:p>
            <a:pPr algn="ctr"/>
            <a:r>
              <a:rPr lang="en-US" altLang="zh-CN" sz="8000" b="1">
                <a:solidFill>
                  <a:schemeClr val="accent6">
                    <a:lumMod val="50000"/>
                  </a:schemeClr>
                </a:solidFill>
                <a:latin typeface="UTM Netmuc KT" panose="02040603050506020204" pitchFamily="18" charset="0"/>
                <a:ea typeface="微软雅黑" panose="020B0503020204020204" charset="-122"/>
              </a:rPr>
              <a:t>LUYỆN TẬP</a:t>
            </a:r>
            <a:endParaRPr lang="zh-CN" altLang="en-US" sz="8000" b="1" dirty="0">
              <a:solidFill>
                <a:schemeClr val="accent6">
                  <a:lumMod val="50000"/>
                </a:schemeClr>
              </a:solidFill>
              <a:latin typeface="UTM Netmuc KT" panose="02040603050506020204" pitchFamily="18" charset="0"/>
              <a:ea typeface="微软雅黑" panose="020B0503020204020204" charset="-122"/>
            </a:endParaRPr>
          </a:p>
        </p:txBody>
      </p:sp>
    </p:spTree>
    <p:extLst>
      <p:ext uri="{BB962C8B-B14F-4D97-AF65-F5344CB8AC3E}">
        <p14:creationId xmlns:p14="http://schemas.microsoft.com/office/powerpoint/2010/main" val="868566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1000" fill="hold"/>
                                        <p:tgtEl>
                                          <p:spTgt spid="5"/>
                                        </p:tgtEl>
                                        <p:attrNameLst>
                                          <p:attrName>ppt_w</p:attrName>
                                        </p:attrNameLst>
                                      </p:cBhvr>
                                      <p:tavLst>
                                        <p:tav tm="0">
                                          <p:val>
                                            <p:strVal val="#ppt_w*0.70"/>
                                          </p:val>
                                        </p:tav>
                                        <p:tav tm="100000">
                                          <p:val>
                                            <p:strVal val="#ppt_w"/>
                                          </p:val>
                                        </p:tav>
                                      </p:tavLst>
                                    </p:anim>
                                    <p:anim calcmode="lin" valueType="num">
                                      <p:cBhvr>
                                        <p:cTn id="8" dur="1000" fill="hold"/>
                                        <p:tgtEl>
                                          <p:spTgt spid="5"/>
                                        </p:tgtEl>
                                        <p:attrNameLst>
                                          <p:attrName>ppt_h</p:attrName>
                                        </p:attrNameLst>
                                      </p:cBhvr>
                                      <p:tavLst>
                                        <p:tav tm="0">
                                          <p:val>
                                            <p:strVal val="#ppt_h"/>
                                          </p:val>
                                        </p:tav>
                                        <p:tav tm="100000">
                                          <p:val>
                                            <p:strVal val="#ppt_h"/>
                                          </p:val>
                                        </p:tav>
                                      </p:tavLst>
                                    </p:anim>
                                    <p:animEffect transition="in" filter="fade">
                                      <p:cBhvr>
                                        <p:cTn id="9" dur="1000"/>
                                        <p:tgtEl>
                                          <p:spTgt spid="5"/>
                                        </p:tgtEl>
                                      </p:cBhvr>
                                    </p:animEffect>
                                  </p:childTnLst>
                                </p:cTn>
                              </p:par>
                            </p:childTnLst>
                          </p:cTn>
                        </p:par>
                        <p:par>
                          <p:cTn id="10" fill="hold">
                            <p:stCondLst>
                              <p:cond delay="1000"/>
                            </p:stCondLst>
                            <p:childTnLst>
                              <p:par>
                                <p:cTn id="11" presetID="10" presetClass="entr" presetSubtype="0" fill="hold" grpId="0" nodeType="afterEffect">
                                  <p:stCondLst>
                                    <p:cond delay="0"/>
                                  </p:stCondLst>
                                  <p:iterate type="lt">
                                    <p:tmPct val="10000"/>
                                  </p:iterate>
                                  <p:childTnLst>
                                    <p:set>
                                      <p:cBhvr>
                                        <p:cTn id="12" dur="1" fill="hold">
                                          <p:stCondLst>
                                            <p:cond delay="0"/>
                                          </p:stCondLst>
                                        </p:cTn>
                                        <p:tgtEl>
                                          <p:spTgt spid="6"/>
                                        </p:tgtEl>
                                        <p:attrNameLst>
                                          <p:attrName>style.visibility</p:attrName>
                                        </p:attrNameLst>
                                      </p:cBhvr>
                                      <p:to>
                                        <p:strVal val="visible"/>
                                      </p:to>
                                    </p:set>
                                    <p:animEffect transition="in" filter="fade">
                                      <p:cBhvr>
                                        <p:cTn id="13"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ldLvl="0" animBg="1"/>
      <p:bldP spid="6"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Box 6">
            <a:extLst>
              <a:ext uri="{FF2B5EF4-FFF2-40B4-BE49-F238E27FC236}">
                <a16:creationId xmlns:a16="http://schemas.microsoft.com/office/drawing/2014/main" id="{7009BBDD-BF35-4D0D-A9F6-B22FC568A151}"/>
              </a:ext>
            </a:extLst>
          </p:cNvPr>
          <p:cNvSpPr txBox="1">
            <a:spLocks noChangeArrowheads="1"/>
          </p:cNvSpPr>
          <p:nvPr/>
        </p:nvSpPr>
        <p:spPr bwMode="auto">
          <a:xfrm>
            <a:off x="3133887" y="841459"/>
            <a:ext cx="5924226"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50000"/>
              </a:spcBef>
              <a:buFontTx/>
              <a:buNone/>
            </a:pPr>
            <a:r>
              <a:rPr lang="en-US" altLang="en-US" sz="4000" b="1" dirty="0" err="1">
                <a:solidFill>
                  <a:srgbClr val="FF0000"/>
                </a:solidFill>
                <a:latin typeface="Times New Roman" panose="02020603050405020304" pitchFamily="18" charset="0"/>
                <a:cs typeface="Times New Roman" panose="02020603050405020304" pitchFamily="18" charset="0"/>
              </a:rPr>
              <a:t>Bài</a:t>
            </a:r>
            <a:r>
              <a:rPr lang="en-US" altLang="en-US" sz="4000" b="1" dirty="0">
                <a:solidFill>
                  <a:srgbClr val="FF0000"/>
                </a:solidFill>
                <a:latin typeface="Times New Roman" panose="02020603050405020304" pitchFamily="18" charset="0"/>
                <a:cs typeface="Times New Roman" panose="02020603050405020304" pitchFamily="18" charset="0"/>
              </a:rPr>
              <a:t> 1: </a:t>
            </a:r>
            <a:r>
              <a:rPr lang="en-US" altLang="en-US" sz="4000" b="1" dirty="0" err="1">
                <a:solidFill>
                  <a:srgbClr val="FF0000"/>
                </a:solidFill>
                <a:latin typeface="Times New Roman" panose="02020603050405020304" pitchFamily="18" charset="0"/>
                <a:cs typeface="Times New Roman" panose="02020603050405020304" pitchFamily="18" charset="0"/>
              </a:rPr>
              <a:t>Đặt</a:t>
            </a:r>
            <a:r>
              <a:rPr lang="en-US" altLang="en-US" sz="4000" b="1" dirty="0">
                <a:solidFill>
                  <a:srgbClr val="FF0000"/>
                </a:solidFill>
                <a:latin typeface="Times New Roman" panose="02020603050405020304" pitchFamily="18" charset="0"/>
                <a:cs typeface="Times New Roman" panose="02020603050405020304" pitchFamily="18" charset="0"/>
              </a:rPr>
              <a:t> </a:t>
            </a:r>
            <a:r>
              <a:rPr lang="en-US" altLang="en-US" sz="4000" b="1" dirty="0" err="1">
                <a:solidFill>
                  <a:srgbClr val="FF0000"/>
                </a:solidFill>
                <a:latin typeface="Times New Roman" panose="02020603050405020304" pitchFamily="18" charset="0"/>
                <a:cs typeface="Times New Roman" panose="02020603050405020304" pitchFamily="18" charset="0"/>
              </a:rPr>
              <a:t>tính</a:t>
            </a:r>
            <a:r>
              <a:rPr lang="en-US" altLang="en-US" sz="4000" b="1" dirty="0">
                <a:solidFill>
                  <a:srgbClr val="FF0000"/>
                </a:solidFill>
                <a:latin typeface="Times New Roman" panose="02020603050405020304" pitchFamily="18" charset="0"/>
                <a:cs typeface="Times New Roman" panose="02020603050405020304" pitchFamily="18" charset="0"/>
              </a:rPr>
              <a:t> </a:t>
            </a:r>
            <a:r>
              <a:rPr lang="en-US" altLang="en-US" sz="4000" b="1" dirty="0" err="1">
                <a:solidFill>
                  <a:srgbClr val="FF0000"/>
                </a:solidFill>
                <a:latin typeface="Times New Roman" panose="02020603050405020304" pitchFamily="18" charset="0"/>
                <a:cs typeface="Times New Roman" panose="02020603050405020304" pitchFamily="18" charset="0"/>
              </a:rPr>
              <a:t>rồi</a:t>
            </a:r>
            <a:r>
              <a:rPr lang="en-US" altLang="en-US" sz="4000" b="1" dirty="0">
                <a:solidFill>
                  <a:srgbClr val="FF0000"/>
                </a:solidFill>
                <a:latin typeface="Times New Roman" panose="02020603050405020304" pitchFamily="18" charset="0"/>
                <a:cs typeface="Times New Roman" panose="02020603050405020304" pitchFamily="18" charset="0"/>
              </a:rPr>
              <a:t> </a:t>
            </a:r>
            <a:r>
              <a:rPr lang="en-US" altLang="en-US" sz="4000" b="1" err="1">
                <a:solidFill>
                  <a:srgbClr val="FF0000"/>
                </a:solidFill>
                <a:latin typeface="Times New Roman" panose="02020603050405020304" pitchFamily="18" charset="0"/>
                <a:cs typeface="Times New Roman" panose="02020603050405020304" pitchFamily="18" charset="0"/>
              </a:rPr>
              <a:t>tính</a:t>
            </a:r>
            <a:r>
              <a:rPr lang="en-US" altLang="en-US" sz="4000" b="1">
                <a:solidFill>
                  <a:srgbClr val="FF0000"/>
                </a:solidFill>
                <a:latin typeface="Times New Roman" panose="02020603050405020304" pitchFamily="18" charset="0"/>
                <a:cs typeface="Times New Roman" panose="02020603050405020304" pitchFamily="18" charset="0"/>
              </a:rPr>
              <a:t> </a:t>
            </a:r>
            <a:endParaRPr lang="en-US" altLang="en-US" sz="4000" b="1" dirty="0">
              <a:solidFill>
                <a:srgbClr val="FF0000"/>
              </a:solidFill>
              <a:latin typeface="Times New Roman" panose="02020603050405020304" pitchFamily="18" charset="0"/>
              <a:cs typeface="Times New Roman" panose="02020603050405020304" pitchFamily="18" charset="0"/>
            </a:endParaRPr>
          </a:p>
        </p:txBody>
      </p:sp>
      <p:sp>
        <p:nvSpPr>
          <p:cNvPr id="36" name="Rectangle 12">
            <a:extLst>
              <a:ext uri="{FF2B5EF4-FFF2-40B4-BE49-F238E27FC236}">
                <a16:creationId xmlns:a16="http://schemas.microsoft.com/office/drawing/2014/main" id="{DAA67D28-50A5-4C2C-AA00-9DB17400E808}"/>
              </a:ext>
            </a:extLst>
          </p:cNvPr>
          <p:cNvSpPr txBox="1">
            <a:spLocks noChangeArrowheads="1"/>
          </p:cNvSpPr>
          <p:nvPr/>
        </p:nvSpPr>
        <p:spPr>
          <a:xfrm>
            <a:off x="927651" y="2152990"/>
            <a:ext cx="9601200" cy="457200"/>
          </a:xfrm>
          <a:prstGeom prst="rect">
            <a:avLst/>
          </a:prstGeom>
          <a:noFill/>
          <a:ln/>
        </p:spPr>
        <p:txBody>
          <a:bodyPr vert="horz" lIns="91440" tIns="45720" rIns="91440" bIns="45720" rtlCol="0">
            <a:noAutofit/>
          </a:bodyPr>
          <a:lstStyle/>
          <a:p>
            <a:pPr marL="342900" indent="-342900">
              <a:spcBef>
                <a:spcPct val="20000"/>
              </a:spcBef>
            </a:pPr>
            <a:r>
              <a:rPr lang="en-US" sz="2800" b="1" dirty="0">
                <a:latin typeface="Times New Roman" pitchFamily="18" charset="0"/>
                <a:cs typeface="Times New Roman" pitchFamily="18" charset="0"/>
              </a:rPr>
              <a:t>a</a:t>
            </a:r>
            <a:r>
              <a:rPr lang="en-US" sz="2800" b="1">
                <a:latin typeface="Times New Roman" pitchFamily="18" charset="0"/>
                <a:cs typeface="Times New Roman" pitchFamily="18" charset="0"/>
              </a:rPr>
              <a:t>) 2120 : 424         1935 : 354          </a:t>
            </a:r>
            <a:r>
              <a:rPr lang="en-US" sz="2800" b="1" dirty="0">
                <a:latin typeface="Times New Roman" pitchFamily="18" charset="0"/>
                <a:cs typeface="Times New Roman" pitchFamily="18" charset="0"/>
              </a:rPr>
              <a:t>b</a:t>
            </a:r>
            <a:r>
              <a:rPr lang="en-US" sz="2800" b="1">
                <a:latin typeface="Times New Roman" pitchFamily="18" charset="0"/>
                <a:cs typeface="Times New Roman" pitchFamily="18" charset="0"/>
              </a:rPr>
              <a:t>) 6420 : 321       4957 : 165</a:t>
            </a:r>
            <a:endParaRPr lang="en-US" sz="2800" b="1" dirty="0">
              <a:latin typeface="Times New Roman" pitchFamily="18" charset="0"/>
              <a:cs typeface="Times New Roman" pitchFamily="18" charset="0"/>
            </a:endParaRPr>
          </a:p>
        </p:txBody>
      </p:sp>
      <p:grpSp>
        <p:nvGrpSpPr>
          <p:cNvPr id="37" name="Group 36">
            <a:extLst>
              <a:ext uri="{FF2B5EF4-FFF2-40B4-BE49-F238E27FC236}">
                <a16:creationId xmlns:a16="http://schemas.microsoft.com/office/drawing/2014/main" id="{7E6A6DD2-D599-4030-90BE-A0901905916C}"/>
              </a:ext>
            </a:extLst>
          </p:cNvPr>
          <p:cNvGrpSpPr/>
          <p:nvPr/>
        </p:nvGrpSpPr>
        <p:grpSpPr>
          <a:xfrm>
            <a:off x="1409700" y="2905734"/>
            <a:ext cx="9372600" cy="1628479"/>
            <a:chOff x="1009514" y="3276599"/>
            <a:chExt cx="7777823" cy="1628479"/>
          </a:xfrm>
        </p:grpSpPr>
        <p:grpSp>
          <p:nvGrpSpPr>
            <p:cNvPr id="38" name="Group 37">
              <a:extLst>
                <a:ext uri="{FF2B5EF4-FFF2-40B4-BE49-F238E27FC236}">
                  <a16:creationId xmlns:a16="http://schemas.microsoft.com/office/drawing/2014/main" id="{75F46D1E-7732-43DB-A2B9-05D1E146F815}"/>
                </a:ext>
              </a:extLst>
            </p:cNvPr>
            <p:cNvGrpSpPr/>
            <p:nvPr/>
          </p:nvGrpSpPr>
          <p:grpSpPr>
            <a:xfrm>
              <a:off x="2827770" y="3276599"/>
              <a:ext cx="1644714" cy="1323054"/>
              <a:chOff x="2827770" y="3276599"/>
              <a:chExt cx="1644714" cy="1323054"/>
            </a:xfrm>
          </p:grpSpPr>
          <p:grpSp>
            <p:nvGrpSpPr>
              <p:cNvPr id="70" name="Group 69">
                <a:extLst>
                  <a:ext uri="{FF2B5EF4-FFF2-40B4-BE49-F238E27FC236}">
                    <a16:creationId xmlns:a16="http://schemas.microsoft.com/office/drawing/2014/main" id="{C4F433AD-D334-41C7-B9E8-AEE69330FEB1}"/>
                  </a:ext>
                </a:extLst>
              </p:cNvPr>
              <p:cNvGrpSpPr/>
              <p:nvPr/>
            </p:nvGrpSpPr>
            <p:grpSpPr>
              <a:xfrm>
                <a:off x="2827770" y="3276599"/>
                <a:ext cx="1644714" cy="1005836"/>
                <a:chOff x="802018" y="3310343"/>
                <a:chExt cx="1644714" cy="1036350"/>
              </a:xfrm>
            </p:grpSpPr>
            <p:sp>
              <p:nvSpPr>
                <p:cNvPr id="74" name="Rectangle 73">
                  <a:extLst>
                    <a:ext uri="{FF2B5EF4-FFF2-40B4-BE49-F238E27FC236}">
                      <a16:creationId xmlns:a16="http://schemas.microsoft.com/office/drawing/2014/main" id="{2EDF6F70-1B54-4484-94EB-1F2111B7C2D2}"/>
                    </a:ext>
                  </a:extLst>
                </p:cNvPr>
                <p:cNvSpPr/>
                <p:nvPr/>
              </p:nvSpPr>
              <p:spPr>
                <a:xfrm>
                  <a:off x="1818461" y="3807600"/>
                  <a:ext cx="302232" cy="539093"/>
                </a:xfrm>
                <a:prstGeom prst="rect">
                  <a:avLst/>
                </a:prstGeom>
              </p:spPr>
              <p:txBody>
                <a:bodyPr wrap="none">
                  <a:spAutoFit/>
                </a:bodyPr>
                <a:lstStyle/>
                <a:p>
                  <a:r>
                    <a:rPr lang="en-US" sz="2800" b="1">
                      <a:solidFill>
                        <a:srgbClr val="000099"/>
                      </a:solidFill>
                      <a:latin typeface="Times New Roman" pitchFamily="18" charset="0"/>
                      <a:cs typeface="Times New Roman" pitchFamily="18" charset="0"/>
                    </a:rPr>
                    <a:t>5</a:t>
                  </a:r>
                  <a:endParaRPr lang="en-US" sz="2800" dirty="0">
                    <a:solidFill>
                      <a:srgbClr val="000099"/>
                    </a:solidFill>
                  </a:endParaRPr>
                </a:p>
              </p:txBody>
            </p:sp>
            <p:grpSp>
              <p:nvGrpSpPr>
                <p:cNvPr id="75" name="Group 22">
                  <a:extLst>
                    <a:ext uri="{FF2B5EF4-FFF2-40B4-BE49-F238E27FC236}">
                      <a16:creationId xmlns:a16="http://schemas.microsoft.com/office/drawing/2014/main" id="{C3235A04-57DF-4030-B289-9EA1F047D13E}"/>
                    </a:ext>
                  </a:extLst>
                </p:cNvPr>
                <p:cNvGrpSpPr/>
                <p:nvPr/>
              </p:nvGrpSpPr>
              <p:grpSpPr>
                <a:xfrm>
                  <a:off x="802018" y="3310343"/>
                  <a:ext cx="1644714" cy="855585"/>
                  <a:chOff x="802018" y="3310343"/>
                  <a:chExt cx="1644714" cy="855585"/>
                </a:xfrm>
              </p:grpSpPr>
              <p:sp>
                <p:nvSpPr>
                  <p:cNvPr id="76" name="Rectangle 75">
                    <a:extLst>
                      <a:ext uri="{FF2B5EF4-FFF2-40B4-BE49-F238E27FC236}">
                        <a16:creationId xmlns:a16="http://schemas.microsoft.com/office/drawing/2014/main" id="{44308304-3045-49E6-99BE-B60E7BAF57D3}"/>
                      </a:ext>
                    </a:extLst>
                  </p:cNvPr>
                  <p:cNvSpPr/>
                  <p:nvPr/>
                </p:nvSpPr>
                <p:spPr>
                  <a:xfrm>
                    <a:off x="1027093" y="3310343"/>
                    <a:ext cx="1419639" cy="539093"/>
                  </a:xfrm>
                  <a:prstGeom prst="rect">
                    <a:avLst/>
                  </a:prstGeom>
                </p:spPr>
                <p:txBody>
                  <a:bodyPr wrap="none">
                    <a:spAutoFit/>
                  </a:bodyPr>
                  <a:lstStyle/>
                  <a:p>
                    <a:r>
                      <a:rPr lang="en-US" sz="2800" b="1">
                        <a:solidFill>
                          <a:srgbClr val="000099"/>
                        </a:solidFill>
                        <a:latin typeface="Times New Roman" pitchFamily="18" charset="0"/>
                        <a:cs typeface="Times New Roman" pitchFamily="18" charset="0"/>
                      </a:rPr>
                      <a:t>1935   354</a:t>
                    </a:r>
                    <a:endParaRPr lang="en-US" sz="2800" dirty="0">
                      <a:solidFill>
                        <a:srgbClr val="000099"/>
                      </a:solidFill>
                    </a:endParaRPr>
                  </a:p>
                </p:txBody>
              </p:sp>
              <p:sp>
                <p:nvSpPr>
                  <p:cNvPr id="77" name="Rectangle 76">
                    <a:extLst>
                      <a:ext uri="{FF2B5EF4-FFF2-40B4-BE49-F238E27FC236}">
                        <a16:creationId xmlns:a16="http://schemas.microsoft.com/office/drawing/2014/main" id="{F81BFEA3-E74F-417D-B4F4-9DBCBBB19F26}"/>
                      </a:ext>
                    </a:extLst>
                  </p:cNvPr>
                  <p:cNvSpPr/>
                  <p:nvPr/>
                </p:nvSpPr>
                <p:spPr>
                  <a:xfrm>
                    <a:off x="802018" y="3626835"/>
                    <a:ext cx="1043705" cy="539093"/>
                  </a:xfrm>
                  <a:prstGeom prst="rect">
                    <a:avLst/>
                  </a:prstGeom>
                </p:spPr>
                <p:txBody>
                  <a:bodyPr wrap="square">
                    <a:spAutoFit/>
                  </a:bodyPr>
                  <a:lstStyle/>
                  <a:p>
                    <a:r>
                      <a:rPr lang="en-US" sz="2800" b="1">
                        <a:solidFill>
                          <a:srgbClr val="000099"/>
                        </a:solidFill>
                        <a:latin typeface="Times New Roman" pitchFamily="18" charset="0"/>
                        <a:cs typeface="Times New Roman" pitchFamily="18" charset="0"/>
                      </a:rPr>
                      <a:t>     165</a:t>
                    </a:r>
                    <a:r>
                      <a:rPr lang="en-US" sz="2800" b="1" u="sng">
                        <a:solidFill>
                          <a:srgbClr val="000099"/>
                        </a:solidFill>
                        <a:latin typeface="Times New Roman" pitchFamily="18" charset="0"/>
                        <a:cs typeface="Times New Roman" pitchFamily="18" charset="0"/>
                      </a:rPr>
                      <a:t> </a:t>
                    </a:r>
                    <a:endParaRPr lang="en-US" sz="2800" dirty="0">
                      <a:solidFill>
                        <a:srgbClr val="000099"/>
                      </a:solidFill>
                    </a:endParaRPr>
                  </a:p>
                </p:txBody>
              </p:sp>
            </p:grpSp>
          </p:grpSp>
          <p:grpSp>
            <p:nvGrpSpPr>
              <p:cNvPr id="71" name="Group 70">
                <a:extLst>
                  <a:ext uri="{FF2B5EF4-FFF2-40B4-BE49-F238E27FC236}">
                    <a16:creationId xmlns:a16="http://schemas.microsoft.com/office/drawing/2014/main" id="{8A744F00-5031-476A-A432-981214F0F816}"/>
                  </a:ext>
                </a:extLst>
              </p:cNvPr>
              <p:cNvGrpSpPr/>
              <p:nvPr/>
            </p:nvGrpSpPr>
            <p:grpSpPr>
              <a:xfrm>
                <a:off x="3810794" y="3429794"/>
                <a:ext cx="594737" cy="1169859"/>
                <a:chOff x="3810794" y="3429794"/>
                <a:chExt cx="594737" cy="1169859"/>
              </a:xfrm>
            </p:grpSpPr>
            <p:cxnSp>
              <p:nvCxnSpPr>
                <p:cNvPr id="72" name="Straight Connector 71">
                  <a:extLst>
                    <a:ext uri="{FF2B5EF4-FFF2-40B4-BE49-F238E27FC236}">
                      <a16:creationId xmlns:a16="http://schemas.microsoft.com/office/drawing/2014/main" id="{C11C2553-D974-4256-AEEC-4BF53E44BE51}"/>
                    </a:ext>
                  </a:extLst>
                </p:cNvPr>
                <p:cNvCxnSpPr>
                  <a:cxnSpLocks/>
                </p:cNvCxnSpPr>
                <p:nvPr/>
              </p:nvCxnSpPr>
              <p:spPr>
                <a:xfrm>
                  <a:off x="3810794" y="3429794"/>
                  <a:ext cx="0" cy="1169859"/>
                </a:xfrm>
                <a:prstGeom prst="line">
                  <a:avLst/>
                </a:prstGeom>
              </p:spPr>
              <p:style>
                <a:lnRef idx="2">
                  <a:schemeClr val="dk1"/>
                </a:lnRef>
                <a:fillRef idx="0">
                  <a:schemeClr val="dk1"/>
                </a:fillRef>
                <a:effectRef idx="1">
                  <a:schemeClr val="dk1"/>
                </a:effectRef>
                <a:fontRef idx="minor">
                  <a:schemeClr val="tx1"/>
                </a:fontRef>
              </p:style>
            </p:cxnSp>
            <p:cxnSp>
              <p:nvCxnSpPr>
                <p:cNvPr id="73" name="Straight Connector 72">
                  <a:extLst>
                    <a:ext uri="{FF2B5EF4-FFF2-40B4-BE49-F238E27FC236}">
                      <a16:creationId xmlns:a16="http://schemas.microsoft.com/office/drawing/2014/main" id="{FFE042CA-C0B8-4A66-B405-87BEEE9A86D1}"/>
                    </a:ext>
                  </a:extLst>
                </p:cNvPr>
                <p:cNvCxnSpPr/>
                <p:nvPr/>
              </p:nvCxnSpPr>
              <p:spPr>
                <a:xfrm rot="5400000" flipH="1" flipV="1">
                  <a:off x="4113268" y="3485185"/>
                  <a:ext cx="1444" cy="583083"/>
                </a:xfrm>
                <a:prstGeom prst="line">
                  <a:avLst/>
                </a:prstGeom>
              </p:spPr>
              <p:style>
                <a:lnRef idx="2">
                  <a:schemeClr val="dk1"/>
                </a:lnRef>
                <a:fillRef idx="0">
                  <a:schemeClr val="dk1"/>
                </a:fillRef>
                <a:effectRef idx="1">
                  <a:schemeClr val="dk1"/>
                </a:effectRef>
                <a:fontRef idx="minor">
                  <a:schemeClr val="tx1"/>
                </a:fontRef>
              </p:style>
            </p:cxnSp>
          </p:grpSp>
        </p:grpSp>
        <p:grpSp>
          <p:nvGrpSpPr>
            <p:cNvPr id="39" name="Group 38">
              <a:extLst>
                <a:ext uri="{FF2B5EF4-FFF2-40B4-BE49-F238E27FC236}">
                  <a16:creationId xmlns:a16="http://schemas.microsoft.com/office/drawing/2014/main" id="{59878463-ED60-4F99-9290-6E7B7F058A8A}"/>
                </a:ext>
              </a:extLst>
            </p:cNvPr>
            <p:cNvGrpSpPr/>
            <p:nvPr/>
          </p:nvGrpSpPr>
          <p:grpSpPr>
            <a:xfrm>
              <a:off x="5364559" y="3276599"/>
              <a:ext cx="1620038" cy="1391431"/>
              <a:chOff x="3042214" y="3276600"/>
              <a:chExt cx="1620038" cy="1274682"/>
            </a:xfrm>
          </p:grpSpPr>
          <p:grpSp>
            <p:nvGrpSpPr>
              <p:cNvPr id="60" name="Group 25">
                <a:extLst>
                  <a:ext uri="{FF2B5EF4-FFF2-40B4-BE49-F238E27FC236}">
                    <a16:creationId xmlns:a16="http://schemas.microsoft.com/office/drawing/2014/main" id="{644C2F52-62FA-4608-ABF7-0B43163F21D6}"/>
                  </a:ext>
                </a:extLst>
              </p:cNvPr>
              <p:cNvGrpSpPr/>
              <p:nvPr/>
            </p:nvGrpSpPr>
            <p:grpSpPr>
              <a:xfrm>
                <a:off x="3042214" y="3276600"/>
                <a:ext cx="1620038" cy="1274682"/>
                <a:chOff x="1016462" y="3310343"/>
                <a:chExt cx="1620038" cy="1313352"/>
              </a:xfrm>
            </p:grpSpPr>
            <p:sp>
              <p:nvSpPr>
                <p:cNvPr id="64" name="Rectangle 63">
                  <a:extLst>
                    <a:ext uri="{FF2B5EF4-FFF2-40B4-BE49-F238E27FC236}">
                      <a16:creationId xmlns:a16="http://schemas.microsoft.com/office/drawing/2014/main" id="{1A9D3B98-3C8D-4F0A-811D-2BD467460C69}"/>
                    </a:ext>
                  </a:extLst>
                </p:cNvPr>
                <p:cNvSpPr/>
                <p:nvPr/>
              </p:nvSpPr>
              <p:spPr>
                <a:xfrm>
                  <a:off x="1818461" y="3807600"/>
                  <a:ext cx="451220" cy="493860"/>
                </a:xfrm>
                <a:prstGeom prst="rect">
                  <a:avLst/>
                </a:prstGeom>
              </p:spPr>
              <p:txBody>
                <a:bodyPr wrap="none">
                  <a:spAutoFit/>
                </a:bodyPr>
                <a:lstStyle/>
                <a:p>
                  <a:r>
                    <a:rPr lang="en-US" sz="2800" b="1">
                      <a:solidFill>
                        <a:srgbClr val="000099"/>
                      </a:solidFill>
                      <a:latin typeface="Times New Roman" pitchFamily="18" charset="0"/>
                      <a:cs typeface="Times New Roman" pitchFamily="18" charset="0"/>
                    </a:rPr>
                    <a:t>20</a:t>
                  </a:r>
                  <a:endParaRPr lang="en-US" sz="2800" dirty="0">
                    <a:solidFill>
                      <a:srgbClr val="000099"/>
                    </a:solidFill>
                  </a:endParaRPr>
                </a:p>
              </p:txBody>
            </p:sp>
            <p:grpSp>
              <p:nvGrpSpPr>
                <p:cNvPr id="65" name="Group 22">
                  <a:extLst>
                    <a:ext uri="{FF2B5EF4-FFF2-40B4-BE49-F238E27FC236}">
                      <a16:creationId xmlns:a16="http://schemas.microsoft.com/office/drawing/2014/main" id="{84B044E9-1AC8-4670-93FE-D59168D00E61}"/>
                    </a:ext>
                  </a:extLst>
                </p:cNvPr>
                <p:cNvGrpSpPr/>
                <p:nvPr/>
              </p:nvGrpSpPr>
              <p:grpSpPr>
                <a:xfrm>
                  <a:off x="1016462" y="3310343"/>
                  <a:ext cx="1620038" cy="1313352"/>
                  <a:chOff x="1016462" y="3310343"/>
                  <a:chExt cx="1620038" cy="1313352"/>
                </a:xfrm>
              </p:grpSpPr>
              <p:sp>
                <p:nvSpPr>
                  <p:cNvPr id="66" name="Rectangle 65">
                    <a:extLst>
                      <a:ext uri="{FF2B5EF4-FFF2-40B4-BE49-F238E27FC236}">
                        <a16:creationId xmlns:a16="http://schemas.microsoft.com/office/drawing/2014/main" id="{BF87F1C0-3607-4DF5-8F8D-76FC686F8782}"/>
                      </a:ext>
                    </a:extLst>
                  </p:cNvPr>
                  <p:cNvSpPr/>
                  <p:nvPr/>
                </p:nvSpPr>
                <p:spPr>
                  <a:xfrm>
                    <a:off x="1027093" y="3310343"/>
                    <a:ext cx="1609407" cy="493860"/>
                  </a:xfrm>
                  <a:prstGeom prst="rect">
                    <a:avLst/>
                  </a:prstGeom>
                </p:spPr>
                <p:txBody>
                  <a:bodyPr wrap="square">
                    <a:spAutoFit/>
                  </a:bodyPr>
                  <a:lstStyle/>
                  <a:p>
                    <a:r>
                      <a:rPr lang="en-US" sz="2800" b="1">
                        <a:solidFill>
                          <a:srgbClr val="000099"/>
                        </a:solidFill>
                        <a:latin typeface="Times New Roman" pitchFamily="18" charset="0"/>
                        <a:cs typeface="Times New Roman" pitchFamily="18" charset="0"/>
                      </a:rPr>
                      <a:t>6420   321</a:t>
                    </a:r>
                    <a:endParaRPr lang="en-US" sz="2800" dirty="0">
                      <a:solidFill>
                        <a:srgbClr val="000099"/>
                      </a:solidFill>
                    </a:endParaRPr>
                  </a:p>
                </p:txBody>
              </p:sp>
              <p:sp>
                <p:nvSpPr>
                  <p:cNvPr id="67" name="Rectangle 66">
                    <a:extLst>
                      <a:ext uri="{FF2B5EF4-FFF2-40B4-BE49-F238E27FC236}">
                        <a16:creationId xmlns:a16="http://schemas.microsoft.com/office/drawing/2014/main" id="{BAEF4429-1A6F-4C90-939E-ACC40319C0F8}"/>
                      </a:ext>
                    </a:extLst>
                  </p:cNvPr>
                  <p:cNvSpPr/>
                  <p:nvPr/>
                </p:nvSpPr>
                <p:spPr>
                  <a:xfrm>
                    <a:off x="1016462" y="3667759"/>
                    <a:ext cx="895635" cy="493860"/>
                  </a:xfrm>
                  <a:prstGeom prst="rect">
                    <a:avLst/>
                  </a:prstGeom>
                </p:spPr>
                <p:txBody>
                  <a:bodyPr wrap="square">
                    <a:spAutoFit/>
                  </a:bodyPr>
                  <a:lstStyle/>
                  <a:p>
                    <a:r>
                      <a:rPr lang="en-US" sz="2800" b="1">
                        <a:solidFill>
                          <a:srgbClr val="000099"/>
                        </a:solidFill>
                        <a:latin typeface="Times New Roman" pitchFamily="18" charset="0"/>
                        <a:cs typeface="Times New Roman" pitchFamily="18" charset="0"/>
                      </a:rPr>
                      <a:t>0000</a:t>
                    </a:r>
                    <a:r>
                      <a:rPr lang="en-US" sz="2800" b="1" u="sng">
                        <a:solidFill>
                          <a:srgbClr val="000099"/>
                        </a:solidFill>
                        <a:latin typeface="Times New Roman" pitchFamily="18" charset="0"/>
                        <a:cs typeface="Times New Roman" pitchFamily="18" charset="0"/>
                      </a:rPr>
                      <a:t> </a:t>
                    </a:r>
                    <a:endParaRPr lang="en-US" sz="2800" dirty="0">
                      <a:solidFill>
                        <a:srgbClr val="000099"/>
                      </a:solidFill>
                    </a:endParaRPr>
                  </a:p>
                </p:txBody>
              </p:sp>
              <p:cxnSp>
                <p:nvCxnSpPr>
                  <p:cNvPr id="68" name="Straight Connector 67">
                    <a:extLst>
                      <a:ext uri="{FF2B5EF4-FFF2-40B4-BE49-F238E27FC236}">
                        <a16:creationId xmlns:a16="http://schemas.microsoft.com/office/drawing/2014/main" id="{D824302F-77E5-4F1C-AF7F-035547E005AE}"/>
                      </a:ext>
                    </a:extLst>
                  </p:cNvPr>
                  <p:cNvCxnSpPr/>
                  <p:nvPr/>
                </p:nvCxnSpPr>
                <p:spPr>
                  <a:xfrm rot="5400000" flipH="1" flipV="1">
                    <a:off x="1380904" y="3882640"/>
                    <a:ext cx="1488" cy="583083"/>
                  </a:xfrm>
                  <a:prstGeom prst="line">
                    <a:avLst/>
                  </a:prstGeom>
                </p:spPr>
                <p:style>
                  <a:lnRef idx="2">
                    <a:schemeClr val="dk1"/>
                  </a:lnRef>
                  <a:fillRef idx="0">
                    <a:schemeClr val="dk1"/>
                  </a:fillRef>
                  <a:effectRef idx="1">
                    <a:schemeClr val="dk1"/>
                  </a:effectRef>
                  <a:fontRef idx="minor">
                    <a:schemeClr val="tx1"/>
                  </a:fontRef>
                </p:style>
              </p:cxnSp>
              <p:sp>
                <p:nvSpPr>
                  <p:cNvPr id="69" name="Rectangle 68">
                    <a:extLst>
                      <a:ext uri="{FF2B5EF4-FFF2-40B4-BE49-F238E27FC236}">
                        <a16:creationId xmlns:a16="http://schemas.microsoft.com/office/drawing/2014/main" id="{642D199B-2C7E-47A9-96AD-0E50AB898837}"/>
                      </a:ext>
                    </a:extLst>
                  </p:cNvPr>
                  <p:cNvSpPr/>
                  <p:nvPr/>
                </p:nvSpPr>
                <p:spPr>
                  <a:xfrm>
                    <a:off x="1417531" y="4129835"/>
                    <a:ext cx="364202" cy="493860"/>
                  </a:xfrm>
                  <a:prstGeom prst="rect">
                    <a:avLst/>
                  </a:prstGeom>
                </p:spPr>
                <p:txBody>
                  <a:bodyPr wrap="none">
                    <a:spAutoFit/>
                  </a:bodyPr>
                  <a:lstStyle/>
                  <a:p>
                    <a:r>
                      <a:rPr lang="en-US" sz="2800" b="1" dirty="0">
                        <a:solidFill>
                          <a:srgbClr val="000099"/>
                        </a:solidFill>
                        <a:latin typeface="Times New Roman" pitchFamily="18" charset="0"/>
                        <a:cs typeface="Times New Roman" pitchFamily="18" charset="0"/>
                      </a:rPr>
                      <a:t>0</a:t>
                    </a:r>
                    <a:endParaRPr lang="en-US" sz="2800" dirty="0">
                      <a:solidFill>
                        <a:srgbClr val="000099"/>
                      </a:solidFill>
                    </a:endParaRPr>
                  </a:p>
                </p:txBody>
              </p:sp>
            </p:grpSp>
          </p:grpSp>
          <p:grpSp>
            <p:nvGrpSpPr>
              <p:cNvPr id="61" name="Group 48">
                <a:extLst>
                  <a:ext uri="{FF2B5EF4-FFF2-40B4-BE49-F238E27FC236}">
                    <a16:creationId xmlns:a16="http://schemas.microsoft.com/office/drawing/2014/main" id="{C1A975EB-D483-4D55-A06D-314009D8C58D}"/>
                  </a:ext>
                </a:extLst>
              </p:cNvPr>
              <p:cNvGrpSpPr/>
              <p:nvPr/>
            </p:nvGrpSpPr>
            <p:grpSpPr>
              <a:xfrm>
                <a:off x="3810794" y="3429794"/>
                <a:ext cx="594737" cy="1121488"/>
                <a:chOff x="3810794" y="3429794"/>
                <a:chExt cx="594737" cy="1121488"/>
              </a:xfrm>
            </p:grpSpPr>
            <p:cxnSp>
              <p:nvCxnSpPr>
                <p:cNvPr id="62" name="Straight Connector 61">
                  <a:extLst>
                    <a:ext uri="{FF2B5EF4-FFF2-40B4-BE49-F238E27FC236}">
                      <a16:creationId xmlns:a16="http://schemas.microsoft.com/office/drawing/2014/main" id="{85300513-587F-40CC-AFD2-93205FB24794}"/>
                    </a:ext>
                  </a:extLst>
                </p:cNvPr>
                <p:cNvCxnSpPr>
                  <a:cxnSpLocks/>
                </p:cNvCxnSpPr>
                <p:nvPr/>
              </p:nvCxnSpPr>
              <p:spPr>
                <a:xfrm>
                  <a:off x="3810794" y="3429794"/>
                  <a:ext cx="0" cy="1121488"/>
                </a:xfrm>
                <a:prstGeom prst="line">
                  <a:avLst/>
                </a:prstGeom>
              </p:spPr>
              <p:style>
                <a:lnRef idx="2">
                  <a:schemeClr val="dk1"/>
                </a:lnRef>
                <a:fillRef idx="0">
                  <a:schemeClr val="dk1"/>
                </a:fillRef>
                <a:effectRef idx="1">
                  <a:schemeClr val="dk1"/>
                </a:effectRef>
                <a:fontRef idx="minor">
                  <a:schemeClr val="tx1"/>
                </a:fontRef>
              </p:style>
            </p:cxnSp>
            <p:cxnSp>
              <p:nvCxnSpPr>
                <p:cNvPr id="63" name="Straight Connector 62">
                  <a:extLst>
                    <a:ext uri="{FF2B5EF4-FFF2-40B4-BE49-F238E27FC236}">
                      <a16:creationId xmlns:a16="http://schemas.microsoft.com/office/drawing/2014/main" id="{6DD23B16-AA6E-49C7-B66B-F29645284E44}"/>
                    </a:ext>
                  </a:extLst>
                </p:cNvPr>
                <p:cNvCxnSpPr/>
                <p:nvPr/>
              </p:nvCxnSpPr>
              <p:spPr>
                <a:xfrm rot="5400000" flipH="1" flipV="1">
                  <a:off x="4113268" y="3485185"/>
                  <a:ext cx="1444" cy="583083"/>
                </a:xfrm>
                <a:prstGeom prst="line">
                  <a:avLst/>
                </a:prstGeom>
              </p:spPr>
              <p:style>
                <a:lnRef idx="2">
                  <a:schemeClr val="dk1"/>
                </a:lnRef>
                <a:fillRef idx="0">
                  <a:schemeClr val="dk1"/>
                </a:fillRef>
                <a:effectRef idx="1">
                  <a:schemeClr val="dk1"/>
                </a:effectRef>
                <a:fontRef idx="minor">
                  <a:schemeClr val="tx1"/>
                </a:fontRef>
              </p:style>
            </p:cxnSp>
          </p:grpSp>
        </p:grpSp>
        <p:grpSp>
          <p:nvGrpSpPr>
            <p:cNvPr id="40" name="Group 39">
              <a:extLst>
                <a:ext uri="{FF2B5EF4-FFF2-40B4-BE49-F238E27FC236}">
                  <a16:creationId xmlns:a16="http://schemas.microsoft.com/office/drawing/2014/main" id="{DD4E8AD4-7933-44E0-B626-F1C790FA05E7}"/>
                </a:ext>
              </a:extLst>
            </p:cNvPr>
            <p:cNvGrpSpPr/>
            <p:nvPr/>
          </p:nvGrpSpPr>
          <p:grpSpPr>
            <a:xfrm>
              <a:off x="7091556" y="3276600"/>
              <a:ext cx="1695781" cy="1628478"/>
              <a:chOff x="2962687" y="3276600"/>
              <a:chExt cx="1695781" cy="1491839"/>
            </a:xfrm>
          </p:grpSpPr>
          <p:grpSp>
            <p:nvGrpSpPr>
              <p:cNvPr id="50" name="Group 25">
                <a:extLst>
                  <a:ext uri="{FF2B5EF4-FFF2-40B4-BE49-F238E27FC236}">
                    <a16:creationId xmlns:a16="http://schemas.microsoft.com/office/drawing/2014/main" id="{3FA927D4-294C-4FB4-8C13-6E967B0C1390}"/>
                  </a:ext>
                </a:extLst>
              </p:cNvPr>
              <p:cNvGrpSpPr/>
              <p:nvPr/>
            </p:nvGrpSpPr>
            <p:grpSpPr>
              <a:xfrm>
                <a:off x="2962687" y="3276600"/>
                <a:ext cx="1695781" cy="1491839"/>
                <a:chOff x="936935" y="3310343"/>
                <a:chExt cx="1695781" cy="1537097"/>
              </a:xfrm>
            </p:grpSpPr>
            <p:sp>
              <p:nvSpPr>
                <p:cNvPr id="54" name="Rectangle 53">
                  <a:extLst>
                    <a:ext uri="{FF2B5EF4-FFF2-40B4-BE49-F238E27FC236}">
                      <a16:creationId xmlns:a16="http://schemas.microsoft.com/office/drawing/2014/main" id="{2638772C-7E47-4BBF-AEA5-E987EC770886}"/>
                    </a:ext>
                  </a:extLst>
                </p:cNvPr>
                <p:cNvSpPr/>
                <p:nvPr/>
              </p:nvSpPr>
              <p:spPr>
                <a:xfrm>
                  <a:off x="1818461" y="3807600"/>
                  <a:ext cx="451220" cy="493860"/>
                </a:xfrm>
                <a:prstGeom prst="rect">
                  <a:avLst/>
                </a:prstGeom>
              </p:spPr>
              <p:txBody>
                <a:bodyPr wrap="none">
                  <a:spAutoFit/>
                </a:bodyPr>
                <a:lstStyle/>
                <a:p>
                  <a:r>
                    <a:rPr lang="en-US" sz="2800" b="1">
                      <a:solidFill>
                        <a:srgbClr val="000099"/>
                      </a:solidFill>
                      <a:latin typeface="Times New Roman" pitchFamily="18" charset="0"/>
                      <a:cs typeface="Times New Roman" pitchFamily="18" charset="0"/>
                    </a:rPr>
                    <a:t>30</a:t>
                  </a:r>
                  <a:endParaRPr lang="en-US" sz="2800" dirty="0">
                    <a:solidFill>
                      <a:srgbClr val="000099"/>
                    </a:solidFill>
                  </a:endParaRPr>
                </a:p>
              </p:txBody>
            </p:sp>
            <p:grpSp>
              <p:nvGrpSpPr>
                <p:cNvPr id="55" name="Group 22">
                  <a:extLst>
                    <a:ext uri="{FF2B5EF4-FFF2-40B4-BE49-F238E27FC236}">
                      <a16:creationId xmlns:a16="http://schemas.microsoft.com/office/drawing/2014/main" id="{566D8447-DA21-46C5-ABB5-DB875749412B}"/>
                    </a:ext>
                  </a:extLst>
                </p:cNvPr>
                <p:cNvGrpSpPr/>
                <p:nvPr/>
              </p:nvGrpSpPr>
              <p:grpSpPr>
                <a:xfrm>
                  <a:off x="936935" y="3310343"/>
                  <a:ext cx="1695781" cy="1537097"/>
                  <a:chOff x="936935" y="3310343"/>
                  <a:chExt cx="1695781" cy="1537097"/>
                </a:xfrm>
              </p:grpSpPr>
              <p:sp>
                <p:nvSpPr>
                  <p:cNvPr id="56" name="Rectangle 55">
                    <a:extLst>
                      <a:ext uri="{FF2B5EF4-FFF2-40B4-BE49-F238E27FC236}">
                        <a16:creationId xmlns:a16="http://schemas.microsoft.com/office/drawing/2014/main" id="{6B866CAE-56C7-4591-A9EC-F36A5AB22F41}"/>
                      </a:ext>
                    </a:extLst>
                  </p:cNvPr>
                  <p:cNvSpPr/>
                  <p:nvPr/>
                </p:nvSpPr>
                <p:spPr>
                  <a:xfrm>
                    <a:off x="1027093" y="3310343"/>
                    <a:ext cx="1605623" cy="493860"/>
                  </a:xfrm>
                  <a:prstGeom prst="rect">
                    <a:avLst/>
                  </a:prstGeom>
                </p:spPr>
                <p:txBody>
                  <a:bodyPr wrap="square">
                    <a:spAutoFit/>
                  </a:bodyPr>
                  <a:lstStyle/>
                  <a:p>
                    <a:r>
                      <a:rPr lang="en-US" sz="2800" b="1">
                        <a:solidFill>
                          <a:srgbClr val="000099"/>
                        </a:solidFill>
                        <a:latin typeface="Times New Roman" pitchFamily="18" charset="0"/>
                        <a:cs typeface="Times New Roman" pitchFamily="18" charset="0"/>
                      </a:rPr>
                      <a:t>4957   165</a:t>
                    </a:r>
                    <a:endParaRPr lang="en-US" sz="2800" dirty="0">
                      <a:solidFill>
                        <a:srgbClr val="000099"/>
                      </a:solidFill>
                    </a:endParaRPr>
                  </a:p>
                </p:txBody>
              </p:sp>
              <p:sp>
                <p:nvSpPr>
                  <p:cNvPr id="57" name="Rectangle 56">
                    <a:extLst>
                      <a:ext uri="{FF2B5EF4-FFF2-40B4-BE49-F238E27FC236}">
                        <a16:creationId xmlns:a16="http://schemas.microsoft.com/office/drawing/2014/main" id="{2B5EAB45-A141-4AEE-BC5D-947426223B43}"/>
                      </a:ext>
                    </a:extLst>
                  </p:cNvPr>
                  <p:cNvSpPr/>
                  <p:nvPr/>
                </p:nvSpPr>
                <p:spPr>
                  <a:xfrm>
                    <a:off x="936935" y="3706896"/>
                    <a:ext cx="895635" cy="493860"/>
                  </a:xfrm>
                  <a:prstGeom prst="rect">
                    <a:avLst/>
                  </a:prstGeom>
                </p:spPr>
                <p:txBody>
                  <a:bodyPr wrap="square">
                    <a:spAutoFit/>
                  </a:bodyPr>
                  <a:lstStyle/>
                  <a:p>
                    <a:r>
                      <a:rPr lang="en-US" sz="2800" b="1">
                        <a:solidFill>
                          <a:srgbClr val="000099"/>
                        </a:solidFill>
                        <a:latin typeface="Times New Roman" pitchFamily="18" charset="0"/>
                        <a:cs typeface="Times New Roman" pitchFamily="18" charset="0"/>
                      </a:rPr>
                      <a:t> 0007</a:t>
                    </a:r>
                    <a:r>
                      <a:rPr lang="en-US" sz="2800" b="1" u="sng">
                        <a:solidFill>
                          <a:srgbClr val="000099"/>
                        </a:solidFill>
                        <a:latin typeface="Times New Roman" pitchFamily="18" charset="0"/>
                        <a:cs typeface="Times New Roman" pitchFamily="18" charset="0"/>
                      </a:rPr>
                      <a:t> </a:t>
                    </a:r>
                    <a:endParaRPr lang="en-US" sz="2800" dirty="0">
                      <a:solidFill>
                        <a:srgbClr val="000099"/>
                      </a:solidFill>
                    </a:endParaRPr>
                  </a:p>
                </p:txBody>
              </p:sp>
              <p:cxnSp>
                <p:nvCxnSpPr>
                  <p:cNvPr id="58" name="Straight Connector 57">
                    <a:extLst>
                      <a:ext uri="{FF2B5EF4-FFF2-40B4-BE49-F238E27FC236}">
                        <a16:creationId xmlns:a16="http://schemas.microsoft.com/office/drawing/2014/main" id="{6D8BC00F-A89E-4DDB-871C-CF876180AEA0}"/>
                      </a:ext>
                    </a:extLst>
                  </p:cNvPr>
                  <p:cNvCxnSpPr/>
                  <p:nvPr/>
                </p:nvCxnSpPr>
                <p:spPr>
                  <a:xfrm rot="5400000" flipH="1" flipV="1">
                    <a:off x="1391594" y="4011258"/>
                    <a:ext cx="1488" cy="583083"/>
                  </a:xfrm>
                  <a:prstGeom prst="line">
                    <a:avLst/>
                  </a:prstGeom>
                </p:spPr>
                <p:style>
                  <a:lnRef idx="2">
                    <a:schemeClr val="dk1"/>
                  </a:lnRef>
                  <a:fillRef idx="0">
                    <a:schemeClr val="dk1"/>
                  </a:fillRef>
                  <a:effectRef idx="1">
                    <a:schemeClr val="dk1"/>
                  </a:effectRef>
                  <a:fontRef idx="minor">
                    <a:schemeClr val="tx1"/>
                  </a:fontRef>
                </p:style>
              </p:cxnSp>
              <p:sp>
                <p:nvSpPr>
                  <p:cNvPr id="59" name="Rectangle 58">
                    <a:extLst>
                      <a:ext uri="{FF2B5EF4-FFF2-40B4-BE49-F238E27FC236}">
                        <a16:creationId xmlns:a16="http://schemas.microsoft.com/office/drawing/2014/main" id="{2E02C82D-DFCA-4378-861B-CFBDD4C6002D}"/>
                      </a:ext>
                    </a:extLst>
                  </p:cNvPr>
                  <p:cNvSpPr/>
                  <p:nvPr/>
                </p:nvSpPr>
                <p:spPr>
                  <a:xfrm>
                    <a:off x="1383701" y="4353580"/>
                    <a:ext cx="302232" cy="493860"/>
                  </a:xfrm>
                  <a:prstGeom prst="rect">
                    <a:avLst/>
                  </a:prstGeom>
                </p:spPr>
                <p:txBody>
                  <a:bodyPr wrap="none">
                    <a:spAutoFit/>
                  </a:bodyPr>
                  <a:lstStyle/>
                  <a:p>
                    <a:r>
                      <a:rPr lang="en-US" sz="2800" b="1" dirty="0">
                        <a:solidFill>
                          <a:srgbClr val="000099"/>
                        </a:solidFill>
                        <a:latin typeface="Times New Roman" pitchFamily="18" charset="0"/>
                        <a:cs typeface="Times New Roman" pitchFamily="18" charset="0"/>
                      </a:rPr>
                      <a:t>7</a:t>
                    </a:r>
                    <a:endParaRPr lang="en-US" sz="2800" dirty="0">
                      <a:solidFill>
                        <a:srgbClr val="000099"/>
                      </a:solidFill>
                    </a:endParaRPr>
                  </a:p>
                </p:txBody>
              </p:sp>
            </p:grpSp>
          </p:grpSp>
          <p:grpSp>
            <p:nvGrpSpPr>
              <p:cNvPr id="51" name="Group 48">
                <a:extLst>
                  <a:ext uri="{FF2B5EF4-FFF2-40B4-BE49-F238E27FC236}">
                    <a16:creationId xmlns:a16="http://schemas.microsoft.com/office/drawing/2014/main" id="{E53F1E1C-BB1F-4181-8B86-869E25FAA2C4}"/>
                  </a:ext>
                </a:extLst>
              </p:cNvPr>
              <p:cNvGrpSpPr/>
              <p:nvPr/>
            </p:nvGrpSpPr>
            <p:grpSpPr>
              <a:xfrm>
                <a:off x="3810794" y="3429794"/>
                <a:ext cx="594737" cy="1223848"/>
                <a:chOff x="3810794" y="3429794"/>
                <a:chExt cx="594737" cy="1223848"/>
              </a:xfrm>
            </p:grpSpPr>
            <p:cxnSp>
              <p:nvCxnSpPr>
                <p:cNvPr id="52" name="Straight Connector 51">
                  <a:extLst>
                    <a:ext uri="{FF2B5EF4-FFF2-40B4-BE49-F238E27FC236}">
                      <a16:creationId xmlns:a16="http://schemas.microsoft.com/office/drawing/2014/main" id="{B5D95715-57B7-48D9-A50B-81AD95708741}"/>
                    </a:ext>
                  </a:extLst>
                </p:cNvPr>
                <p:cNvCxnSpPr>
                  <a:cxnSpLocks/>
                </p:cNvCxnSpPr>
                <p:nvPr/>
              </p:nvCxnSpPr>
              <p:spPr>
                <a:xfrm>
                  <a:off x="3810794" y="3429794"/>
                  <a:ext cx="0" cy="1223848"/>
                </a:xfrm>
                <a:prstGeom prst="line">
                  <a:avLst/>
                </a:prstGeom>
              </p:spPr>
              <p:style>
                <a:lnRef idx="2">
                  <a:schemeClr val="dk1"/>
                </a:lnRef>
                <a:fillRef idx="0">
                  <a:schemeClr val="dk1"/>
                </a:fillRef>
                <a:effectRef idx="1">
                  <a:schemeClr val="dk1"/>
                </a:effectRef>
                <a:fontRef idx="minor">
                  <a:schemeClr val="tx1"/>
                </a:fontRef>
              </p:style>
            </p:cxnSp>
            <p:cxnSp>
              <p:nvCxnSpPr>
                <p:cNvPr id="53" name="Straight Connector 52">
                  <a:extLst>
                    <a:ext uri="{FF2B5EF4-FFF2-40B4-BE49-F238E27FC236}">
                      <a16:creationId xmlns:a16="http://schemas.microsoft.com/office/drawing/2014/main" id="{1ACCD649-3630-4694-AF80-96C30AA956AE}"/>
                    </a:ext>
                  </a:extLst>
                </p:cNvPr>
                <p:cNvCxnSpPr/>
                <p:nvPr/>
              </p:nvCxnSpPr>
              <p:spPr>
                <a:xfrm rot="5400000" flipH="1" flipV="1">
                  <a:off x="4113268" y="3485185"/>
                  <a:ext cx="1444" cy="583083"/>
                </a:xfrm>
                <a:prstGeom prst="line">
                  <a:avLst/>
                </a:prstGeom>
              </p:spPr>
              <p:style>
                <a:lnRef idx="2">
                  <a:schemeClr val="dk1"/>
                </a:lnRef>
                <a:fillRef idx="0">
                  <a:schemeClr val="dk1"/>
                </a:fillRef>
                <a:effectRef idx="1">
                  <a:schemeClr val="dk1"/>
                </a:effectRef>
                <a:fontRef idx="minor">
                  <a:schemeClr val="tx1"/>
                </a:fontRef>
              </p:style>
            </p:cxnSp>
          </p:grpSp>
        </p:grpSp>
        <p:grpSp>
          <p:nvGrpSpPr>
            <p:cNvPr id="41" name="Group 40">
              <a:extLst>
                <a:ext uri="{FF2B5EF4-FFF2-40B4-BE49-F238E27FC236}">
                  <a16:creationId xmlns:a16="http://schemas.microsoft.com/office/drawing/2014/main" id="{1FAF7794-5C38-4CB4-8743-0A9EF07E1761}"/>
                </a:ext>
              </a:extLst>
            </p:cNvPr>
            <p:cNvGrpSpPr/>
            <p:nvPr/>
          </p:nvGrpSpPr>
          <p:grpSpPr>
            <a:xfrm>
              <a:off x="1009514" y="3276600"/>
              <a:ext cx="1419639" cy="1323053"/>
              <a:chOff x="3052845" y="3276600"/>
              <a:chExt cx="1419639" cy="1323053"/>
            </a:xfrm>
          </p:grpSpPr>
          <p:grpSp>
            <p:nvGrpSpPr>
              <p:cNvPr id="42" name="Group 25">
                <a:extLst>
                  <a:ext uri="{FF2B5EF4-FFF2-40B4-BE49-F238E27FC236}">
                    <a16:creationId xmlns:a16="http://schemas.microsoft.com/office/drawing/2014/main" id="{45173CDC-0CBE-4B52-A74F-535185F348AE}"/>
                  </a:ext>
                </a:extLst>
              </p:cNvPr>
              <p:cNvGrpSpPr/>
              <p:nvPr/>
            </p:nvGrpSpPr>
            <p:grpSpPr>
              <a:xfrm>
                <a:off x="3052845" y="3276600"/>
                <a:ext cx="1419639" cy="1005836"/>
                <a:chOff x="1027093" y="3310343"/>
                <a:chExt cx="1419639" cy="1036350"/>
              </a:xfrm>
            </p:grpSpPr>
            <p:sp>
              <p:nvSpPr>
                <p:cNvPr id="46" name="Rectangle 45">
                  <a:extLst>
                    <a:ext uri="{FF2B5EF4-FFF2-40B4-BE49-F238E27FC236}">
                      <a16:creationId xmlns:a16="http://schemas.microsoft.com/office/drawing/2014/main" id="{F38FF0C0-CD48-4108-8031-D7B07A001FFF}"/>
                    </a:ext>
                  </a:extLst>
                </p:cNvPr>
                <p:cNvSpPr/>
                <p:nvPr/>
              </p:nvSpPr>
              <p:spPr>
                <a:xfrm>
                  <a:off x="1818461" y="3807600"/>
                  <a:ext cx="302232" cy="539093"/>
                </a:xfrm>
                <a:prstGeom prst="rect">
                  <a:avLst/>
                </a:prstGeom>
              </p:spPr>
              <p:txBody>
                <a:bodyPr wrap="none">
                  <a:spAutoFit/>
                </a:bodyPr>
                <a:lstStyle/>
                <a:p>
                  <a:r>
                    <a:rPr lang="en-US" sz="2800" b="1">
                      <a:solidFill>
                        <a:srgbClr val="000099"/>
                      </a:solidFill>
                      <a:latin typeface="Times New Roman" pitchFamily="18" charset="0"/>
                      <a:cs typeface="Times New Roman" pitchFamily="18" charset="0"/>
                    </a:rPr>
                    <a:t>5</a:t>
                  </a:r>
                  <a:endParaRPr lang="en-US" sz="2800" dirty="0">
                    <a:solidFill>
                      <a:srgbClr val="000099"/>
                    </a:solidFill>
                  </a:endParaRPr>
                </a:p>
              </p:txBody>
            </p:sp>
            <p:grpSp>
              <p:nvGrpSpPr>
                <p:cNvPr id="47" name="Group 22">
                  <a:extLst>
                    <a:ext uri="{FF2B5EF4-FFF2-40B4-BE49-F238E27FC236}">
                      <a16:creationId xmlns:a16="http://schemas.microsoft.com/office/drawing/2014/main" id="{BCDB8C25-20E4-4F7A-8EF9-B1D602F7F627}"/>
                    </a:ext>
                  </a:extLst>
                </p:cNvPr>
                <p:cNvGrpSpPr/>
                <p:nvPr/>
              </p:nvGrpSpPr>
              <p:grpSpPr>
                <a:xfrm>
                  <a:off x="1027093" y="3310343"/>
                  <a:ext cx="1419639" cy="954323"/>
                  <a:chOff x="1027093" y="3310343"/>
                  <a:chExt cx="1419639" cy="954323"/>
                </a:xfrm>
              </p:grpSpPr>
              <p:sp>
                <p:nvSpPr>
                  <p:cNvPr id="48" name="Rectangle 47">
                    <a:extLst>
                      <a:ext uri="{FF2B5EF4-FFF2-40B4-BE49-F238E27FC236}">
                        <a16:creationId xmlns:a16="http://schemas.microsoft.com/office/drawing/2014/main" id="{3A8B08E2-6F00-4C59-BF45-B5CF097AB123}"/>
                      </a:ext>
                    </a:extLst>
                  </p:cNvPr>
                  <p:cNvSpPr/>
                  <p:nvPr/>
                </p:nvSpPr>
                <p:spPr>
                  <a:xfrm>
                    <a:off x="1027093" y="3310343"/>
                    <a:ext cx="1419639" cy="539093"/>
                  </a:xfrm>
                  <a:prstGeom prst="rect">
                    <a:avLst/>
                  </a:prstGeom>
                </p:spPr>
                <p:txBody>
                  <a:bodyPr wrap="none">
                    <a:spAutoFit/>
                  </a:bodyPr>
                  <a:lstStyle/>
                  <a:p>
                    <a:r>
                      <a:rPr lang="en-US" sz="2800" b="1">
                        <a:solidFill>
                          <a:srgbClr val="000099"/>
                        </a:solidFill>
                        <a:latin typeface="Times New Roman" pitchFamily="18" charset="0"/>
                        <a:cs typeface="Times New Roman" pitchFamily="18" charset="0"/>
                      </a:rPr>
                      <a:t>2120   424</a:t>
                    </a:r>
                    <a:endParaRPr lang="en-US" sz="2800" dirty="0">
                      <a:solidFill>
                        <a:srgbClr val="000099"/>
                      </a:solidFill>
                    </a:endParaRPr>
                  </a:p>
                </p:txBody>
              </p:sp>
              <p:sp>
                <p:nvSpPr>
                  <p:cNvPr id="49" name="Rectangle 48">
                    <a:extLst>
                      <a:ext uri="{FF2B5EF4-FFF2-40B4-BE49-F238E27FC236}">
                        <a16:creationId xmlns:a16="http://schemas.microsoft.com/office/drawing/2014/main" id="{695D1BFC-F2BE-4298-BC96-E954BEB3F28D}"/>
                      </a:ext>
                    </a:extLst>
                  </p:cNvPr>
                  <p:cNvSpPr/>
                  <p:nvPr/>
                </p:nvSpPr>
                <p:spPr>
                  <a:xfrm>
                    <a:off x="1028432" y="3725573"/>
                    <a:ext cx="883482" cy="539093"/>
                  </a:xfrm>
                  <a:prstGeom prst="rect">
                    <a:avLst/>
                  </a:prstGeom>
                </p:spPr>
                <p:txBody>
                  <a:bodyPr wrap="square">
                    <a:spAutoFit/>
                  </a:bodyPr>
                  <a:lstStyle/>
                  <a:p>
                    <a:r>
                      <a:rPr lang="en-US" sz="2800" b="1">
                        <a:solidFill>
                          <a:srgbClr val="000099"/>
                        </a:solidFill>
                        <a:latin typeface="Times New Roman" pitchFamily="18" charset="0"/>
                        <a:cs typeface="Times New Roman" pitchFamily="18" charset="0"/>
                      </a:rPr>
                      <a:t>0000</a:t>
                    </a:r>
                    <a:r>
                      <a:rPr lang="en-US" sz="2800" b="1" u="sng">
                        <a:solidFill>
                          <a:srgbClr val="000099"/>
                        </a:solidFill>
                        <a:latin typeface="Times New Roman" pitchFamily="18" charset="0"/>
                        <a:cs typeface="Times New Roman" pitchFamily="18" charset="0"/>
                      </a:rPr>
                      <a:t> </a:t>
                    </a:r>
                    <a:endParaRPr lang="en-US" sz="2800" dirty="0">
                      <a:solidFill>
                        <a:srgbClr val="000099"/>
                      </a:solidFill>
                    </a:endParaRPr>
                  </a:p>
                </p:txBody>
              </p:sp>
            </p:grpSp>
          </p:grpSp>
          <p:grpSp>
            <p:nvGrpSpPr>
              <p:cNvPr id="43" name="Group 48">
                <a:extLst>
                  <a:ext uri="{FF2B5EF4-FFF2-40B4-BE49-F238E27FC236}">
                    <a16:creationId xmlns:a16="http://schemas.microsoft.com/office/drawing/2014/main" id="{23319B05-D31C-466F-BC8A-58C3248EFF14}"/>
                  </a:ext>
                </a:extLst>
              </p:cNvPr>
              <p:cNvGrpSpPr/>
              <p:nvPr/>
            </p:nvGrpSpPr>
            <p:grpSpPr>
              <a:xfrm>
                <a:off x="3810794" y="3429794"/>
                <a:ext cx="594737" cy="1169859"/>
                <a:chOff x="3810794" y="3429794"/>
                <a:chExt cx="594737" cy="1169859"/>
              </a:xfrm>
            </p:grpSpPr>
            <p:cxnSp>
              <p:nvCxnSpPr>
                <p:cNvPr id="44" name="Straight Connector 43">
                  <a:extLst>
                    <a:ext uri="{FF2B5EF4-FFF2-40B4-BE49-F238E27FC236}">
                      <a16:creationId xmlns:a16="http://schemas.microsoft.com/office/drawing/2014/main" id="{FF284223-D35E-47B0-8341-E7B8E9B718A6}"/>
                    </a:ext>
                  </a:extLst>
                </p:cNvPr>
                <p:cNvCxnSpPr>
                  <a:cxnSpLocks/>
                </p:cNvCxnSpPr>
                <p:nvPr/>
              </p:nvCxnSpPr>
              <p:spPr>
                <a:xfrm>
                  <a:off x="3810794" y="3429794"/>
                  <a:ext cx="0" cy="1169859"/>
                </a:xfrm>
                <a:prstGeom prst="line">
                  <a:avLst/>
                </a:prstGeom>
              </p:spPr>
              <p:style>
                <a:lnRef idx="2">
                  <a:schemeClr val="dk1"/>
                </a:lnRef>
                <a:fillRef idx="0">
                  <a:schemeClr val="dk1"/>
                </a:fillRef>
                <a:effectRef idx="1">
                  <a:schemeClr val="dk1"/>
                </a:effectRef>
                <a:fontRef idx="minor">
                  <a:schemeClr val="tx1"/>
                </a:fontRef>
              </p:style>
            </p:cxnSp>
            <p:cxnSp>
              <p:nvCxnSpPr>
                <p:cNvPr id="45" name="Straight Connector 44">
                  <a:extLst>
                    <a:ext uri="{FF2B5EF4-FFF2-40B4-BE49-F238E27FC236}">
                      <a16:creationId xmlns:a16="http://schemas.microsoft.com/office/drawing/2014/main" id="{7DF1C2C6-C100-4C7B-87D5-8FF50601AC2B}"/>
                    </a:ext>
                  </a:extLst>
                </p:cNvPr>
                <p:cNvCxnSpPr/>
                <p:nvPr/>
              </p:nvCxnSpPr>
              <p:spPr>
                <a:xfrm rot="5400000" flipH="1" flipV="1">
                  <a:off x="4113268" y="3485185"/>
                  <a:ext cx="1444" cy="583083"/>
                </a:xfrm>
                <a:prstGeom prst="line">
                  <a:avLst/>
                </a:prstGeom>
              </p:spPr>
              <p:style>
                <a:lnRef idx="2">
                  <a:schemeClr val="dk1"/>
                </a:lnRef>
                <a:fillRef idx="0">
                  <a:schemeClr val="dk1"/>
                </a:fillRef>
                <a:effectRef idx="1">
                  <a:schemeClr val="dk1"/>
                </a:effectRef>
                <a:fontRef idx="minor">
                  <a:schemeClr val="tx1"/>
                </a:fontRef>
              </p:style>
            </p:cxnSp>
          </p:grpSp>
        </p:grpSp>
      </p:grpSp>
    </p:spTree>
    <p:extLst>
      <p:ext uri="{BB962C8B-B14F-4D97-AF65-F5344CB8AC3E}">
        <p14:creationId xmlns:p14="http://schemas.microsoft.com/office/powerpoint/2010/main" val="5206731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0"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edge">
                                      <p:cBhvr>
                                        <p:cTn id="7" dur="2000"/>
                                        <p:tgtEl>
                                          <p:spTgt spid="5"/>
                                        </p:tgtEl>
                                      </p:cBhvr>
                                    </p:animEffect>
                                  </p:childTnLst>
                                </p:cTn>
                              </p:par>
                              <p:par>
                                <p:cTn id="8" presetID="21" presetClass="entr" presetSubtype="4" fill="hold" grpId="0" nodeType="withEffect">
                                  <p:stCondLst>
                                    <p:cond delay="0"/>
                                  </p:stCondLst>
                                  <p:childTnLst>
                                    <p:set>
                                      <p:cBhvr>
                                        <p:cTn id="9" dur="1" fill="hold">
                                          <p:stCondLst>
                                            <p:cond delay="0"/>
                                          </p:stCondLst>
                                        </p:cTn>
                                        <p:tgtEl>
                                          <p:spTgt spid="36">
                                            <p:txEl>
                                              <p:pRg st="0" end="0"/>
                                            </p:txEl>
                                          </p:spTgt>
                                        </p:tgtEl>
                                        <p:attrNameLst>
                                          <p:attrName>style.visibility</p:attrName>
                                        </p:attrNameLst>
                                      </p:cBhvr>
                                      <p:to>
                                        <p:strVal val="visible"/>
                                      </p:to>
                                    </p:set>
                                    <p:animEffect transition="in" filter="wheel(4)">
                                      <p:cBhvr>
                                        <p:cTn id="10" dur="1000"/>
                                        <p:tgtEl>
                                          <p:spTgt spid="36">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5" presetClass="entr" presetSubtype="10" fill="hold" nodeType="clickEffect">
                                  <p:stCondLst>
                                    <p:cond delay="0"/>
                                  </p:stCondLst>
                                  <p:childTnLst>
                                    <p:set>
                                      <p:cBhvr>
                                        <p:cTn id="14" dur="1" fill="hold">
                                          <p:stCondLst>
                                            <p:cond delay="0"/>
                                          </p:stCondLst>
                                        </p:cTn>
                                        <p:tgtEl>
                                          <p:spTgt spid="37"/>
                                        </p:tgtEl>
                                        <p:attrNameLst>
                                          <p:attrName>style.visibility</p:attrName>
                                        </p:attrNameLst>
                                      </p:cBhvr>
                                      <p:to>
                                        <p:strVal val="visible"/>
                                      </p:to>
                                    </p:set>
                                    <p:animEffect transition="in" filter="checkerboard(across)">
                                      <p:cBhvr>
                                        <p:cTn id="15" dur="5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36"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71D039AF-8032-4F26-8410-B6C0019D4BED}"/>
              </a:ext>
            </a:extLst>
          </p:cNvPr>
          <p:cNvSpPr txBox="1"/>
          <p:nvPr/>
        </p:nvSpPr>
        <p:spPr>
          <a:xfrm>
            <a:off x="2324100" y="443375"/>
            <a:ext cx="7543800" cy="646331"/>
          </a:xfrm>
          <a:prstGeom prst="rect">
            <a:avLst/>
          </a:prstGeom>
          <a:noFill/>
        </p:spPr>
        <p:txBody>
          <a:bodyPr wrap="square" rtlCol="0">
            <a:spAutoFit/>
          </a:bodyPr>
          <a:lstStyle/>
          <a:p>
            <a:pPr algn="ctr"/>
            <a:r>
              <a:rPr lang="en-US" sz="3600" b="1" dirty="0" err="1">
                <a:solidFill>
                  <a:srgbClr val="FF0000"/>
                </a:solidFill>
                <a:latin typeface="Times New Roman" pitchFamily="18" charset="0"/>
                <a:cs typeface="Times New Roman" pitchFamily="18" charset="0"/>
              </a:rPr>
              <a:t>Bài</a:t>
            </a:r>
            <a:r>
              <a:rPr lang="en-US" sz="3600" b="1" dirty="0">
                <a:solidFill>
                  <a:srgbClr val="FF0000"/>
                </a:solidFill>
                <a:latin typeface="Times New Roman" pitchFamily="18" charset="0"/>
                <a:cs typeface="Times New Roman" pitchFamily="18" charset="0"/>
              </a:rPr>
              <a:t> 2</a:t>
            </a:r>
            <a:r>
              <a:rPr lang="en-US" sz="3600" b="1">
                <a:solidFill>
                  <a:srgbClr val="FF0000"/>
                </a:solidFill>
                <a:latin typeface="Times New Roman" pitchFamily="18" charset="0"/>
                <a:cs typeface="Times New Roman" pitchFamily="18" charset="0"/>
              </a:rPr>
              <a:t>. Tính giá trị của biểu thức</a:t>
            </a:r>
            <a:endParaRPr lang="en-US" sz="3600" b="1" dirty="0">
              <a:solidFill>
                <a:srgbClr val="FF0000"/>
              </a:solidFill>
              <a:latin typeface="Times New Roman" pitchFamily="18" charset="0"/>
              <a:cs typeface="Times New Roman" pitchFamily="18" charset="0"/>
            </a:endParaRPr>
          </a:p>
        </p:txBody>
      </p:sp>
      <p:sp>
        <p:nvSpPr>
          <p:cNvPr id="5" name="Rectangle 10">
            <a:extLst>
              <a:ext uri="{FF2B5EF4-FFF2-40B4-BE49-F238E27FC236}">
                <a16:creationId xmlns:a16="http://schemas.microsoft.com/office/drawing/2014/main" id="{2ADAA1B6-F5E8-4983-BDCA-F9AE8772C3C1}"/>
              </a:ext>
            </a:extLst>
          </p:cNvPr>
          <p:cNvSpPr txBox="1">
            <a:spLocks noChangeArrowheads="1"/>
          </p:cNvSpPr>
          <p:nvPr/>
        </p:nvSpPr>
        <p:spPr>
          <a:xfrm>
            <a:off x="1531393" y="893241"/>
            <a:ext cx="4343400" cy="1676400"/>
          </a:xfrm>
          <a:prstGeom prst="rect">
            <a:avLst/>
          </a:prstGeom>
          <a:noFill/>
          <a:ln/>
        </p:spPr>
        <p:txBody>
          <a:bodyPr vert="horz" lIns="91440" tIns="45720" rIns="91440" bIns="45720" rtlCol="0">
            <a:normAutofit/>
          </a:bodyPr>
          <a:lstStyle/>
          <a:p>
            <a:pPr marL="342900" indent="-342900" algn="ctr">
              <a:spcBef>
                <a:spcPct val="20000"/>
              </a:spcBef>
              <a:defRPr/>
            </a:pPr>
            <a:endParaRPr lang="en-US" sz="2800" dirty="0">
              <a:latin typeface="Times New Roman" pitchFamily="18" charset="0"/>
              <a:cs typeface="Times New Roman" pitchFamily="18" charset="0"/>
            </a:endParaRPr>
          </a:p>
          <a:p>
            <a:pPr marL="342900" indent="-342900">
              <a:spcBef>
                <a:spcPct val="20000"/>
              </a:spcBef>
              <a:defRPr/>
            </a:pPr>
            <a:r>
              <a:rPr lang="en-US" sz="2800" b="1" dirty="0">
                <a:latin typeface="Times New Roman" pitchFamily="18" charset="0"/>
                <a:cs typeface="Times New Roman" pitchFamily="18" charset="0"/>
              </a:rPr>
              <a:t>a, 1995 x 253 + 8910 : 495</a:t>
            </a:r>
          </a:p>
        </p:txBody>
      </p:sp>
      <p:sp>
        <p:nvSpPr>
          <p:cNvPr id="6" name="Rectangle 11">
            <a:extLst>
              <a:ext uri="{FF2B5EF4-FFF2-40B4-BE49-F238E27FC236}">
                <a16:creationId xmlns:a16="http://schemas.microsoft.com/office/drawing/2014/main" id="{9AB624D8-393C-49E8-9A29-8C3444A6F0BD}"/>
              </a:ext>
            </a:extLst>
          </p:cNvPr>
          <p:cNvSpPr>
            <a:spLocks noChangeArrowheads="1"/>
          </p:cNvSpPr>
          <p:nvPr/>
        </p:nvSpPr>
        <p:spPr bwMode="auto">
          <a:xfrm>
            <a:off x="6764730" y="875917"/>
            <a:ext cx="3360193" cy="1613245"/>
          </a:xfrm>
          <a:prstGeom prst="rect">
            <a:avLst/>
          </a:prstGeom>
          <a:noFill/>
          <a:ln>
            <a:noFill/>
            <a:headEnd/>
            <a:tailEnd/>
          </a:ln>
        </p:spPr>
        <p:style>
          <a:lnRef idx="1">
            <a:schemeClr val="accent6"/>
          </a:lnRef>
          <a:fillRef idx="2">
            <a:schemeClr val="accent6"/>
          </a:fillRef>
          <a:effectRef idx="1">
            <a:schemeClr val="accent6"/>
          </a:effectRef>
          <a:fontRef idx="minor">
            <a:schemeClr val="dk1"/>
          </a:fontRef>
        </p:style>
        <p:txBody>
          <a:bodyPr wrap="none" anchor="ctr"/>
          <a:lstStyle/>
          <a:p>
            <a:pPr algn="ctr" eaLnBrk="0" hangingPunct="0"/>
            <a:r>
              <a:rPr lang="en-US" sz="2800" b="1">
                <a:solidFill>
                  <a:schemeClr val="tx1">
                    <a:lumMod val="95000"/>
                    <a:lumOff val="5000"/>
                  </a:schemeClr>
                </a:solidFill>
                <a:latin typeface="Times New Roman" pitchFamily="18" charset="0"/>
              </a:rPr>
              <a:t>b, 8700 :25 : 4</a:t>
            </a:r>
            <a:endParaRPr lang="en-US" sz="2800" b="1" dirty="0">
              <a:solidFill>
                <a:schemeClr val="tx1">
                  <a:lumMod val="95000"/>
                  <a:lumOff val="5000"/>
                </a:schemeClr>
              </a:solidFill>
              <a:latin typeface="Times New Roman" pitchFamily="18" charset="0"/>
            </a:endParaRPr>
          </a:p>
        </p:txBody>
      </p:sp>
      <p:sp>
        <p:nvSpPr>
          <p:cNvPr id="7" name="Rectangle 11">
            <a:extLst>
              <a:ext uri="{FF2B5EF4-FFF2-40B4-BE49-F238E27FC236}">
                <a16:creationId xmlns:a16="http://schemas.microsoft.com/office/drawing/2014/main" id="{1B74F52C-CB87-43A7-9EFD-0D5E5B7F065C}"/>
              </a:ext>
            </a:extLst>
          </p:cNvPr>
          <p:cNvSpPr>
            <a:spLocks noChangeArrowheads="1"/>
          </p:cNvSpPr>
          <p:nvPr/>
        </p:nvSpPr>
        <p:spPr bwMode="auto">
          <a:xfrm>
            <a:off x="152400" y="4179058"/>
            <a:ext cx="6077322" cy="1632350"/>
          </a:xfrm>
          <a:prstGeom prst="cloudCallout">
            <a:avLst>
              <a:gd name="adj1" fmla="val -47582"/>
              <a:gd name="adj2" fmla="val 60944"/>
            </a:avLst>
          </a:prstGeom>
          <a:ln>
            <a:headEnd/>
            <a:tailEnd/>
          </a:ln>
        </p:spPr>
        <p:style>
          <a:lnRef idx="2">
            <a:schemeClr val="accent6"/>
          </a:lnRef>
          <a:fillRef idx="1">
            <a:schemeClr val="lt1"/>
          </a:fillRef>
          <a:effectRef idx="0">
            <a:schemeClr val="accent6"/>
          </a:effectRef>
          <a:fontRef idx="minor">
            <a:schemeClr val="dk1"/>
          </a:fontRef>
        </p:style>
        <p:txBody>
          <a:bodyPr wrap="none" anchor="ctr"/>
          <a:lstStyle/>
          <a:p>
            <a:pPr algn="ctr" eaLnBrk="0" hangingPunct="0"/>
            <a:r>
              <a:rPr lang="en-US" sz="2800" b="1" dirty="0" err="1">
                <a:solidFill>
                  <a:schemeClr val="tx1">
                    <a:lumMod val="95000"/>
                    <a:lumOff val="5000"/>
                  </a:schemeClr>
                </a:solidFill>
                <a:latin typeface="Times New Roman" pitchFamily="18" charset="0"/>
              </a:rPr>
              <a:t>Nêu</a:t>
            </a:r>
            <a:r>
              <a:rPr lang="en-US" sz="2800" b="1" dirty="0">
                <a:solidFill>
                  <a:schemeClr val="tx1">
                    <a:lumMod val="95000"/>
                    <a:lumOff val="5000"/>
                  </a:schemeClr>
                </a:solidFill>
                <a:latin typeface="Times New Roman" pitchFamily="18" charset="0"/>
              </a:rPr>
              <a:t> </a:t>
            </a:r>
            <a:r>
              <a:rPr lang="en-US" sz="2800" b="1" dirty="0" err="1">
                <a:solidFill>
                  <a:schemeClr val="tx1">
                    <a:lumMod val="95000"/>
                    <a:lumOff val="5000"/>
                  </a:schemeClr>
                </a:solidFill>
                <a:latin typeface="Times New Roman" pitchFamily="18" charset="0"/>
              </a:rPr>
              <a:t>thứ</a:t>
            </a:r>
            <a:r>
              <a:rPr lang="en-US" sz="2800" b="1" dirty="0">
                <a:solidFill>
                  <a:schemeClr val="tx1">
                    <a:lumMod val="95000"/>
                    <a:lumOff val="5000"/>
                  </a:schemeClr>
                </a:solidFill>
                <a:latin typeface="Times New Roman" pitchFamily="18" charset="0"/>
              </a:rPr>
              <a:t> </a:t>
            </a:r>
            <a:r>
              <a:rPr lang="en-US" sz="2800" b="1" dirty="0" err="1">
                <a:solidFill>
                  <a:schemeClr val="tx1">
                    <a:lumMod val="95000"/>
                    <a:lumOff val="5000"/>
                  </a:schemeClr>
                </a:solidFill>
                <a:latin typeface="Times New Roman" pitchFamily="18" charset="0"/>
              </a:rPr>
              <a:t>tự</a:t>
            </a:r>
            <a:r>
              <a:rPr lang="en-US" sz="2800" b="1" dirty="0">
                <a:solidFill>
                  <a:schemeClr val="tx1">
                    <a:lumMod val="95000"/>
                    <a:lumOff val="5000"/>
                  </a:schemeClr>
                </a:solidFill>
                <a:latin typeface="Times New Roman" pitchFamily="18" charset="0"/>
              </a:rPr>
              <a:t> </a:t>
            </a:r>
            <a:r>
              <a:rPr lang="en-US" sz="2800" b="1" dirty="0" err="1">
                <a:solidFill>
                  <a:schemeClr val="tx1">
                    <a:lumMod val="95000"/>
                    <a:lumOff val="5000"/>
                  </a:schemeClr>
                </a:solidFill>
                <a:latin typeface="Times New Roman" pitchFamily="18" charset="0"/>
              </a:rPr>
              <a:t>thực</a:t>
            </a:r>
            <a:r>
              <a:rPr lang="en-US" sz="2800" b="1" dirty="0">
                <a:solidFill>
                  <a:schemeClr val="tx1">
                    <a:lumMod val="95000"/>
                    <a:lumOff val="5000"/>
                  </a:schemeClr>
                </a:solidFill>
                <a:latin typeface="Times New Roman" pitchFamily="18" charset="0"/>
              </a:rPr>
              <a:t> </a:t>
            </a:r>
            <a:r>
              <a:rPr lang="en-US" sz="2800" b="1" err="1">
                <a:solidFill>
                  <a:schemeClr val="tx1">
                    <a:lumMod val="95000"/>
                    <a:lumOff val="5000"/>
                  </a:schemeClr>
                </a:solidFill>
                <a:latin typeface="Times New Roman" pitchFamily="18" charset="0"/>
              </a:rPr>
              <a:t>hiện</a:t>
            </a:r>
            <a:r>
              <a:rPr lang="en-US" sz="2800" b="1">
                <a:solidFill>
                  <a:schemeClr val="tx1">
                    <a:lumMod val="95000"/>
                    <a:lumOff val="5000"/>
                  </a:schemeClr>
                </a:solidFill>
                <a:latin typeface="Times New Roman" pitchFamily="18" charset="0"/>
              </a:rPr>
              <a:t> </a:t>
            </a:r>
          </a:p>
          <a:p>
            <a:pPr algn="ctr" eaLnBrk="0" hangingPunct="0"/>
            <a:r>
              <a:rPr lang="en-US" sz="2800" b="1">
                <a:solidFill>
                  <a:schemeClr val="tx1">
                    <a:lumMod val="95000"/>
                    <a:lumOff val="5000"/>
                  </a:schemeClr>
                </a:solidFill>
                <a:latin typeface="Times New Roman" pitchFamily="18" charset="0"/>
              </a:rPr>
              <a:t>các </a:t>
            </a:r>
            <a:r>
              <a:rPr lang="en-US" sz="2800" b="1" err="1">
                <a:solidFill>
                  <a:schemeClr val="tx1">
                    <a:lumMod val="95000"/>
                    <a:lumOff val="5000"/>
                  </a:schemeClr>
                </a:solidFill>
                <a:latin typeface="Times New Roman" pitchFamily="18" charset="0"/>
              </a:rPr>
              <a:t>phép</a:t>
            </a:r>
            <a:r>
              <a:rPr lang="en-US" sz="2800" b="1">
                <a:solidFill>
                  <a:schemeClr val="tx1">
                    <a:lumMod val="95000"/>
                    <a:lumOff val="5000"/>
                  </a:schemeClr>
                </a:solidFill>
                <a:latin typeface="Times New Roman" pitchFamily="18" charset="0"/>
              </a:rPr>
              <a:t> tính.</a:t>
            </a:r>
            <a:endParaRPr lang="en-US" sz="2800" b="1" dirty="0">
              <a:solidFill>
                <a:schemeClr val="tx1">
                  <a:lumMod val="95000"/>
                  <a:lumOff val="5000"/>
                </a:schemeClr>
              </a:solidFill>
              <a:latin typeface="Times New Roman" pitchFamily="18" charset="0"/>
            </a:endParaRPr>
          </a:p>
        </p:txBody>
      </p:sp>
      <p:sp>
        <p:nvSpPr>
          <p:cNvPr id="8" name="Text Box 4">
            <a:extLst>
              <a:ext uri="{FF2B5EF4-FFF2-40B4-BE49-F238E27FC236}">
                <a16:creationId xmlns:a16="http://schemas.microsoft.com/office/drawing/2014/main" id="{10F0E9CB-6B8C-4273-BB04-242579FC8854}"/>
              </a:ext>
            </a:extLst>
          </p:cNvPr>
          <p:cNvSpPr txBox="1">
            <a:spLocks noChangeArrowheads="1"/>
          </p:cNvSpPr>
          <p:nvPr/>
        </p:nvSpPr>
        <p:spPr bwMode="auto">
          <a:xfrm>
            <a:off x="1531392" y="1990475"/>
            <a:ext cx="3878807"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3200">
                <a:solidFill>
                  <a:schemeClr val="tx1"/>
                </a:solidFill>
                <a:latin typeface="Arial" panose="020B0604020202020204" pitchFamily="34" charset="0"/>
                <a:cs typeface="Times New Roman" panose="02020603050405020304" pitchFamily="18" charset="0"/>
              </a:defRPr>
            </a:lvl1pPr>
            <a:lvl2pPr marL="742950" indent="-285750">
              <a:defRPr sz="3200">
                <a:solidFill>
                  <a:schemeClr val="tx1"/>
                </a:solidFill>
                <a:latin typeface="Arial" panose="020B0604020202020204" pitchFamily="34" charset="0"/>
                <a:cs typeface="Times New Roman" panose="02020603050405020304" pitchFamily="18" charset="0"/>
              </a:defRPr>
            </a:lvl2pPr>
            <a:lvl3pPr marL="1143000" indent="-228600">
              <a:defRPr sz="3200">
                <a:solidFill>
                  <a:schemeClr val="tx1"/>
                </a:solidFill>
                <a:latin typeface="Arial" panose="020B0604020202020204" pitchFamily="34" charset="0"/>
                <a:cs typeface="Times New Roman" panose="02020603050405020304" pitchFamily="18" charset="0"/>
              </a:defRPr>
            </a:lvl3pPr>
            <a:lvl4pPr marL="1600200" indent="-228600">
              <a:defRPr sz="3200">
                <a:solidFill>
                  <a:schemeClr val="tx1"/>
                </a:solidFill>
                <a:latin typeface="Arial" panose="020B0604020202020204" pitchFamily="34" charset="0"/>
                <a:cs typeface="Times New Roman" panose="02020603050405020304" pitchFamily="18" charset="0"/>
              </a:defRPr>
            </a:lvl4pPr>
            <a:lvl5pPr marL="2057400" indent="-228600">
              <a:defRPr sz="3200">
                <a:solidFill>
                  <a:schemeClr val="tx1"/>
                </a:solidFill>
                <a:latin typeface="Arial" panose="020B0604020202020204" pitchFamily="34" charset="0"/>
                <a:cs typeface="Times New Roman" panose="02020603050405020304" pitchFamily="18" charset="0"/>
              </a:defRPr>
            </a:lvl5pPr>
            <a:lvl6pPr marL="2514600" indent="-228600" eaLnBrk="0" fontAlgn="base" hangingPunct="0">
              <a:spcBef>
                <a:spcPct val="0"/>
              </a:spcBef>
              <a:spcAft>
                <a:spcPct val="0"/>
              </a:spcAft>
              <a:defRPr sz="3200">
                <a:solidFill>
                  <a:schemeClr val="tx1"/>
                </a:solidFill>
                <a:latin typeface="Arial" panose="020B0604020202020204" pitchFamily="34" charset="0"/>
                <a:cs typeface="Times New Roman" panose="02020603050405020304" pitchFamily="18" charset="0"/>
              </a:defRPr>
            </a:lvl6pPr>
            <a:lvl7pPr marL="2971800" indent="-228600" eaLnBrk="0" fontAlgn="base" hangingPunct="0">
              <a:spcBef>
                <a:spcPct val="0"/>
              </a:spcBef>
              <a:spcAft>
                <a:spcPct val="0"/>
              </a:spcAft>
              <a:defRPr sz="3200">
                <a:solidFill>
                  <a:schemeClr val="tx1"/>
                </a:solidFill>
                <a:latin typeface="Arial" panose="020B0604020202020204" pitchFamily="34" charset="0"/>
                <a:cs typeface="Times New Roman" panose="02020603050405020304" pitchFamily="18" charset="0"/>
              </a:defRPr>
            </a:lvl7pPr>
            <a:lvl8pPr marL="3429000" indent="-228600" eaLnBrk="0" fontAlgn="base" hangingPunct="0">
              <a:spcBef>
                <a:spcPct val="0"/>
              </a:spcBef>
              <a:spcAft>
                <a:spcPct val="0"/>
              </a:spcAft>
              <a:defRPr sz="3200">
                <a:solidFill>
                  <a:schemeClr val="tx1"/>
                </a:solidFill>
                <a:latin typeface="Arial" panose="020B0604020202020204" pitchFamily="34" charset="0"/>
                <a:cs typeface="Times New Roman" panose="02020603050405020304" pitchFamily="18" charset="0"/>
              </a:defRPr>
            </a:lvl8pPr>
            <a:lvl9pPr marL="3886200" indent="-228600" eaLnBrk="0" fontAlgn="base" hangingPunct="0">
              <a:spcBef>
                <a:spcPct val="0"/>
              </a:spcBef>
              <a:spcAft>
                <a:spcPct val="0"/>
              </a:spcAft>
              <a:defRPr sz="3200">
                <a:solidFill>
                  <a:schemeClr val="tx1"/>
                </a:solidFill>
                <a:latin typeface="Arial" panose="020B0604020202020204" pitchFamily="34" charset="0"/>
                <a:cs typeface="Times New Roman" panose="02020603050405020304" pitchFamily="18" charset="0"/>
              </a:defRPr>
            </a:lvl9pPr>
          </a:lstStyle>
          <a:p>
            <a:pPr>
              <a:spcBef>
                <a:spcPct val="50000"/>
              </a:spcBef>
            </a:pPr>
            <a:r>
              <a:rPr lang="en-US" altLang="en-US" dirty="0">
                <a:latin typeface="Times New Roman" panose="02020603050405020304" pitchFamily="18" charset="0"/>
              </a:rPr>
              <a:t>= 504735     +    18</a:t>
            </a:r>
          </a:p>
        </p:txBody>
      </p:sp>
      <p:sp>
        <p:nvSpPr>
          <p:cNvPr id="9" name="Text Box 10">
            <a:extLst>
              <a:ext uri="{FF2B5EF4-FFF2-40B4-BE49-F238E27FC236}">
                <a16:creationId xmlns:a16="http://schemas.microsoft.com/office/drawing/2014/main" id="{5C76540A-F725-44BD-BCA9-8303B8EBD733}"/>
              </a:ext>
            </a:extLst>
          </p:cNvPr>
          <p:cNvSpPr txBox="1">
            <a:spLocks noChangeArrowheads="1"/>
          </p:cNvSpPr>
          <p:nvPr/>
        </p:nvSpPr>
        <p:spPr bwMode="auto">
          <a:xfrm>
            <a:off x="1455193" y="2676275"/>
            <a:ext cx="536188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3200">
                <a:solidFill>
                  <a:schemeClr val="tx1"/>
                </a:solidFill>
                <a:latin typeface="Arial" panose="020B0604020202020204" pitchFamily="34" charset="0"/>
                <a:cs typeface="Times New Roman" panose="02020603050405020304" pitchFamily="18" charset="0"/>
              </a:defRPr>
            </a:lvl1pPr>
            <a:lvl2pPr marL="742950" indent="-285750">
              <a:defRPr sz="3200">
                <a:solidFill>
                  <a:schemeClr val="tx1"/>
                </a:solidFill>
                <a:latin typeface="Arial" panose="020B0604020202020204" pitchFamily="34" charset="0"/>
                <a:cs typeface="Times New Roman" panose="02020603050405020304" pitchFamily="18" charset="0"/>
              </a:defRPr>
            </a:lvl2pPr>
            <a:lvl3pPr marL="1143000" indent="-228600">
              <a:defRPr sz="3200">
                <a:solidFill>
                  <a:schemeClr val="tx1"/>
                </a:solidFill>
                <a:latin typeface="Arial" panose="020B0604020202020204" pitchFamily="34" charset="0"/>
                <a:cs typeface="Times New Roman" panose="02020603050405020304" pitchFamily="18" charset="0"/>
              </a:defRPr>
            </a:lvl3pPr>
            <a:lvl4pPr marL="1600200" indent="-228600">
              <a:defRPr sz="3200">
                <a:solidFill>
                  <a:schemeClr val="tx1"/>
                </a:solidFill>
                <a:latin typeface="Arial" panose="020B0604020202020204" pitchFamily="34" charset="0"/>
                <a:cs typeface="Times New Roman" panose="02020603050405020304" pitchFamily="18" charset="0"/>
              </a:defRPr>
            </a:lvl4pPr>
            <a:lvl5pPr marL="2057400" indent="-228600">
              <a:defRPr sz="3200">
                <a:solidFill>
                  <a:schemeClr val="tx1"/>
                </a:solidFill>
                <a:latin typeface="Arial" panose="020B0604020202020204" pitchFamily="34" charset="0"/>
                <a:cs typeface="Times New Roman" panose="02020603050405020304" pitchFamily="18" charset="0"/>
              </a:defRPr>
            </a:lvl5pPr>
            <a:lvl6pPr marL="2514600" indent="-228600" eaLnBrk="0" fontAlgn="base" hangingPunct="0">
              <a:spcBef>
                <a:spcPct val="0"/>
              </a:spcBef>
              <a:spcAft>
                <a:spcPct val="0"/>
              </a:spcAft>
              <a:defRPr sz="3200">
                <a:solidFill>
                  <a:schemeClr val="tx1"/>
                </a:solidFill>
                <a:latin typeface="Arial" panose="020B0604020202020204" pitchFamily="34" charset="0"/>
                <a:cs typeface="Times New Roman" panose="02020603050405020304" pitchFamily="18" charset="0"/>
              </a:defRPr>
            </a:lvl6pPr>
            <a:lvl7pPr marL="2971800" indent="-228600" eaLnBrk="0" fontAlgn="base" hangingPunct="0">
              <a:spcBef>
                <a:spcPct val="0"/>
              </a:spcBef>
              <a:spcAft>
                <a:spcPct val="0"/>
              </a:spcAft>
              <a:defRPr sz="3200">
                <a:solidFill>
                  <a:schemeClr val="tx1"/>
                </a:solidFill>
                <a:latin typeface="Arial" panose="020B0604020202020204" pitchFamily="34" charset="0"/>
                <a:cs typeface="Times New Roman" panose="02020603050405020304" pitchFamily="18" charset="0"/>
              </a:defRPr>
            </a:lvl7pPr>
            <a:lvl8pPr marL="3429000" indent="-228600" eaLnBrk="0" fontAlgn="base" hangingPunct="0">
              <a:spcBef>
                <a:spcPct val="0"/>
              </a:spcBef>
              <a:spcAft>
                <a:spcPct val="0"/>
              </a:spcAft>
              <a:defRPr sz="3200">
                <a:solidFill>
                  <a:schemeClr val="tx1"/>
                </a:solidFill>
                <a:latin typeface="Arial" panose="020B0604020202020204" pitchFamily="34" charset="0"/>
                <a:cs typeface="Times New Roman" panose="02020603050405020304" pitchFamily="18" charset="0"/>
              </a:defRPr>
            </a:lvl8pPr>
            <a:lvl9pPr marL="3886200" indent="-228600" eaLnBrk="0" fontAlgn="base" hangingPunct="0">
              <a:spcBef>
                <a:spcPct val="0"/>
              </a:spcBef>
              <a:spcAft>
                <a:spcPct val="0"/>
              </a:spcAft>
              <a:defRPr sz="3200">
                <a:solidFill>
                  <a:schemeClr val="tx1"/>
                </a:solidFill>
                <a:latin typeface="Arial" panose="020B0604020202020204" pitchFamily="34" charset="0"/>
                <a:cs typeface="Times New Roman" panose="02020603050405020304" pitchFamily="18" charset="0"/>
              </a:defRPr>
            </a:lvl9pPr>
          </a:lstStyle>
          <a:p>
            <a:pPr>
              <a:spcBef>
                <a:spcPct val="50000"/>
              </a:spcBef>
            </a:pPr>
            <a:r>
              <a:rPr lang="en-US" altLang="en-US">
                <a:latin typeface="Times New Roman" panose="02020603050405020304" pitchFamily="18" charset="0"/>
              </a:rPr>
              <a:t>=       504753</a:t>
            </a:r>
          </a:p>
        </p:txBody>
      </p:sp>
      <p:sp>
        <p:nvSpPr>
          <p:cNvPr id="10" name="Text Box 10">
            <a:extLst>
              <a:ext uri="{FF2B5EF4-FFF2-40B4-BE49-F238E27FC236}">
                <a16:creationId xmlns:a16="http://schemas.microsoft.com/office/drawing/2014/main" id="{71E643F8-F5FD-4990-8F4E-A487CF230195}"/>
              </a:ext>
            </a:extLst>
          </p:cNvPr>
          <p:cNvSpPr txBox="1">
            <a:spLocks noChangeArrowheads="1"/>
          </p:cNvSpPr>
          <p:nvPr/>
        </p:nvSpPr>
        <p:spPr bwMode="auto">
          <a:xfrm>
            <a:off x="7307807" y="1938340"/>
            <a:ext cx="3581400"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Arial" panose="020B0604020202020204" pitchFamily="34" charset="0"/>
                <a:cs typeface="Times New Roman" panose="02020603050405020304" pitchFamily="18" charset="0"/>
              </a:defRPr>
            </a:lvl1pPr>
            <a:lvl2pPr marL="742950" indent="-285750">
              <a:defRPr sz="3200">
                <a:solidFill>
                  <a:schemeClr val="tx1"/>
                </a:solidFill>
                <a:latin typeface="Arial" panose="020B0604020202020204" pitchFamily="34" charset="0"/>
                <a:cs typeface="Times New Roman" panose="02020603050405020304" pitchFamily="18" charset="0"/>
              </a:defRPr>
            </a:lvl2pPr>
            <a:lvl3pPr marL="1143000" indent="-228600">
              <a:defRPr sz="3200">
                <a:solidFill>
                  <a:schemeClr val="tx1"/>
                </a:solidFill>
                <a:latin typeface="Arial" panose="020B0604020202020204" pitchFamily="34" charset="0"/>
                <a:cs typeface="Times New Roman" panose="02020603050405020304" pitchFamily="18" charset="0"/>
              </a:defRPr>
            </a:lvl3pPr>
            <a:lvl4pPr marL="1600200" indent="-228600">
              <a:defRPr sz="3200">
                <a:solidFill>
                  <a:schemeClr val="tx1"/>
                </a:solidFill>
                <a:latin typeface="Arial" panose="020B0604020202020204" pitchFamily="34" charset="0"/>
                <a:cs typeface="Times New Roman" panose="02020603050405020304" pitchFamily="18" charset="0"/>
              </a:defRPr>
            </a:lvl4pPr>
            <a:lvl5pPr marL="2057400" indent="-228600">
              <a:defRPr sz="3200">
                <a:solidFill>
                  <a:schemeClr val="tx1"/>
                </a:solidFill>
                <a:latin typeface="Arial" panose="020B0604020202020204" pitchFamily="34" charset="0"/>
                <a:cs typeface="Times New Roman" panose="02020603050405020304" pitchFamily="18" charset="0"/>
              </a:defRPr>
            </a:lvl5pPr>
            <a:lvl6pPr marL="2514600" indent="-228600" eaLnBrk="0" fontAlgn="base" hangingPunct="0">
              <a:spcBef>
                <a:spcPct val="0"/>
              </a:spcBef>
              <a:spcAft>
                <a:spcPct val="0"/>
              </a:spcAft>
              <a:defRPr sz="3200">
                <a:solidFill>
                  <a:schemeClr val="tx1"/>
                </a:solidFill>
                <a:latin typeface="Arial" panose="020B0604020202020204" pitchFamily="34" charset="0"/>
                <a:cs typeface="Times New Roman" panose="02020603050405020304" pitchFamily="18" charset="0"/>
              </a:defRPr>
            </a:lvl6pPr>
            <a:lvl7pPr marL="2971800" indent="-228600" eaLnBrk="0" fontAlgn="base" hangingPunct="0">
              <a:spcBef>
                <a:spcPct val="0"/>
              </a:spcBef>
              <a:spcAft>
                <a:spcPct val="0"/>
              </a:spcAft>
              <a:defRPr sz="3200">
                <a:solidFill>
                  <a:schemeClr val="tx1"/>
                </a:solidFill>
                <a:latin typeface="Arial" panose="020B0604020202020204" pitchFamily="34" charset="0"/>
                <a:cs typeface="Times New Roman" panose="02020603050405020304" pitchFamily="18" charset="0"/>
              </a:defRPr>
            </a:lvl7pPr>
            <a:lvl8pPr marL="3429000" indent="-228600" eaLnBrk="0" fontAlgn="base" hangingPunct="0">
              <a:spcBef>
                <a:spcPct val="0"/>
              </a:spcBef>
              <a:spcAft>
                <a:spcPct val="0"/>
              </a:spcAft>
              <a:defRPr sz="3200">
                <a:solidFill>
                  <a:schemeClr val="tx1"/>
                </a:solidFill>
                <a:latin typeface="Arial" panose="020B0604020202020204" pitchFamily="34" charset="0"/>
                <a:cs typeface="Times New Roman" panose="02020603050405020304" pitchFamily="18" charset="0"/>
              </a:defRPr>
            </a:lvl8pPr>
            <a:lvl9pPr marL="3886200" indent="-228600" eaLnBrk="0" fontAlgn="base" hangingPunct="0">
              <a:spcBef>
                <a:spcPct val="0"/>
              </a:spcBef>
              <a:spcAft>
                <a:spcPct val="0"/>
              </a:spcAft>
              <a:defRPr sz="3200">
                <a:solidFill>
                  <a:schemeClr val="tx1"/>
                </a:solidFill>
                <a:latin typeface="Arial" panose="020B0604020202020204" pitchFamily="34" charset="0"/>
                <a:cs typeface="Times New Roman" panose="02020603050405020304" pitchFamily="18" charset="0"/>
              </a:defRPr>
            </a:lvl9pPr>
          </a:lstStyle>
          <a:p>
            <a:pPr>
              <a:spcBef>
                <a:spcPct val="50000"/>
              </a:spcBef>
            </a:pPr>
            <a:r>
              <a:rPr lang="en-US" altLang="en-US" dirty="0">
                <a:latin typeface="Times New Roman" panose="02020603050405020304" pitchFamily="18" charset="0"/>
              </a:rPr>
              <a:t> =     348   :  4</a:t>
            </a:r>
          </a:p>
        </p:txBody>
      </p:sp>
      <p:sp>
        <p:nvSpPr>
          <p:cNvPr id="11" name="Text Box 11">
            <a:extLst>
              <a:ext uri="{FF2B5EF4-FFF2-40B4-BE49-F238E27FC236}">
                <a16:creationId xmlns:a16="http://schemas.microsoft.com/office/drawing/2014/main" id="{B2E5249E-5C00-4B38-A5BC-CAE7BC80BA5F}"/>
              </a:ext>
            </a:extLst>
          </p:cNvPr>
          <p:cNvSpPr txBox="1">
            <a:spLocks noChangeArrowheads="1"/>
          </p:cNvSpPr>
          <p:nvPr/>
        </p:nvSpPr>
        <p:spPr bwMode="auto">
          <a:xfrm>
            <a:off x="7434807" y="2501903"/>
            <a:ext cx="3073400" cy="579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Arial" panose="020B0604020202020204" pitchFamily="34" charset="0"/>
                <a:cs typeface="Times New Roman" panose="02020603050405020304" pitchFamily="18" charset="0"/>
              </a:defRPr>
            </a:lvl1pPr>
            <a:lvl2pPr marL="742950" indent="-285750">
              <a:defRPr sz="3200">
                <a:solidFill>
                  <a:schemeClr val="tx1"/>
                </a:solidFill>
                <a:latin typeface="Arial" panose="020B0604020202020204" pitchFamily="34" charset="0"/>
                <a:cs typeface="Times New Roman" panose="02020603050405020304" pitchFamily="18" charset="0"/>
              </a:defRPr>
            </a:lvl2pPr>
            <a:lvl3pPr marL="1143000" indent="-228600">
              <a:defRPr sz="3200">
                <a:solidFill>
                  <a:schemeClr val="tx1"/>
                </a:solidFill>
                <a:latin typeface="Arial" panose="020B0604020202020204" pitchFamily="34" charset="0"/>
                <a:cs typeface="Times New Roman" panose="02020603050405020304" pitchFamily="18" charset="0"/>
              </a:defRPr>
            </a:lvl3pPr>
            <a:lvl4pPr marL="1600200" indent="-228600">
              <a:defRPr sz="3200">
                <a:solidFill>
                  <a:schemeClr val="tx1"/>
                </a:solidFill>
                <a:latin typeface="Arial" panose="020B0604020202020204" pitchFamily="34" charset="0"/>
                <a:cs typeface="Times New Roman" panose="02020603050405020304" pitchFamily="18" charset="0"/>
              </a:defRPr>
            </a:lvl4pPr>
            <a:lvl5pPr marL="2057400" indent="-228600">
              <a:defRPr sz="3200">
                <a:solidFill>
                  <a:schemeClr val="tx1"/>
                </a:solidFill>
                <a:latin typeface="Arial" panose="020B0604020202020204" pitchFamily="34" charset="0"/>
                <a:cs typeface="Times New Roman" panose="02020603050405020304" pitchFamily="18" charset="0"/>
              </a:defRPr>
            </a:lvl5pPr>
            <a:lvl6pPr marL="2514600" indent="-228600" eaLnBrk="0" fontAlgn="base" hangingPunct="0">
              <a:spcBef>
                <a:spcPct val="0"/>
              </a:spcBef>
              <a:spcAft>
                <a:spcPct val="0"/>
              </a:spcAft>
              <a:defRPr sz="3200">
                <a:solidFill>
                  <a:schemeClr val="tx1"/>
                </a:solidFill>
                <a:latin typeface="Arial" panose="020B0604020202020204" pitchFamily="34" charset="0"/>
                <a:cs typeface="Times New Roman" panose="02020603050405020304" pitchFamily="18" charset="0"/>
              </a:defRPr>
            </a:lvl6pPr>
            <a:lvl7pPr marL="2971800" indent="-228600" eaLnBrk="0" fontAlgn="base" hangingPunct="0">
              <a:spcBef>
                <a:spcPct val="0"/>
              </a:spcBef>
              <a:spcAft>
                <a:spcPct val="0"/>
              </a:spcAft>
              <a:defRPr sz="3200">
                <a:solidFill>
                  <a:schemeClr val="tx1"/>
                </a:solidFill>
                <a:latin typeface="Arial" panose="020B0604020202020204" pitchFamily="34" charset="0"/>
                <a:cs typeface="Times New Roman" panose="02020603050405020304" pitchFamily="18" charset="0"/>
              </a:defRPr>
            </a:lvl7pPr>
            <a:lvl8pPr marL="3429000" indent="-228600" eaLnBrk="0" fontAlgn="base" hangingPunct="0">
              <a:spcBef>
                <a:spcPct val="0"/>
              </a:spcBef>
              <a:spcAft>
                <a:spcPct val="0"/>
              </a:spcAft>
              <a:defRPr sz="3200">
                <a:solidFill>
                  <a:schemeClr val="tx1"/>
                </a:solidFill>
                <a:latin typeface="Arial" panose="020B0604020202020204" pitchFamily="34" charset="0"/>
                <a:cs typeface="Times New Roman" panose="02020603050405020304" pitchFamily="18" charset="0"/>
              </a:defRPr>
            </a:lvl8pPr>
            <a:lvl9pPr marL="3886200" indent="-228600" eaLnBrk="0" fontAlgn="base" hangingPunct="0">
              <a:spcBef>
                <a:spcPct val="0"/>
              </a:spcBef>
              <a:spcAft>
                <a:spcPct val="0"/>
              </a:spcAft>
              <a:defRPr sz="3200">
                <a:solidFill>
                  <a:schemeClr val="tx1"/>
                </a:solidFill>
                <a:latin typeface="Arial" panose="020B0604020202020204" pitchFamily="34" charset="0"/>
                <a:cs typeface="Times New Roman" panose="02020603050405020304" pitchFamily="18" charset="0"/>
              </a:defRPr>
            </a:lvl9pPr>
          </a:lstStyle>
          <a:p>
            <a:pPr>
              <a:spcBef>
                <a:spcPct val="50000"/>
              </a:spcBef>
            </a:pPr>
            <a:r>
              <a:rPr lang="en-US" altLang="en-US">
                <a:latin typeface="Times New Roman" panose="02020603050405020304" pitchFamily="18" charset="0"/>
              </a:rPr>
              <a:t>=          87</a:t>
            </a:r>
          </a:p>
        </p:txBody>
      </p:sp>
      <p:sp>
        <p:nvSpPr>
          <p:cNvPr id="12" name="Text Box 12">
            <a:extLst>
              <a:ext uri="{FF2B5EF4-FFF2-40B4-BE49-F238E27FC236}">
                <a16:creationId xmlns:a16="http://schemas.microsoft.com/office/drawing/2014/main" id="{24DCAE3C-CCD4-4D67-B4B9-EFCB17E42BC9}"/>
              </a:ext>
            </a:extLst>
          </p:cNvPr>
          <p:cNvSpPr txBox="1">
            <a:spLocks noChangeArrowheads="1"/>
          </p:cNvSpPr>
          <p:nvPr/>
        </p:nvSpPr>
        <p:spPr bwMode="auto">
          <a:xfrm>
            <a:off x="7765007" y="3462340"/>
            <a:ext cx="2590800"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Arial" panose="020B0604020202020204" pitchFamily="34" charset="0"/>
                <a:cs typeface="Times New Roman" panose="02020603050405020304" pitchFamily="18" charset="0"/>
              </a:defRPr>
            </a:lvl1pPr>
            <a:lvl2pPr marL="742950" indent="-285750">
              <a:defRPr sz="3200">
                <a:solidFill>
                  <a:schemeClr val="tx1"/>
                </a:solidFill>
                <a:latin typeface="Arial" panose="020B0604020202020204" pitchFamily="34" charset="0"/>
                <a:cs typeface="Times New Roman" panose="02020603050405020304" pitchFamily="18" charset="0"/>
              </a:defRPr>
            </a:lvl2pPr>
            <a:lvl3pPr marL="1143000" indent="-228600">
              <a:defRPr sz="3200">
                <a:solidFill>
                  <a:schemeClr val="tx1"/>
                </a:solidFill>
                <a:latin typeface="Arial" panose="020B0604020202020204" pitchFamily="34" charset="0"/>
                <a:cs typeface="Times New Roman" panose="02020603050405020304" pitchFamily="18" charset="0"/>
              </a:defRPr>
            </a:lvl3pPr>
            <a:lvl4pPr marL="1600200" indent="-228600">
              <a:defRPr sz="3200">
                <a:solidFill>
                  <a:schemeClr val="tx1"/>
                </a:solidFill>
                <a:latin typeface="Arial" panose="020B0604020202020204" pitchFamily="34" charset="0"/>
                <a:cs typeface="Times New Roman" panose="02020603050405020304" pitchFamily="18" charset="0"/>
              </a:defRPr>
            </a:lvl4pPr>
            <a:lvl5pPr marL="2057400" indent="-228600">
              <a:defRPr sz="3200">
                <a:solidFill>
                  <a:schemeClr val="tx1"/>
                </a:solidFill>
                <a:latin typeface="Arial" panose="020B0604020202020204" pitchFamily="34" charset="0"/>
                <a:cs typeface="Times New Roman" panose="02020603050405020304" pitchFamily="18" charset="0"/>
              </a:defRPr>
            </a:lvl5pPr>
            <a:lvl6pPr marL="2514600" indent="-228600" eaLnBrk="0" fontAlgn="base" hangingPunct="0">
              <a:spcBef>
                <a:spcPct val="0"/>
              </a:spcBef>
              <a:spcAft>
                <a:spcPct val="0"/>
              </a:spcAft>
              <a:defRPr sz="3200">
                <a:solidFill>
                  <a:schemeClr val="tx1"/>
                </a:solidFill>
                <a:latin typeface="Arial" panose="020B0604020202020204" pitchFamily="34" charset="0"/>
                <a:cs typeface="Times New Roman" panose="02020603050405020304" pitchFamily="18" charset="0"/>
              </a:defRPr>
            </a:lvl6pPr>
            <a:lvl7pPr marL="2971800" indent="-228600" eaLnBrk="0" fontAlgn="base" hangingPunct="0">
              <a:spcBef>
                <a:spcPct val="0"/>
              </a:spcBef>
              <a:spcAft>
                <a:spcPct val="0"/>
              </a:spcAft>
              <a:defRPr sz="3200">
                <a:solidFill>
                  <a:schemeClr val="tx1"/>
                </a:solidFill>
                <a:latin typeface="Arial" panose="020B0604020202020204" pitchFamily="34" charset="0"/>
                <a:cs typeface="Times New Roman" panose="02020603050405020304" pitchFamily="18" charset="0"/>
              </a:defRPr>
            </a:lvl7pPr>
            <a:lvl8pPr marL="3429000" indent="-228600" eaLnBrk="0" fontAlgn="base" hangingPunct="0">
              <a:spcBef>
                <a:spcPct val="0"/>
              </a:spcBef>
              <a:spcAft>
                <a:spcPct val="0"/>
              </a:spcAft>
              <a:defRPr sz="3200">
                <a:solidFill>
                  <a:schemeClr val="tx1"/>
                </a:solidFill>
                <a:latin typeface="Arial" panose="020B0604020202020204" pitchFamily="34" charset="0"/>
                <a:cs typeface="Times New Roman" panose="02020603050405020304" pitchFamily="18" charset="0"/>
              </a:defRPr>
            </a:lvl8pPr>
            <a:lvl9pPr marL="3886200" indent="-228600" eaLnBrk="0" fontAlgn="base" hangingPunct="0">
              <a:spcBef>
                <a:spcPct val="0"/>
              </a:spcBef>
              <a:spcAft>
                <a:spcPct val="0"/>
              </a:spcAft>
              <a:defRPr sz="3200">
                <a:solidFill>
                  <a:schemeClr val="tx1"/>
                </a:solidFill>
                <a:latin typeface="Arial" panose="020B0604020202020204" pitchFamily="34" charset="0"/>
                <a:cs typeface="Times New Roman" panose="02020603050405020304" pitchFamily="18" charset="0"/>
              </a:defRPr>
            </a:lvl9pPr>
          </a:lstStyle>
          <a:p>
            <a:pPr>
              <a:spcBef>
                <a:spcPct val="50000"/>
              </a:spcBef>
            </a:pPr>
            <a:r>
              <a:rPr lang="en-US" altLang="en-US" dirty="0">
                <a:latin typeface="Times New Roman" panose="02020603050405020304" pitchFamily="18" charset="0"/>
              </a:rPr>
              <a:t>8700 : 25 : 4</a:t>
            </a:r>
          </a:p>
        </p:txBody>
      </p:sp>
      <p:sp>
        <p:nvSpPr>
          <p:cNvPr id="13" name="Text Box 14">
            <a:extLst>
              <a:ext uri="{FF2B5EF4-FFF2-40B4-BE49-F238E27FC236}">
                <a16:creationId xmlns:a16="http://schemas.microsoft.com/office/drawing/2014/main" id="{D6918824-C42C-4293-B6D1-AAF10BBE8FC1}"/>
              </a:ext>
            </a:extLst>
          </p:cNvPr>
          <p:cNvSpPr txBox="1">
            <a:spLocks noChangeArrowheads="1"/>
          </p:cNvSpPr>
          <p:nvPr/>
        </p:nvSpPr>
        <p:spPr bwMode="auto">
          <a:xfrm>
            <a:off x="7409407" y="4173540"/>
            <a:ext cx="3276600"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Arial" panose="020B0604020202020204" pitchFamily="34" charset="0"/>
                <a:cs typeface="Times New Roman" panose="02020603050405020304" pitchFamily="18" charset="0"/>
              </a:defRPr>
            </a:lvl1pPr>
            <a:lvl2pPr marL="742950" indent="-285750">
              <a:defRPr sz="3200">
                <a:solidFill>
                  <a:schemeClr val="tx1"/>
                </a:solidFill>
                <a:latin typeface="Arial" panose="020B0604020202020204" pitchFamily="34" charset="0"/>
                <a:cs typeface="Times New Roman" panose="02020603050405020304" pitchFamily="18" charset="0"/>
              </a:defRPr>
            </a:lvl2pPr>
            <a:lvl3pPr marL="1143000" indent="-228600">
              <a:defRPr sz="3200">
                <a:solidFill>
                  <a:schemeClr val="tx1"/>
                </a:solidFill>
                <a:latin typeface="Arial" panose="020B0604020202020204" pitchFamily="34" charset="0"/>
                <a:cs typeface="Times New Roman" panose="02020603050405020304" pitchFamily="18" charset="0"/>
              </a:defRPr>
            </a:lvl3pPr>
            <a:lvl4pPr marL="1600200" indent="-228600">
              <a:defRPr sz="3200">
                <a:solidFill>
                  <a:schemeClr val="tx1"/>
                </a:solidFill>
                <a:latin typeface="Arial" panose="020B0604020202020204" pitchFamily="34" charset="0"/>
                <a:cs typeface="Times New Roman" panose="02020603050405020304" pitchFamily="18" charset="0"/>
              </a:defRPr>
            </a:lvl4pPr>
            <a:lvl5pPr marL="2057400" indent="-228600">
              <a:defRPr sz="3200">
                <a:solidFill>
                  <a:schemeClr val="tx1"/>
                </a:solidFill>
                <a:latin typeface="Arial" panose="020B0604020202020204" pitchFamily="34" charset="0"/>
                <a:cs typeface="Times New Roman" panose="02020603050405020304" pitchFamily="18" charset="0"/>
              </a:defRPr>
            </a:lvl5pPr>
            <a:lvl6pPr marL="2514600" indent="-228600" eaLnBrk="0" fontAlgn="base" hangingPunct="0">
              <a:spcBef>
                <a:spcPct val="0"/>
              </a:spcBef>
              <a:spcAft>
                <a:spcPct val="0"/>
              </a:spcAft>
              <a:defRPr sz="3200">
                <a:solidFill>
                  <a:schemeClr val="tx1"/>
                </a:solidFill>
                <a:latin typeface="Arial" panose="020B0604020202020204" pitchFamily="34" charset="0"/>
                <a:cs typeface="Times New Roman" panose="02020603050405020304" pitchFamily="18" charset="0"/>
              </a:defRPr>
            </a:lvl6pPr>
            <a:lvl7pPr marL="2971800" indent="-228600" eaLnBrk="0" fontAlgn="base" hangingPunct="0">
              <a:spcBef>
                <a:spcPct val="0"/>
              </a:spcBef>
              <a:spcAft>
                <a:spcPct val="0"/>
              </a:spcAft>
              <a:defRPr sz="3200">
                <a:solidFill>
                  <a:schemeClr val="tx1"/>
                </a:solidFill>
                <a:latin typeface="Arial" panose="020B0604020202020204" pitchFamily="34" charset="0"/>
                <a:cs typeface="Times New Roman" panose="02020603050405020304" pitchFamily="18" charset="0"/>
              </a:defRPr>
            </a:lvl7pPr>
            <a:lvl8pPr marL="3429000" indent="-228600" eaLnBrk="0" fontAlgn="base" hangingPunct="0">
              <a:spcBef>
                <a:spcPct val="0"/>
              </a:spcBef>
              <a:spcAft>
                <a:spcPct val="0"/>
              </a:spcAft>
              <a:defRPr sz="3200">
                <a:solidFill>
                  <a:schemeClr val="tx1"/>
                </a:solidFill>
                <a:latin typeface="Arial" panose="020B0604020202020204" pitchFamily="34" charset="0"/>
                <a:cs typeface="Times New Roman" panose="02020603050405020304" pitchFamily="18" charset="0"/>
              </a:defRPr>
            </a:lvl8pPr>
            <a:lvl9pPr marL="3886200" indent="-228600" eaLnBrk="0" fontAlgn="base" hangingPunct="0">
              <a:spcBef>
                <a:spcPct val="0"/>
              </a:spcBef>
              <a:spcAft>
                <a:spcPct val="0"/>
              </a:spcAft>
              <a:defRPr sz="3200">
                <a:solidFill>
                  <a:schemeClr val="tx1"/>
                </a:solidFill>
                <a:latin typeface="Arial" panose="020B0604020202020204" pitchFamily="34" charset="0"/>
                <a:cs typeface="Times New Roman" panose="02020603050405020304" pitchFamily="18" charset="0"/>
              </a:defRPr>
            </a:lvl9pPr>
          </a:lstStyle>
          <a:p>
            <a:pPr>
              <a:spcBef>
                <a:spcPct val="50000"/>
              </a:spcBef>
            </a:pPr>
            <a:r>
              <a:rPr lang="en-US" altLang="en-US">
                <a:latin typeface="Times New Roman" panose="02020603050405020304" pitchFamily="18" charset="0"/>
              </a:rPr>
              <a:t>= 8700 : (25 x 4)</a:t>
            </a:r>
          </a:p>
        </p:txBody>
      </p:sp>
      <p:sp>
        <p:nvSpPr>
          <p:cNvPr id="14" name="Text Box 15">
            <a:extLst>
              <a:ext uri="{FF2B5EF4-FFF2-40B4-BE49-F238E27FC236}">
                <a16:creationId xmlns:a16="http://schemas.microsoft.com/office/drawing/2014/main" id="{335DDF83-F295-4BCE-967A-D11486A91465}"/>
              </a:ext>
            </a:extLst>
          </p:cNvPr>
          <p:cNvSpPr txBox="1">
            <a:spLocks noChangeArrowheads="1"/>
          </p:cNvSpPr>
          <p:nvPr/>
        </p:nvSpPr>
        <p:spPr bwMode="auto">
          <a:xfrm>
            <a:off x="7384007" y="4833940"/>
            <a:ext cx="3276600"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Arial" panose="020B0604020202020204" pitchFamily="34" charset="0"/>
                <a:cs typeface="Times New Roman" panose="02020603050405020304" pitchFamily="18" charset="0"/>
              </a:defRPr>
            </a:lvl1pPr>
            <a:lvl2pPr marL="742950" indent="-285750">
              <a:defRPr sz="3200">
                <a:solidFill>
                  <a:schemeClr val="tx1"/>
                </a:solidFill>
                <a:latin typeface="Arial" panose="020B0604020202020204" pitchFamily="34" charset="0"/>
                <a:cs typeface="Times New Roman" panose="02020603050405020304" pitchFamily="18" charset="0"/>
              </a:defRPr>
            </a:lvl2pPr>
            <a:lvl3pPr marL="1143000" indent="-228600">
              <a:defRPr sz="3200">
                <a:solidFill>
                  <a:schemeClr val="tx1"/>
                </a:solidFill>
                <a:latin typeface="Arial" panose="020B0604020202020204" pitchFamily="34" charset="0"/>
                <a:cs typeface="Times New Roman" panose="02020603050405020304" pitchFamily="18" charset="0"/>
              </a:defRPr>
            </a:lvl3pPr>
            <a:lvl4pPr marL="1600200" indent="-228600">
              <a:defRPr sz="3200">
                <a:solidFill>
                  <a:schemeClr val="tx1"/>
                </a:solidFill>
                <a:latin typeface="Arial" panose="020B0604020202020204" pitchFamily="34" charset="0"/>
                <a:cs typeface="Times New Roman" panose="02020603050405020304" pitchFamily="18" charset="0"/>
              </a:defRPr>
            </a:lvl4pPr>
            <a:lvl5pPr marL="2057400" indent="-228600">
              <a:defRPr sz="3200">
                <a:solidFill>
                  <a:schemeClr val="tx1"/>
                </a:solidFill>
                <a:latin typeface="Arial" panose="020B0604020202020204" pitchFamily="34" charset="0"/>
                <a:cs typeface="Times New Roman" panose="02020603050405020304" pitchFamily="18" charset="0"/>
              </a:defRPr>
            </a:lvl5pPr>
            <a:lvl6pPr marL="2514600" indent="-228600" eaLnBrk="0" fontAlgn="base" hangingPunct="0">
              <a:spcBef>
                <a:spcPct val="0"/>
              </a:spcBef>
              <a:spcAft>
                <a:spcPct val="0"/>
              </a:spcAft>
              <a:defRPr sz="3200">
                <a:solidFill>
                  <a:schemeClr val="tx1"/>
                </a:solidFill>
                <a:latin typeface="Arial" panose="020B0604020202020204" pitchFamily="34" charset="0"/>
                <a:cs typeface="Times New Roman" panose="02020603050405020304" pitchFamily="18" charset="0"/>
              </a:defRPr>
            </a:lvl6pPr>
            <a:lvl7pPr marL="2971800" indent="-228600" eaLnBrk="0" fontAlgn="base" hangingPunct="0">
              <a:spcBef>
                <a:spcPct val="0"/>
              </a:spcBef>
              <a:spcAft>
                <a:spcPct val="0"/>
              </a:spcAft>
              <a:defRPr sz="3200">
                <a:solidFill>
                  <a:schemeClr val="tx1"/>
                </a:solidFill>
                <a:latin typeface="Arial" panose="020B0604020202020204" pitchFamily="34" charset="0"/>
                <a:cs typeface="Times New Roman" panose="02020603050405020304" pitchFamily="18" charset="0"/>
              </a:defRPr>
            </a:lvl7pPr>
            <a:lvl8pPr marL="3429000" indent="-228600" eaLnBrk="0" fontAlgn="base" hangingPunct="0">
              <a:spcBef>
                <a:spcPct val="0"/>
              </a:spcBef>
              <a:spcAft>
                <a:spcPct val="0"/>
              </a:spcAft>
              <a:defRPr sz="3200">
                <a:solidFill>
                  <a:schemeClr val="tx1"/>
                </a:solidFill>
                <a:latin typeface="Arial" panose="020B0604020202020204" pitchFamily="34" charset="0"/>
                <a:cs typeface="Times New Roman" panose="02020603050405020304" pitchFamily="18" charset="0"/>
              </a:defRPr>
            </a:lvl8pPr>
            <a:lvl9pPr marL="3886200" indent="-228600" eaLnBrk="0" fontAlgn="base" hangingPunct="0">
              <a:spcBef>
                <a:spcPct val="0"/>
              </a:spcBef>
              <a:spcAft>
                <a:spcPct val="0"/>
              </a:spcAft>
              <a:defRPr sz="3200">
                <a:solidFill>
                  <a:schemeClr val="tx1"/>
                </a:solidFill>
                <a:latin typeface="Arial" panose="020B0604020202020204" pitchFamily="34" charset="0"/>
                <a:cs typeface="Times New Roman" panose="02020603050405020304" pitchFamily="18" charset="0"/>
              </a:defRPr>
            </a:lvl9pPr>
          </a:lstStyle>
          <a:p>
            <a:pPr>
              <a:spcBef>
                <a:spcPct val="50000"/>
              </a:spcBef>
            </a:pPr>
            <a:r>
              <a:rPr lang="en-US" altLang="en-US">
                <a:latin typeface="Times New Roman" panose="02020603050405020304" pitchFamily="18" charset="0"/>
              </a:rPr>
              <a:t>= 8700 :   100</a:t>
            </a:r>
          </a:p>
        </p:txBody>
      </p:sp>
      <p:sp>
        <p:nvSpPr>
          <p:cNvPr id="15" name="Text Box 16">
            <a:extLst>
              <a:ext uri="{FF2B5EF4-FFF2-40B4-BE49-F238E27FC236}">
                <a16:creationId xmlns:a16="http://schemas.microsoft.com/office/drawing/2014/main" id="{F7C03473-77AA-4871-B1F1-6EEF9BCAEF89}"/>
              </a:ext>
            </a:extLst>
          </p:cNvPr>
          <p:cNvSpPr txBox="1">
            <a:spLocks noChangeArrowheads="1"/>
          </p:cNvSpPr>
          <p:nvPr/>
        </p:nvSpPr>
        <p:spPr bwMode="auto">
          <a:xfrm>
            <a:off x="7384007" y="5443540"/>
            <a:ext cx="3276600"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Arial" panose="020B0604020202020204" pitchFamily="34" charset="0"/>
                <a:cs typeface="Times New Roman" panose="02020603050405020304" pitchFamily="18" charset="0"/>
              </a:defRPr>
            </a:lvl1pPr>
            <a:lvl2pPr marL="742950" indent="-285750">
              <a:defRPr sz="3200">
                <a:solidFill>
                  <a:schemeClr val="tx1"/>
                </a:solidFill>
                <a:latin typeface="Arial" panose="020B0604020202020204" pitchFamily="34" charset="0"/>
                <a:cs typeface="Times New Roman" panose="02020603050405020304" pitchFamily="18" charset="0"/>
              </a:defRPr>
            </a:lvl2pPr>
            <a:lvl3pPr marL="1143000" indent="-228600">
              <a:defRPr sz="3200">
                <a:solidFill>
                  <a:schemeClr val="tx1"/>
                </a:solidFill>
                <a:latin typeface="Arial" panose="020B0604020202020204" pitchFamily="34" charset="0"/>
                <a:cs typeface="Times New Roman" panose="02020603050405020304" pitchFamily="18" charset="0"/>
              </a:defRPr>
            </a:lvl3pPr>
            <a:lvl4pPr marL="1600200" indent="-228600">
              <a:defRPr sz="3200">
                <a:solidFill>
                  <a:schemeClr val="tx1"/>
                </a:solidFill>
                <a:latin typeface="Arial" panose="020B0604020202020204" pitchFamily="34" charset="0"/>
                <a:cs typeface="Times New Roman" panose="02020603050405020304" pitchFamily="18" charset="0"/>
              </a:defRPr>
            </a:lvl4pPr>
            <a:lvl5pPr marL="2057400" indent="-228600">
              <a:defRPr sz="3200">
                <a:solidFill>
                  <a:schemeClr val="tx1"/>
                </a:solidFill>
                <a:latin typeface="Arial" panose="020B0604020202020204" pitchFamily="34" charset="0"/>
                <a:cs typeface="Times New Roman" panose="02020603050405020304" pitchFamily="18" charset="0"/>
              </a:defRPr>
            </a:lvl5pPr>
            <a:lvl6pPr marL="2514600" indent="-228600" eaLnBrk="0" fontAlgn="base" hangingPunct="0">
              <a:spcBef>
                <a:spcPct val="0"/>
              </a:spcBef>
              <a:spcAft>
                <a:spcPct val="0"/>
              </a:spcAft>
              <a:defRPr sz="3200">
                <a:solidFill>
                  <a:schemeClr val="tx1"/>
                </a:solidFill>
                <a:latin typeface="Arial" panose="020B0604020202020204" pitchFamily="34" charset="0"/>
                <a:cs typeface="Times New Roman" panose="02020603050405020304" pitchFamily="18" charset="0"/>
              </a:defRPr>
            </a:lvl6pPr>
            <a:lvl7pPr marL="2971800" indent="-228600" eaLnBrk="0" fontAlgn="base" hangingPunct="0">
              <a:spcBef>
                <a:spcPct val="0"/>
              </a:spcBef>
              <a:spcAft>
                <a:spcPct val="0"/>
              </a:spcAft>
              <a:defRPr sz="3200">
                <a:solidFill>
                  <a:schemeClr val="tx1"/>
                </a:solidFill>
                <a:latin typeface="Arial" panose="020B0604020202020204" pitchFamily="34" charset="0"/>
                <a:cs typeface="Times New Roman" panose="02020603050405020304" pitchFamily="18" charset="0"/>
              </a:defRPr>
            </a:lvl7pPr>
            <a:lvl8pPr marL="3429000" indent="-228600" eaLnBrk="0" fontAlgn="base" hangingPunct="0">
              <a:spcBef>
                <a:spcPct val="0"/>
              </a:spcBef>
              <a:spcAft>
                <a:spcPct val="0"/>
              </a:spcAft>
              <a:defRPr sz="3200">
                <a:solidFill>
                  <a:schemeClr val="tx1"/>
                </a:solidFill>
                <a:latin typeface="Arial" panose="020B0604020202020204" pitchFamily="34" charset="0"/>
                <a:cs typeface="Times New Roman" panose="02020603050405020304" pitchFamily="18" charset="0"/>
              </a:defRPr>
            </a:lvl8pPr>
            <a:lvl9pPr marL="3886200" indent="-228600" eaLnBrk="0" fontAlgn="base" hangingPunct="0">
              <a:spcBef>
                <a:spcPct val="0"/>
              </a:spcBef>
              <a:spcAft>
                <a:spcPct val="0"/>
              </a:spcAft>
              <a:defRPr sz="3200">
                <a:solidFill>
                  <a:schemeClr val="tx1"/>
                </a:solidFill>
                <a:latin typeface="Arial" panose="020B0604020202020204" pitchFamily="34" charset="0"/>
                <a:cs typeface="Times New Roman" panose="02020603050405020304" pitchFamily="18" charset="0"/>
              </a:defRPr>
            </a:lvl9pPr>
          </a:lstStyle>
          <a:p>
            <a:pPr>
              <a:spcBef>
                <a:spcPct val="50000"/>
              </a:spcBef>
            </a:pPr>
            <a:r>
              <a:rPr lang="en-US" altLang="en-US">
                <a:latin typeface="Times New Roman" panose="02020603050405020304" pitchFamily="18" charset="0"/>
              </a:rPr>
              <a:t>=         87</a:t>
            </a:r>
          </a:p>
        </p:txBody>
      </p:sp>
      <p:sp>
        <p:nvSpPr>
          <p:cNvPr id="16" name="Text Box 23">
            <a:extLst>
              <a:ext uri="{FF2B5EF4-FFF2-40B4-BE49-F238E27FC236}">
                <a16:creationId xmlns:a16="http://schemas.microsoft.com/office/drawing/2014/main" id="{27E7A73C-412A-42A7-ABE3-E6553A40A05A}"/>
              </a:ext>
            </a:extLst>
          </p:cNvPr>
          <p:cNvSpPr txBox="1">
            <a:spLocks noChangeArrowheads="1"/>
          </p:cNvSpPr>
          <p:nvPr/>
        </p:nvSpPr>
        <p:spPr bwMode="auto">
          <a:xfrm>
            <a:off x="6040830" y="1990195"/>
            <a:ext cx="13716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Arial" panose="020B0604020202020204" pitchFamily="34" charset="0"/>
                <a:cs typeface="Times New Roman" panose="02020603050405020304" pitchFamily="18" charset="0"/>
              </a:defRPr>
            </a:lvl1pPr>
            <a:lvl2pPr marL="742950" indent="-285750">
              <a:defRPr sz="3200">
                <a:solidFill>
                  <a:schemeClr val="tx1"/>
                </a:solidFill>
                <a:latin typeface="Arial" panose="020B0604020202020204" pitchFamily="34" charset="0"/>
                <a:cs typeface="Times New Roman" panose="02020603050405020304" pitchFamily="18" charset="0"/>
              </a:defRPr>
            </a:lvl2pPr>
            <a:lvl3pPr marL="1143000" indent="-228600">
              <a:defRPr sz="3200">
                <a:solidFill>
                  <a:schemeClr val="tx1"/>
                </a:solidFill>
                <a:latin typeface="Arial" panose="020B0604020202020204" pitchFamily="34" charset="0"/>
                <a:cs typeface="Times New Roman" panose="02020603050405020304" pitchFamily="18" charset="0"/>
              </a:defRPr>
            </a:lvl3pPr>
            <a:lvl4pPr marL="1600200" indent="-228600">
              <a:defRPr sz="3200">
                <a:solidFill>
                  <a:schemeClr val="tx1"/>
                </a:solidFill>
                <a:latin typeface="Arial" panose="020B0604020202020204" pitchFamily="34" charset="0"/>
                <a:cs typeface="Times New Roman" panose="02020603050405020304" pitchFamily="18" charset="0"/>
              </a:defRPr>
            </a:lvl4pPr>
            <a:lvl5pPr marL="2057400" indent="-228600">
              <a:defRPr sz="3200">
                <a:solidFill>
                  <a:schemeClr val="tx1"/>
                </a:solidFill>
                <a:latin typeface="Arial" panose="020B0604020202020204" pitchFamily="34" charset="0"/>
                <a:cs typeface="Times New Roman" panose="02020603050405020304" pitchFamily="18" charset="0"/>
              </a:defRPr>
            </a:lvl5pPr>
            <a:lvl6pPr marL="2514600" indent="-228600" eaLnBrk="0" fontAlgn="base" hangingPunct="0">
              <a:spcBef>
                <a:spcPct val="0"/>
              </a:spcBef>
              <a:spcAft>
                <a:spcPct val="0"/>
              </a:spcAft>
              <a:defRPr sz="3200">
                <a:solidFill>
                  <a:schemeClr val="tx1"/>
                </a:solidFill>
                <a:latin typeface="Arial" panose="020B0604020202020204" pitchFamily="34" charset="0"/>
                <a:cs typeface="Times New Roman" panose="02020603050405020304" pitchFamily="18" charset="0"/>
              </a:defRPr>
            </a:lvl6pPr>
            <a:lvl7pPr marL="2971800" indent="-228600" eaLnBrk="0" fontAlgn="base" hangingPunct="0">
              <a:spcBef>
                <a:spcPct val="0"/>
              </a:spcBef>
              <a:spcAft>
                <a:spcPct val="0"/>
              </a:spcAft>
              <a:defRPr sz="3200">
                <a:solidFill>
                  <a:schemeClr val="tx1"/>
                </a:solidFill>
                <a:latin typeface="Arial" panose="020B0604020202020204" pitchFamily="34" charset="0"/>
                <a:cs typeface="Times New Roman" panose="02020603050405020304" pitchFamily="18" charset="0"/>
              </a:defRPr>
            </a:lvl7pPr>
            <a:lvl8pPr marL="3429000" indent="-228600" eaLnBrk="0" fontAlgn="base" hangingPunct="0">
              <a:spcBef>
                <a:spcPct val="0"/>
              </a:spcBef>
              <a:spcAft>
                <a:spcPct val="0"/>
              </a:spcAft>
              <a:defRPr sz="3200">
                <a:solidFill>
                  <a:schemeClr val="tx1"/>
                </a:solidFill>
                <a:latin typeface="Arial" panose="020B0604020202020204" pitchFamily="34" charset="0"/>
                <a:cs typeface="Times New Roman" panose="02020603050405020304" pitchFamily="18" charset="0"/>
              </a:defRPr>
            </a:lvl8pPr>
            <a:lvl9pPr marL="3886200" indent="-228600" eaLnBrk="0" fontAlgn="base" hangingPunct="0">
              <a:spcBef>
                <a:spcPct val="0"/>
              </a:spcBef>
              <a:spcAft>
                <a:spcPct val="0"/>
              </a:spcAft>
              <a:defRPr sz="3200">
                <a:solidFill>
                  <a:schemeClr val="tx1"/>
                </a:solidFill>
                <a:latin typeface="Arial" panose="020B0604020202020204" pitchFamily="34" charset="0"/>
                <a:cs typeface="Times New Roman" panose="02020603050405020304" pitchFamily="18" charset="0"/>
              </a:defRPr>
            </a:lvl9pPr>
          </a:lstStyle>
          <a:p>
            <a:pPr>
              <a:spcBef>
                <a:spcPct val="50000"/>
              </a:spcBef>
            </a:pPr>
            <a:r>
              <a:rPr lang="en-US" altLang="en-US" sz="2400" b="1" dirty="0" err="1">
                <a:solidFill>
                  <a:srgbClr val="3333FF"/>
                </a:solidFill>
                <a:latin typeface="Times New Roman" panose="02020603050405020304" pitchFamily="18" charset="0"/>
              </a:rPr>
              <a:t>Cách</a:t>
            </a:r>
            <a:r>
              <a:rPr lang="en-US" altLang="en-US" sz="2400" b="1" dirty="0">
                <a:solidFill>
                  <a:srgbClr val="3333FF"/>
                </a:solidFill>
                <a:latin typeface="Times New Roman" panose="02020603050405020304" pitchFamily="18" charset="0"/>
              </a:rPr>
              <a:t> 1:</a:t>
            </a:r>
          </a:p>
        </p:txBody>
      </p:sp>
      <p:sp>
        <p:nvSpPr>
          <p:cNvPr id="17" name="Text Box 24">
            <a:extLst>
              <a:ext uri="{FF2B5EF4-FFF2-40B4-BE49-F238E27FC236}">
                <a16:creationId xmlns:a16="http://schemas.microsoft.com/office/drawing/2014/main" id="{AB8DABA0-658F-40DC-A90F-9997C752C82C}"/>
              </a:ext>
            </a:extLst>
          </p:cNvPr>
          <p:cNvSpPr txBox="1">
            <a:spLocks noChangeArrowheads="1"/>
          </p:cNvSpPr>
          <p:nvPr/>
        </p:nvSpPr>
        <p:spPr bwMode="auto">
          <a:xfrm>
            <a:off x="6193699" y="3565084"/>
            <a:ext cx="1752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Arial" panose="020B0604020202020204" pitchFamily="34" charset="0"/>
                <a:cs typeface="Times New Roman" panose="02020603050405020304" pitchFamily="18" charset="0"/>
              </a:defRPr>
            </a:lvl1pPr>
            <a:lvl2pPr marL="742950" indent="-285750">
              <a:defRPr sz="3200">
                <a:solidFill>
                  <a:schemeClr val="tx1"/>
                </a:solidFill>
                <a:latin typeface="Arial" panose="020B0604020202020204" pitchFamily="34" charset="0"/>
                <a:cs typeface="Times New Roman" panose="02020603050405020304" pitchFamily="18" charset="0"/>
              </a:defRPr>
            </a:lvl2pPr>
            <a:lvl3pPr marL="1143000" indent="-228600">
              <a:defRPr sz="3200">
                <a:solidFill>
                  <a:schemeClr val="tx1"/>
                </a:solidFill>
                <a:latin typeface="Arial" panose="020B0604020202020204" pitchFamily="34" charset="0"/>
                <a:cs typeface="Times New Roman" panose="02020603050405020304" pitchFamily="18" charset="0"/>
              </a:defRPr>
            </a:lvl3pPr>
            <a:lvl4pPr marL="1600200" indent="-228600">
              <a:defRPr sz="3200">
                <a:solidFill>
                  <a:schemeClr val="tx1"/>
                </a:solidFill>
                <a:latin typeface="Arial" panose="020B0604020202020204" pitchFamily="34" charset="0"/>
                <a:cs typeface="Times New Roman" panose="02020603050405020304" pitchFamily="18" charset="0"/>
              </a:defRPr>
            </a:lvl4pPr>
            <a:lvl5pPr marL="2057400" indent="-228600">
              <a:defRPr sz="3200">
                <a:solidFill>
                  <a:schemeClr val="tx1"/>
                </a:solidFill>
                <a:latin typeface="Arial" panose="020B0604020202020204" pitchFamily="34" charset="0"/>
                <a:cs typeface="Times New Roman" panose="02020603050405020304" pitchFamily="18" charset="0"/>
              </a:defRPr>
            </a:lvl5pPr>
            <a:lvl6pPr marL="2514600" indent="-228600" eaLnBrk="0" fontAlgn="base" hangingPunct="0">
              <a:spcBef>
                <a:spcPct val="0"/>
              </a:spcBef>
              <a:spcAft>
                <a:spcPct val="0"/>
              </a:spcAft>
              <a:defRPr sz="3200">
                <a:solidFill>
                  <a:schemeClr val="tx1"/>
                </a:solidFill>
                <a:latin typeface="Arial" panose="020B0604020202020204" pitchFamily="34" charset="0"/>
                <a:cs typeface="Times New Roman" panose="02020603050405020304" pitchFamily="18" charset="0"/>
              </a:defRPr>
            </a:lvl6pPr>
            <a:lvl7pPr marL="2971800" indent="-228600" eaLnBrk="0" fontAlgn="base" hangingPunct="0">
              <a:spcBef>
                <a:spcPct val="0"/>
              </a:spcBef>
              <a:spcAft>
                <a:spcPct val="0"/>
              </a:spcAft>
              <a:defRPr sz="3200">
                <a:solidFill>
                  <a:schemeClr val="tx1"/>
                </a:solidFill>
                <a:latin typeface="Arial" panose="020B0604020202020204" pitchFamily="34" charset="0"/>
                <a:cs typeface="Times New Roman" panose="02020603050405020304" pitchFamily="18" charset="0"/>
              </a:defRPr>
            </a:lvl7pPr>
            <a:lvl8pPr marL="3429000" indent="-228600" eaLnBrk="0" fontAlgn="base" hangingPunct="0">
              <a:spcBef>
                <a:spcPct val="0"/>
              </a:spcBef>
              <a:spcAft>
                <a:spcPct val="0"/>
              </a:spcAft>
              <a:defRPr sz="3200">
                <a:solidFill>
                  <a:schemeClr val="tx1"/>
                </a:solidFill>
                <a:latin typeface="Arial" panose="020B0604020202020204" pitchFamily="34" charset="0"/>
                <a:cs typeface="Times New Roman" panose="02020603050405020304" pitchFamily="18" charset="0"/>
              </a:defRPr>
            </a:lvl8pPr>
            <a:lvl9pPr marL="3886200" indent="-228600" eaLnBrk="0" fontAlgn="base" hangingPunct="0">
              <a:spcBef>
                <a:spcPct val="0"/>
              </a:spcBef>
              <a:spcAft>
                <a:spcPct val="0"/>
              </a:spcAft>
              <a:defRPr sz="3200">
                <a:solidFill>
                  <a:schemeClr val="tx1"/>
                </a:solidFill>
                <a:latin typeface="Arial" panose="020B0604020202020204" pitchFamily="34" charset="0"/>
                <a:cs typeface="Times New Roman" panose="02020603050405020304" pitchFamily="18" charset="0"/>
              </a:defRPr>
            </a:lvl9pPr>
          </a:lstStyle>
          <a:p>
            <a:pPr>
              <a:spcBef>
                <a:spcPct val="50000"/>
              </a:spcBef>
            </a:pPr>
            <a:r>
              <a:rPr lang="en-US" altLang="en-US" sz="2400" b="1" dirty="0" err="1">
                <a:solidFill>
                  <a:srgbClr val="3333FF"/>
                </a:solidFill>
                <a:latin typeface="Times New Roman" panose="02020603050405020304" pitchFamily="18" charset="0"/>
              </a:rPr>
              <a:t>Cách</a:t>
            </a:r>
            <a:r>
              <a:rPr lang="en-US" altLang="en-US" sz="2400" b="1" dirty="0">
                <a:solidFill>
                  <a:srgbClr val="3333FF"/>
                </a:solidFill>
                <a:latin typeface="Times New Roman" panose="02020603050405020304" pitchFamily="18" charset="0"/>
              </a:rPr>
              <a:t> 2:</a:t>
            </a:r>
          </a:p>
        </p:txBody>
      </p:sp>
    </p:spTree>
    <p:extLst>
      <p:ext uri="{BB962C8B-B14F-4D97-AF65-F5344CB8AC3E}">
        <p14:creationId xmlns:p14="http://schemas.microsoft.com/office/powerpoint/2010/main" val="36994046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heckerboard(across)">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1000"/>
                                        <p:tgtEl>
                                          <p:spTgt spid="6"/>
                                        </p:tgtEl>
                                      </p:cBhvr>
                                    </p:animEffect>
                                    <p:anim calcmode="lin" valueType="num">
                                      <p:cBhvr>
                                        <p:cTn id="13" dur="1000" fill="hold"/>
                                        <p:tgtEl>
                                          <p:spTgt spid="6"/>
                                        </p:tgtEl>
                                        <p:attrNameLst>
                                          <p:attrName>ppt_x</p:attrName>
                                        </p:attrNameLst>
                                      </p:cBhvr>
                                      <p:tavLst>
                                        <p:tav tm="0">
                                          <p:val>
                                            <p:strVal val="#ppt_x"/>
                                          </p:val>
                                        </p:tav>
                                        <p:tav tm="100000">
                                          <p:val>
                                            <p:strVal val="#ppt_x"/>
                                          </p:val>
                                        </p:tav>
                                      </p:tavLst>
                                    </p:anim>
                                    <p:anim calcmode="lin" valueType="num">
                                      <p:cBhvr>
                                        <p:cTn id="14"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fade">
                                      <p:cBhvr>
                                        <p:cTn id="19" dur="1000"/>
                                        <p:tgtEl>
                                          <p:spTgt spid="7"/>
                                        </p:tgtEl>
                                      </p:cBhvr>
                                    </p:animEffect>
                                    <p:anim calcmode="lin" valueType="num">
                                      <p:cBhvr>
                                        <p:cTn id="20" dur="1000" fill="hold"/>
                                        <p:tgtEl>
                                          <p:spTgt spid="7"/>
                                        </p:tgtEl>
                                        <p:attrNameLst>
                                          <p:attrName>ppt_x</p:attrName>
                                        </p:attrNameLst>
                                      </p:cBhvr>
                                      <p:tavLst>
                                        <p:tav tm="0">
                                          <p:val>
                                            <p:strVal val="#ppt_x"/>
                                          </p:val>
                                        </p:tav>
                                        <p:tav tm="100000">
                                          <p:val>
                                            <p:strVal val="#ppt_x"/>
                                          </p:val>
                                        </p:tav>
                                      </p:tavLst>
                                    </p:anim>
                                    <p:anim calcmode="lin" valueType="num">
                                      <p:cBhvr>
                                        <p:cTn id="21"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20" presetClass="exit" presetSubtype="0" fill="hold" grpId="1" nodeType="clickEffect">
                                  <p:stCondLst>
                                    <p:cond delay="0"/>
                                  </p:stCondLst>
                                  <p:childTnLst>
                                    <p:animEffect transition="out" filter="wedge">
                                      <p:cBhvr>
                                        <p:cTn id="25" dur="2000"/>
                                        <p:tgtEl>
                                          <p:spTgt spid="7"/>
                                        </p:tgtEl>
                                      </p:cBhvr>
                                    </p:animEffect>
                                    <p:set>
                                      <p:cBhvr>
                                        <p:cTn id="26" dur="1" fill="hold">
                                          <p:stCondLst>
                                            <p:cond delay="1999"/>
                                          </p:stCondLst>
                                        </p:cTn>
                                        <p:tgtEl>
                                          <p:spTgt spid="7"/>
                                        </p:tgtEl>
                                        <p:attrNameLst>
                                          <p:attrName>style.visibility</p:attrName>
                                        </p:attrNameLst>
                                      </p:cBhvr>
                                      <p:to>
                                        <p:strVal val="hidden"/>
                                      </p:to>
                                    </p:set>
                                  </p:childTnLst>
                                </p:cTn>
                              </p:par>
                            </p:childTnLst>
                          </p:cTn>
                        </p:par>
                      </p:childTnLst>
                    </p:cTn>
                  </p:par>
                  <p:par>
                    <p:cTn id="27" fill="hold">
                      <p:stCondLst>
                        <p:cond delay="indefinite"/>
                      </p:stCondLst>
                      <p:childTnLst>
                        <p:par>
                          <p:cTn id="28" fill="hold">
                            <p:stCondLst>
                              <p:cond delay="0"/>
                            </p:stCondLst>
                            <p:childTnLst>
                              <p:par>
                                <p:cTn id="29" presetID="3" presetClass="entr" presetSubtype="10" fill="hold" grpId="0" nodeType="clickEffect">
                                  <p:stCondLst>
                                    <p:cond delay="0"/>
                                  </p:stCondLst>
                                  <p:childTnLst>
                                    <p:set>
                                      <p:cBhvr>
                                        <p:cTn id="30" dur="1" fill="hold">
                                          <p:stCondLst>
                                            <p:cond delay="0"/>
                                          </p:stCondLst>
                                        </p:cTn>
                                        <p:tgtEl>
                                          <p:spTgt spid="8"/>
                                        </p:tgtEl>
                                        <p:attrNameLst>
                                          <p:attrName>style.visibility</p:attrName>
                                        </p:attrNameLst>
                                      </p:cBhvr>
                                      <p:to>
                                        <p:strVal val="visible"/>
                                      </p:to>
                                    </p:set>
                                    <p:animEffect transition="in" filter="blinds(horizontal)">
                                      <p:cBhvr>
                                        <p:cTn id="31" dur="500"/>
                                        <p:tgtEl>
                                          <p:spTgt spid="8"/>
                                        </p:tgtEl>
                                      </p:cBhvr>
                                    </p:animEffect>
                                  </p:childTnLst>
                                </p:cTn>
                              </p:par>
                            </p:childTnLst>
                          </p:cTn>
                        </p:par>
                      </p:childTnLst>
                    </p:cTn>
                  </p:par>
                  <p:par>
                    <p:cTn id="32" fill="hold">
                      <p:stCondLst>
                        <p:cond delay="indefinite"/>
                      </p:stCondLst>
                      <p:childTnLst>
                        <p:par>
                          <p:cTn id="33" fill="hold">
                            <p:stCondLst>
                              <p:cond delay="0"/>
                            </p:stCondLst>
                            <p:childTnLst>
                              <p:par>
                                <p:cTn id="34" presetID="3" presetClass="entr" presetSubtype="10" fill="hold" grpId="0" nodeType="clickEffect">
                                  <p:stCondLst>
                                    <p:cond delay="0"/>
                                  </p:stCondLst>
                                  <p:childTnLst>
                                    <p:set>
                                      <p:cBhvr>
                                        <p:cTn id="35" dur="1" fill="hold">
                                          <p:stCondLst>
                                            <p:cond delay="0"/>
                                          </p:stCondLst>
                                        </p:cTn>
                                        <p:tgtEl>
                                          <p:spTgt spid="9"/>
                                        </p:tgtEl>
                                        <p:attrNameLst>
                                          <p:attrName>style.visibility</p:attrName>
                                        </p:attrNameLst>
                                      </p:cBhvr>
                                      <p:to>
                                        <p:strVal val="visible"/>
                                      </p:to>
                                    </p:set>
                                    <p:animEffect transition="in" filter="blinds(horizontal)">
                                      <p:cBhvr>
                                        <p:cTn id="36" dur="500"/>
                                        <p:tgtEl>
                                          <p:spTgt spid="9"/>
                                        </p:tgtEl>
                                      </p:cBhvr>
                                    </p:animEffect>
                                  </p:childTnLst>
                                </p:cTn>
                              </p:par>
                            </p:childTnLst>
                          </p:cTn>
                        </p:par>
                      </p:childTnLst>
                    </p:cTn>
                  </p:par>
                  <p:par>
                    <p:cTn id="37" fill="hold">
                      <p:stCondLst>
                        <p:cond delay="indefinite"/>
                      </p:stCondLst>
                      <p:childTnLst>
                        <p:par>
                          <p:cTn id="38" fill="hold">
                            <p:stCondLst>
                              <p:cond delay="0"/>
                            </p:stCondLst>
                            <p:childTnLst>
                              <p:par>
                                <p:cTn id="39" presetID="9" presetClass="entr" presetSubtype="0" fill="hold" grpId="0" nodeType="clickEffect">
                                  <p:stCondLst>
                                    <p:cond delay="0"/>
                                  </p:stCondLst>
                                  <p:childTnLst>
                                    <p:set>
                                      <p:cBhvr>
                                        <p:cTn id="40" dur="1" fill="hold">
                                          <p:stCondLst>
                                            <p:cond delay="0"/>
                                          </p:stCondLst>
                                        </p:cTn>
                                        <p:tgtEl>
                                          <p:spTgt spid="10"/>
                                        </p:tgtEl>
                                        <p:attrNameLst>
                                          <p:attrName>style.visibility</p:attrName>
                                        </p:attrNameLst>
                                      </p:cBhvr>
                                      <p:to>
                                        <p:strVal val="visible"/>
                                      </p:to>
                                    </p:set>
                                    <p:animEffect transition="in" filter="dissolve">
                                      <p:cBhvr>
                                        <p:cTn id="41" dur="500"/>
                                        <p:tgtEl>
                                          <p:spTgt spid="10"/>
                                        </p:tgtEl>
                                      </p:cBhvr>
                                    </p:animEffect>
                                  </p:childTnLst>
                                </p:cTn>
                              </p:par>
                            </p:childTnLst>
                          </p:cTn>
                        </p:par>
                      </p:childTnLst>
                    </p:cTn>
                  </p:par>
                  <p:par>
                    <p:cTn id="42" fill="hold">
                      <p:stCondLst>
                        <p:cond delay="indefinite"/>
                      </p:stCondLst>
                      <p:childTnLst>
                        <p:par>
                          <p:cTn id="43" fill="hold">
                            <p:stCondLst>
                              <p:cond delay="0"/>
                            </p:stCondLst>
                            <p:childTnLst>
                              <p:par>
                                <p:cTn id="44" presetID="2" presetClass="entr" presetSubtype="4" fill="hold" grpId="0" nodeType="clickEffect">
                                  <p:stCondLst>
                                    <p:cond delay="0"/>
                                  </p:stCondLst>
                                  <p:childTnLst>
                                    <p:set>
                                      <p:cBhvr>
                                        <p:cTn id="45" dur="1" fill="hold">
                                          <p:stCondLst>
                                            <p:cond delay="0"/>
                                          </p:stCondLst>
                                        </p:cTn>
                                        <p:tgtEl>
                                          <p:spTgt spid="11"/>
                                        </p:tgtEl>
                                        <p:attrNameLst>
                                          <p:attrName>style.visibility</p:attrName>
                                        </p:attrNameLst>
                                      </p:cBhvr>
                                      <p:to>
                                        <p:strVal val="visible"/>
                                      </p:to>
                                    </p:set>
                                    <p:anim calcmode="lin" valueType="num">
                                      <p:cBhvr additive="base">
                                        <p:cTn id="46" dur="500" fill="hold"/>
                                        <p:tgtEl>
                                          <p:spTgt spid="11"/>
                                        </p:tgtEl>
                                        <p:attrNameLst>
                                          <p:attrName>ppt_x</p:attrName>
                                        </p:attrNameLst>
                                      </p:cBhvr>
                                      <p:tavLst>
                                        <p:tav tm="0">
                                          <p:val>
                                            <p:strVal val="#ppt_x"/>
                                          </p:val>
                                        </p:tav>
                                        <p:tav tm="100000">
                                          <p:val>
                                            <p:strVal val="#ppt_x"/>
                                          </p:val>
                                        </p:tav>
                                      </p:tavLst>
                                    </p:anim>
                                    <p:anim calcmode="lin" valueType="num">
                                      <p:cBhvr additive="base">
                                        <p:cTn id="47"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48" fill="hold">
                      <p:stCondLst>
                        <p:cond delay="indefinite"/>
                      </p:stCondLst>
                      <p:childTnLst>
                        <p:par>
                          <p:cTn id="49" fill="hold">
                            <p:stCondLst>
                              <p:cond delay="0"/>
                            </p:stCondLst>
                            <p:childTnLst>
                              <p:par>
                                <p:cTn id="50" presetID="2" presetClass="entr" presetSubtype="4" fill="hold" grpId="0" nodeType="clickEffect">
                                  <p:stCondLst>
                                    <p:cond delay="0"/>
                                  </p:stCondLst>
                                  <p:childTnLst>
                                    <p:set>
                                      <p:cBhvr>
                                        <p:cTn id="51" dur="1" fill="hold">
                                          <p:stCondLst>
                                            <p:cond delay="0"/>
                                          </p:stCondLst>
                                        </p:cTn>
                                        <p:tgtEl>
                                          <p:spTgt spid="16"/>
                                        </p:tgtEl>
                                        <p:attrNameLst>
                                          <p:attrName>style.visibility</p:attrName>
                                        </p:attrNameLst>
                                      </p:cBhvr>
                                      <p:to>
                                        <p:strVal val="visible"/>
                                      </p:to>
                                    </p:set>
                                    <p:anim calcmode="lin" valueType="num">
                                      <p:cBhvr additive="base">
                                        <p:cTn id="52" dur="500" fill="hold"/>
                                        <p:tgtEl>
                                          <p:spTgt spid="16"/>
                                        </p:tgtEl>
                                        <p:attrNameLst>
                                          <p:attrName>ppt_x</p:attrName>
                                        </p:attrNameLst>
                                      </p:cBhvr>
                                      <p:tavLst>
                                        <p:tav tm="0">
                                          <p:val>
                                            <p:strVal val="#ppt_x"/>
                                          </p:val>
                                        </p:tav>
                                        <p:tav tm="100000">
                                          <p:val>
                                            <p:strVal val="#ppt_x"/>
                                          </p:val>
                                        </p:tav>
                                      </p:tavLst>
                                    </p:anim>
                                    <p:anim calcmode="lin" valueType="num">
                                      <p:cBhvr additive="base">
                                        <p:cTn id="53"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54" fill="hold">
                      <p:stCondLst>
                        <p:cond delay="indefinite"/>
                      </p:stCondLst>
                      <p:childTnLst>
                        <p:par>
                          <p:cTn id="55" fill="hold">
                            <p:stCondLst>
                              <p:cond delay="0"/>
                            </p:stCondLst>
                            <p:childTnLst>
                              <p:par>
                                <p:cTn id="56" presetID="9" presetClass="entr" presetSubtype="0" fill="hold" grpId="0" nodeType="clickEffect">
                                  <p:stCondLst>
                                    <p:cond delay="0"/>
                                  </p:stCondLst>
                                  <p:childTnLst>
                                    <p:set>
                                      <p:cBhvr>
                                        <p:cTn id="57" dur="1" fill="hold">
                                          <p:stCondLst>
                                            <p:cond delay="0"/>
                                          </p:stCondLst>
                                        </p:cTn>
                                        <p:tgtEl>
                                          <p:spTgt spid="17"/>
                                        </p:tgtEl>
                                        <p:attrNameLst>
                                          <p:attrName>style.visibility</p:attrName>
                                        </p:attrNameLst>
                                      </p:cBhvr>
                                      <p:to>
                                        <p:strVal val="visible"/>
                                      </p:to>
                                    </p:set>
                                    <p:animEffect transition="in" filter="dissolve">
                                      <p:cBhvr>
                                        <p:cTn id="58" dur="500"/>
                                        <p:tgtEl>
                                          <p:spTgt spid="17"/>
                                        </p:tgtEl>
                                      </p:cBhvr>
                                    </p:animEffect>
                                  </p:childTnLst>
                                </p:cTn>
                              </p:par>
                            </p:childTnLst>
                          </p:cTn>
                        </p:par>
                      </p:childTnLst>
                    </p:cTn>
                  </p:par>
                  <p:par>
                    <p:cTn id="59" fill="hold">
                      <p:stCondLst>
                        <p:cond delay="indefinite"/>
                      </p:stCondLst>
                      <p:childTnLst>
                        <p:par>
                          <p:cTn id="60" fill="hold">
                            <p:stCondLst>
                              <p:cond delay="0"/>
                            </p:stCondLst>
                            <p:childTnLst>
                              <p:par>
                                <p:cTn id="61" presetID="9" presetClass="entr" presetSubtype="0" fill="hold" grpId="0" nodeType="clickEffect">
                                  <p:stCondLst>
                                    <p:cond delay="0"/>
                                  </p:stCondLst>
                                  <p:childTnLst>
                                    <p:set>
                                      <p:cBhvr>
                                        <p:cTn id="62" dur="1" fill="hold">
                                          <p:stCondLst>
                                            <p:cond delay="0"/>
                                          </p:stCondLst>
                                        </p:cTn>
                                        <p:tgtEl>
                                          <p:spTgt spid="12"/>
                                        </p:tgtEl>
                                        <p:attrNameLst>
                                          <p:attrName>style.visibility</p:attrName>
                                        </p:attrNameLst>
                                      </p:cBhvr>
                                      <p:to>
                                        <p:strVal val="visible"/>
                                      </p:to>
                                    </p:set>
                                    <p:animEffect transition="in" filter="dissolve">
                                      <p:cBhvr>
                                        <p:cTn id="63" dur="500"/>
                                        <p:tgtEl>
                                          <p:spTgt spid="12"/>
                                        </p:tgtEl>
                                      </p:cBhvr>
                                    </p:animEffect>
                                  </p:childTnLst>
                                </p:cTn>
                              </p:par>
                            </p:childTnLst>
                          </p:cTn>
                        </p:par>
                      </p:childTnLst>
                    </p:cTn>
                  </p:par>
                  <p:par>
                    <p:cTn id="64" fill="hold">
                      <p:stCondLst>
                        <p:cond delay="indefinite"/>
                      </p:stCondLst>
                      <p:childTnLst>
                        <p:par>
                          <p:cTn id="65" fill="hold">
                            <p:stCondLst>
                              <p:cond delay="0"/>
                            </p:stCondLst>
                            <p:childTnLst>
                              <p:par>
                                <p:cTn id="66" presetID="8" presetClass="entr" presetSubtype="16" fill="hold" grpId="0" nodeType="clickEffect">
                                  <p:stCondLst>
                                    <p:cond delay="0"/>
                                  </p:stCondLst>
                                  <p:childTnLst>
                                    <p:set>
                                      <p:cBhvr>
                                        <p:cTn id="67" dur="1" fill="hold">
                                          <p:stCondLst>
                                            <p:cond delay="0"/>
                                          </p:stCondLst>
                                        </p:cTn>
                                        <p:tgtEl>
                                          <p:spTgt spid="13"/>
                                        </p:tgtEl>
                                        <p:attrNameLst>
                                          <p:attrName>style.visibility</p:attrName>
                                        </p:attrNameLst>
                                      </p:cBhvr>
                                      <p:to>
                                        <p:strVal val="visible"/>
                                      </p:to>
                                    </p:set>
                                    <p:animEffect transition="in" filter="diamond(in)">
                                      <p:cBhvr>
                                        <p:cTn id="68" dur="2000"/>
                                        <p:tgtEl>
                                          <p:spTgt spid="13"/>
                                        </p:tgtEl>
                                      </p:cBhvr>
                                    </p:animEffect>
                                  </p:childTnLst>
                                </p:cTn>
                              </p:par>
                            </p:childTnLst>
                          </p:cTn>
                        </p:par>
                      </p:childTnLst>
                    </p:cTn>
                  </p:par>
                  <p:par>
                    <p:cTn id="69" fill="hold">
                      <p:stCondLst>
                        <p:cond delay="indefinite"/>
                      </p:stCondLst>
                      <p:childTnLst>
                        <p:par>
                          <p:cTn id="70" fill="hold">
                            <p:stCondLst>
                              <p:cond delay="0"/>
                            </p:stCondLst>
                            <p:childTnLst>
                              <p:par>
                                <p:cTn id="71" presetID="8" presetClass="entr" presetSubtype="16" fill="hold" grpId="0" nodeType="clickEffect">
                                  <p:stCondLst>
                                    <p:cond delay="0"/>
                                  </p:stCondLst>
                                  <p:childTnLst>
                                    <p:set>
                                      <p:cBhvr>
                                        <p:cTn id="72" dur="1" fill="hold">
                                          <p:stCondLst>
                                            <p:cond delay="0"/>
                                          </p:stCondLst>
                                        </p:cTn>
                                        <p:tgtEl>
                                          <p:spTgt spid="14"/>
                                        </p:tgtEl>
                                        <p:attrNameLst>
                                          <p:attrName>style.visibility</p:attrName>
                                        </p:attrNameLst>
                                      </p:cBhvr>
                                      <p:to>
                                        <p:strVal val="visible"/>
                                      </p:to>
                                    </p:set>
                                    <p:animEffect transition="in" filter="diamond(in)">
                                      <p:cBhvr>
                                        <p:cTn id="73" dur="2000"/>
                                        <p:tgtEl>
                                          <p:spTgt spid="14"/>
                                        </p:tgtEl>
                                      </p:cBhvr>
                                    </p:animEffect>
                                  </p:childTnLst>
                                </p:cTn>
                              </p:par>
                            </p:childTnLst>
                          </p:cTn>
                        </p:par>
                      </p:childTnLst>
                    </p:cTn>
                  </p:par>
                  <p:par>
                    <p:cTn id="74" fill="hold">
                      <p:stCondLst>
                        <p:cond delay="indefinite"/>
                      </p:stCondLst>
                      <p:childTnLst>
                        <p:par>
                          <p:cTn id="75" fill="hold">
                            <p:stCondLst>
                              <p:cond delay="0"/>
                            </p:stCondLst>
                            <p:childTnLst>
                              <p:par>
                                <p:cTn id="76" presetID="9" presetClass="entr" presetSubtype="0" fill="hold" grpId="0" nodeType="clickEffect">
                                  <p:stCondLst>
                                    <p:cond delay="0"/>
                                  </p:stCondLst>
                                  <p:childTnLst>
                                    <p:set>
                                      <p:cBhvr>
                                        <p:cTn id="77" dur="1" fill="hold">
                                          <p:stCondLst>
                                            <p:cond delay="0"/>
                                          </p:stCondLst>
                                        </p:cTn>
                                        <p:tgtEl>
                                          <p:spTgt spid="15"/>
                                        </p:tgtEl>
                                        <p:attrNameLst>
                                          <p:attrName>style.visibility</p:attrName>
                                        </p:attrNameLst>
                                      </p:cBhvr>
                                      <p:to>
                                        <p:strVal val="visible"/>
                                      </p:to>
                                    </p:set>
                                    <p:animEffect transition="in" filter="dissolve">
                                      <p:cBhvr>
                                        <p:cTn id="78"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p:bldP spid="7" grpId="0" animBg="1"/>
      <p:bldP spid="7" grpId="1" animBg="1"/>
      <p:bldP spid="8" grpId="0"/>
      <p:bldP spid="9" grpId="0"/>
      <p:bldP spid="10" grpId="0"/>
      <p:bldP spid="11" grpId="0"/>
      <p:bldP spid="12" grpId="0"/>
      <p:bldP spid="13" grpId="0"/>
      <p:bldP spid="14" grpId="0"/>
      <p:bldP spid="15" grpId="0"/>
      <p:bldP spid="16" grpId="0"/>
      <p:bldP spid="17"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Rounded Corners 7">
            <a:extLst>
              <a:ext uri="{FF2B5EF4-FFF2-40B4-BE49-F238E27FC236}">
                <a16:creationId xmlns:a16="http://schemas.microsoft.com/office/drawing/2014/main" id="{F8A6B7C2-F2AD-4E2D-936D-EA19005B470D}"/>
              </a:ext>
            </a:extLst>
          </p:cNvPr>
          <p:cNvSpPr/>
          <p:nvPr/>
        </p:nvSpPr>
        <p:spPr>
          <a:xfrm>
            <a:off x="271462" y="482710"/>
            <a:ext cx="11649075" cy="1938992"/>
          </a:xfrm>
          <a:prstGeom prst="round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0000"/>
              </a:solidFill>
            </a:endParaRPr>
          </a:p>
        </p:txBody>
      </p:sp>
      <p:sp>
        <p:nvSpPr>
          <p:cNvPr id="5" name="TextBox 4">
            <a:extLst>
              <a:ext uri="{FF2B5EF4-FFF2-40B4-BE49-F238E27FC236}">
                <a16:creationId xmlns:a16="http://schemas.microsoft.com/office/drawing/2014/main" id="{D66B0C4D-B8DE-40F2-A3D6-C25E64D47E9F}"/>
              </a:ext>
            </a:extLst>
          </p:cNvPr>
          <p:cNvSpPr txBox="1">
            <a:spLocks noChangeArrowheads="1"/>
          </p:cNvSpPr>
          <p:nvPr/>
        </p:nvSpPr>
        <p:spPr bwMode="auto">
          <a:xfrm>
            <a:off x="309562" y="471954"/>
            <a:ext cx="11258550" cy="19389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just">
              <a:spcBef>
                <a:spcPct val="0"/>
              </a:spcBef>
              <a:buFontTx/>
              <a:buNone/>
            </a:pPr>
            <a:r>
              <a:rPr lang="en-US" altLang="en-US" sz="2900" b="1" dirty="0" err="1">
                <a:solidFill>
                  <a:srgbClr val="FF0000"/>
                </a:solidFill>
                <a:latin typeface="Times New Roman" panose="02020603050405020304" pitchFamily="18" charset="0"/>
                <a:cs typeface="Times New Roman" panose="02020603050405020304" pitchFamily="18" charset="0"/>
              </a:rPr>
              <a:t>Bài</a:t>
            </a:r>
            <a:r>
              <a:rPr lang="en-US" altLang="en-US" sz="2900" b="1" dirty="0">
                <a:solidFill>
                  <a:srgbClr val="FF0000"/>
                </a:solidFill>
                <a:latin typeface="Times New Roman" panose="02020603050405020304" pitchFamily="18" charset="0"/>
                <a:cs typeface="Times New Roman" panose="02020603050405020304" pitchFamily="18" charset="0"/>
              </a:rPr>
              <a:t> 3: </a:t>
            </a:r>
            <a:r>
              <a:rPr lang="vi-VN" altLang="en-US" sz="2900" b="1" dirty="0">
                <a:solidFill>
                  <a:srgbClr val="FF0000"/>
                </a:solidFill>
                <a:latin typeface="Times New Roman" panose="02020603050405020304" pitchFamily="18" charset="0"/>
                <a:cs typeface="Times New Roman" panose="02020603050405020304" pitchFamily="18" charset="0"/>
              </a:rPr>
              <a:t>Có hai cửa hàng, mỗi cửa hàng đều nhận về 7128m vải. Trung bình mỗi ngày của hàng thứ nhất bán được 264m vải, cửa hàng thứ hai bán được 297m vải. Hỏi cửa hàng nào bán hết số vải đó sớm hơn và sớm hơn mấy ngày ?</a:t>
            </a:r>
            <a:endParaRPr lang="en-US" altLang="en-US" sz="2900" b="1" dirty="0">
              <a:solidFill>
                <a:srgbClr val="FF0000"/>
              </a:solidFill>
              <a:latin typeface="Times New Roman" panose="02020603050405020304" pitchFamily="18" charset="0"/>
              <a:cs typeface="Times New Roman" panose="02020603050405020304" pitchFamily="18" charset="0"/>
            </a:endParaRPr>
          </a:p>
        </p:txBody>
      </p:sp>
      <p:sp>
        <p:nvSpPr>
          <p:cNvPr id="6" name="TextBox 5">
            <a:extLst>
              <a:ext uri="{FF2B5EF4-FFF2-40B4-BE49-F238E27FC236}">
                <a16:creationId xmlns:a16="http://schemas.microsoft.com/office/drawing/2014/main" id="{C377F884-EEC1-4B58-8806-7657F0958035}"/>
              </a:ext>
            </a:extLst>
          </p:cNvPr>
          <p:cNvSpPr txBox="1">
            <a:spLocks noChangeArrowheads="1"/>
          </p:cNvSpPr>
          <p:nvPr/>
        </p:nvSpPr>
        <p:spPr bwMode="auto">
          <a:xfrm>
            <a:off x="309562" y="2669957"/>
            <a:ext cx="10536238" cy="32465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nSpc>
                <a:spcPct val="150000"/>
              </a:lnSpc>
              <a:spcBef>
                <a:spcPct val="0"/>
              </a:spcBef>
              <a:buFontTx/>
              <a:buNone/>
            </a:pPr>
            <a:r>
              <a:rPr lang="en-US" altLang="en-US" sz="2800" b="1" i="1" u="sng" dirty="0" err="1">
                <a:solidFill>
                  <a:schemeClr val="accent1">
                    <a:lumMod val="50000"/>
                  </a:schemeClr>
                </a:solidFill>
                <a:latin typeface="Times New Roman" panose="02020603050405020304" pitchFamily="18" charset="0"/>
                <a:cs typeface="Times New Roman" panose="02020603050405020304" pitchFamily="18" charset="0"/>
              </a:rPr>
              <a:t>Tóm</a:t>
            </a:r>
            <a:r>
              <a:rPr lang="en-US" altLang="en-US" sz="2800" b="1" i="1" u="sng" dirty="0">
                <a:solidFill>
                  <a:schemeClr val="accent1">
                    <a:lumMod val="50000"/>
                  </a:schemeClr>
                </a:solidFill>
                <a:latin typeface="Times New Roman" panose="02020603050405020304" pitchFamily="18" charset="0"/>
                <a:cs typeface="Times New Roman" panose="02020603050405020304" pitchFamily="18" charset="0"/>
              </a:rPr>
              <a:t> </a:t>
            </a:r>
            <a:r>
              <a:rPr lang="en-US" altLang="en-US" sz="2800" b="1" i="1" u="sng" dirty="0" err="1">
                <a:solidFill>
                  <a:schemeClr val="accent1">
                    <a:lumMod val="50000"/>
                  </a:schemeClr>
                </a:solidFill>
                <a:latin typeface="Times New Roman" panose="02020603050405020304" pitchFamily="18" charset="0"/>
                <a:cs typeface="Times New Roman" panose="02020603050405020304" pitchFamily="18" charset="0"/>
              </a:rPr>
              <a:t>tắt</a:t>
            </a:r>
            <a:r>
              <a:rPr lang="en-US" altLang="en-US" sz="2800" b="1" i="1" u="sng" dirty="0">
                <a:solidFill>
                  <a:schemeClr val="accent1">
                    <a:lumMod val="50000"/>
                  </a:schemeClr>
                </a:solidFill>
                <a:latin typeface="Times New Roman" panose="02020603050405020304" pitchFamily="18" charset="0"/>
                <a:cs typeface="Times New Roman" panose="02020603050405020304" pitchFamily="18" charset="0"/>
              </a:rPr>
              <a:t>:</a:t>
            </a:r>
          </a:p>
          <a:p>
            <a:pPr>
              <a:lnSpc>
                <a:spcPct val="150000"/>
              </a:lnSpc>
              <a:spcBef>
                <a:spcPct val="0"/>
              </a:spcBef>
              <a:buFontTx/>
              <a:buNone/>
            </a:pPr>
            <a:r>
              <a:rPr lang="en-US" altLang="en-US" sz="2800" b="1" i="1" dirty="0">
                <a:solidFill>
                  <a:schemeClr val="accent1">
                    <a:lumMod val="50000"/>
                  </a:schemeClr>
                </a:solidFill>
                <a:latin typeface="Times New Roman" panose="02020603050405020304" pitchFamily="18" charset="0"/>
                <a:cs typeface="Times New Roman" panose="02020603050405020304" pitchFamily="18" charset="0"/>
              </a:rPr>
              <a:t>     </a:t>
            </a:r>
            <a:r>
              <a:rPr lang="en-US" altLang="en-US" sz="2800" b="1" i="1" dirty="0" err="1">
                <a:solidFill>
                  <a:schemeClr val="accent1">
                    <a:lumMod val="50000"/>
                  </a:schemeClr>
                </a:solidFill>
                <a:latin typeface="Times New Roman" panose="02020603050405020304" pitchFamily="18" charset="0"/>
                <a:cs typeface="Times New Roman" panose="02020603050405020304" pitchFamily="18" charset="0"/>
              </a:rPr>
              <a:t>Mỗi</a:t>
            </a:r>
            <a:r>
              <a:rPr lang="en-US" altLang="en-US" sz="2800" b="1" i="1" dirty="0">
                <a:solidFill>
                  <a:schemeClr val="accent1">
                    <a:lumMod val="50000"/>
                  </a:schemeClr>
                </a:solidFill>
                <a:latin typeface="Times New Roman" panose="02020603050405020304" pitchFamily="18" charset="0"/>
                <a:cs typeface="Times New Roman" panose="02020603050405020304" pitchFamily="18" charset="0"/>
              </a:rPr>
              <a:t> </a:t>
            </a:r>
            <a:r>
              <a:rPr lang="en-US" altLang="en-US" sz="2800" b="1" i="1" dirty="0" err="1">
                <a:solidFill>
                  <a:schemeClr val="accent1">
                    <a:lumMod val="50000"/>
                  </a:schemeClr>
                </a:solidFill>
                <a:latin typeface="Times New Roman" panose="02020603050405020304" pitchFamily="18" charset="0"/>
                <a:cs typeface="Times New Roman" panose="02020603050405020304" pitchFamily="18" charset="0"/>
              </a:rPr>
              <a:t>cửa</a:t>
            </a:r>
            <a:r>
              <a:rPr lang="en-US" altLang="en-US" sz="2800" b="1" i="1" dirty="0">
                <a:solidFill>
                  <a:schemeClr val="accent1">
                    <a:lumMod val="50000"/>
                  </a:schemeClr>
                </a:solidFill>
                <a:latin typeface="Times New Roman" panose="02020603050405020304" pitchFamily="18" charset="0"/>
                <a:cs typeface="Times New Roman" panose="02020603050405020304" pitchFamily="18" charset="0"/>
              </a:rPr>
              <a:t> </a:t>
            </a:r>
            <a:r>
              <a:rPr lang="en-US" altLang="en-US" sz="2800" b="1" i="1" dirty="0" err="1">
                <a:solidFill>
                  <a:schemeClr val="accent1">
                    <a:lumMod val="50000"/>
                  </a:schemeClr>
                </a:solidFill>
                <a:latin typeface="Times New Roman" panose="02020603050405020304" pitchFamily="18" charset="0"/>
                <a:cs typeface="Times New Roman" panose="02020603050405020304" pitchFamily="18" charset="0"/>
              </a:rPr>
              <a:t>hàng</a:t>
            </a:r>
            <a:r>
              <a:rPr lang="en-US" altLang="en-US" sz="2800" b="1" i="1" dirty="0">
                <a:solidFill>
                  <a:schemeClr val="accent1">
                    <a:lumMod val="50000"/>
                  </a:schemeClr>
                </a:solidFill>
                <a:latin typeface="Times New Roman" panose="02020603050405020304" pitchFamily="18" charset="0"/>
                <a:cs typeface="Times New Roman" panose="02020603050405020304" pitchFamily="18" charset="0"/>
              </a:rPr>
              <a:t> </a:t>
            </a:r>
            <a:r>
              <a:rPr lang="en-US" altLang="en-US" sz="2800" b="1" i="1" dirty="0" err="1">
                <a:solidFill>
                  <a:schemeClr val="accent1">
                    <a:lumMod val="50000"/>
                  </a:schemeClr>
                </a:solidFill>
                <a:latin typeface="Times New Roman" panose="02020603050405020304" pitchFamily="18" charset="0"/>
                <a:cs typeface="Times New Roman" panose="02020603050405020304" pitchFamily="18" charset="0"/>
              </a:rPr>
              <a:t>nhận</a:t>
            </a:r>
            <a:r>
              <a:rPr lang="en-US" altLang="en-US" sz="2800" b="1" i="1" dirty="0">
                <a:solidFill>
                  <a:schemeClr val="accent1">
                    <a:lumMod val="50000"/>
                  </a:schemeClr>
                </a:solidFill>
                <a:latin typeface="Times New Roman" panose="02020603050405020304" pitchFamily="18" charset="0"/>
                <a:cs typeface="Times New Roman" panose="02020603050405020304" pitchFamily="18" charset="0"/>
              </a:rPr>
              <a:t>: 7128m </a:t>
            </a:r>
            <a:r>
              <a:rPr lang="en-US" altLang="en-US" sz="2800" b="1" i="1" dirty="0" err="1">
                <a:solidFill>
                  <a:schemeClr val="accent1">
                    <a:lumMod val="50000"/>
                  </a:schemeClr>
                </a:solidFill>
                <a:latin typeface="Times New Roman" panose="02020603050405020304" pitchFamily="18" charset="0"/>
                <a:cs typeface="Times New Roman" panose="02020603050405020304" pitchFamily="18" charset="0"/>
              </a:rPr>
              <a:t>vải</a:t>
            </a:r>
            <a:endParaRPr lang="en-US" altLang="en-US" sz="2800" b="1" i="1" dirty="0">
              <a:solidFill>
                <a:schemeClr val="accent1">
                  <a:lumMod val="50000"/>
                </a:schemeClr>
              </a:solidFill>
              <a:latin typeface="Times New Roman" panose="02020603050405020304" pitchFamily="18" charset="0"/>
              <a:cs typeface="Times New Roman" panose="02020603050405020304" pitchFamily="18" charset="0"/>
            </a:endParaRPr>
          </a:p>
          <a:p>
            <a:pPr>
              <a:lnSpc>
                <a:spcPct val="150000"/>
              </a:lnSpc>
              <a:spcBef>
                <a:spcPct val="0"/>
              </a:spcBef>
              <a:buFontTx/>
              <a:buNone/>
            </a:pPr>
            <a:r>
              <a:rPr lang="en-US" altLang="en-US" sz="2800" b="1" i="1" dirty="0">
                <a:solidFill>
                  <a:schemeClr val="accent1">
                    <a:lumMod val="50000"/>
                  </a:schemeClr>
                </a:solidFill>
                <a:latin typeface="Times New Roman" panose="02020603050405020304" pitchFamily="18" charset="0"/>
                <a:cs typeface="Times New Roman" panose="02020603050405020304" pitchFamily="18" charset="0"/>
              </a:rPr>
              <a:t>     1 </a:t>
            </a:r>
            <a:r>
              <a:rPr lang="en-US" altLang="en-US" sz="2800" b="1" i="1" dirty="0" err="1">
                <a:solidFill>
                  <a:schemeClr val="accent1">
                    <a:lumMod val="50000"/>
                  </a:schemeClr>
                </a:solidFill>
                <a:latin typeface="Times New Roman" panose="02020603050405020304" pitchFamily="18" charset="0"/>
                <a:cs typeface="Times New Roman" panose="02020603050405020304" pitchFamily="18" charset="0"/>
              </a:rPr>
              <a:t>ngày</a:t>
            </a:r>
            <a:r>
              <a:rPr lang="en-US" altLang="en-US" sz="2800" b="1" i="1" dirty="0">
                <a:solidFill>
                  <a:schemeClr val="accent1">
                    <a:lumMod val="50000"/>
                  </a:schemeClr>
                </a:solidFill>
                <a:latin typeface="Times New Roman" panose="02020603050405020304" pitchFamily="18" charset="0"/>
                <a:cs typeface="Times New Roman" panose="02020603050405020304" pitchFamily="18" charset="0"/>
              </a:rPr>
              <a:t> </a:t>
            </a:r>
            <a:r>
              <a:rPr lang="en-US" altLang="en-US" sz="2800" b="1" i="1" dirty="0" err="1">
                <a:solidFill>
                  <a:schemeClr val="accent1">
                    <a:lumMod val="50000"/>
                  </a:schemeClr>
                </a:solidFill>
                <a:latin typeface="Times New Roman" panose="02020603050405020304" pitchFamily="18" charset="0"/>
                <a:cs typeface="Times New Roman" panose="02020603050405020304" pitchFamily="18" charset="0"/>
              </a:rPr>
              <a:t>cửa</a:t>
            </a:r>
            <a:r>
              <a:rPr lang="en-US" altLang="en-US" sz="2800" b="1" i="1" dirty="0">
                <a:solidFill>
                  <a:schemeClr val="accent1">
                    <a:lumMod val="50000"/>
                  </a:schemeClr>
                </a:solidFill>
                <a:latin typeface="Times New Roman" panose="02020603050405020304" pitchFamily="18" charset="0"/>
                <a:cs typeface="Times New Roman" panose="02020603050405020304" pitchFamily="18" charset="0"/>
              </a:rPr>
              <a:t> </a:t>
            </a:r>
            <a:r>
              <a:rPr lang="en-US" altLang="en-US" sz="2800" b="1" i="1" dirty="0" err="1">
                <a:solidFill>
                  <a:schemeClr val="accent1">
                    <a:lumMod val="50000"/>
                  </a:schemeClr>
                </a:solidFill>
                <a:latin typeface="Times New Roman" panose="02020603050405020304" pitchFamily="18" charset="0"/>
                <a:cs typeface="Times New Roman" panose="02020603050405020304" pitchFamily="18" charset="0"/>
              </a:rPr>
              <a:t>hàng</a:t>
            </a:r>
            <a:r>
              <a:rPr lang="en-US" altLang="en-US" sz="2800" b="1" i="1" dirty="0">
                <a:solidFill>
                  <a:schemeClr val="accent1">
                    <a:lumMod val="50000"/>
                  </a:schemeClr>
                </a:solidFill>
                <a:latin typeface="Times New Roman" panose="02020603050405020304" pitchFamily="18" charset="0"/>
                <a:cs typeface="Times New Roman" panose="02020603050405020304" pitchFamily="18" charset="0"/>
              </a:rPr>
              <a:t> 1 </a:t>
            </a:r>
            <a:r>
              <a:rPr lang="en-US" altLang="en-US" sz="2800" b="1" i="1" dirty="0" err="1">
                <a:solidFill>
                  <a:schemeClr val="accent1">
                    <a:lumMod val="50000"/>
                  </a:schemeClr>
                </a:solidFill>
                <a:latin typeface="Times New Roman" panose="02020603050405020304" pitchFamily="18" charset="0"/>
                <a:cs typeface="Times New Roman" panose="02020603050405020304" pitchFamily="18" charset="0"/>
              </a:rPr>
              <a:t>bán</a:t>
            </a:r>
            <a:r>
              <a:rPr lang="en-US" altLang="en-US" sz="2800" b="1" i="1" dirty="0">
                <a:solidFill>
                  <a:schemeClr val="accent1">
                    <a:lumMod val="50000"/>
                  </a:schemeClr>
                </a:solidFill>
                <a:latin typeface="Times New Roman" panose="02020603050405020304" pitchFamily="18" charset="0"/>
                <a:cs typeface="Times New Roman" panose="02020603050405020304" pitchFamily="18" charset="0"/>
              </a:rPr>
              <a:t>: 264m </a:t>
            </a:r>
            <a:r>
              <a:rPr lang="en-US" altLang="en-US" sz="2800" b="1" i="1" dirty="0" err="1">
                <a:solidFill>
                  <a:schemeClr val="accent1">
                    <a:lumMod val="50000"/>
                  </a:schemeClr>
                </a:solidFill>
                <a:latin typeface="Times New Roman" panose="02020603050405020304" pitchFamily="18" charset="0"/>
                <a:cs typeface="Times New Roman" panose="02020603050405020304" pitchFamily="18" charset="0"/>
              </a:rPr>
              <a:t>vải</a:t>
            </a:r>
            <a:endParaRPr lang="en-US" altLang="en-US" sz="2800" b="1" i="1" dirty="0">
              <a:solidFill>
                <a:schemeClr val="accent1">
                  <a:lumMod val="50000"/>
                </a:schemeClr>
              </a:solidFill>
              <a:latin typeface="Times New Roman" panose="02020603050405020304" pitchFamily="18" charset="0"/>
              <a:cs typeface="Times New Roman" panose="02020603050405020304" pitchFamily="18" charset="0"/>
            </a:endParaRPr>
          </a:p>
          <a:p>
            <a:pPr>
              <a:lnSpc>
                <a:spcPct val="150000"/>
              </a:lnSpc>
              <a:spcBef>
                <a:spcPct val="0"/>
              </a:spcBef>
              <a:buFontTx/>
              <a:buNone/>
            </a:pPr>
            <a:r>
              <a:rPr lang="en-US" altLang="en-US" sz="2800" b="1" i="1" dirty="0">
                <a:solidFill>
                  <a:schemeClr val="accent1">
                    <a:lumMod val="50000"/>
                  </a:schemeClr>
                </a:solidFill>
                <a:latin typeface="Times New Roman" panose="02020603050405020304" pitchFamily="18" charset="0"/>
                <a:cs typeface="Times New Roman" panose="02020603050405020304" pitchFamily="18" charset="0"/>
              </a:rPr>
              <a:t>     1 </a:t>
            </a:r>
            <a:r>
              <a:rPr lang="en-US" altLang="en-US" sz="2800" b="1" i="1" dirty="0" err="1">
                <a:solidFill>
                  <a:schemeClr val="accent1">
                    <a:lumMod val="50000"/>
                  </a:schemeClr>
                </a:solidFill>
                <a:latin typeface="Times New Roman" panose="02020603050405020304" pitchFamily="18" charset="0"/>
                <a:cs typeface="Times New Roman" panose="02020603050405020304" pitchFamily="18" charset="0"/>
              </a:rPr>
              <a:t>ngày</a:t>
            </a:r>
            <a:r>
              <a:rPr lang="en-US" altLang="en-US" sz="2800" b="1" i="1" dirty="0">
                <a:solidFill>
                  <a:schemeClr val="accent1">
                    <a:lumMod val="50000"/>
                  </a:schemeClr>
                </a:solidFill>
                <a:latin typeface="Times New Roman" panose="02020603050405020304" pitchFamily="18" charset="0"/>
                <a:cs typeface="Times New Roman" panose="02020603050405020304" pitchFamily="18" charset="0"/>
              </a:rPr>
              <a:t> </a:t>
            </a:r>
            <a:r>
              <a:rPr lang="en-US" altLang="en-US" sz="2800" b="1" i="1" dirty="0" err="1">
                <a:solidFill>
                  <a:schemeClr val="accent1">
                    <a:lumMod val="50000"/>
                  </a:schemeClr>
                </a:solidFill>
                <a:latin typeface="Times New Roman" panose="02020603050405020304" pitchFamily="18" charset="0"/>
                <a:cs typeface="Times New Roman" panose="02020603050405020304" pitchFamily="18" charset="0"/>
              </a:rPr>
              <a:t>cửa</a:t>
            </a:r>
            <a:r>
              <a:rPr lang="en-US" altLang="en-US" sz="2800" b="1" i="1" dirty="0">
                <a:solidFill>
                  <a:schemeClr val="accent1">
                    <a:lumMod val="50000"/>
                  </a:schemeClr>
                </a:solidFill>
                <a:latin typeface="Times New Roman" panose="02020603050405020304" pitchFamily="18" charset="0"/>
                <a:cs typeface="Times New Roman" panose="02020603050405020304" pitchFamily="18" charset="0"/>
              </a:rPr>
              <a:t> </a:t>
            </a:r>
            <a:r>
              <a:rPr lang="en-US" altLang="en-US" sz="2800" b="1" i="1" dirty="0" err="1">
                <a:solidFill>
                  <a:schemeClr val="accent1">
                    <a:lumMod val="50000"/>
                  </a:schemeClr>
                </a:solidFill>
                <a:latin typeface="Times New Roman" panose="02020603050405020304" pitchFamily="18" charset="0"/>
                <a:cs typeface="Times New Roman" panose="02020603050405020304" pitchFamily="18" charset="0"/>
              </a:rPr>
              <a:t>hàng</a:t>
            </a:r>
            <a:r>
              <a:rPr lang="en-US" altLang="en-US" sz="2800" b="1" i="1" dirty="0">
                <a:solidFill>
                  <a:schemeClr val="accent1">
                    <a:lumMod val="50000"/>
                  </a:schemeClr>
                </a:solidFill>
                <a:latin typeface="Times New Roman" panose="02020603050405020304" pitchFamily="18" charset="0"/>
                <a:cs typeface="Times New Roman" panose="02020603050405020304" pitchFamily="18" charset="0"/>
              </a:rPr>
              <a:t> 2 </a:t>
            </a:r>
            <a:r>
              <a:rPr lang="en-US" altLang="en-US" sz="2800" b="1" i="1" dirty="0" err="1">
                <a:solidFill>
                  <a:schemeClr val="accent1">
                    <a:lumMod val="50000"/>
                  </a:schemeClr>
                </a:solidFill>
                <a:latin typeface="Times New Roman" panose="02020603050405020304" pitchFamily="18" charset="0"/>
                <a:cs typeface="Times New Roman" panose="02020603050405020304" pitchFamily="18" charset="0"/>
              </a:rPr>
              <a:t>bán</a:t>
            </a:r>
            <a:r>
              <a:rPr lang="en-US" altLang="en-US" sz="2800" b="1" i="1" dirty="0">
                <a:solidFill>
                  <a:schemeClr val="accent1">
                    <a:lumMod val="50000"/>
                  </a:schemeClr>
                </a:solidFill>
                <a:latin typeface="Times New Roman" panose="02020603050405020304" pitchFamily="18" charset="0"/>
                <a:cs typeface="Times New Roman" panose="02020603050405020304" pitchFamily="18" charset="0"/>
              </a:rPr>
              <a:t>: 297m </a:t>
            </a:r>
            <a:r>
              <a:rPr lang="en-US" altLang="en-US" sz="2800" b="1" i="1" dirty="0" err="1">
                <a:solidFill>
                  <a:schemeClr val="accent1">
                    <a:lumMod val="50000"/>
                  </a:schemeClr>
                </a:solidFill>
                <a:latin typeface="Times New Roman" panose="02020603050405020304" pitchFamily="18" charset="0"/>
                <a:cs typeface="Times New Roman" panose="02020603050405020304" pitchFamily="18" charset="0"/>
              </a:rPr>
              <a:t>vải</a:t>
            </a:r>
            <a:endParaRPr lang="en-US" altLang="en-US" sz="2800" b="1" i="1" dirty="0">
              <a:solidFill>
                <a:schemeClr val="accent1">
                  <a:lumMod val="50000"/>
                </a:schemeClr>
              </a:solidFill>
              <a:latin typeface="Times New Roman" panose="02020603050405020304" pitchFamily="18" charset="0"/>
              <a:cs typeface="Times New Roman" panose="02020603050405020304" pitchFamily="18" charset="0"/>
            </a:endParaRPr>
          </a:p>
          <a:p>
            <a:pPr>
              <a:lnSpc>
                <a:spcPct val="150000"/>
              </a:lnSpc>
              <a:spcBef>
                <a:spcPct val="0"/>
              </a:spcBef>
              <a:buFontTx/>
              <a:buNone/>
            </a:pPr>
            <a:r>
              <a:rPr lang="en-US" altLang="en-US" sz="2800" b="1" i="1" dirty="0">
                <a:solidFill>
                  <a:schemeClr val="accent1">
                    <a:lumMod val="50000"/>
                  </a:schemeClr>
                </a:solidFill>
                <a:latin typeface="Times New Roman" panose="02020603050405020304" pitchFamily="18" charset="0"/>
                <a:cs typeface="Times New Roman" panose="02020603050405020304" pitchFamily="18" charset="0"/>
              </a:rPr>
              <a:t>     </a:t>
            </a:r>
            <a:r>
              <a:rPr lang="en-US" altLang="en-US" sz="2800" b="1" i="1" dirty="0" err="1">
                <a:solidFill>
                  <a:schemeClr val="accent1">
                    <a:lumMod val="50000"/>
                  </a:schemeClr>
                </a:solidFill>
                <a:latin typeface="Times New Roman" panose="02020603050405020304" pitchFamily="18" charset="0"/>
                <a:cs typeface="Times New Roman" panose="02020603050405020304" pitchFamily="18" charset="0"/>
              </a:rPr>
              <a:t>Hỏi</a:t>
            </a:r>
            <a:r>
              <a:rPr lang="en-US" altLang="en-US" sz="2800" b="1" i="1" dirty="0">
                <a:solidFill>
                  <a:schemeClr val="accent1">
                    <a:lumMod val="50000"/>
                  </a:schemeClr>
                </a:solidFill>
                <a:latin typeface="Times New Roman" panose="02020603050405020304" pitchFamily="18" charset="0"/>
                <a:cs typeface="Times New Roman" panose="02020603050405020304" pitchFamily="18" charset="0"/>
              </a:rPr>
              <a:t> </a:t>
            </a:r>
            <a:r>
              <a:rPr lang="en-US" altLang="en-US" sz="2800" b="1" i="1" dirty="0" err="1">
                <a:solidFill>
                  <a:schemeClr val="accent1">
                    <a:lumMod val="50000"/>
                  </a:schemeClr>
                </a:solidFill>
                <a:latin typeface="Times New Roman" panose="02020603050405020304" pitchFamily="18" charset="0"/>
                <a:cs typeface="Times New Roman" panose="02020603050405020304" pitchFamily="18" charset="0"/>
              </a:rPr>
              <a:t>cửa</a:t>
            </a:r>
            <a:r>
              <a:rPr lang="en-US" altLang="en-US" sz="2800" b="1" i="1" dirty="0">
                <a:solidFill>
                  <a:schemeClr val="accent1">
                    <a:lumMod val="50000"/>
                  </a:schemeClr>
                </a:solidFill>
                <a:latin typeface="Times New Roman" panose="02020603050405020304" pitchFamily="18" charset="0"/>
                <a:cs typeface="Times New Roman" panose="02020603050405020304" pitchFamily="18" charset="0"/>
              </a:rPr>
              <a:t> </a:t>
            </a:r>
            <a:r>
              <a:rPr lang="en-US" altLang="en-US" sz="2800" b="1" i="1" dirty="0" err="1">
                <a:solidFill>
                  <a:schemeClr val="accent1">
                    <a:lumMod val="50000"/>
                  </a:schemeClr>
                </a:solidFill>
                <a:latin typeface="Times New Roman" panose="02020603050405020304" pitchFamily="18" charset="0"/>
                <a:cs typeface="Times New Roman" panose="02020603050405020304" pitchFamily="18" charset="0"/>
              </a:rPr>
              <a:t>hàng</a:t>
            </a:r>
            <a:r>
              <a:rPr lang="en-US" altLang="en-US" sz="2800" b="1" i="1" dirty="0">
                <a:solidFill>
                  <a:schemeClr val="accent1">
                    <a:lumMod val="50000"/>
                  </a:schemeClr>
                </a:solidFill>
                <a:latin typeface="Times New Roman" panose="02020603050405020304" pitchFamily="18" charset="0"/>
                <a:cs typeface="Times New Roman" panose="02020603050405020304" pitchFamily="18" charset="0"/>
              </a:rPr>
              <a:t> </a:t>
            </a:r>
            <a:r>
              <a:rPr lang="en-US" altLang="en-US" sz="2800" b="1" i="1" dirty="0" err="1">
                <a:solidFill>
                  <a:schemeClr val="accent1">
                    <a:lumMod val="50000"/>
                  </a:schemeClr>
                </a:solidFill>
                <a:latin typeface="Times New Roman" panose="02020603050405020304" pitchFamily="18" charset="0"/>
                <a:cs typeface="Times New Roman" panose="02020603050405020304" pitchFamily="18" charset="0"/>
              </a:rPr>
              <a:t>nào</a:t>
            </a:r>
            <a:r>
              <a:rPr lang="en-US" altLang="en-US" sz="2800" b="1" i="1" dirty="0">
                <a:solidFill>
                  <a:schemeClr val="accent1">
                    <a:lumMod val="50000"/>
                  </a:schemeClr>
                </a:solidFill>
                <a:latin typeface="Times New Roman" panose="02020603050405020304" pitchFamily="18" charset="0"/>
                <a:cs typeface="Times New Roman" panose="02020603050405020304" pitchFamily="18" charset="0"/>
              </a:rPr>
              <a:t> </a:t>
            </a:r>
            <a:r>
              <a:rPr lang="en-US" altLang="en-US" sz="2800" b="1" i="1" dirty="0" err="1">
                <a:solidFill>
                  <a:schemeClr val="accent1">
                    <a:lumMod val="50000"/>
                  </a:schemeClr>
                </a:solidFill>
                <a:latin typeface="Times New Roman" panose="02020603050405020304" pitchFamily="18" charset="0"/>
                <a:cs typeface="Times New Roman" panose="02020603050405020304" pitchFamily="18" charset="0"/>
              </a:rPr>
              <a:t>bán</a:t>
            </a:r>
            <a:r>
              <a:rPr lang="en-US" altLang="en-US" sz="2800" b="1" i="1" dirty="0">
                <a:solidFill>
                  <a:schemeClr val="accent1">
                    <a:lumMod val="50000"/>
                  </a:schemeClr>
                </a:solidFill>
                <a:latin typeface="Times New Roman" panose="02020603050405020304" pitchFamily="18" charset="0"/>
                <a:cs typeface="Times New Roman" panose="02020603050405020304" pitchFamily="18" charset="0"/>
              </a:rPr>
              <a:t> </a:t>
            </a:r>
            <a:r>
              <a:rPr lang="en-US" altLang="en-US" sz="2800" b="1" i="1" dirty="0" err="1">
                <a:solidFill>
                  <a:schemeClr val="accent1">
                    <a:lumMod val="50000"/>
                  </a:schemeClr>
                </a:solidFill>
                <a:latin typeface="Times New Roman" panose="02020603050405020304" pitchFamily="18" charset="0"/>
                <a:cs typeface="Times New Roman" panose="02020603050405020304" pitchFamily="18" charset="0"/>
              </a:rPr>
              <a:t>hết</a:t>
            </a:r>
            <a:r>
              <a:rPr lang="en-US" altLang="en-US" sz="2800" b="1" i="1" dirty="0">
                <a:solidFill>
                  <a:schemeClr val="accent1">
                    <a:lumMod val="50000"/>
                  </a:schemeClr>
                </a:solidFill>
                <a:latin typeface="Times New Roman" panose="02020603050405020304" pitchFamily="18" charset="0"/>
                <a:cs typeface="Times New Roman" panose="02020603050405020304" pitchFamily="18" charset="0"/>
              </a:rPr>
              <a:t> </a:t>
            </a:r>
            <a:r>
              <a:rPr lang="en-US" altLang="en-US" sz="2800" b="1" i="1" dirty="0" err="1">
                <a:solidFill>
                  <a:schemeClr val="accent1">
                    <a:lumMod val="50000"/>
                  </a:schemeClr>
                </a:solidFill>
                <a:latin typeface="Times New Roman" panose="02020603050405020304" pitchFamily="18" charset="0"/>
                <a:cs typeface="Times New Roman" panose="02020603050405020304" pitchFamily="18" charset="0"/>
              </a:rPr>
              <a:t>sớm</a:t>
            </a:r>
            <a:r>
              <a:rPr lang="en-US" altLang="en-US" sz="2800" b="1" i="1" dirty="0">
                <a:solidFill>
                  <a:schemeClr val="accent1">
                    <a:lumMod val="50000"/>
                  </a:schemeClr>
                </a:solidFill>
                <a:latin typeface="Times New Roman" panose="02020603050405020304" pitchFamily="18" charset="0"/>
                <a:cs typeface="Times New Roman" panose="02020603050405020304" pitchFamily="18" charset="0"/>
              </a:rPr>
              <a:t> </a:t>
            </a:r>
            <a:r>
              <a:rPr lang="en-US" altLang="en-US" sz="2800" b="1" i="1" dirty="0" err="1">
                <a:solidFill>
                  <a:schemeClr val="accent1">
                    <a:lumMod val="50000"/>
                  </a:schemeClr>
                </a:solidFill>
                <a:latin typeface="Times New Roman" panose="02020603050405020304" pitchFamily="18" charset="0"/>
                <a:cs typeface="Times New Roman" panose="02020603050405020304" pitchFamily="18" charset="0"/>
              </a:rPr>
              <a:t>hơn</a:t>
            </a:r>
            <a:r>
              <a:rPr lang="en-US" altLang="en-US" sz="2800" b="1" i="1" dirty="0">
                <a:solidFill>
                  <a:schemeClr val="accent1">
                    <a:lumMod val="50000"/>
                  </a:schemeClr>
                </a:solidFill>
                <a:latin typeface="Times New Roman" panose="02020603050405020304" pitchFamily="18" charset="0"/>
                <a:cs typeface="Times New Roman" panose="02020603050405020304" pitchFamily="18" charset="0"/>
              </a:rPr>
              <a:t>? </a:t>
            </a:r>
            <a:r>
              <a:rPr lang="en-US" altLang="en-US" sz="2800" b="1" i="1" dirty="0" err="1">
                <a:solidFill>
                  <a:schemeClr val="accent1">
                    <a:lumMod val="50000"/>
                  </a:schemeClr>
                </a:solidFill>
                <a:latin typeface="Times New Roman" panose="02020603050405020304" pitchFamily="18" charset="0"/>
                <a:cs typeface="Times New Roman" panose="02020603050405020304" pitchFamily="18" charset="0"/>
              </a:rPr>
              <a:t>Và</a:t>
            </a:r>
            <a:r>
              <a:rPr lang="en-US" altLang="en-US" sz="2800" b="1" i="1" dirty="0">
                <a:solidFill>
                  <a:schemeClr val="accent1">
                    <a:lumMod val="50000"/>
                  </a:schemeClr>
                </a:solidFill>
                <a:latin typeface="Times New Roman" panose="02020603050405020304" pitchFamily="18" charset="0"/>
                <a:cs typeface="Times New Roman" panose="02020603050405020304" pitchFamily="18" charset="0"/>
              </a:rPr>
              <a:t> </a:t>
            </a:r>
            <a:r>
              <a:rPr lang="en-US" altLang="en-US" sz="2800" b="1" i="1" dirty="0" err="1">
                <a:solidFill>
                  <a:schemeClr val="accent1">
                    <a:lumMod val="50000"/>
                  </a:schemeClr>
                </a:solidFill>
                <a:latin typeface="Times New Roman" panose="02020603050405020304" pitchFamily="18" charset="0"/>
                <a:cs typeface="Times New Roman" panose="02020603050405020304" pitchFamily="18" charset="0"/>
              </a:rPr>
              <a:t>sớm</a:t>
            </a:r>
            <a:r>
              <a:rPr lang="en-US" altLang="en-US" sz="2800" b="1" i="1" dirty="0">
                <a:solidFill>
                  <a:schemeClr val="accent1">
                    <a:lumMod val="50000"/>
                  </a:schemeClr>
                </a:solidFill>
                <a:latin typeface="Times New Roman" panose="02020603050405020304" pitchFamily="18" charset="0"/>
                <a:cs typeface="Times New Roman" panose="02020603050405020304" pitchFamily="18" charset="0"/>
              </a:rPr>
              <a:t> </a:t>
            </a:r>
            <a:r>
              <a:rPr lang="en-US" altLang="en-US" sz="2800" b="1" i="1" dirty="0" err="1">
                <a:solidFill>
                  <a:schemeClr val="accent1">
                    <a:lumMod val="50000"/>
                  </a:schemeClr>
                </a:solidFill>
                <a:latin typeface="Times New Roman" panose="02020603050405020304" pitchFamily="18" charset="0"/>
                <a:cs typeface="Times New Roman" panose="02020603050405020304" pitchFamily="18" charset="0"/>
              </a:rPr>
              <a:t>hơn</a:t>
            </a:r>
            <a:r>
              <a:rPr lang="en-US" altLang="en-US" sz="2800" b="1" i="1" dirty="0">
                <a:solidFill>
                  <a:schemeClr val="accent1">
                    <a:lumMod val="50000"/>
                  </a:schemeClr>
                </a:solidFill>
                <a:latin typeface="Times New Roman" panose="02020603050405020304" pitchFamily="18" charset="0"/>
                <a:cs typeface="Times New Roman" panose="02020603050405020304" pitchFamily="18" charset="0"/>
              </a:rPr>
              <a:t> </a:t>
            </a:r>
            <a:r>
              <a:rPr lang="en-US" altLang="en-US" sz="2800" b="1" i="1" dirty="0" err="1">
                <a:solidFill>
                  <a:schemeClr val="accent1">
                    <a:lumMod val="50000"/>
                  </a:schemeClr>
                </a:solidFill>
                <a:latin typeface="Times New Roman" panose="02020603050405020304" pitchFamily="18" charset="0"/>
                <a:cs typeface="Times New Roman" panose="02020603050405020304" pitchFamily="18" charset="0"/>
              </a:rPr>
              <a:t>mấy</a:t>
            </a:r>
            <a:r>
              <a:rPr lang="en-US" altLang="en-US" sz="2800" b="1" i="1" dirty="0">
                <a:solidFill>
                  <a:schemeClr val="accent1">
                    <a:lumMod val="50000"/>
                  </a:schemeClr>
                </a:solidFill>
                <a:latin typeface="Times New Roman" panose="02020603050405020304" pitchFamily="18" charset="0"/>
                <a:cs typeface="Times New Roman" panose="02020603050405020304" pitchFamily="18" charset="0"/>
              </a:rPr>
              <a:t> </a:t>
            </a:r>
            <a:r>
              <a:rPr lang="en-US" altLang="en-US" sz="2800" b="1" i="1" dirty="0" err="1">
                <a:solidFill>
                  <a:schemeClr val="accent1">
                    <a:lumMod val="50000"/>
                  </a:schemeClr>
                </a:solidFill>
                <a:latin typeface="Times New Roman" panose="02020603050405020304" pitchFamily="18" charset="0"/>
                <a:cs typeface="Times New Roman" panose="02020603050405020304" pitchFamily="18" charset="0"/>
              </a:rPr>
              <a:t>ngày</a:t>
            </a:r>
            <a:r>
              <a:rPr lang="en-US" altLang="en-US" sz="2800" b="1" i="1" dirty="0">
                <a:solidFill>
                  <a:schemeClr val="accent1">
                    <a:lumMod val="50000"/>
                  </a:schemeClr>
                </a:solidFill>
                <a:latin typeface="Times New Roman" panose="02020603050405020304" pitchFamily="18" charset="0"/>
                <a:cs typeface="Times New Roman" panose="02020603050405020304" pitchFamily="18" charset="0"/>
              </a:rPr>
              <a:t>? </a:t>
            </a:r>
          </a:p>
        </p:txBody>
      </p:sp>
    </p:spTree>
    <p:extLst>
      <p:ext uri="{BB962C8B-B14F-4D97-AF65-F5344CB8AC3E}">
        <p14:creationId xmlns:p14="http://schemas.microsoft.com/office/powerpoint/2010/main" val="9134066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iterate type="wd">
                                    <p:tmPct val="10000"/>
                                  </p:iterate>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0-#ppt_w/2"/>
                                          </p:val>
                                        </p:tav>
                                        <p:tav tm="100000">
                                          <p:val>
                                            <p:strVal val="#ppt_x"/>
                                          </p:val>
                                        </p:tav>
                                      </p:tavLst>
                                    </p:anim>
                                    <p:anim calcmode="lin" valueType="num">
                                      <p:cBhvr additive="base">
                                        <p:cTn id="8" dur="500" fill="hold"/>
                                        <p:tgtEl>
                                          <p:spTgt spid="5"/>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iterate type="wd">
                                    <p:tmPct val="10000"/>
                                  </p:iterate>
                                  <p:childTnLst>
                                    <p:set>
                                      <p:cBhvr>
                                        <p:cTn id="12" dur="1" fill="hold">
                                          <p:stCondLst>
                                            <p:cond delay="0"/>
                                          </p:stCondLst>
                                        </p:cTn>
                                        <p:tgtEl>
                                          <p:spTgt spid="6">
                                            <p:txEl>
                                              <p:pRg st="0" end="0"/>
                                            </p:txEl>
                                          </p:spTgt>
                                        </p:tgtEl>
                                        <p:attrNameLst>
                                          <p:attrName>style.visibility</p:attrName>
                                        </p:attrNameLst>
                                      </p:cBhvr>
                                      <p:to>
                                        <p:strVal val="visible"/>
                                      </p:to>
                                    </p:set>
                                    <p:anim calcmode="lin" valueType="num">
                                      <p:cBhvr additive="base">
                                        <p:cTn id="13"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6">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iterate type="wd">
                                    <p:tmPct val="10000"/>
                                  </p:iterate>
                                  <p:childTnLst>
                                    <p:set>
                                      <p:cBhvr>
                                        <p:cTn id="18" dur="1" fill="hold">
                                          <p:stCondLst>
                                            <p:cond delay="0"/>
                                          </p:stCondLst>
                                        </p:cTn>
                                        <p:tgtEl>
                                          <p:spTgt spid="6">
                                            <p:txEl>
                                              <p:pRg st="1" end="1"/>
                                            </p:txEl>
                                          </p:spTgt>
                                        </p:tgtEl>
                                        <p:attrNameLst>
                                          <p:attrName>style.visibility</p:attrName>
                                        </p:attrNameLst>
                                      </p:cBhvr>
                                      <p:to>
                                        <p:strVal val="visible"/>
                                      </p:to>
                                    </p:set>
                                    <p:anim calcmode="lin" valueType="num">
                                      <p:cBhvr additive="base">
                                        <p:cTn id="19" dur="500" fill="hold"/>
                                        <p:tgtEl>
                                          <p:spTgt spid="6">
                                            <p:txEl>
                                              <p:pRg st="1" end="1"/>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6">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iterate type="wd">
                                    <p:tmPct val="10000"/>
                                  </p:iterate>
                                  <p:childTnLst>
                                    <p:set>
                                      <p:cBhvr>
                                        <p:cTn id="24" dur="1" fill="hold">
                                          <p:stCondLst>
                                            <p:cond delay="0"/>
                                          </p:stCondLst>
                                        </p:cTn>
                                        <p:tgtEl>
                                          <p:spTgt spid="6">
                                            <p:txEl>
                                              <p:pRg st="2" end="2"/>
                                            </p:txEl>
                                          </p:spTgt>
                                        </p:tgtEl>
                                        <p:attrNameLst>
                                          <p:attrName>style.visibility</p:attrName>
                                        </p:attrNameLst>
                                      </p:cBhvr>
                                      <p:to>
                                        <p:strVal val="visible"/>
                                      </p:to>
                                    </p:set>
                                    <p:anim calcmode="lin" valueType="num">
                                      <p:cBhvr additive="base">
                                        <p:cTn id="25" dur="500" fill="hold"/>
                                        <p:tgtEl>
                                          <p:spTgt spid="6">
                                            <p:txEl>
                                              <p:pRg st="2" end="2"/>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6">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iterate type="wd">
                                    <p:tmPct val="10000"/>
                                  </p:iterate>
                                  <p:childTnLst>
                                    <p:set>
                                      <p:cBhvr>
                                        <p:cTn id="30" dur="1" fill="hold">
                                          <p:stCondLst>
                                            <p:cond delay="0"/>
                                          </p:stCondLst>
                                        </p:cTn>
                                        <p:tgtEl>
                                          <p:spTgt spid="6">
                                            <p:txEl>
                                              <p:pRg st="3" end="3"/>
                                            </p:txEl>
                                          </p:spTgt>
                                        </p:tgtEl>
                                        <p:attrNameLst>
                                          <p:attrName>style.visibility</p:attrName>
                                        </p:attrNameLst>
                                      </p:cBhvr>
                                      <p:to>
                                        <p:strVal val="visible"/>
                                      </p:to>
                                    </p:set>
                                    <p:anim calcmode="lin" valueType="num">
                                      <p:cBhvr additive="base">
                                        <p:cTn id="31" dur="500" fill="hold"/>
                                        <p:tgtEl>
                                          <p:spTgt spid="6">
                                            <p:txEl>
                                              <p:pRg st="3" end="3"/>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6">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iterate type="wd">
                                    <p:tmPct val="10000"/>
                                  </p:iterate>
                                  <p:childTnLst>
                                    <p:set>
                                      <p:cBhvr>
                                        <p:cTn id="36" dur="1" fill="hold">
                                          <p:stCondLst>
                                            <p:cond delay="0"/>
                                          </p:stCondLst>
                                        </p:cTn>
                                        <p:tgtEl>
                                          <p:spTgt spid="6">
                                            <p:txEl>
                                              <p:pRg st="4" end="4"/>
                                            </p:txEl>
                                          </p:spTgt>
                                        </p:tgtEl>
                                        <p:attrNameLst>
                                          <p:attrName>style.visibility</p:attrName>
                                        </p:attrNameLst>
                                      </p:cBhvr>
                                      <p:to>
                                        <p:strVal val="visible"/>
                                      </p:to>
                                    </p:set>
                                    <p:anim calcmode="lin" valueType="num">
                                      <p:cBhvr additive="base">
                                        <p:cTn id="37" dur="500" fill="hold"/>
                                        <p:tgtEl>
                                          <p:spTgt spid="6">
                                            <p:txEl>
                                              <p:pRg st="4" end="4"/>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6">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8014B0D0-C13B-4CD3-97DD-B333F1DB77C4}"/>
              </a:ext>
            </a:extLst>
          </p:cNvPr>
          <p:cNvSpPr txBox="1">
            <a:spLocks noChangeArrowheads="1"/>
          </p:cNvSpPr>
          <p:nvPr/>
        </p:nvSpPr>
        <p:spPr bwMode="auto">
          <a:xfrm>
            <a:off x="-85726" y="2677340"/>
            <a:ext cx="12049125" cy="35394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pPr>
            <a:r>
              <a:rPr lang="en-US" altLang="en-US" sz="2800" b="1" dirty="0" err="1">
                <a:latin typeface="Times New Roman" panose="02020603050405020304" pitchFamily="18" charset="0"/>
                <a:cs typeface="Times New Roman" panose="02020603050405020304" pitchFamily="18" charset="0"/>
              </a:rPr>
              <a:t>Bài</a:t>
            </a:r>
            <a:r>
              <a:rPr lang="en-US" altLang="en-US" sz="2800" b="1" dirty="0">
                <a:latin typeface="Times New Roman" panose="02020603050405020304" pitchFamily="18" charset="0"/>
                <a:cs typeface="Times New Roman" panose="02020603050405020304" pitchFamily="18" charset="0"/>
              </a:rPr>
              <a:t> </a:t>
            </a:r>
            <a:r>
              <a:rPr lang="en-US" altLang="en-US" sz="2800" b="1" dirty="0" err="1">
                <a:latin typeface="Times New Roman" panose="02020603050405020304" pitchFamily="18" charset="0"/>
                <a:cs typeface="Times New Roman" panose="02020603050405020304" pitchFamily="18" charset="0"/>
              </a:rPr>
              <a:t>giải</a:t>
            </a:r>
            <a:endParaRPr lang="en-US" altLang="en-US" sz="2800" b="1" dirty="0">
              <a:latin typeface="Times New Roman" panose="02020603050405020304" pitchFamily="18" charset="0"/>
              <a:cs typeface="Times New Roman" panose="02020603050405020304" pitchFamily="18" charset="0"/>
            </a:endParaRPr>
          </a:p>
          <a:p>
            <a:pPr algn="ctr">
              <a:spcBef>
                <a:spcPct val="0"/>
              </a:spcBef>
              <a:buFontTx/>
              <a:buNone/>
            </a:pPr>
            <a:r>
              <a:rPr lang="vi-VN" altLang="en-US" sz="2800" b="1" dirty="0">
                <a:latin typeface="Times New Roman" panose="02020603050405020304" pitchFamily="18" charset="0"/>
                <a:cs typeface="Times New Roman" panose="02020603050405020304" pitchFamily="18" charset="0"/>
              </a:rPr>
              <a:t>Cửa hàng thứ nhất bán hết trong số ngày là :</a:t>
            </a:r>
          </a:p>
          <a:p>
            <a:pPr algn="ctr">
              <a:spcBef>
                <a:spcPct val="0"/>
              </a:spcBef>
              <a:buFontTx/>
              <a:buNone/>
            </a:pPr>
            <a:r>
              <a:rPr lang="vi-VN" altLang="en-US" sz="2800" b="1" dirty="0">
                <a:latin typeface="Times New Roman" panose="02020603050405020304" pitchFamily="18" charset="0"/>
                <a:cs typeface="Times New Roman" panose="02020603050405020304" pitchFamily="18" charset="0"/>
              </a:rPr>
              <a:t>7128 : 264 = 27 (ngày)</a:t>
            </a:r>
          </a:p>
          <a:p>
            <a:pPr algn="ctr">
              <a:spcBef>
                <a:spcPct val="0"/>
              </a:spcBef>
              <a:buFontTx/>
              <a:buNone/>
            </a:pPr>
            <a:r>
              <a:rPr lang="vi-VN" altLang="en-US" sz="2800" b="1" dirty="0">
                <a:latin typeface="Times New Roman" panose="02020603050405020304" pitchFamily="18" charset="0"/>
                <a:cs typeface="Times New Roman" panose="02020603050405020304" pitchFamily="18" charset="0"/>
              </a:rPr>
              <a:t>Cửa hàng thứ hai bán hết trong số ngày là :</a:t>
            </a:r>
          </a:p>
          <a:p>
            <a:pPr algn="ctr">
              <a:spcBef>
                <a:spcPct val="0"/>
              </a:spcBef>
              <a:buFontTx/>
              <a:buNone/>
            </a:pPr>
            <a:r>
              <a:rPr lang="vi-VN" altLang="en-US" sz="2800" b="1" dirty="0">
                <a:latin typeface="Times New Roman" panose="02020603050405020304" pitchFamily="18" charset="0"/>
                <a:cs typeface="Times New Roman" panose="02020603050405020304" pitchFamily="18" charset="0"/>
              </a:rPr>
              <a:t>7128 : 297 = 24 (ngày)</a:t>
            </a:r>
          </a:p>
          <a:p>
            <a:pPr algn="ctr">
              <a:spcBef>
                <a:spcPct val="0"/>
              </a:spcBef>
              <a:buFontTx/>
              <a:buNone/>
            </a:pPr>
            <a:r>
              <a:rPr lang="vi-VN" altLang="en-US" sz="2800" b="1">
                <a:latin typeface="Times New Roman" panose="02020603050405020304" pitchFamily="18" charset="0"/>
                <a:cs typeface="Times New Roman" panose="02020603050405020304" pitchFamily="18" charset="0"/>
              </a:rPr>
              <a:t>V</a:t>
            </a:r>
            <a:r>
              <a:rPr lang="en-US" altLang="en-US" sz="2800" b="1">
                <a:latin typeface="Times New Roman" panose="02020603050405020304" pitchFamily="18" charset="0"/>
                <a:cs typeface="Times New Roman" panose="02020603050405020304" pitchFamily="18" charset="0"/>
              </a:rPr>
              <a:t>ì 24 &lt; 27 nên</a:t>
            </a:r>
            <a:r>
              <a:rPr lang="vi-VN" altLang="en-US" sz="2800" b="1">
                <a:latin typeface="Times New Roman" panose="02020603050405020304" pitchFamily="18" charset="0"/>
                <a:cs typeface="Times New Roman" panose="02020603050405020304" pitchFamily="18" charset="0"/>
              </a:rPr>
              <a:t> </a:t>
            </a:r>
            <a:r>
              <a:rPr lang="vi-VN" altLang="en-US" sz="2800" b="1" dirty="0">
                <a:latin typeface="Times New Roman" panose="02020603050405020304" pitchFamily="18" charset="0"/>
                <a:cs typeface="Times New Roman" panose="02020603050405020304" pitchFamily="18" charset="0"/>
              </a:rPr>
              <a:t>cửa hàng thứ 2 bán hết sớm hơn và sớm hơn số ngày là :</a:t>
            </a:r>
          </a:p>
          <a:p>
            <a:pPr algn="ctr">
              <a:spcBef>
                <a:spcPct val="0"/>
              </a:spcBef>
              <a:buFontTx/>
              <a:buNone/>
            </a:pPr>
            <a:r>
              <a:rPr lang="vi-VN" altLang="en-US" sz="2800" b="1" dirty="0">
                <a:latin typeface="Times New Roman" panose="02020603050405020304" pitchFamily="18" charset="0"/>
                <a:cs typeface="Times New Roman" panose="02020603050405020304" pitchFamily="18" charset="0"/>
              </a:rPr>
              <a:t>27 – 24 = </a:t>
            </a:r>
            <a:r>
              <a:rPr lang="vi-VN" altLang="en-US" sz="2800" b="1">
                <a:latin typeface="Times New Roman" panose="02020603050405020304" pitchFamily="18" charset="0"/>
                <a:cs typeface="Times New Roman" panose="02020603050405020304" pitchFamily="18" charset="0"/>
              </a:rPr>
              <a:t>3 (ngày)</a:t>
            </a:r>
            <a:endParaRPr lang="vi-VN" altLang="en-US" sz="2800" b="1" dirty="0">
              <a:latin typeface="Times New Roman" panose="02020603050405020304" pitchFamily="18" charset="0"/>
              <a:cs typeface="Times New Roman" panose="02020603050405020304" pitchFamily="18" charset="0"/>
            </a:endParaRPr>
          </a:p>
          <a:p>
            <a:pPr algn="ctr">
              <a:spcBef>
                <a:spcPct val="0"/>
              </a:spcBef>
              <a:buFontTx/>
              <a:buNone/>
            </a:pPr>
            <a:r>
              <a:rPr lang="en-US" altLang="en-US" sz="2800" b="1" dirty="0">
                <a:latin typeface="Times New Roman" panose="02020603050405020304" pitchFamily="18" charset="0"/>
                <a:cs typeface="Times New Roman" panose="02020603050405020304" pitchFamily="18" charset="0"/>
              </a:rPr>
              <a:t>                           </a:t>
            </a:r>
            <a:r>
              <a:rPr lang="vi-VN" altLang="en-US" sz="2800" b="1" dirty="0">
                <a:latin typeface="Times New Roman" panose="02020603050405020304" pitchFamily="18" charset="0"/>
                <a:cs typeface="Times New Roman" panose="02020603050405020304" pitchFamily="18" charset="0"/>
              </a:rPr>
              <a:t>Đáp số : </a:t>
            </a:r>
            <a:r>
              <a:rPr lang="vi-VN" altLang="en-US" sz="2800" b="1">
                <a:latin typeface="Times New Roman" panose="02020603050405020304" pitchFamily="18" charset="0"/>
                <a:cs typeface="Times New Roman" panose="02020603050405020304" pitchFamily="18" charset="0"/>
              </a:rPr>
              <a:t>3 ngày</a:t>
            </a:r>
            <a:endParaRPr lang="vi-VN" altLang="en-US" sz="2800" b="1" dirty="0">
              <a:latin typeface="Times New Roman" panose="02020603050405020304" pitchFamily="18" charset="0"/>
              <a:cs typeface="Times New Roman" panose="02020603050405020304" pitchFamily="18" charset="0"/>
            </a:endParaRPr>
          </a:p>
        </p:txBody>
      </p:sp>
      <p:sp>
        <p:nvSpPr>
          <p:cNvPr id="6" name="Rectangle: Rounded Corners 5">
            <a:extLst>
              <a:ext uri="{FF2B5EF4-FFF2-40B4-BE49-F238E27FC236}">
                <a16:creationId xmlns:a16="http://schemas.microsoft.com/office/drawing/2014/main" id="{3987B0F6-BA99-40F1-B13B-DDB28821B255}"/>
              </a:ext>
            </a:extLst>
          </p:cNvPr>
          <p:cNvSpPr/>
          <p:nvPr/>
        </p:nvSpPr>
        <p:spPr>
          <a:xfrm>
            <a:off x="271462" y="482710"/>
            <a:ext cx="11649075" cy="1938992"/>
          </a:xfrm>
          <a:prstGeom prst="round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0000"/>
              </a:solidFill>
            </a:endParaRPr>
          </a:p>
        </p:txBody>
      </p:sp>
      <p:sp>
        <p:nvSpPr>
          <p:cNvPr id="7" name="TextBox 6">
            <a:extLst>
              <a:ext uri="{FF2B5EF4-FFF2-40B4-BE49-F238E27FC236}">
                <a16:creationId xmlns:a16="http://schemas.microsoft.com/office/drawing/2014/main" id="{1F96A523-4E37-4F7F-9263-C0350132893B}"/>
              </a:ext>
            </a:extLst>
          </p:cNvPr>
          <p:cNvSpPr txBox="1">
            <a:spLocks noChangeArrowheads="1"/>
          </p:cNvSpPr>
          <p:nvPr/>
        </p:nvSpPr>
        <p:spPr bwMode="auto">
          <a:xfrm>
            <a:off x="309562" y="471954"/>
            <a:ext cx="11258550" cy="19389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just">
              <a:spcBef>
                <a:spcPct val="0"/>
              </a:spcBef>
              <a:buFontTx/>
              <a:buNone/>
            </a:pPr>
            <a:r>
              <a:rPr lang="en-US" altLang="en-US" sz="2900" b="1" dirty="0" err="1">
                <a:solidFill>
                  <a:srgbClr val="FF0000"/>
                </a:solidFill>
                <a:latin typeface="Times New Roman" panose="02020603050405020304" pitchFamily="18" charset="0"/>
                <a:cs typeface="Times New Roman" panose="02020603050405020304" pitchFamily="18" charset="0"/>
              </a:rPr>
              <a:t>Bài</a:t>
            </a:r>
            <a:r>
              <a:rPr lang="en-US" altLang="en-US" sz="2900" b="1" dirty="0">
                <a:solidFill>
                  <a:srgbClr val="FF0000"/>
                </a:solidFill>
                <a:latin typeface="Times New Roman" panose="02020603050405020304" pitchFamily="18" charset="0"/>
                <a:cs typeface="Times New Roman" panose="02020603050405020304" pitchFamily="18" charset="0"/>
              </a:rPr>
              <a:t> 3: </a:t>
            </a:r>
            <a:r>
              <a:rPr lang="vi-VN" altLang="en-US" sz="2900" b="1" dirty="0">
                <a:solidFill>
                  <a:srgbClr val="FF0000"/>
                </a:solidFill>
                <a:latin typeface="Times New Roman" panose="02020603050405020304" pitchFamily="18" charset="0"/>
                <a:cs typeface="Times New Roman" panose="02020603050405020304" pitchFamily="18" charset="0"/>
              </a:rPr>
              <a:t>Có hai cửa hàng, mỗi cửa hàng đều nhận về 7128m vải. Trung bình mỗi ngày của hàng thứ nhất bán được 264m vải, cửa hàng thứ hai bán được 297m vải. Hỏi cửa hàng nào bán hết số vải đó sớm hơn và sớm hơn mấy ngày ?</a:t>
            </a:r>
            <a:endParaRPr lang="en-US" altLang="en-US" sz="2900" b="1"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944528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iterate type="wd">
                                    <p:tmPct val="10000"/>
                                  </p:iterate>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1000"/>
                                        <p:tgtEl>
                                          <p:spTgt spid="4">
                                            <p:txEl>
                                              <p:pRg st="0" end="0"/>
                                            </p:txEl>
                                          </p:spTgt>
                                        </p:tgtEl>
                                      </p:cBhvr>
                                    </p:animEffect>
                                    <p:anim calcmode="lin" valueType="num">
                                      <p:cBhvr>
                                        <p:cTn id="8" dur="1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4">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 presetClass="entr" presetSubtype="8" fill="hold" nodeType="clickEffect">
                                  <p:stCondLst>
                                    <p:cond delay="0"/>
                                  </p:stCondLst>
                                  <p:iterate type="wd">
                                    <p:tmPct val="10000"/>
                                  </p:iterate>
                                  <p:childTnLst>
                                    <p:set>
                                      <p:cBhvr>
                                        <p:cTn id="13" dur="1" fill="hold">
                                          <p:stCondLst>
                                            <p:cond delay="0"/>
                                          </p:stCondLst>
                                        </p:cTn>
                                        <p:tgtEl>
                                          <p:spTgt spid="4">
                                            <p:txEl>
                                              <p:pRg st="1" end="1"/>
                                            </p:txEl>
                                          </p:spTgt>
                                        </p:tgtEl>
                                        <p:attrNameLst>
                                          <p:attrName>style.visibility</p:attrName>
                                        </p:attrNameLst>
                                      </p:cBhvr>
                                      <p:to>
                                        <p:strVal val="visible"/>
                                      </p:to>
                                    </p:set>
                                    <p:anim calcmode="lin" valueType="num">
                                      <p:cBhvr additive="base">
                                        <p:cTn id="14" dur="500" fill="hold"/>
                                        <p:tgtEl>
                                          <p:spTgt spid="4">
                                            <p:txEl>
                                              <p:pRg st="1" end="1"/>
                                            </p:txEl>
                                          </p:spTgt>
                                        </p:tgtEl>
                                        <p:attrNameLst>
                                          <p:attrName>ppt_x</p:attrName>
                                        </p:attrNameLst>
                                      </p:cBhvr>
                                      <p:tavLst>
                                        <p:tav tm="0">
                                          <p:val>
                                            <p:strVal val="0-#ppt_w/2"/>
                                          </p:val>
                                        </p:tav>
                                        <p:tav tm="100000">
                                          <p:val>
                                            <p:strVal val="#ppt_x"/>
                                          </p:val>
                                        </p:tav>
                                      </p:tavLst>
                                    </p:anim>
                                    <p:anim calcmode="lin" valueType="num">
                                      <p:cBhvr additive="base">
                                        <p:cTn id="15" dur="500" fill="hold"/>
                                        <p:tgtEl>
                                          <p:spTgt spid="4">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 presetClass="entr" presetSubtype="2" fill="hold" nodeType="clickEffect">
                                  <p:stCondLst>
                                    <p:cond delay="0"/>
                                  </p:stCondLst>
                                  <p:iterate type="wd">
                                    <p:tmPct val="10000"/>
                                  </p:iterate>
                                  <p:childTnLst>
                                    <p:set>
                                      <p:cBhvr>
                                        <p:cTn id="19" dur="1" fill="hold">
                                          <p:stCondLst>
                                            <p:cond delay="0"/>
                                          </p:stCondLst>
                                        </p:cTn>
                                        <p:tgtEl>
                                          <p:spTgt spid="4">
                                            <p:txEl>
                                              <p:pRg st="2" end="2"/>
                                            </p:txEl>
                                          </p:spTgt>
                                        </p:tgtEl>
                                        <p:attrNameLst>
                                          <p:attrName>style.visibility</p:attrName>
                                        </p:attrNameLst>
                                      </p:cBhvr>
                                      <p:to>
                                        <p:strVal val="visible"/>
                                      </p:to>
                                    </p:set>
                                    <p:anim calcmode="lin" valueType="num">
                                      <p:cBhvr additive="base">
                                        <p:cTn id="20" dur="500" fill="hold"/>
                                        <p:tgtEl>
                                          <p:spTgt spid="4">
                                            <p:txEl>
                                              <p:pRg st="2" end="2"/>
                                            </p:txEl>
                                          </p:spTgt>
                                        </p:tgtEl>
                                        <p:attrNameLst>
                                          <p:attrName>ppt_x</p:attrName>
                                        </p:attrNameLst>
                                      </p:cBhvr>
                                      <p:tavLst>
                                        <p:tav tm="0">
                                          <p:val>
                                            <p:strVal val="1+#ppt_w/2"/>
                                          </p:val>
                                        </p:tav>
                                        <p:tav tm="100000">
                                          <p:val>
                                            <p:strVal val="#ppt_x"/>
                                          </p:val>
                                        </p:tav>
                                      </p:tavLst>
                                    </p:anim>
                                    <p:anim calcmode="lin" valueType="num">
                                      <p:cBhvr additive="base">
                                        <p:cTn id="21" dur="500" fill="hold"/>
                                        <p:tgtEl>
                                          <p:spTgt spid="4">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2" presetClass="entr" presetSubtype="9" fill="hold" nodeType="clickEffect">
                                  <p:stCondLst>
                                    <p:cond delay="0"/>
                                  </p:stCondLst>
                                  <p:iterate type="wd">
                                    <p:tmPct val="10000"/>
                                  </p:iterate>
                                  <p:childTnLst>
                                    <p:set>
                                      <p:cBhvr>
                                        <p:cTn id="25" dur="1" fill="hold">
                                          <p:stCondLst>
                                            <p:cond delay="0"/>
                                          </p:stCondLst>
                                        </p:cTn>
                                        <p:tgtEl>
                                          <p:spTgt spid="4">
                                            <p:txEl>
                                              <p:pRg st="3" end="3"/>
                                            </p:txEl>
                                          </p:spTgt>
                                        </p:tgtEl>
                                        <p:attrNameLst>
                                          <p:attrName>style.visibility</p:attrName>
                                        </p:attrNameLst>
                                      </p:cBhvr>
                                      <p:to>
                                        <p:strVal val="visible"/>
                                      </p:to>
                                    </p:set>
                                    <p:anim calcmode="lin" valueType="num">
                                      <p:cBhvr additive="base">
                                        <p:cTn id="26" dur="500" fill="hold"/>
                                        <p:tgtEl>
                                          <p:spTgt spid="4">
                                            <p:txEl>
                                              <p:pRg st="3" end="3"/>
                                            </p:txEl>
                                          </p:spTgt>
                                        </p:tgtEl>
                                        <p:attrNameLst>
                                          <p:attrName>ppt_x</p:attrName>
                                        </p:attrNameLst>
                                      </p:cBhvr>
                                      <p:tavLst>
                                        <p:tav tm="0">
                                          <p:val>
                                            <p:strVal val="0-#ppt_w/2"/>
                                          </p:val>
                                        </p:tav>
                                        <p:tav tm="100000">
                                          <p:val>
                                            <p:strVal val="#ppt_x"/>
                                          </p:val>
                                        </p:tav>
                                      </p:tavLst>
                                    </p:anim>
                                    <p:anim calcmode="lin" valueType="num">
                                      <p:cBhvr additive="base">
                                        <p:cTn id="27" dur="500" fill="hold"/>
                                        <p:tgtEl>
                                          <p:spTgt spid="4">
                                            <p:txEl>
                                              <p:pRg st="3" end="3"/>
                                            </p:txEl>
                                          </p:spTgt>
                                        </p:tgtEl>
                                        <p:attrNameLst>
                                          <p:attrName>ppt_y</p:attrName>
                                        </p:attrNameLst>
                                      </p:cBhvr>
                                      <p:tavLst>
                                        <p:tav tm="0">
                                          <p:val>
                                            <p:strVal val="0-#ppt_h/2"/>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2" presetClass="entr" presetSubtype="3" fill="hold" nodeType="clickEffect">
                                  <p:stCondLst>
                                    <p:cond delay="0"/>
                                  </p:stCondLst>
                                  <p:iterate type="wd">
                                    <p:tmPct val="10000"/>
                                  </p:iterate>
                                  <p:childTnLst>
                                    <p:set>
                                      <p:cBhvr>
                                        <p:cTn id="31" dur="1" fill="hold">
                                          <p:stCondLst>
                                            <p:cond delay="0"/>
                                          </p:stCondLst>
                                        </p:cTn>
                                        <p:tgtEl>
                                          <p:spTgt spid="4">
                                            <p:txEl>
                                              <p:pRg st="4" end="4"/>
                                            </p:txEl>
                                          </p:spTgt>
                                        </p:tgtEl>
                                        <p:attrNameLst>
                                          <p:attrName>style.visibility</p:attrName>
                                        </p:attrNameLst>
                                      </p:cBhvr>
                                      <p:to>
                                        <p:strVal val="visible"/>
                                      </p:to>
                                    </p:set>
                                    <p:anim calcmode="lin" valueType="num">
                                      <p:cBhvr additive="base">
                                        <p:cTn id="32" dur="500" fill="hold"/>
                                        <p:tgtEl>
                                          <p:spTgt spid="4">
                                            <p:txEl>
                                              <p:pRg st="4" end="4"/>
                                            </p:txEl>
                                          </p:spTgt>
                                        </p:tgtEl>
                                        <p:attrNameLst>
                                          <p:attrName>ppt_x</p:attrName>
                                        </p:attrNameLst>
                                      </p:cBhvr>
                                      <p:tavLst>
                                        <p:tav tm="0">
                                          <p:val>
                                            <p:strVal val="1+#ppt_w/2"/>
                                          </p:val>
                                        </p:tav>
                                        <p:tav tm="100000">
                                          <p:val>
                                            <p:strVal val="#ppt_x"/>
                                          </p:val>
                                        </p:tav>
                                      </p:tavLst>
                                    </p:anim>
                                    <p:anim calcmode="lin" valueType="num">
                                      <p:cBhvr additive="base">
                                        <p:cTn id="33" dur="500" fill="hold"/>
                                        <p:tgtEl>
                                          <p:spTgt spid="4">
                                            <p:txEl>
                                              <p:pRg st="4" end="4"/>
                                            </p:txEl>
                                          </p:spTgt>
                                        </p:tgtEl>
                                        <p:attrNameLst>
                                          <p:attrName>ppt_y</p:attrName>
                                        </p:attrNameLst>
                                      </p:cBhvr>
                                      <p:tavLst>
                                        <p:tav tm="0">
                                          <p:val>
                                            <p:strVal val="0-#ppt_h/2"/>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2" presetClass="entr" presetSubtype="12" fill="hold" nodeType="clickEffect">
                                  <p:stCondLst>
                                    <p:cond delay="0"/>
                                  </p:stCondLst>
                                  <p:iterate type="wd">
                                    <p:tmPct val="10000"/>
                                  </p:iterate>
                                  <p:childTnLst>
                                    <p:set>
                                      <p:cBhvr>
                                        <p:cTn id="37" dur="1" fill="hold">
                                          <p:stCondLst>
                                            <p:cond delay="0"/>
                                          </p:stCondLst>
                                        </p:cTn>
                                        <p:tgtEl>
                                          <p:spTgt spid="4">
                                            <p:txEl>
                                              <p:pRg st="5" end="5"/>
                                            </p:txEl>
                                          </p:spTgt>
                                        </p:tgtEl>
                                        <p:attrNameLst>
                                          <p:attrName>style.visibility</p:attrName>
                                        </p:attrNameLst>
                                      </p:cBhvr>
                                      <p:to>
                                        <p:strVal val="visible"/>
                                      </p:to>
                                    </p:set>
                                    <p:anim calcmode="lin" valueType="num">
                                      <p:cBhvr additive="base">
                                        <p:cTn id="38" dur="500" fill="hold"/>
                                        <p:tgtEl>
                                          <p:spTgt spid="4">
                                            <p:txEl>
                                              <p:pRg st="5" end="5"/>
                                            </p:txEl>
                                          </p:spTgt>
                                        </p:tgtEl>
                                        <p:attrNameLst>
                                          <p:attrName>ppt_x</p:attrName>
                                        </p:attrNameLst>
                                      </p:cBhvr>
                                      <p:tavLst>
                                        <p:tav tm="0">
                                          <p:val>
                                            <p:strVal val="0-#ppt_w/2"/>
                                          </p:val>
                                        </p:tav>
                                        <p:tav tm="100000">
                                          <p:val>
                                            <p:strVal val="#ppt_x"/>
                                          </p:val>
                                        </p:tav>
                                      </p:tavLst>
                                    </p:anim>
                                    <p:anim calcmode="lin" valueType="num">
                                      <p:cBhvr additive="base">
                                        <p:cTn id="39" dur="500" fill="hold"/>
                                        <p:tgtEl>
                                          <p:spTgt spid="4">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40" fill="hold">
                      <p:stCondLst>
                        <p:cond delay="indefinite"/>
                      </p:stCondLst>
                      <p:childTnLst>
                        <p:par>
                          <p:cTn id="41" fill="hold">
                            <p:stCondLst>
                              <p:cond delay="0"/>
                            </p:stCondLst>
                            <p:childTnLst>
                              <p:par>
                                <p:cTn id="42" presetID="2" presetClass="entr" presetSubtype="6" fill="hold" nodeType="clickEffect">
                                  <p:stCondLst>
                                    <p:cond delay="0"/>
                                  </p:stCondLst>
                                  <p:iterate type="wd">
                                    <p:tmPct val="10000"/>
                                  </p:iterate>
                                  <p:childTnLst>
                                    <p:set>
                                      <p:cBhvr>
                                        <p:cTn id="43" dur="1" fill="hold">
                                          <p:stCondLst>
                                            <p:cond delay="0"/>
                                          </p:stCondLst>
                                        </p:cTn>
                                        <p:tgtEl>
                                          <p:spTgt spid="4">
                                            <p:txEl>
                                              <p:pRg st="6" end="6"/>
                                            </p:txEl>
                                          </p:spTgt>
                                        </p:tgtEl>
                                        <p:attrNameLst>
                                          <p:attrName>style.visibility</p:attrName>
                                        </p:attrNameLst>
                                      </p:cBhvr>
                                      <p:to>
                                        <p:strVal val="visible"/>
                                      </p:to>
                                    </p:set>
                                    <p:anim calcmode="lin" valueType="num">
                                      <p:cBhvr additive="base">
                                        <p:cTn id="44" dur="500" fill="hold"/>
                                        <p:tgtEl>
                                          <p:spTgt spid="4">
                                            <p:txEl>
                                              <p:pRg st="6" end="6"/>
                                            </p:txEl>
                                          </p:spTgt>
                                        </p:tgtEl>
                                        <p:attrNameLst>
                                          <p:attrName>ppt_x</p:attrName>
                                        </p:attrNameLst>
                                      </p:cBhvr>
                                      <p:tavLst>
                                        <p:tav tm="0">
                                          <p:val>
                                            <p:strVal val="1+#ppt_w/2"/>
                                          </p:val>
                                        </p:tav>
                                        <p:tav tm="100000">
                                          <p:val>
                                            <p:strVal val="#ppt_x"/>
                                          </p:val>
                                        </p:tav>
                                      </p:tavLst>
                                    </p:anim>
                                    <p:anim calcmode="lin" valueType="num">
                                      <p:cBhvr additive="base">
                                        <p:cTn id="45" dur="500" fill="hold"/>
                                        <p:tgtEl>
                                          <p:spTgt spid="4">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46" fill="hold">
                      <p:stCondLst>
                        <p:cond delay="indefinite"/>
                      </p:stCondLst>
                      <p:childTnLst>
                        <p:par>
                          <p:cTn id="47" fill="hold">
                            <p:stCondLst>
                              <p:cond delay="0"/>
                            </p:stCondLst>
                            <p:childTnLst>
                              <p:par>
                                <p:cTn id="48" presetID="2" presetClass="entr" presetSubtype="4" fill="hold" nodeType="clickEffect">
                                  <p:stCondLst>
                                    <p:cond delay="0"/>
                                  </p:stCondLst>
                                  <p:iterate type="wd">
                                    <p:tmPct val="10000"/>
                                  </p:iterate>
                                  <p:childTnLst>
                                    <p:set>
                                      <p:cBhvr>
                                        <p:cTn id="49" dur="1" fill="hold">
                                          <p:stCondLst>
                                            <p:cond delay="0"/>
                                          </p:stCondLst>
                                        </p:cTn>
                                        <p:tgtEl>
                                          <p:spTgt spid="4">
                                            <p:txEl>
                                              <p:pRg st="7" end="7"/>
                                            </p:txEl>
                                          </p:spTgt>
                                        </p:tgtEl>
                                        <p:attrNameLst>
                                          <p:attrName>style.visibility</p:attrName>
                                        </p:attrNameLst>
                                      </p:cBhvr>
                                      <p:to>
                                        <p:strVal val="visible"/>
                                      </p:to>
                                    </p:set>
                                    <p:anim calcmode="lin" valueType="num">
                                      <p:cBhvr additive="base">
                                        <p:cTn id="50" dur="500" fill="hold"/>
                                        <p:tgtEl>
                                          <p:spTgt spid="4">
                                            <p:txEl>
                                              <p:pRg st="7" end="7"/>
                                            </p:txEl>
                                          </p:spTgt>
                                        </p:tgtEl>
                                        <p:attrNameLst>
                                          <p:attrName>ppt_x</p:attrName>
                                        </p:attrNameLst>
                                      </p:cBhvr>
                                      <p:tavLst>
                                        <p:tav tm="0">
                                          <p:val>
                                            <p:strVal val="#ppt_x"/>
                                          </p:val>
                                        </p:tav>
                                        <p:tav tm="100000">
                                          <p:val>
                                            <p:strVal val="#ppt_x"/>
                                          </p:val>
                                        </p:tav>
                                      </p:tavLst>
                                    </p:anim>
                                    <p:anim calcmode="lin" valueType="num">
                                      <p:cBhvr additive="base">
                                        <p:cTn id="51" dur="500" fill="hold"/>
                                        <p:tgtEl>
                                          <p:spTgt spid="4">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2554004" y="2274838"/>
            <a:ext cx="7083991" cy="2308324"/>
          </a:xfrm>
          <a:prstGeom prst="rect">
            <a:avLst/>
          </a:prstGeom>
          <a:noFill/>
        </p:spPr>
        <p:txBody>
          <a:bodyPr wrap="none" lIns="91440" tIns="45720" rIns="91440" bIns="45720">
            <a:spAutoFit/>
          </a:bodyPr>
          <a:lstStyle/>
          <a:p>
            <a:pPr algn="ctr"/>
            <a:r>
              <a:rPr lang="en-US" altLang="zh-CN" sz="7200" b="1" dirty="0">
                <a:ln w="6600">
                  <a:solidFill>
                    <a:schemeClr val="accent2"/>
                  </a:solidFill>
                  <a:prstDash val="solid"/>
                </a:ln>
                <a:solidFill>
                  <a:srgbClr val="FFFFFF"/>
                </a:solidFill>
                <a:effectLst>
                  <a:outerShdw dist="38100" dir="2700000" algn="tl" rotWithShape="0">
                    <a:schemeClr val="accent2"/>
                  </a:outerShdw>
                </a:effectLst>
                <a:latin typeface="Times New Roman" pitchFamily="18" charset="0"/>
                <a:ea typeface="微软雅黑" panose="020B0503020204020204" charset="-122"/>
                <a:cs typeface="Times New Roman" pitchFamily="18" charset="0"/>
                <a:sym typeface="微软雅黑" panose="020B0503020204020204" charset="-122"/>
              </a:rPr>
              <a:t>CHÚC CÁC </a:t>
            </a:r>
            <a:r>
              <a:rPr lang="en-US" altLang="zh-CN" sz="7200" b="1">
                <a:ln w="6600">
                  <a:solidFill>
                    <a:schemeClr val="accent2"/>
                  </a:solidFill>
                  <a:prstDash val="solid"/>
                </a:ln>
                <a:solidFill>
                  <a:srgbClr val="FFFFFF"/>
                </a:solidFill>
                <a:effectLst>
                  <a:outerShdw dist="38100" dir="2700000" algn="tl" rotWithShape="0">
                    <a:schemeClr val="accent2"/>
                  </a:outerShdw>
                </a:effectLst>
                <a:latin typeface="Times New Roman" pitchFamily="18" charset="0"/>
                <a:ea typeface="微软雅黑" panose="020B0503020204020204" charset="-122"/>
                <a:cs typeface="Times New Roman" pitchFamily="18" charset="0"/>
                <a:sym typeface="微软雅黑" panose="020B0503020204020204" charset="-122"/>
              </a:rPr>
              <a:t>EM </a:t>
            </a:r>
          </a:p>
          <a:p>
            <a:pPr algn="ctr"/>
            <a:r>
              <a:rPr lang="en-US" altLang="zh-CN" sz="7200" b="1">
                <a:ln w="6600">
                  <a:solidFill>
                    <a:schemeClr val="accent2"/>
                  </a:solidFill>
                  <a:prstDash val="solid"/>
                </a:ln>
                <a:solidFill>
                  <a:srgbClr val="FFFFFF"/>
                </a:solidFill>
                <a:effectLst>
                  <a:outerShdw dist="38100" dir="2700000" algn="tl" rotWithShape="0">
                    <a:schemeClr val="accent2"/>
                  </a:outerShdw>
                </a:effectLst>
                <a:latin typeface="Times New Roman" pitchFamily="18" charset="0"/>
                <a:ea typeface="微软雅黑" panose="020B0503020204020204" charset="-122"/>
                <a:cs typeface="Times New Roman" pitchFamily="18" charset="0"/>
                <a:sym typeface="微软雅黑" panose="020B0503020204020204" charset="-122"/>
              </a:rPr>
              <a:t>HỌC </a:t>
            </a:r>
            <a:r>
              <a:rPr lang="en-US" altLang="zh-CN" sz="7200" b="1" dirty="0">
                <a:ln w="6600">
                  <a:solidFill>
                    <a:schemeClr val="accent2"/>
                  </a:solidFill>
                  <a:prstDash val="solid"/>
                </a:ln>
                <a:solidFill>
                  <a:srgbClr val="FFFFFF"/>
                </a:solidFill>
                <a:effectLst>
                  <a:outerShdw dist="38100" dir="2700000" algn="tl" rotWithShape="0">
                    <a:schemeClr val="accent2"/>
                  </a:outerShdw>
                </a:effectLst>
                <a:latin typeface="Times New Roman" pitchFamily="18" charset="0"/>
                <a:ea typeface="微软雅黑" panose="020B0503020204020204" charset="-122"/>
                <a:cs typeface="Times New Roman" pitchFamily="18" charset="0"/>
                <a:sym typeface="微软雅黑" panose="020B0503020204020204" charset="-122"/>
              </a:rPr>
              <a:t>TỐT!</a:t>
            </a:r>
            <a:endParaRPr lang="en-US" sz="7200" b="1" dirty="0">
              <a:ln w="6600">
                <a:solidFill>
                  <a:schemeClr val="accent2"/>
                </a:solidFill>
                <a:prstDash val="solid"/>
              </a:ln>
              <a:solidFill>
                <a:srgbClr val="FFFFFF"/>
              </a:solidFill>
              <a:effectLst>
                <a:outerShdw dist="38100" dir="2700000" algn="tl" rotWithShape="0">
                  <a:schemeClr val="accent2"/>
                </a:outerShdw>
              </a:effectLst>
            </a:endParaRPr>
          </a:p>
        </p:txBody>
      </p:sp>
    </p:spTree>
    <p:extLst>
      <p:ext uri="{BB962C8B-B14F-4D97-AF65-F5344CB8AC3E}">
        <p14:creationId xmlns:p14="http://schemas.microsoft.com/office/powerpoint/2010/main" val="241431256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任意多边形 32">
            <a:extLst>
              <a:ext uri="{FF2B5EF4-FFF2-40B4-BE49-F238E27FC236}">
                <a16:creationId xmlns:a16="http://schemas.microsoft.com/office/drawing/2014/main" id="{E1CC5531-F76F-48D4-A671-A949BF033D78}"/>
              </a:ext>
            </a:extLst>
          </p:cNvPr>
          <p:cNvSpPr/>
          <p:nvPr/>
        </p:nvSpPr>
        <p:spPr bwMode="auto">
          <a:xfrm>
            <a:off x="2882900" y="1790700"/>
            <a:ext cx="7086095" cy="2301694"/>
          </a:xfrm>
          <a:custGeom>
            <a:avLst/>
            <a:gdLst>
              <a:gd name="connsiteX0" fmla="*/ 6197162 w 6565124"/>
              <a:gd name="connsiteY0" fmla="*/ 1112703 h 1112703"/>
              <a:gd name="connsiteX1" fmla="*/ 5690821 w 6565124"/>
              <a:gd name="connsiteY1" fmla="*/ 1112703 h 1112703"/>
              <a:gd name="connsiteX2" fmla="*/ 5685849 w 6565124"/>
              <a:gd name="connsiteY2" fmla="*/ 1112703 h 1112703"/>
              <a:gd name="connsiteX3" fmla="*/ 5186165 w 6565124"/>
              <a:gd name="connsiteY3" fmla="*/ 1112703 h 1112703"/>
              <a:gd name="connsiteX4" fmla="*/ 5179508 w 6565124"/>
              <a:gd name="connsiteY4" fmla="*/ 1112703 h 1112703"/>
              <a:gd name="connsiteX5" fmla="*/ 4679824 w 6565124"/>
              <a:gd name="connsiteY5" fmla="*/ 1112703 h 1112703"/>
              <a:gd name="connsiteX6" fmla="*/ 4674852 w 6565124"/>
              <a:gd name="connsiteY6" fmla="*/ 1112703 h 1112703"/>
              <a:gd name="connsiteX7" fmla="*/ 4354760 w 6565124"/>
              <a:gd name="connsiteY7" fmla="*/ 1112703 h 1112703"/>
              <a:gd name="connsiteX8" fmla="*/ 4238331 w 6565124"/>
              <a:gd name="connsiteY8" fmla="*/ 1112703 h 1112703"/>
              <a:gd name="connsiteX9" fmla="*/ 4168511 w 6565124"/>
              <a:gd name="connsiteY9" fmla="*/ 1112703 h 1112703"/>
              <a:gd name="connsiteX10" fmla="*/ 3848419 w 6565124"/>
              <a:gd name="connsiteY10" fmla="*/ 1112703 h 1112703"/>
              <a:gd name="connsiteX11" fmla="*/ 3843447 w 6565124"/>
              <a:gd name="connsiteY11" fmla="*/ 1112703 h 1112703"/>
              <a:gd name="connsiteX12" fmla="*/ 3731991 w 6565124"/>
              <a:gd name="connsiteY12" fmla="*/ 1112703 h 1112703"/>
              <a:gd name="connsiteX13" fmla="*/ 3727018 w 6565124"/>
              <a:gd name="connsiteY13" fmla="*/ 1112703 h 1112703"/>
              <a:gd name="connsiteX14" fmla="*/ 3343763 w 6565124"/>
              <a:gd name="connsiteY14" fmla="*/ 1112703 h 1112703"/>
              <a:gd name="connsiteX15" fmla="*/ 3337106 w 6565124"/>
              <a:gd name="connsiteY15" fmla="*/ 1112703 h 1112703"/>
              <a:gd name="connsiteX16" fmla="*/ 3227334 w 6565124"/>
              <a:gd name="connsiteY16" fmla="*/ 1112703 h 1112703"/>
              <a:gd name="connsiteX17" fmla="*/ 3220677 w 6565124"/>
              <a:gd name="connsiteY17" fmla="*/ 1112703 h 1112703"/>
              <a:gd name="connsiteX18" fmla="*/ 2837422 w 6565124"/>
              <a:gd name="connsiteY18" fmla="*/ 1112703 h 1112703"/>
              <a:gd name="connsiteX19" fmla="*/ 2832450 w 6565124"/>
              <a:gd name="connsiteY19" fmla="*/ 1112703 h 1112703"/>
              <a:gd name="connsiteX20" fmla="*/ 2720994 w 6565124"/>
              <a:gd name="connsiteY20" fmla="*/ 1112703 h 1112703"/>
              <a:gd name="connsiteX21" fmla="*/ 2716021 w 6565124"/>
              <a:gd name="connsiteY21" fmla="*/ 1112703 h 1112703"/>
              <a:gd name="connsiteX22" fmla="*/ 2395929 w 6565124"/>
              <a:gd name="connsiteY22" fmla="*/ 1112703 h 1112703"/>
              <a:gd name="connsiteX23" fmla="*/ 2326109 w 6565124"/>
              <a:gd name="connsiteY23" fmla="*/ 1112703 h 1112703"/>
              <a:gd name="connsiteX24" fmla="*/ 2209681 w 6565124"/>
              <a:gd name="connsiteY24" fmla="*/ 1112703 h 1112703"/>
              <a:gd name="connsiteX25" fmla="*/ 1889589 w 6565124"/>
              <a:gd name="connsiteY25" fmla="*/ 1112703 h 1112703"/>
              <a:gd name="connsiteX26" fmla="*/ 1884616 w 6565124"/>
              <a:gd name="connsiteY26" fmla="*/ 1112703 h 1112703"/>
              <a:gd name="connsiteX27" fmla="*/ 1384932 w 6565124"/>
              <a:gd name="connsiteY27" fmla="*/ 1112703 h 1112703"/>
              <a:gd name="connsiteX28" fmla="*/ 1378275 w 6565124"/>
              <a:gd name="connsiteY28" fmla="*/ 1112703 h 1112703"/>
              <a:gd name="connsiteX29" fmla="*/ 878592 w 6565124"/>
              <a:gd name="connsiteY29" fmla="*/ 1112703 h 1112703"/>
              <a:gd name="connsiteX30" fmla="*/ 873619 w 6565124"/>
              <a:gd name="connsiteY30" fmla="*/ 1112703 h 1112703"/>
              <a:gd name="connsiteX31" fmla="*/ 367278 w 6565124"/>
              <a:gd name="connsiteY31" fmla="*/ 1112703 h 1112703"/>
              <a:gd name="connsiteX32" fmla="*/ 268668 w 6565124"/>
              <a:gd name="connsiteY32" fmla="*/ 1056063 h 1112703"/>
              <a:gd name="connsiteX33" fmla="*/ 13011 w 6565124"/>
              <a:gd name="connsiteY33" fmla="*/ 612992 h 1112703"/>
              <a:gd name="connsiteX34" fmla="*/ 13011 w 6565124"/>
              <a:gd name="connsiteY34" fmla="*/ 499712 h 1112703"/>
              <a:gd name="connsiteX35" fmla="*/ 268668 w 6565124"/>
              <a:gd name="connsiteY35" fmla="*/ 56641 h 1112703"/>
              <a:gd name="connsiteX36" fmla="*/ 367278 w 6565124"/>
              <a:gd name="connsiteY36" fmla="*/ 0 h 1112703"/>
              <a:gd name="connsiteX37" fmla="*/ 870602 w 6565124"/>
              <a:gd name="connsiteY37" fmla="*/ 0 h 1112703"/>
              <a:gd name="connsiteX38" fmla="*/ 873619 w 6565124"/>
              <a:gd name="connsiteY38" fmla="*/ 0 h 1112703"/>
              <a:gd name="connsiteX39" fmla="*/ 877593 w 6565124"/>
              <a:gd name="connsiteY39" fmla="*/ 0 h 1112703"/>
              <a:gd name="connsiteX40" fmla="*/ 878592 w 6565124"/>
              <a:gd name="connsiteY40" fmla="*/ 0 h 1112703"/>
              <a:gd name="connsiteX41" fmla="*/ 963623 w 6565124"/>
              <a:gd name="connsiteY41" fmla="*/ 0 h 1112703"/>
              <a:gd name="connsiteX42" fmla="*/ 1362715 w 6565124"/>
              <a:gd name="connsiteY42" fmla="*/ 0 h 1112703"/>
              <a:gd name="connsiteX43" fmla="*/ 1378275 w 6565124"/>
              <a:gd name="connsiteY43" fmla="*/ 0 h 1112703"/>
              <a:gd name="connsiteX44" fmla="*/ 1378349 w 6565124"/>
              <a:gd name="connsiteY44" fmla="*/ 0 h 1112703"/>
              <a:gd name="connsiteX45" fmla="*/ 1384932 w 6565124"/>
              <a:gd name="connsiteY45" fmla="*/ 0 h 1112703"/>
              <a:gd name="connsiteX46" fmla="*/ 1509022 w 6565124"/>
              <a:gd name="connsiteY46" fmla="*/ 0 h 1112703"/>
              <a:gd name="connsiteX47" fmla="*/ 1881599 w 6565124"/>
              <a:gd name="connsiteY47" fmla="*/ 0 h 1112703"/>
              <a:gd name="connsiteX48" fmla="*/ 1884616 w 6565124"/>
              <a:gd name="connsiteY48" fmla="*/ 0 h 1112703"/>
              <a:gd name="connsiteX49" fmla="*/ 1888590 w 6565124"/>
              <a:gd name="connsiteY49" fmla="*/ 0 h 1112703"/>
              <a:gd name="connsiteX50" fmla="*/ 1889589 w 6565124"/>
              <a:gd name="connsiteY50" fmla="*/ 0 h 1112703"/>
              <a:gd name="connsiteX51" fmla="*/ 1974620 w 6565124"/>
              <a:gd name="connsiteY51" fmla="*/ 0 h 1112703"/>
              <a:gd name="connsiteX52" fmla="*/ 2169948 w 6565124"/>
              <a:gd name="connsiteY52" fmla="*/ 0 h 1112703"/>
              <a:gd name="connsiteX53" fmla="*/ 2209681 w 6565124"/>
              <a:gd name="connsiteY53" fmla="*/ 0 h 1112703"/>
              <a:gd name="connsiteX54" fmla="*/ 2293070 w 6565124"/>
              <a:gd name="connsiteY54" fmla="*/ 0 h 1112703"/>
              <a:gd name="connsiteX55" fmla="*/ 2326109 w 6565124"/>
              <a:gd name="connsiteY55" fmla="*/ 0 h 1112703"/>
              <a:gd name="connsiteX56" fmla="*/ 2343265 w 6565124"/>
              <a:gd name="connsiteY56" fmla="*/ 0 h 1112703"/>
              <a:gd name="connsiteX57" fmla="*/ 2395929 w 6565124"/>
              <a:gd name="connsiteY57" fmla="*/ 0 h 1112703"/>
              <a:gd name="connsiteX58" fmla="*/ 2446737 w 6565124"/>
              <a:gd name="connsiteY58" fmla="*/ 0 h 1112703"/>
              <a:gd name="connsiteX59" fmla="*/ 2456856 w 6565124"/>
              <a:gd name="connsiteY59" fmla="*/ 0 h 1112703"/>
              <a:gd name="connsiteX60" fmla="*/ 2596162 w 6565124"/>
              <a:gd name="connsiteY60" fmla="*/ 0 h 1112703"/>
              <a:gd name="connsiteX61" fmla="*/ 2628383 w 6565124"/>
              <a:gd name="connsiteY61" fmla="*/ 0 h 1112703"/>
              <a:gd name="connsiteX62" fmla="*/ 2678176 w 6565124"/>
              <a:gd name="connsiteY62" fmla="*/ 0 h 1112703"/>
              <a:gd name="connsiteX63" fmla="*/ 2713004 w 6565124"/>
              <a:gd name="connsiteY63" fmla="*/ 0 h 1112703"/>
              <a:gd name="connsiteX64" fmla="*/ 2716021 w 6565124"/>
              <a:gd name="connsiteY64" fmla="*/ 0 h 1112703"/>
              <a:gd name="connsiteX65" fmla="*/ 2719995 w 6565124"/>
              <a:gd name="connsiteY65" fmla="*/ 0 h 1112703"/>
              <a:gd name="connsiteX66" fmla="*/ 2720994 w 6565124"/>
              <a:gd name="connsiteY66" fmla="*/ 0 h 1112703"/>
              <a:gd name="connsiteX67" fmla="*/ 2738624 w 6565124"/>
              <a:gd name="connsiteY67" fmla="*/ 0 h 1112703"/>
              <a:gd name="connsiteX68" fmla="*/ 2801125 w 6565124"/>
              <a:gd name="connsiteY68" fmla="*/ 0 h 1112703"/>
              <a:gd name="connsiteX69" fmla="*/ 2806025 w 6565124"/>
              <a:gd name="connsiteY69" fmla="*/ 0 h 1112703"/>
              <a:gd name="connsiteX70" fmla="*/ 2829433 w 6565124"/>
              <a:gd name="connsiteY70" fmla="*/ 0 h 1112703"/>
              <a:gd name="connsiteX71" fmla="*/ 2832450 w 6565124"/>
              <a:gd name="connsiteY71" fmla="*/ 0 h 1112703"/>
              <a:gd name="connsiteX72" fmla="*/ 2836424 w 6565124"/>
              <a:gd name="connsiteY72" fmla="*/ 0 h 1112703"/>
              <a:gd name="connsiteX73" fmla="*/ 2837422 w 6565124"/>
              <a:gd name="connsiteY73" fmla="*/ 0 h 1112703"/>
              <a:gd name="connsiteX74" fmla="*/ 2922453 w 6565124"/>
              <a:gd name="connsiteY74" fmla="*/ 0 h 1112703"/>
              <a:gd name="connsiteX75" fmla="*/ 2974263 w 6565124"/>
              <a:gd name="connsiteY75" fmla="*/ 0 h 1112703"/>
              <a:gd name="connsiteX76" fmla="*/ 3090429 w 6565124"/>
              <a:gd name="connsiteY76" fmla="*/ 0 h 1112703"/>
              <a:gd name="connsiteX77" fmla="*/ 3090692 w 6565124"/>
              <a:gd name="connsiteY77" fmla="*/ 0 h 1112703"/>
              <a:gd name="connsiteX78" fmla="*/ 3205117 w 6565124"/>
              <a:gd name="connsiteY78" fmla="*/ 0 h 1112703"/>
              <a:gd name="connsiteX79" fmla="*/ 3206858 w 6565124"/>
              <a:gd name="connsiteY79" fmla="*/ 0 h 1112703"/>
              <a:gd name="connsiteX80" fmla="*/ 3220677 w 6565124"/>
              <a:gd name="connsiteY80" fmla="*/ 0 h 1112703"/>
              <a:gd name="connsiteX81" fmla="*/ 3220751 w 6565124"/>
              <a:gd name="connsiteY81" fmla="*/ 0 h 1112703"/>
              <a:gd name="connsiteX82" fmla="*/ 3227334 w 6565124"/>
              <a:gd name="connsiteY82" fmla="*/ 0 h 1112703"/>
              <a:gd name="connsiteX83" fmla="*/ 3321545 w 6565124"/>
              <a:gd name="connsiteY83" fmla="*/ 0 h 1112703"/>
              <a:gd name="connsiteX84" fmla="*/ 3337106 w 6565124"/>
              <a:gd name="connsiteY84" fmla="*/ 0 h 1112703"/>
              <a:gd name="connsiteX85" fmla="*/ 3337180 w 6565124"/>
              <a:gd name="connsiteY85" fmla="*/ 0 h 1112703"/>
              <a:gd name="connsiteX86" fmla="*/ 3343763 w 6565124"/>
              <a:gd name="connsiteY86" fmla="*/ 0 h 1112703"/>
              <a:gd name="connsiteX87" fmla="*/ 3351424 w 6565124"/>
              <a:gd name="connsiteY87" fmla="*/ 0 h 1112703"/>
              <a:gd name="connsiteX88" fmla="*/ 3467852 w 6565124"/>
              <a:gd name="connsiteY88" fmla="*/ 0 h 1112703"/>
              <a:gd name="connsiteX89" fmla="*/ 3522951 w 6565124"/>
              <a:gd name="connsiteY89" fmla="*/ 0 h 1112703"/>
              <a:gd name="connsiteX90" fmla="*/ 3633192 w 6565124"/>
              <a:gd name="connsiteY90" fmla="*/ 0 h 1112703"/>
              <a:gd name="connsiteX91" fmla="*/ 3639380 w 6565124"/>
              <a:gd name="connsiteY91" fmla="*/ 0 h 1112703"/>
              <a:gd name="connsiteX92" fmla="*/ 3695692 w 6565124"/>
              <a:gd name="connsiteY92" fmla="*/ 0 h 1112703"/>
              <a:gd name="connsiteX93" fmla="*/ 3724001 w 6565124"/>
              <a:gd name="connsiteY93" fmla="*/ 0 h 1112703"/>
              <a:gd name="connsiteX94" fmla="*/ 3727018 w 6565124"/>
              <a:gd name="connsiteY94" fmla="*/ 0 h 1112703"/>
              <a:gd name="connsiteX95" fmla="*/ 3730992 w 6565124"/>
              <a:gd name="connsiteY95" fmla="*/ 0 h 1112703"/>
              <a:gd name="connsiteX96" fmla="*/ 3731991 w 6565124"/>
              <a:gd name="connsiteY96" fmla="*/ 0 h 1112703"/>
              <a:gd name="connsiteX97" fmla="*/ 3749620 w 6565124"/>
              <a:gd name="connsiteY97" fmla="*/ 0 h 1112703"/>
              <a:gd name="connsiteX98" fmla="*/ 3812121 w 6565124"/>
              <a:gd name="connsiteY98" fmla="*/ 0 h 1112703"/>
              <a:gd name="connsiteX99" fmla="*/ 3817022 w 6565124"/>
              <a:gd name="connsiteY99" fmla="*/ 0 h 1112703"/>
              <a:gd name="connsiteX100" fmla="*/ 3840430 w 6565124"/>
              <a:gd name="connsiteY100" fmla="*/ 0 h 1112703"/>
              <a:gd name="connsiteX101" fmla="*/ 3843447 w 6565124"/>
              <a:gd name="connsiteY101" fmla="*/ 0 h 1112703"/>
              <a:gd name="connsiteX102" fmla="*/ 3847421 w 6565124"/>
              <a:gd name="connsiteY102" fmla="*/ 0 h 1112703"/>
              <a:gd name="connsiteX103" fmla="*/ 3848419 w 6565124"/>
              <a:gd name="connsiteY103" fmla="*/ 0 h 1112703"/>
              <a:gd name="connsiteX104" fmla="*/ 3933450 w 6565124"/>
              <a:gd name="connsiteY104" fmla="*/ 0 h 1112703"/>
              <a:gd name="connsiteX105" fmla="*/ 4012350 w 6565124"/>
              <a:gd name="connsiteY105" fmla="*/ 0 h 1112703"/>
              <a:gd name="connsiteX106" fmla="*/ 4135472 w 6565124"/>
              <a:gd name="connsiteY106" fmla="*/ 0 h 1112703"/>
              <a:gd name="connsiteX107" fmla="*/ 4168511 w 6565124"/>
              <a:gd name="connsiteY107" fmla="*/ 0 h 1112703"/>
              <a:gd name="connsiteX108" fmla="*/ 4177020 w 6565124"/>
              <a:gd name="connsiteY108" fmla="*/ 0 h 1112703"/>
              <a:gd name="connsiteX109" fmla="*/ 4185667 w 6565124"/>
              <a:gd name="connsiteY109" fmla="*/ 0 h 1112703"/>
              <a:gd name="connsiteX110" fmla="*/ 4231748 w 6565124"/>
              <a:gd name="connsiteY110" fmla="*/ 0 h 1112703"/>
              <a:gd name="connsiteX111" fmla="*/ 4238331 w 6565124"/>
              <a:gd name="connsiteY111" fmla="*/ 0 h 1112703"/>
              <a:gd name="connsiteX112" fmla="*/ 4299258 w 6565124"/>
              <a:gd name="connsiteY112" fmla="*/ 0 h 1112703"/>
              <a:gd name="connsiteX113" fmla="*/ 4302096 w 6565124"/>
              <a:gd name="connsiteY113" fmla="*/ 0 h 1112703"/>
              <a:gd name="connsiteX114" fmla="*/ 4354760 w 6565124"/>
              <a:gd name="connsiteY114" fmla="*/ 0 h 1112703"/>
              <a:gd name="connsiteX115" fmla="*/ 4470785 w 6565124"/>
              <a:gd name="connsiteY115" fmla="*/ 0 h 1112703"/>
              <a:gd name="connsiteX116" fmla="*/ 4671835 w 6565124"/>
              <a:gd name="connsiteY116" fmla="*/ 0 h 1112703"/>
              <a:gd name="connsiteX117" fmla="*/ 4674852 w 6565124"/>
              <a:gd name="connsiteY117" fmla="*/ 0 h 1112703"/>
              <a:gd name="connsiteX118" fmla="*/ 4678826 w 6565124"/>
              <a:gd name="connsiteY118" fmla="*/ 0 h 1112703"/>
              <a:gd name="connsiteX119" fmla="*/ 4679824 w 6565124"/>
              <a:gd name="connsiteY119" fmla="*/ 0 h 1112703"/>
              <a:gd name="connsiteX120" fmla="*/ 4764855 w 6565124"/>
              <a:gd name="connsiteY120" fmla="*/ 0 h 1112703"/>
              <a:gd name="connsiteX121" fmla="*/ 5163947 w 6565124"/>
              <a:gd name="connsiteY121" fmla="*/ 0 h 1112703"/>
              <a:gd name="connsiteX122" fmla="*/ 5179508 w 6565124"/>
              <a:gd name="connsiteY122" fmla="*/ 0 h 1112703"/>
              <a:gd name="connsiteX123" fmla="*/ 5179582 w 6565124"/>
              <a:gd name="connsiteY123" fmla="*/ 0 h 1112703"/>
              <a:gd name="connsiteX124" fmla="*/ 5186165 w 6565124"/>
              <a:gd name="connsiteY124" fmla="*/ 0 h 1112703"/>
              <a:gd name="connsiteX125" fmla="*/ 5310254 w 6565124"/>
              <a:gd name="connsiteY125" fmla="*/ 0 h 1112703"/>
              <a:gd name="connsiteX126" fmla="*/ 5682832 w 6565124"/>
              <a:gd name="connsiteY126" fmla="*/ 0 h 1112703"/>
              <a:gd name="connsiteX127" fmla="*/ 5685849 w 6565124"/>
              <a:gd name="connsiteY127" fmla="*/ 0 h 1112703"/>
              <a:gd name="connsiteX128" fmla="*/ 5689822 w 6565124"/>
              <a:gd name="connsiteY128" fmla="*/ 0 h 1112703"/>
              <a:gd name="connsiteX129" fmla="*/ 5690821 w 6565124"/>
              <a:gd name="connsiteY129" fmla="*/ 0 h 1112703"/>
              <a:gd name="connsiteX130" fmla="*/ 5775852 w 6565124"/>
              <a:gd name="connsiteY130" fmla="*/ 0 h 1112703"/>
              <a:gd name="connsiteX131" fmla="*/ 6197162 w 6565124"/>
              <a:gd name="connsiteY131" fmla="*/ 0 h 1112703"/>
              <a:gd name="connsiteX132" fmla="*/ 6295772 w 6565124"/>
              <a:gd name="connsiteY132" fmla="*/ 56641 h 1112703"/>
              <a:gd name="connsiteX133" fmla="*/ 6551428 w 6565124"/>
              <a:gd name="connsiteY133" fmla="*/ 499712 h 1112703"/>
              <a:gd name="connsiteX134" fmla="*/ 6551428 w 6565124"/>
              <a:gd name="connsiteY134" fmla="*/ 612992 h 1112703"/>
              <a:gd name="connsiteX135" fmla="*/ 6295772 w 6565124"/>
              <a:gd name="connsiteY135" fmla="*/ 1056063 h 1112703"/>
              <a:gd name="connsiteX136" fmla="*/ 6197162 w 6565124"/>
              <a:gd name="connsiteY136" fmla="*/ 1112703 h 11127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Lst>
            <a:rect l="l" t="t" r="r" b="b"/>
            <a:pathLst>
              <a:path w="6565124" h="1112703">
                <a:moveTo>
                  <a:pt x="6197162" y="1112703"/>
                </a:moveTo>
                <a:lnTo>
                  <a:pt x="5690821" y="1112703"/>
                </a:lnTo>
                <a:lnTo>
                  <a:pt x="5685849" y="1112703"/>
                </a:lnTo>
                <a:lnTo>
                  <a:pt x="5186165" y="1112703"/>
                </a:lnTo>
                <a:lnTo>
                  <a:pt x="5179508" y="1112703"/>
                </a:lnTo>
                <a:lnTo>
                  <a:pt x="4679824" y="1112703"/>
                </a:lnTo>
                <a:lnTo>
                  <a:pt x="4674852" y="1112703"/>
                </a:lnTo>
                <a:lnTo>
                  <a:pt x="4354760" y="1112703"/>
                </a:lnTo>
                <a:lnTo>
                  <a:pt x="4238331" y="1112703"/>
                </a:lnTo>
                <a:lnTo>
                  <a:pt x="4168511" y="1112703"/>
                </a:lnTo>
                <a:lnTo>
                  <a:pt x="3848419" y="1112703"/>
                </a:lnTo>
                <a:lnTo>
                  <a:pt x="3843447" y="1112703"/>
                </a:lnTo>
                <a:lnTo>
                  <a:pt x="3731991" y="1112703"/>
                </a:lnTo>
                <a:lnTo>
                  <a:pt x="3727018" y="1112703"/>
                </a:lnTo>
                <a:lnTo>
                  <a:pt x="3343763" y="1112703"/>
                </a:lnTo>
                <a:lnTo>
                  <a:pt x="3337106" y="1112703"/>
                </a:lnTo>
                <a:lnTo>
                  <a:pt x="3227334" y="1112703"/>
                </a:lnTo>
                <a:lnTo>
                  <a:pt x="3220677" y="1112703"/>
                </a:lnTo>
                <a:lnTo>
                  <a:pt x="2837422" y="1112703"/>
                </a:lnTo>
                <a:lnTo>
                  <a:pt x="2832450" y="1112703"/>
                </a:lnTo>
                <a:lnTo>
                  <a:pt x="2720994" y="1112703"/>
                </a:lnTo>
                <a:lnTo>
                  <a:pt x="2716021" y="1112703"/>
                </a:lnTo>
                <a:lnTo>
                  <a:pt x="2395929" y="1112703"/>
                </a:lnTo>
                <a:lnTo>
                  <a:pt x="2326109" y="1112703"/>
                </a:lnTo>
                <a:lnTo>
                  <a:pt x="2209681" y="1112703"/>
                </a:lnTo>
                <a:lnTo>
                  <a:pt x="1889589" y="1112703"/>
                </a:lnTo>
                <a:lnTo>
                  <a:pt x="1884616" y="1112703"/>
                </a:lnTo>
                <a:lnTo>
                  <a:pt x="1384932" y="1112703"/>
                </a:lnTo>
                <a:lnTo>
                  <a:pt x="1378275" y="1112703"/>
                </a:lnTo>
                <a:lnTo>
                  <a:pt x="878592" y="1112703"/>
                </a:lnTo>
                <a:lnTo>
                  <a:pt x="873619" y="1112703"/>
                </a:lnTo>
                <a:lnTo>
                  <a:pt x="367278" y="1112703"/>
                </a:lnTo>
                <a:cubicBezTo>
                  <a:pt x="331669" y="1112703"/>
                  <a:pt x="286929" y="1087124"/>
                  <a:pt x="268668" y="1056063"/>
                </a:cubicBezTo>
                <a:cubicBezTo>
                  <a:pt x="13011" y="612992"/>
                  <a:pt x="13011" y="612992"/>
                  <a:pt x="13011" y="612992"/>
                </a:cubicBezTo>
                <a:cubicBezTo>
                  <a:pt x="-4337" y="581931"/>
                  <a:pt x="-4337" y="530773"/>
                  <a:pt x="13011" y="499712"/>
                </a:cubicBezTo>
                <a:cubicBezTo>
                  <a:pt x="268668" y="56641"/>
                  <a:pt x="268668" y="56641"/>
                  <a:pt x="268668" y="56641"/>
                </a:cubicBezTo>
                <a:cubicBezTo>
                  <a:pt x="286929" y="25580"/>
                  <a:pt x="331669" y="0"/>
                  <a:pt x="367278" y="0"/>
                </a:cubicBezTo>
                <a:cubicBezTo>
                  <a:pt x="750764" y="0"/>
                  <a:pt x="846635" y="0"/>
                  <a:pt x="870602" y="0"/>
                </a:cubicBezTo>
                <a:lnTo>
                  <a:pt x="873619" y="0"/>
                </a:lnTo>
                <a:lnTo>
                  <a:pt x="877593" y="0"/>
                </a:lnTo>
                <a:cubicBezTo>
                  <a:pt x="878592" y="0"/>
                  <a:pt x="878592" y="0"/>
                  <a:pt x="878592" y="0"/>
                </a:cubicBezTo>
                <a:lnTo>
                  <a:pt x="963623" y="0"/>
                </a:lnTo>
                <a:cubicBezTo>
                  <a:pt x="1226941" y="0"/>
                  <a:pt x="1325686" y="0"/>
                  <a:pt x="1362715" y="0"/>
                </a:cubicBezTo>
                <a:lnTo>
                  <a:pt x="1378275" y="0"/>
                </a:lnTo>
                <a:lnTo>
                  <a:pt x="1378349" y="0"/>
                </a:lnTo>
                <a:cubicBezTo>
                  <a:pt x="1384932" y="0"/>
                  <a:pt x="1384932" y="0"/>
                  <a:pt x="1384932" y="0"/>
                </a:cubicBezTo>
                <a:lnTo>
                  <a:pt x="1509022" y="0"/>
                </a:lnTo>
                <a:cubicBezTo>
                  <a:pt x="1784605" y="0"/>
                  <a:pt x="1860628" y="0"/>
                  <a:pt x="1881599" y="0"/>
                </a:cubicBezTo>
                <a:lnTo>
                  <a:pt x="1884616" y="0"/>
                </a:lnTo>
                <a:lnTo>
                  <a:pt x="1888590" y="0"/>
                </a:lnTo>
                <a:cubicBezTo>
                  <a:pt x="1889589" y="0"/>
                  <a:pt x="1889589" y="0"/>
                  <a:pt x="1889589" y="0"/>
                </a:cubicBezTo>
                <a:lnTo>
                  <a:pt x="1974620" y="0"/>
                </a:lnTo>
                <a:cubicBezTo>
                  <a:pt x="2053615" y="0"/>
                  <a:pt x="2117799" y="0"/>
                  <a:pt x="2169948" y="0"/>
                </a:cubicBezTo>
                <a:lnTo>
                  <a:pt x="2209681" y="0"/>
                </a:lnTo>
                <a:lnTo>
                  <a:pt x="2293070" y="0"/>
                </a:lnTo>
                <a:lnTo>
                  <a:pt x="2326109" y="0"/>
                </a:lnTo>
                <a:lnTo>
                  <a:pt x="2343265" y="0"/>
                </a:lnTo>
                <a:cubicBezTo>
                  <a:pt x="2395929" y="0"/>
                  <a:pt x="2395929" y="0"/>
                  <a:pt x="2395929" y="0"/>
                </a:cubicBezTo>
                <a:lnTo>
                  <a:pt x="2446737" y="0"/>
                </a:lnTo>
                <a:lnTo>
                  <a:pt x="2456856" y="0"/>
                </a:lnTo>
                <a:lnTo>
                  <a:pt x="2596162" y="0"/>
                </a:lnTo>
                <a:lnTo>
                  <a:pt x="2628383" y="0"/>
                </a:lnTo>
                <a:lnTo>
                  <a:pt x="2678176" y="0"/>
                </a:lnTo>
                <a:lnTo>
                  <a:pt x="2713004" y="0"/>
                </a:lnTo>
                <a:lnTo>
                  <a:pt x="2716021" y="0"/>
                </a:lnTo>
                <a:lnTo>
                  <a:pt x="2719995" y="0"/>
                </a:lnTo>
                <a:lnTo>
                  <a:pt x="2720994" y="0"/>
                </a:lnTo>
                <a:lnTo>
                  <a:pt x="2738624" y="0"/>
                </a:lnTo>
                <a:cubicBezTo>
                  <a:pt x="2766661" y="0"/>
                  <a:pt x="2786742" y="0"/>
                  <a:pt x="2801125" y="0"/>
                </a:cubicBezTo>
                <a:lnTo>
                  <a:pt x="2806025" y="0"/>
                </a:lnTo>
                <a:lnTo>
                  <a:pt x="2829433" y="0"/>
                </a:lnTo>
                <a:lnTo>
                  <a:pt x="2832450" y="0"/>
                </a:lnTo>
                <a:lnTo>
                  <a:pt x="2836424" y="0"/>
                </a:lnTo>
                <a:cubicBezTo>
                  <a:pt x="2837422" y="0"/>
                  <a:pt x="2837422" y="0"/>
                  <a:pt x="2837422" y="0"/>
                </a:cubicBezTo>
                <a:lnTo>
                  <a:pt x="2922453" y="0"/>
                </a:lnTo>
                <a:lnTo>
                  <a:pt x="2974263" y="0"/>
                </a:lnTo>
                <a:lnTo>
                  <a:pt x="3090429" y="0"/>
                </a:lnTo>
                <a:lnTo>
                  <a:pt x="3090692" y="0"/>
                </a:lnTo>
                <a:lnTo>
                  <a:pt x="3205117" y="0"/>
                </a:lnTo>
                <a:lnTo>
                  <a:pt x="3206858" y="0"/>
                </a:lnTo>
                <a:lnTo>
                  <a:pt x="3220677" y="0"/>
                </a:lnTo>
                <a:lnTo>
                  <a:pt x="3220751" y="0"/>
                </a:lnTo>
                <a:lnTo>
                  <a:pt x="3227334" y="0"/>
                </a:lnTo>
                <a:lnTo>
                  <a:pt x="3321545" y="0"/>
                </a:lnTo>
                <a:lnTo>
                  <a:pt x="3337106" y="0"/>
                </a:lnTo>
                <a:lnTo>
                  <a:pt x="3337180" y="0"/>
                </a:lnTo>
                <a:cubicBezTo>
                  <a:pt x="3343763" y="0"/>
                  <a:pt x="3343763" y="0"/>
                  <a:pt x="3343763" y="0"/>
                </a:cubicBezTo>
                <a:lnTo>
                  <a:pt x="3351424" y="0"/>
                </a:lnTo>
                <a:lnTo>
                  <a:pt x="3467852" y="0"/>
                </a:lnTo>
                <a:lnTo>
                  <a:pt x="3522951" y="0"/>
                </a:lnTo>
                <a:lnTo>
                  <a:pt x="3633192" y="0"/>
                </a:lnTo>
                <a:lnTo>
                  <a:pt x="3639380" y="0"/>
                </a:lnTo>
                <a:lnTo>
                  <a:pt x="3695692" y="0"/>
                </a:lnTo>
                <a:lnTo>
                  <a:pt x="3724001" y="0"/>
                </a:lnTo>
                <a:lnTo>
                  <a:pt x="3727018" y="0"/>
                </a:lnTo>
                <a:lnTo>
                  <a:pt x="3730992" y="0"/>
                </a:lnTo>
                <a:lnTo>
                  <a:pt x="3731991" y="0"/>
                </a:lnTo>
                <a:lnTo>
                  <a:pt x="3749620" y="0"/>
                </a:lnTo>
                <a:cubicBezTo>
                  <a:pt x="3777658" y="0"/>
                  <a:pt x="3797739" y="0"/>
                  <a:pt x="3812121" y="0"/>
                </a:cubicBezTo>
                <a:lnTo>
                  <a:pt x="3817022" y="0"/>
                </a:lnTo>
                <a:lnTo>
                  <a:pt x="3840430" y="0"/>
                </a:lnTo>
                <a:lnTo>
                  <a:pt x="3843447" y="0"/>
                </a:lnTo>
                <a:lnTo>
                  <a:pt x="3847421" y="0"/>
                </a:lnTo>
                <a:cubicBezTo>
                  <a:pt x="3848419" y="0"/>
                  <a:pt x="3848419" y="0"/>
                  <a:pt x="3848419" y="0"/>
                </a:cubicBezTo>
                <a:lnTo>
                  <a:pt x="3933450" y="0"/>
                </a:lnTo>
                <a:lnTo>
                  <a:pt x="4012350" y="0"/>
                </a:lnTo>
                <a:lnTo>
                  <a:pt x="4135472" y="0"/>
                </a:lnTo>
                <a:lnTo>
                  <a:pt x="4168511" y="0"/>
                </a:lnTo>
                <a:lnTo>
                  <a:pt x="4177020" y="0"/>
                </a:lnTo>
                <a:lnTo>
                  <a:pt x="4185667" y="0"/>
                </a:lnTo>
                <a:lnTo>
                  <a:pt x="4231748" y="0"/>
                </a:lnTo>
                <a:lnTo>
                  <a:pt x="4238331" y="0"/>
                </a:lnTo>
                <a:lnTo>
                  <a:pt x="4299258" y="0"/>
                </a:lnTo>
                <a:lnTo>
                  <a:pt x="4302096" y="0"/>
                </a:lnTo>
                <a:cubicBezTo>
                  <a:pt x="4354760" y="0"/>
                  <a:pt x="4354760" y="0"/>
                  <a:pt x="4354760" y="0"/>
                </a:cubicBezTo>
                <a:lnTo>
                  <a:pt x="4470785" y="0"/>
                </a:lnTo>
                <a:cubicBezTo>
                  <a:pt x="4609411" y="0"/>
                  <a:pt x="4656107" y="0"/>
                  <a:pt x="4671835" y="0"/>
                </a:cubicBezTo>
                <a:lnTo>
                  <a:pt x="4674852" y="0"/>
                </a:lnTo>
                <a:lnTo>
                  <a:pt x="4678826" y="0"/>
                </a:lnTo>
                <a:cubicBezTo>
                  <a:pt x="4679824" y="0"/>
                  <a:pt x="4679824" y="0"/>
                  <a:pt x="4679824" y="0"/>
                </a:cubicBezTo>
                <a:lnTo>
                  <a:pt x="4764855" y="0"/>
                </a:lnTo>
                <a:cubicBezTo>
                  <a:pt x="5028174" y="0"/>
                  <a:pt x="5126918" y="0"/>
                  <a:pt x="5163947" y="0"/>
                </a:cubicBezTo>
                <a:lnTo>
                  <a:pt x="5179508" y="0"/>
                </a:lnTo>
                <a:lnTo>
                  <a:pt x="5179582" y="0"/>
                </a:lnTo>
                <a:cubicBezTo>
                  <a:pt x="5186165" y="0"/>
                  <a:pt x="5186165" y="0"/>
                  <a:pt x="5186165" y="0"/>
                </a:cubicBezTo>
                <a:lnTo>
                  <a:pt x="5310254" y="0"/>
                </a:lnTo>
                <a:cubicBezTo>
                  <a:pt x="5585838" y="0"/>
                  <a:pt x="5661860" y="0"/>
                  <a:pt x="5682832" y="0"/>
                </a:cubicBezTo>
                <a:lnTo>
                  <a:pt x="5685849" y="0"/>
                </a:lnTo>
                <a:lnTo>
                  <a:pt x="5689822" y="0"/>
                </a:lnTo>
                <a:cubicBezTo>
                  <a:pt x="5690821" y="0"/>
                  <a:pt x="5690821" y="0"/>
                  <a:pt x="5690821" y="0"/>
                </a:cubicBezTo>
                <a:lnTo>
                  <a:pt x="5775852" y="0"/>
                </a:lnTo>
                <a:cubicBezTo>
                  <a:pt x="6197162" y="0"/>
                  <a:pt x="6197162" y="0"/>
                  <a:pt x="6197162" y="0"/>
                </a:cubicBezTo>
                <a:cubicBezTo>
                  <a:pt x="6233684" y="0"/>
                  <a:pt x="6277511" y="25580"/>
                  <a:pt x="6295772" y="56641"/>
                </a:cubicBezTo>
                <a:cubicBezTo>
                  <a:pt x="6551428" y="499712"/>
                  <a:pt x="6551428" y="499712"/>
                  <a:pt x="6551428" y="499712"/>
                </a:cubicBezTo>
                <a:cubicBezTo>
                  <a:pt x="6569690" y="530772"/>
                  <a:pt x="6569690" y="581931"/>
                  <a:pt x="6551428" y="612992"/>
                </a:cubicBezTo>
                <a:cubicBezTo>
                  <a:pt x="6295772" y="1056063"/>
                  <a:pt x="6295772" y="1056063"/>
                  <a:pt x="6295772" y="1056063"/>
                </a:cubicBezTo>
                <a:cubicBezTo>
                  <a:pt x="6277511" y="1087124"/>
                  <a:pt x="6233684" y="1112703"/>
                  <a:pt x="6197162" y="1112703"/>
                </a:cubicBezTo>
                <a:close/>
              </a:path>
            </a:pathLst>
          </a:custGeom>
          <a:solidFill>
            <a:schemeClr val="accent6">
              <a:lumMod val="60000"/>
              <a:lumOff val="40000"/>
            </a:schemeClr>
          </a:solidFill>
          <a:ln>
            <a:noFill/>
          </a:ln>
        </p:spPr>
        <p:style>
          <a:lnRef idx="2">
            <a:schemeClr val="accent2">
              <a:shade val="50000"/>
            </a:schemeClr>
          </a:lnRef>
          <a:fillRef idx="1">
            <a:schemeClr val="accent2"/>
          </a:fillRef>
          <a:effectRef idx="0">
            <a:schemeClr val="accent2"/>
          </a:effectRef>
          <a:fontRef idx="minor">
            <a:schemeClr val="lt1"/>
          </a:fontRef>
        </p:style>
        <p:txBody>
          <a:bodyPr vert="horz" wrap="square" lIns="91440" tIns="45720" rIns="91440" bIns="45720" numCol="1" anchor="t" anchorCtr="0" compatLnSpc="1"/>
          <a:lstStyle/>
          <a:p>
            <a:endParaRPr lang="zh-CN" altLang="en-US" sz="2000">
              <a:solidFill>
                <a:schemeClr val="accent6">
                  <a:lumMod val="50000"/>
                </a:schemeClr>
              </a:solidFill>
            </a:endParaRPr>
          </a:p>
        </p:txBody>
      </p:sp>
      <p:sp>
        <p:nvSpPr>
          <p:cNvPr id="6" name="Rectangle 11">
            <a:extLst>
              <a:ext uri="{FF2B5EF4-FFF2-40B4-BE49-F238E27FC236}">
                <a16:creationId xmlns:a16="http://schemas.microsoft.com/office/drawing/2014/main" id="{BEBDEFF6-403A-4F18-B5A8-CE83D7ED1A26}"/>
              </a:ext>
            </a:extLst>
          </p:cNvPr>
          <p:cNvSpPr>
            <a:spLocks noChangeArrowheads="1"/>
          </p:cNvSpPr>
          <p:nvPr/>
        </p:nvSpPr>
        <p:spPr bwMode="gray">
          <a:xfrm>
            <a:off x="3769075" y="2325994"/>
            <a:ext cx="5476525" cy="1231106"/>
          </a:xfrm>
          <a:prstGeom prst="rect">
            <a:avLst/>
          </a:prstGeom>
          <a:solidFill>
            <a:schemeClr val="accent6">
              <a:lumMod val="60000"/>
              <a:lumOff val="40000"/>
            </a:schemeClr>
          </a:solidFill>
          <a:ln>
            <a:noFill/>
          </a:ln>
        </p:spPr>
        <p:txBody>
          <a:bodyPr wrap="square" lIns="0" tIns="0" rIns="0" bIns="0">
            <a:spAutoFit/>
          </a:bodyPr>
          <a:lstStyle/>
          <a:p>
            <a:pPr algn="ctr"/>
            <a:r>
              <a:rPr lang="en-US" altLang="zh-CN" sz="8000" b="1">
                <a:solidFill>
                  <a:schemeClr val="accent6">
                    <a:lumMod val="50000"/>
                  </a:schemeClr>
                </a:solidFill>
                <a:latin typeface="UTM Netmuc KT" panose="02040603050506020204" pitchFamily="18" charset="0"/>
                <a:ea typeface="微软雅黑" panose="020B0503020204020204" charset="-122"/>
              </a:rPr>
              <a:t>KHỞI ĐỘNG</a:t>
            </a:r>
            <a:endParaRPr lang="zh-CN" altLang="en-US" sz="8000" b="1" dirty="0">
              <a:solidFill>
                <a:schemeClr val="accent6">
                  <a:lumMod val="50000"/>
                </a:schemeClr>
              </a:solidFill>
              <a:latin typeface="UTM Netmuc KT" panose="02040603050506020204" pitchFamily="18" charset="0"/>
              <a:ea typeface="微软雅黑" panose="020B0503020204020204" charset="-122"/>
            </a:endParaRPr>
          </a:p>
        </p:txBody>
      </p:sp>
    </p:spTree>
    <p:extLst>
      <p:ext uri="{BB962C8B-B14F-4D97-AF65-F5344CB8AC3E}">
        <p14:creationId xmlns:p14="http://schemas.microsoft.com/office/powerpoint/2010/main" val="6856120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1000" fill="hold"/>
                                        <p:tgtEl>
                                          <p:spTgt spid="5"/>
                                        </p:tgtEl>
                                        <p:attrNameLst>
                                          <p:attrName>ppt_w</p:attrName>
                                        </p:attrNameLst>
                                      </p:cBhvr>
                                      <p:tavLst>
                                        <p:tav tm="0">
                                          <p:val>
                                            <p:strVal val="#ppt_w*0.70"/>
                                          </p:val>
                                        </p:tav>
                                        <p:tav tm="100000">
                                          <p:val>
                                            <p:strVal val="#ppt_w"/>
                                          </p:val>
                                        </p:tav>
                                      </p:tavLst>
                                    </p:anim>
                                    <p:anim calcmode="lin" valueType="num">
                                      <p:cBhvr>
                                        <p:cTn id="8" dur="1000" fill="hold"/>
                                        <p:tgtEl>
                                          <p:spTgt spid="5"/>
                                        </p:tgtEl>
                                        <p:attrNameLst>
                                          <p:attrName>ppt_h</p:attrName>
                                        </p:attrNameLst>
                                      </p:cBhvr>
                                      <p:tavLst>
                                        <p:tav tm="0">
                                          <p:val>
                                            <p:strVal val="#ppt_h"/>
                                          </p:val>
                                        </p:tav>
                                        <p:tav tm="100000">
                                          <p:val>
                                            <p:strVal val="#ppt_h"/>
                                          </p:val>
                                        </p:tav>
                                      </p:tavLst>
                                    </p:anim>
                                    <p:animEffect transition="in" filter="fade">
                                      <p:cBhvr>
                                        <p:cTn id="9" dur="1000"/>
                                        <p:tgtEl>
                                          <p:spTgt spid="5"/>
                                        </p:tgtEl>
                                      </p:cBhvr>
                                    </p:animEffect>
                                  </p:childTnLst>
                                </p:cTn>
                              </p:par>
                            </p:childTnLst>
                          </p:cTn>
                        </p:par>
                        <p:par>
                          <p:cTn id="10" fill="hold">
                            <p:stCondLst>
                              <p:cond delay="1000"/>
                            </p:stCondLst>
                            <p:childTnLst>
                              <p:par>
                                <p:cTn id="11" presetID="10" presetClass="entr" presetSubtype="0" fill="hold" grpId="0" nodeType="afterEffect">
                                  <p:stCondLst>
                                    <p:cond delay="0"/>
                                  </p:stCondLst>
                                  <p:iterate type="lt">
                                    <p:tmPct val="10000"/>
                                  </p:iterate>
                                  <p:childTnLst>
                                    <p:set>
                                      <p:cBhvr>
                                        <p:cTn id="12" dur="1" fill="hold">
                                          <p:stCondLst>
                                            <p:cond delay="0"/>
                                          </p:stCondLst>
                                        </p:cTn>
                                        <p:tgtEl>
                                          <p:spTgt spid="6"/>
                                        </p:tgtEl>
                                        <p:attrNameLst>
                                          <p:attrName>style.visibility</p:attrName>
                                        </p:attrNameLst>
                                      </p:cBhvr>
                                      <p:to>
                                        <p:strVal val="visible"/>
                                      </p:to>
                                    </p:set>
                                    <p:animEffect transition="in" filter="fade">
                                      <p:cBhvr>
                                        <p:cTn id="13"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ldLvl="0" animBg="1"/>
      <p:bldP spid="6"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croll: Horizontal 1">
            <a:extLst>
              <a:ext uri="{FF2B5EF4-FFF2-40B4-BE49-F238E27FC236}">
                <a16:creationId xmlns:a16="http://schemas.microsoft.com/office/drawing/2014/main" id="{A9910571-4D2C-4DC6-B359-CE004C46CEE2}"/>
              </a:ext>
            </a:extLst>
          </p:cNvPr>
          <p:cNvSpPr/>
          <p:nvPr/>
        </p:nvSpPr>
        <p:spPr>
          <a:xfrm>
            <a:off x="3333761" y="408346"/>
            <a:ext cx="5350630" cy="1665541"/>
          </a:xfrm>
          <a:prstGeom prst="horizontalScroll">
            <a:avLst/>
          </a:prstGeom>
          <a:solidFill>
            <a:schemeClr val="accent6">
              <a:lumMod val="20000"/>
              <a:lumOff val="80000"/>
            </a:schemeClr>
          </a:solidFill>
          <a:ln w="38100">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b="1">
                <a:solidFill>
                  <a:schemeClr val="accent6">
                    <a:lumMod val="50000"/>
                  </a:schemeClr>
                </a:solidFill>
              </a:rPr>
              <a:t>ĐẶT TÍNH RỒI TÍNH</a:t>
            </a:r>
          </a:p>
        </p:txBody>
      </p:sp>
      <p:sp>
        <p:nvSpPr>
          <p:cNvPr id="5" name="Text Box 24">
            <a:extLst>
              <a:ext uri="{FF2B5EF4-FFF2-40B4-BE49-F238E27FC236}">
                <a16:creationId xmlns:a16="http://schemas.microsoft.com/office/drawing/2014/main" id="{4F9CBD85-334B-4BA8-BD47-B396B1332A11}"/>
              </a:ext>
            </a:extLst>
          </p:cNvPr>
          <p:cNvSpPr txBox="1">
            <a:spLocks noChangeArrowheads="1"/>
          </p:cNvSpPr>
          <p:nvPr/>
        </p:nvSpPr>
        <p:spPr bwMode="auto">
          <a:xfrm>
            <a:off x="1714500" y="3006590"/>
            <a:ext cx="381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Arial" panose="020B0604020202020204" pitchFamily="34" charset="0"/>
                <a:cs typeface="Times New Roman" panose="02020603050405020304" pitchFamily="18" charset="0"/>
              </a:defRPr>
            </a:lvl1pPr>
            <a:lvl2pPr marL="742950" indent="-285750">
              <a:defRPr sz="3200">
                <a:solidFill>
                  <a:schemeClr val="tx1"/>
                </a:solidFill>
                <a:latin typeface="Arial" panose="020B0604020202020204" pitchFamily="34" charset="0"/>
                <a:cs typeface="Times New Roman" panose="02020603050405020304" pitchFamily="18" charset="0"/>
              </a:defRPr>
            </a:lvl2pPr>
            <a:lvl3pPr marL="1143000" indent="-228600">
              <a:defRPr sz="3200">
                <a:solidFill>
                  <a:schemeClr val="tx1"/>
                </a:solidFill>
                <a:latin typeface="Arial" panose="020B0604020202020204" pitchFamily="34" charset="0"/>
                <a:cs typeface="Times New Roman" panose="02020603050405020304" pitchFamily="18" charset="0"/>
              </a:defRPr>
            </a:lvl3pPr>
            <a:lvl4pPr marL="1600200" indent="-228600">
              <a:defRPr sz="3200">
                <a:solidFill>
                  <a:schemeClr val="tx1"/>
                </a:solidFill>
                <a:latin typeface="Arial" panose="020B0604020202020204" pitchFamily="34" charset="0"/>
                <a:cs typeface="Times New Roman" panose="02020603050405020304" pitchFamily="18" charset="0"/>
              </a:defRPr>
            </a:lvl4pPr>
            <a:lvl5pPr marL="2057400" indent="-228600">
              <a:defRPr sz="3200">
                <a:solidFill>
                  <a:schemeClr val="tx1"/>
                </a:solidFill>
                <a:latin typeface="Arial" panose="020B0604020202020204" pitchFamily="34" charset="0"/>
                <a:cs typeface="Times New Roman" panose="02020603050405020304" pitchFamily="18" charset="0"/>
              </a:defRPr>
            </a:lvl5pPr>
            <a:lvl6pPr marL="2514600" indent="-228600" eaLnBrk="0" fontAlgn="base" hangingPunct="0">
              <a:spcBef>
                <a:spcPct val="0"/>
              </a:spcBef>
              <a:spcAft>
                <a:spcPct val="0"/>
              </a:spcAft>
              <a:defRPr sz="3200">
                <a:solidFill>
                  <a:schemeClr val="tx1"/>
                </a:solidFill>
                <a:latin typeface="Arial" panose="020B0604020202020204" pitchFamily="34" charset="0"/>
                <a:cs typeface="Times New Roman" panose="02020603050405020304" pitchFamily="18" charset="0"/>
              </a:defRPr>
            </a:lvl6pPr>
            <a:lvl7pPr marL="2971800" indent="-228600" eaLnBrk="0" fontAlgn="base" hangingPunct="0">
              <a:spcBef>
                <a:spcPct val="0"/>
              </a:spcBef>
              <a:spcAft>
                <a:spcPct val="0"/>
              </a:spcAft>
              <a:defRPr sz="3200">
                <a:solidFill>
                  <a:schemeClr val="tx1"/>
                </a:solidFill>
                <a:latin typeface="Arial" panose="020B0604020202020204" pitchFamily="34" charset="0"/>
                <a:cs typeface="Times New Roman" panose="02020603050405020304" pitchFamily="18" charset="0"/>
              </a:defRPr>
            </a:lvl7pPr>
            <a:lvl8pPr marL="3429000" indent="-228600" eaLnBrk="0" fontAlgn="base" hangingPunct="0">
              <a:spcBef>
                <a:spcPct val="0"/>
              </a:spcBef>
              <a:spcAft>
                <a:spcPct val="0"/>
              </a:spcAft>
              <a:defRPr sz="3200">
                <a:solidFill>
                  <a:schemeClr val="tx1"/>
                </a:solidFill>
                <a:latin typeface="Arial" panose="020B0604020202020204" pitchFamily="34" charset="0"/>
                <a:cs typeface="Times New Roman" panose="02020603050405020304" pitchFamily="18" charset="0"/>
              </a:defRPr>
            </a:lvl8pPr>
            <a:lvl9pPr marL="3886200" indent="-228600" eaLnBrk="0" fontAlgn="base" hangingPunct="0">
              <a:spcBef>
                <a:spcPct val="0"/>
              </a:spcBef>
              <a:spcAft>
                <a:spcPct val="0"/>
              </a:spcAft>
              <a:defRPr sz="3200">
                <a:solidFill>
                  <a:schemeClr val="tx1"/>
                </a:solidFill>
                <a:latin typeface="Arial" panose="020B0604020202020204" pitchFamily="34" charset="0"/>
                <a:cs typeface="Times New Roman" panose="02020603050405020304" pitchFamily="18" charset="0"/>
              </a:defRPr>
            </a:lvl9pPr>
          </a:lstStyle>
          <a:p>
            <a:pPr defTabSz="914400" eaLnBrk="0" fontAlgn="base" hangingPunct="0">
              <a:spcBef>
                <a:spcPct val="0"/>
              </a:spcBef>
              <a:spcAft>
                <a:spcPct val="0"/>
              </a:spcAft>
            </a:pPr>
            <a:r>
              <a:rPr lang="en-US" altLang="en-US" sz="2400" b="1" dirty="0">
                <a:solidFill>
                  <a:srgbClr val="6600FF"/>
                </a:solidFill>
                <a:latin typeface=".VnTime" panose="020B7200000000000000"/>
              </a:rPr>
              <a:t> </a:t>
            </a:r>
          </a:p>
        </p:txBody>
      </p:sp>
      <p:sp>
        <p:nvSpPr>
          <p:cNvPr id="6" name="Text Box 13">
            <a:extLst>
              <a:ext uri="{FF2B5EF4-FFF2-40B4-BE49-F238E27FC236}">
                <a16:creationId xmlns:a16="http://schemas.microsoft.com/office/drawing/2014/main" id="{74314303-FF4D-4768-904B-087FDF06DCF5}"/>
              </a:ext>
            </a:extLst>
          </p:cNvPr>
          <p:cNvSpPr txBox="1">
            <a:spLocks noChangeArrowheads="1"/>
          </p:cNvSpPr>
          <p:nvPr/>
        </p:nvSpPr>
        <p:spPr bwMode="auto">
          <a:xfrm rot="10800000" flipV="1">
            <a:off x="1797049" y="3676301"/>
            <a:ext cx="22860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3200">
                <a:solidFill>
                  <a:schemeClr val="tx1"/>
                </a:solidFill>
                <a:latin typeface="Arial" panose="020B0604020202020204" pitchFamily="34" charset="0"/>
                <a:cs typeface="Times New Roman" panose="02020603050405020304" pitchFamily="18" charset="0"/>
              </a:defRPr>
            </a:lvl1pPr>
            <a:lvl2pPr marL="742950" indent="-285750">
              <a:defRPr sz="3200">
                <a:solidFill>
                  <a:schemeClr val="tx1"/>
                </a:solidFill>
                <a:latin typeface="Arial" panose="020B0604020202020204" pitchFamily="34" charset="0"/>
                <a:cs typeface="Times New Roman" panose="02020603050405020304" pitchFamily="18" charset="0"/>
              </a:defRPr>
            </a:lvl2pPr>
            <a:lvl3pPr marL="1143000" indent="-228600">
              <a:defRPr sz="3200">
                <a:solidFill>
                  <a:schemeClr val="tx1"/>
                </a:solidFill>
                <a:latin typeface="Arial" panose="020B0604020202020204" pitchFamily="34" charset="0"/>
                <a:cs typeface="Times New Roman" panose="02020603050405020304" pitchFamily="18" charset="0"/>
              </a:defRPr>
            </a:lvl3pPr>
            <a:lvl4pPr marL="1600200" indent="-228600">
              <a:defRPr sz="3200">
                <a:solidFill>
                  <a:schemeClr val="tx1"/>
                </a:solidFill>
                <a:latin typeface="Arial" panose="020B0604020202020204" pitchFamily="34" charset="0"/>
                <a:cs typeface="Times New Roman" panose="02020603050405020304" pitchFamily="18" charset="0"/>
              </a:defRPr>
            </a:lvl4pPr>
            <a:lvl5pPr marL="2057400" indent="-228600">
              <a:defRPr sz="3200">
                <a:solidFill>
                  <a:schemeClr val="tx1"/>
                </a:solidFill>
                <a:latin typeface="Arial" panose="020B0604020202020204" pitchFamily="34" charset="0"/>
                <a:cs typeface="Times New Roman" panose="02020603050405020304" pitchFamily="18" charset="0"/>
              </a:defRPr>
            </a:lvl5pPr>
            <a:lvl6pPr marL="2514600" indent="-228600" eaLnBrk="0" fontAlgn="base" hangingPunct="0">
              <a:spcBef>
                <a:spcPct val="0"/>
              </a:spcBef>
              <a:spcAft>
                <a:spcPct val="0"/>
              </a:spcAft>
              <a:defRPr sz="3200">
                <a:solidFill>
                  <a:schemeClr val="tx1"/>
                </a:solidFill>
                <a:latin typeface="Arial" panose="020B0604020202020204" pitchFamily="34" charset="0"/>
                <a:cs typeface="Times New Roman" panose="02020603050405020304" pitchFamily="18" charset="0"/>
              </a:defRPr>
            </a:lvl6pPr>
            <a:lvl7pPr marL="2971800" indent="-228600" eaLnBrk="0" fontAlgn="base" hangingPunct="0">
              <a:spcBef>
                <a:spcPct val="0"/>
              </a:spcBef>
              <a:spcAft>
                <a:spcPct val="0"/>
              </a:spcAft>
              <a:defRPr sz="3200">
                <a:solidFill>
                  <a:schemeClr val="tx1"/>
                </a:solidFill>
                <a:latin typeface="Arial" panose="020B0604020202020204" pitchFamily="34" charset="0"/>
                <a:cs typeface="Times New Roman" panose="02020603050405020304" pitchFamily="18" charset="0"/>
              </a:defRPr>
            </a:lvl7pPr>
            <a:lvl8pPr marL="3429000" indent="-228600" eaLnBrk="0" fontAlgn="base" hangingPunct="0">
              <a:spcBef>
                <a:spcPct val="0"/>
              </a:spcBef>
              <a:spcAft>
                <a:spcPct val="0"/>
              </a:spcAft>
              <a:defRPr sz="3200">
                <a:solidFill>
                  <a:schemeClr val="tx1"/>
                </a:solidFill>
                <a:latin typeface="Arial" panose="020B0604020202020204" pitchFamily="34" charset="0"/>
                <a:cs typeface="Times New Roman" panose="02020603050405020304" pitchFamily="18" charset="0"/>
              </a:defRPr>
            </a:lvl8pPr>
            <a:lvl9pPr marL="3886200" indent="-228600" eaLnBrk="0" fontAlgn="base" hangingPunct="0">
              <a:spcBef>
                <a:spcPct val="0"/>
              </a:spcBef>
              <a:spcAft>
                <a:spcPct val="0"/>
              </a:spcAft>
              <a:defRPr sz="3200">
                <a:solidFill>
                  <a:schemeClr val="tx1"/>
                </a:solidFill>
                <a:latin typeface="Arial" panose="020B0604020202020204" pitchFamily="34" charset="0"/>
                <a:cs typeface="Times New Roman" panose="02020603050405020304" pitchFamily="18" charset="0"/>
              </a:defRPr>
            </a:lvl9pPr>
          </a:lstStyle>
          <a:p>
            <a:pPr defTabSz="914400" eaLnBrk="0" fontAlgn="base" hangingPunct="0">
              <a:spcBef>
                <a:spcPct val="0"/>
              </a:spcBef>
              <a:spcAft>
                <a:spcPct val="0"/>
              </a:spcAft>
            </a:pPr>
            <a:r>
              <a:rPr lang="en-US" altLang="en-US" sz="2400" b="1" dirty="0">
                <a:solidFill>
                  <a:srgbClr val="6600FF"/>
                </a:solidFill>
                <a:latin typeface=".VnTime" panose="020B7200000000000000"/>
              </a:rPr>
              <a:t> </a:t>
            </a:r>
          </a:p>
        </p:txBody>
      </p:sp>
      <p:sp>
        <p:nvSpPr>
          <p:cNvPr id="8" name="Text Box 24">
            <a:extLst>
              <a:ext uri="{FF2B5EF4-FFF2-40B4-BE49-F238E27FC236}">
                <a16:creationId xmlns:a16="http://schemas.microsoft.com/office/drawing/2014/main" id="{05DAFF1B-5848-4D57-853A-98F81FD76954}"/>
              </a:ext>
            </a:extLst>
          </p:cNvPr>
          <p:cNvSpPr txBox="1">
            <a:spLocks noChangeArrowheads="1"/>
          </p:cNvSpPr>
          <p:nvPr/>
        </p:nvSpPr>
        <p:spPr bwMode="auto">
          <a:xfrm>
            <a:off x="1714500" y="3006590"/>
            <a:ext cx="381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Arial" panose="020B0604020202020204" pitchFamily="34" charset="0"/>
                <a:cs typeface="Times New Roman" panose="02020603050405020304" pitchFamily="18" charset="0"/>
              </a:defRPr>
            </a:lvl1pPr>
            <a:lvl2pPr marL="742950" indent="-285750">
              <a:defRPr sz="3200">
                <a:solidFill>
                  <a:schemeClr val="tx1"/>
                </a:solidFill>
                <a:latin typeface="Arial" panose="020B0604020202020204" pitchFamily="34" charset="0"/>
                <a:cs typeface="Times New Roman" panose="02020603050405020304" pitchFamily="18" charset="0"/>
              </a:defRPr>
            </a:lvl2pPr>
            <a:lvl3pPr marL="1143000" indent="-228600">
              <a:defRPr sz="3200">
                <a:solidFill>
                  <a:schemeClr val="tx1"/>
                </a:solidFill>
                <a:latin typeface="Arial" panose="020B0604020202020204" pitchFamily="34" charset="0"/>
                <a:cs typeface="Times New Roman" panose="02020603050405020304" pitchFamily="18" charset="0"/>
              </a:defRPr>
            </a:lvl3pPr>
            <a:lvl4pPr marL="1600200" indent="-228600">
              <a:defRPr sz="3200">
                <a:solidFill>
                  <a:schemeClr val="tx1"/>
                </a:solidFill>
                <a:latin typeface="Arial" panose="020B0604020202020204" pitchFamily="34" charset="0"/>
                <a:cs typeface="Times New Roman" panose="02020603050405020304" pitchFamily="18" charset="0"/>
              </a:defRPr>
            </a:lvl4pPr>
            <a:lvl5pPr marL="2057400" indent="-228600">
              <a:defRPr sz="3200">
                <a:solidFill>
                  <a:schemeClr val="tx1"/>
                </a:solidFill>
                <a:latin typeface="Arial" panose="020B0604020202020204" pitchFamily="34" charset="0"/>
                <a:cs typeface="Times New Roman" panose="02020603050405020304" pitchFamily="18" charset="0"/>
              </a:defRPr>
            </a:lvl5pPr>
            <a:lvl6pPr marL="2514600" indent="-228600" eaLnBrk="0" fontAlgn="base" hangingPunct="0">
              <a:spcBef>
                <a:spcPct val="0"/>
              </a:spcBef>
              <a:spcAft>
                <a:spcPct val="0"/>
              </a:spcAft>
              <a:defRPr sz="3200">
                <a:solidFill>
                  <a:schemeClr val="tx1"/>
                </a:solidFill>
                <a:latin typeface="Arial" panose="020B0604020202020204" pitchFamily="34" charset="0"/>
                <a:cs typeface="Times New Roman" panose="02020603050405020304" pitchFamily="18" charset="0"/>
              </a:defRPr>
            </a:lvl6pPr>
            <a:lvl7pPr marL="2971800" indent="-228600" eaLnBrk="0" fontAlgn="base" hangingPunct="0">
              <a:spcBef>
                <a:spcPct val="0"/>
              </a:spcBef>
              <a:spcAft>
                <a:spcPct val="0"/>
              </a:spcAft>
              <a:defRPr sz="3200">
                <a:solidFill>
                  <a:schemeClr val="tx1"/>
                </a:solidFill>
                <a:latin typeface="Arial" panose="020B0604020202020204" pitchFamily="34" charset="0"/>
                <a:cs typeface="Times New Roman" panose="02020603050405020304" pitchFamily="18" charset="0"/>
              </a:defRPr>
            </a:lvl7pPr>
            <a:lvl8pPr marL="3429000" indent="-228600" eaLnBrk="0" fontAlgn="base" hangingPunct="0">
              <a:spcBef>
                <a:spcPct val="0"/>
              </a:spcBef>
              <a:spcAft>
                <a:spcPct val="0"/>
              </a:spcAft>
              <a:defRPr sz="3200">
                <a:solidFill>
                  <a:schemeClr val="tx1"/>
                </a:solidFill>
                <a:latin typeface="Arial" panose="020B0604020202020204" pitchFamily="34" charset="0"/>
                <a:cs typeface="Times New Roman" panose="02020603050405020304" pitchFamily="18" charset="0"/>
              </a:defRPr>
            </a:lvl8pPr>
            <a:lvl9pPr marL="3886200" indent="-228600" eaLnBrk="0" fontAlgn="base" hangingPunct="0">
              <a:spcBef>
                <a:spcPct val="0"/>
              </a:spcBef>
              <a:spcAft>
                <a:spcPct val="0"/>
              </a:spcAft>
              <a:defRPr sz="3200">
                <a:solidFill>
                  <a:schemeClr val="tx1"/>
                </a:solidFill>
                <a:latin typeface="Arial" panose="020B0604020202020204" pitchFamily="34" charset="0"/>
                <a:cs typeface="Times New Roman" panose="02020603050405020304" pitchFamily="18" charset="0"/>
              </a:defRPr>
            </a:lvl9pPr>
          </a:lstStyle>
          <a:p>
            <a:pPr defTabSz="914400" eaLnBrk="0" fontAlgn="base" hangingPunct="0">
              <a:spcBef>
                <a:spcPct val="0"/>
              </a:spcBef>
              <a:spcAft>
                <a:spcPct val="0"/>
              </a:spcAft>
            </a:pPr>
            <a:r>
              <a:rPr lang="en-US" altLang="en-US" sz="2400" b="1" dirty="0">
                <a:solidFill>
                  <a:srgbClr val="6600FF"/>
                </a:solidFill>
                <a:latin typeface=".VnTime" panose="020B7200000000000000"/>
              </a:rPr>
              <a:t> </a:t>
            </a:r>
          </a:p>
        </p:txBody>
      </p:sp>
      <p:sp>
        <p:nvSpPr>
          <p:cNvPr id="9" name="Text Box 5">
            <a:extLst>
              <a:ext uri="{FF2B5EF4-FFF2-40B4-BE49-F238E27FC236}">
                <a16:creationId xmlns:a16="http://schemas.microsoft.com/office/drawing/2014/main" id="{B130080A-90C8-4269-854D-F73E8D78FC83}"/>
              </a:ext>
            </a:extLst>
          </p:cNvPr>
          <p:cNvSpPr txBox="1">
            <a:spLocks noChangeArrowheads="1"/>
          </p:cNvSpPr>
          <p:nvPr/>
        </p:nvSpPr>
        <p:spPr bwMode="auto">
          <a:xfrm>
            <a:off x="1035916" y="3245392"/>
            <a:ext cx="1371600"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Arial" panose="020B0604020202020204" pitchFamily="34" charset="0"/>
                <a:cs typeface="Times New Roman" panose="02020603050405020304" pitchFamily="18" charset="0"/>
              </a:defRPr>
            </a:lvl1pPr>
            <a:lvl2pPr marL="742950" indent="-285750">
              <a:defRPr sz="3200">
                <a:solidFill>
                  <a:schemeClr val="tx1"/>
                </a:solidFill>
                <a:latin typeface="Arial" panose="020B0604020202020204" pitchFamily="34" charset="0"/>
                <a:cs typeface="Times New Roman" panose="02020603050405020304" pitchFamily="18" charset="0"/>
              </a:defRPr>
            </a:lvl2pPr>
            <a:lvl3pPr marL="1143000" indent="-228600">
              <a:defRPr sz="3200">
                <a:solidFill>
                  <a:schemeClr val="tx1"/>
                </a:solidFill>
                <a:latin typeface="Arial" panose="020B0604020202020204" pitchFamily="34" charset="0"/>
                <a:cs typeface="Times New Roman" panose="02020603050405020304" pitchFamily="18" charset="0"/>
              </a:defRPr>
            </a:lvl3pPr>
            <a:lvl4pPr marL="1600200" indent="-228600">
              <a:defRPr sz="3200">
                <a:solidFill>
                  <a:schemeClr val="tx1"/>
                </a:solidFill>
                <a:latin typeface="Arial" panose="020B0604020202020204" pitchFamily="34" charset="0"/>
                <a:cs typeface="Times New Roman" panose="02020603050405020304" pitchFamily="18" charset="0"/>
              </a:defRPr>
            </a:lvl4pPr>
            <a:lvl5pPr marL="2057400" indent="-228600">
              <a:defRPr sz="3200">
                <a:solidFill>
                  <a:schemeClr val="tx1"/>
                </a:solidFill>
                <a:latin typeface="Arial" panose="020B0604020202020204" pitchFamily="34" charset="0"/>
                <a:cs typeface="Times New Roman" panose="02020603050405020304" pitchFamily="18" charset="0"/>
              </a:defRPr>
            </a:lvl5pPr>
            <a:lvl6pPr marL="2514600" indent="-228600" eaLnBrk="0" fontAlgn="base" hangingPunct="0">
              <a:spcBef>
                <a:spcPct val="0"/>
              </a:spcBef>
              <a:spcAft>
                <a:spcPct val="0"/>
              </a:spcAft>
              <a:defRPr sz="3200">
                <a:solidFill>
                  <a:schemeClr val="tx1"/>
                </a:solidFill>
                <a:latin typeface="Arial" panose="020B0604020202020204" pitchFamily="34" charset="0"/>
                <a:cs typeface="Times New Roman" panose="02020603050405020304" pitchFamily="18" charset="0"/>
              </a:defRPr>
            </a:lvl6pPr>
            <a:lvl7pPr marL="2971800" indent="-228600" eaLnBrk="0" fontAlgn="base" hangingPunct="0">
              <a:spcBef>
                <a:spcPct val="0"/>
              </a:spcBef>
              <a:spcAft>
                <a:spcPct val="0"/>
              </a:spcAft>
              <a:defRPr sz="3200">
                <a:solidFill>
                  <a:schemeClr val="tx1"/>
                </a:solidFill>
                <a:latin typeface="Arial" panose="020B0604020202020204" pitchFamily="34" charset="0"/>
                <a:cs typeface="Times New Roman" panose="02020603050405020304" pitchFamily="18" charset="0"/>
              </a:defRPr>
            </a:lvl7pPr>
            <a:lvl8pPr marL="3429000" indent="-228600" eaLnBrk="0" fontAlgn="base" hangingPunct="0">
              <a:spcBef>
                <a:spcPct val="0"/>
              </a:spcBef>
              <a:spcAft>
                <a:spcPct val="0"/>
              </a:spcAft>
              <a:defRPr sz="3200">
                <a:solidFill>
                  <a:schemeClr val="tx1"/>
                </a:solidFill>
                <a:latin typeface="Arial" panose="020B0604020202020204" pitchFamily="34" charset="0"/>
                <a:cs typeface="Times New Roman" panose="02020603050405020304" pitchFamily="18" charset="0"/>
              </a:defRPr>
            </a:lvl8pPr>
            <a:lvl9pPr marL="3886200" indent="-228600" eaLnBrk="0" fontAlgn="base" hangingPunct="0">
              <a:spcBef>
                <a:spcPct val="0"/>
              </a:spcBef>
              <a:spcAft>
                <a:spcPct val="0"/>
              </a:spcAft>
              <a:defRPr sz="3200">
                <a:solidFill>
                  <a:schemeClr val="tx1"/>
                </a:solidFill>
                <a:latin typeface="Arial" panose="020B0604020202020204" pitchFamily="34" charset="0"/>
                <a:cs typeface="Times New Roman" panose="02020603050405020304" pitchFamily="18" charset="0"/>
              </a:defRPr>
            </a:lvl9pPr>
          </a:lstStyle>
          <a:p>
            <a:pPr defTabSz="914400" eaLnBrk="0" fontAlgn="base" hangingPunct="0">
              <a:spcBef>
                <a:spcPct val="0"/>
              </a:spcBef>
              <a:spcAft>
                <a:spcPct val="0"/>
              </a:spcAft>
            </a:pPr>
            <a:r>
              <a:rPr lang="en-US" altLang="en-US" sz="4000" b="1" dirty="0">
                <a:solidFill>
                  <a:srgbClr val="6600FF"/>
                </a:solidFill>
                <a:latin typeface=".VnTime" panose="020B7200000000000000"/>
              </a:rPr>
              <a:t>5974</a:t>
            </a:r>
          </a:p>
        </p:txBody>
      </p:sp>
      <p:sp>
        <p:nvSpPr>
          <p:cNvPr id="10" name="Line 6">
            <a:extLst>
              <a:ext uri="{FF2B5EF4-FFF2-40B4-BE49-F238E27FC236}">
                <a16:creationId xmlns:a16="http://schemas.microsoft.com/office/drawing/2014/main" id="{C6038D57-B704-45FE-9BDF-7DC89364A14D}"/>
              </a:ext>
            </a:extLst>
          </p:cNvPr>
          <p:cNvSpPr>
            <a:spLocks noChangeShapeType="1"/>
          </p:cNvSpPr>
          <p:nvPr/>
        </p:nvSpPr>
        <p:spPr bwMode="auto">
          <a:xfrm>
            <a:off x="2316310" y="3235190"/>
            <a:ext cx="0" cy="1436176"/>
          </a:xfrm>
          <a:prstGeom prst="line">
            <a:avLst/>
          </a:prstGeom>
          <a:noFill/>
          <a:ln w="28575">
            <a:solidFill>
              <a:srgbClr val="FF3300"/>
            </a:solidFill>
            <a:round/>
            <a:headEnd/>
            <a:tailEnd/>
          </a:ln>
          <a:extLst>
            <a:ext uri="{909E8E84-426E-40DD-AFC4-6F175D3DCCD1}">
              <a14:hiddenFill xmlns:a14="http://schemas.microsoft.com/office/drawing/2010/main">
                <a:noFill/>
              </a14:hiddenFill>
            </a:ext>
          </a:extLst>
        </p:spPr>
        <p:txBody>
          <a:bodyPr/>
          <a:lstStyle/>
          <a:p>
            <a:pPr defTabSz="914400" eaLnBrk="0" fontAlgn="base" hangingPunct="0">
              <a:spcBef>
                <a:spcPct val="0"/>
              </a:spcBef>
              <a:spcAft>
                <a:spcPct val="0"/>
              </a:spcAft>
            </a:pPr>
            <a:endParaRPr lang="en-US" sz="3200">
              <a:solidFill>
                <a:srgbClr val="000000"/>
              </a:solidFill>
              <a:latin typeface="Arial" panose="020B0604020202020204" pitchFamily="34" charset="0"/>
              <a:cs typeface="Times New Roman" panose="02020603050405020304" pitchFamily="18" charset="0"/>
            </a:endParaRPr>
          </a:p>
        </p:txBody>
      </p:sp>
      <p:sp>
        <p:nvSpPr>
          <p:cNvPr id="11" name="Line 7">
            <a:extLst>
              <a:ext uri="{FF2B5EF4-FFF2-40B4-BE49-F238E27FC236}">
                <a16:creationId xmlns:a16="http://schemas.microsoft.com/office/drawing/2014/main" id="{A70FD167-F77E-4B29-A76F-74EFB151A968}"/>
              </a:ext>
            </a:extLst>
          </p:cNvPr>
          <p:cNvSpPr>
            <a:spLocks noChangeShapeType="1"/>
          </p:cNvSpPr>
          <p:nvPr/>
        </p:nvSpPr>
        <p:spPr bwMode="auto">
          <a:xfrm>
            <a:off x="2315737" y="3895428"/>
            <a:ext cx="1171857" cy="10677"/>
          </a:xfrm>
          <a:prstGeom prst="line">
            <a:avLst/>
          </a:prstGeom>
          <a:noFill/>
          <a:ln w="28575">
            <a:solidFill>
              <a:srgbClr val="FF3300"/>
            </a:solidFill>
            <a:round/>
            <a:headEnd/>
            <a:tailEnd/>
          </a:ln>
          <a:extLst>
            <a:ext uri="{909E8E84-426E-40DD-AFC4-6F175D3DCCD1}">
              <a14:hiddenFill xmlns:a14="http://schemas.microsoft.com/office/drawing/2010/main">
                <a:noFill/>
              </a14:hiddenFill>
            </a:ext>
          </a:extLst>
        </p:spPr>
        <p:txBody>
          <a:bodyPr/>
          <a:lstStyle/>
          <a:p>
            <a:pPr defTabSz="914400" eaLnBrk="0" fontAlgn="base" hangingPunct="0">
              <a:spcBef>
                <a:spcPct val="0"/>
              </a:spcBef>
              <a:spcAft>
                <a:spcPct val="0"/>
              </a:spcAft>
            </a:pPr>
            <a:endParaRPr lang="en-US" sz="4000" dirty="0">
              <a:solidFill>
                <a:srgbClr val="000000"/>
              </a:solidFill>
              <a:latin typeface="Arial" panose="020B0604020202020204" pitchFamily="34" charset="0"/>
              <a:cs typeface="Times New Roman" panose="02020603050405020304" pitchFamily="18" charset="0"/>
            </a:endParaRPr>
          </a:p>
        </p:txBody>
      </p:sp>
      <p:sp>
        <p:nvSpPr>
          <p:cNvPr id="12" name="Text Box 8">
            <a:extLst>
              <a:ext uri="{FF2B5EF4-FFF2-40B4-BE49-F238E27FC236}">
                <a16:creationId xmlns:a16="http://schemas.microsoft.com/office/drawing/2014/main" id="{0BEEDFC8-7786-4BCB-8A8D-873A6D13E4E6}"/>
              </a:ext>
            </a:extLst>
          </p:cNvPr>
          <p:cNvSpPr txBox="1">
            <a:spLocks noChangeArrowheads="1"/>
          </p:cNvSpPr>
          <p:nvPr/>
        </p:nvSpPr>
        <p:spPr bwMode="auto">
          <a:xfrm>
            <a:off x="2452832" y="3230795"/>
            <a:ext cx="838200"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Arial" panose="020B0604020202020204" pitchFamily="34" charset="0"/>
                <a:cs typeface="Times New Roman" panose="02020603050405020304" pitchFamily="18" charset="0"/>
              </a:defRPr>
            </a:lvl1pPr>
            <a:lvl2pPr marL="742950" indent="-285750">
              <a:defRPr sz="3200">
                <a:solidFill>
                  <a:schemeClr val="tx1"/>
                </a:solidFill>
                <a:latin typeface="Arial" panose="020B0604020202020204" pitchFamily="34" charset="0"/>
                <a:cs typeface="Times New Roman" panose="02020603050405020304" pitchFamily="18" charset="0"/>
              </a:defRPr>
            </a:lvl2pPr>
            <a:lvl3pPr marL="1143000" indent="-228600">
              <a:defRPr sz="3200">
                <a:solidFill>
                  <a:schemeClr val="tx1"/>
                </a:solidFill>
                <a:latin typeface="Arial" panose="020B0604020202020204" pitchFamily="34" charset="0"/>
                <a:cs typeface="Times New Roman" panose="02020603050405020304" pitchFamily="18" charset="0"/>
              </a:defRPr>
            </a:lvl3pPr>
            <a:lvl4pPr marL="1600200" indent="-228600">
              <a:defRPr sz="3200">
                <a:solidFill>
                  <a:schemeClr val="tx1"/>
                </a:solidFill>
                <a:latin typeface="Arial" panose="020B0604020202020204" pitchFamily="34" charset="0"/>
                <a:cs typeface="Times New Roman" panose="02020603050405020304" pitchFamily="18" charset="0"/>
              </a:defRPr>
            </a:lvl4pPr>
            <a:lvl5pPr marL="2057400" indent="-228600">
              <a:defRPr sz="3200">
                <a:solidFill>
                  <a:schemeClr val="tx1"/>
                </a:solidFill>
                <a:latin typeface="Arial" panose="020B0604020202020204" pitchFamily="34" charset="0"/>
                <a:cs typeface="Times New Roman" panose="02020603050405020304" pitchFamily="18" charset="0"/>
              </a:defRPr>
            </a:lvl5pPr>
            <a:lvl6pPr marL="2514600" indent="-228600" eaLnBrk="0" fontAlgn="base" hangingPunct="0">
              <a:spcBef>
                <a:spcPct val="0"/>
              </a:spcBef>
              <a:spcAft>
                <a:spcPct val="0"/>
              </a:spcAft>
              <a:defRPr sz="3200">
                <a:solidFill>
                  <a:schemeClr val="tx1"/>
                </a:solidFill>
                <a:latin typeface="Arial" panose="020B0604020202020204" pitchFamily="34" charset="0"/>
                <a:cs typeface="Times New Roman" panose="02020603050405020304" pitchFamily="18" charset="0"/>
              </a:defRPr>
            </a:lvl6pPr>
            <a:lvl7pPr marL="2971800" indent="-228600" eaLnBrk="0" fontAlgn="base" hangingPunct="0">
              <a:spcBef>
                <a:spcPct val="0"/>
              </a:spcBef>
              <a:spcAft>
                <a:spcPct val="0"/>
              </a:spcAft>
              <a:defRPr sz="3200">
                <a:solidFill>
                  <a:schemeClr val="tx1"/>
                </a:solidFill>
                <a:latin typeface="Arial" panose="020B0604020202020204" pitchFamily="34" charset="0"/>
                <a:cs typeface="Times New Roman" panose="02020603050405020304" pitchFamily="18" charset="0"/>
              </a:defRPr>
            </a:lvl7pPr>
            <a:lvl8pPr marL="3429000" indent="-228600" eaLnBrk="0" fontAlgn="base" hangingPunct="0">
              <a:spcBef>
                <a:spcPct val="0"/>
              </a:spcBef>
              <a:spcAft>
                <a:spcPct val="0"/>
              </a:spcAft>
              <a:defRPr sz="3200">
                <a:solidFill>
                  <a:schemeClr val="tx1"/>
                </a:solidFill>
                <a:latin typeface="Arial" panose="020B0604020202020204" pitchFamily="34" charset="0"/>
                <a:cs typeface="Times New Roman" panose="02020603050405020304" pitchFamily="18" charset="0"/>
              </a:defRPr>
            </a:lvl8pPr>
            <a:lvl9pPr marL="3886200" indent="-228600" eaLnBrk="0" fontAlgn="base" hangingPunct="0">
              <a:spcBef>
                <a:spcPct val="0"/>
              </a:spcBef>
              <a:spcAft>
                <a:spcPct val="0"/>
              </a:spcAft>
              <a:defRPr sz="3200">
                <a:solidFill>
                  <a:schemeClr val="tx1"/>
                </a:solidFill>
                <a:latin typeface="Arial" panose="020B0604020202020204" pitchFamily="34" charset="0"/>
                <a:cs typeface="Times New Roman" panose="02020603050405020304" pitchFamily="18" charset="0"/>
              </a:defRPr>
            </a:lvl9pPr>
          </a:lstStyle>
          <a:p>
            <a:pPr defTabSz="914400" eaLnBrk="0" fontAlgn="base" hangingPunct="0">
              <a:spcBef>
                <a:spcPct val="0"/>
              </a:spcBef>
              <a:spcAft>
                <a:spcPct val="0"/>
              </a:spcAft>
            </a:pPr>
            <a:r>
              <a:rPr lang="en-US" altLang="en-US" sz="4400" b="1" dirty="0">
                <a:solidFill>
                  <a:srgbClr val="6600FF"/>
                </a:solidFill>
                <a:latin typeface=".VnTime" panose="020B7200000000000000"/>
              </a:rPr>
              <a:t>58  </a:t>
            </a:r>
          </a:p>
        </p:txBody>
      </p:sp>
      <p:sp>
        <p:nvSpPr>
          <p:cNvPr id="13" name="Text Box 11">
            <a:extLst>
              <a:ext uri="{FF2B5EF4-FFF2-40B4-BE49-F238E27FC236}">
                <a16:creationId xmlns:a16="http://schemas.microsoft.com/office/drawing/2014/main" id="{B17E6884-474E-4CDE-8318-C6D67EE00952}"/>
              </a:ext>
            </a:extLst>
          </p:cNvPr>
          <p:cNvSpPr txBox="1">
            <a:spLocks noChangeArrowheads="1"/>
          </p:cNvSpPr>
          <p:nvPr/>
        </p:nvSpPr>
        <p:spPr bwMode="auto">
          <a:xfrm>
            <a:off x="2315737" y="3784023"/>
            <a:ext cx="1228726"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3200">
                <a:solidFill>
                  <a:schemeClr val="tx1"/>
                </a:solidFill>
                <a:latin typeface="Arial" panose="020B0604020202020204" pitchFamily="34" charset="0"/>
                <a:cs typeface="Times New Roman" panose="02020603050405020304" pitchFamily="18" charset="0"/>
              </a:defRPr>
            </a:lvl1pPr>
            <a:lvl2pPr marL="742950" indent="-285750">
              <a:defRPr sz="3200">
                <a:solidFill>
                  <a:schemeClr val="tx1"/>
                </a:solidFill>
                <a:latin typeface="Arial" panose="020B0604020202020204" pitchFamily="34" charset="0"/>
                <a:cs typeface="Times New Roman" panose="02020603050405020304" pitchFamily="18" charset="0"/>
              </a:defRPr>
            </a:lvl2pPr>
            <a:lvl3pPr marL="1143000" indent="-228600">
              <a:defRPr sz="3200">
                <a:solidFill>
                  <a:schemeClr val="tx1"/>
                </a:solidFill>
                <a:latin typeface="Arial" panose="020B0604020202020204" pitchFamily="34" charset="0"/>
                <a:cs typeface="Times New Roman" panose="02020603050405020304" pitchFamily="18" charset="0"/>
              </a:defRPr>
            </a:lvl3pPr>
            <a:lvl4pPr marL="1600200" indent="-228600">
              <a:defRPr sz="3200">
                <a:solidFill>
                  <a:schemeClr val="tx1"/>
                </a:solidFill>
                <a:latin typeface="Arial" panose="020B0604020202020204" pitchFamily="34" charset="0"/>
                <a:cs typeface="Times New Roman" panose="02020603050405020304" pitchFamily="18" charset="0"/>
              </a:defRPr>
            </a:lvl4pPr>
            <a:lvl5pPr marL="2057400" indent="-228600">
              <a:defRPr sz="3200">
                <a:solidFill>
                  <a:schemeClr val="tx1"/>
                </a:solidFill>
                <a:latin typeface="Arial" panose="020B0604020202020204" pitchFamily="34" charset="0"/>
                <a:cs typeface="Times New Roman" panose="02020603050405020304" pitchFamily="18" charset="0"/>
              </a:defRPr>
            </a:lvl5pPr>
            <a:lvl6pPr marL="2514600" indent="-228600" eaLnBrk="0" fontAlgn="base" hangingPunct="0">
              <a:spcBef>
                <a:spcPct val="0"/>
              </a:spcBef>
              <a:spcAft>
                <a:spcPct val="0"/>
              </a:spcAft>
              <a:defRPr sz="3200">
                <a:solidFill>
                  <a:schemeClr val="tx1"/>
                </a:solidFill>
                <a:latin typeface="Arial" panose="020B0604020202020204" pitchFamily="34" charset="0"/>
                <a:cs typeface="Times New Roman" panose="02020603050405020304" pitchFamily="18" charset="0"/>
              </a:defRPr>
            </a:lvl6pPr>
            <a:lvl7pPr marL="2971800" indent="-228600" eaLnBrk="0" fontAlgn="base" hangingPunct="0">
              <a:spcBef>
                <a:spcPct val="0"/>
              </a:spcBef>
              <a:spcAft>
                <a:spcPct val="0"/>
              </a:spcAft>
              <a:defRPr sz="3200">
                <a:solidFill>
                  <a:schemeClr val="tx1"/>
                </a:solidFill>
                <a:latin typeface="Arial" panose="020B0604020202020204" pitchFamily="34" charset="0"/>
                <a:cs typeface="Times New Roman" panose="02020603050405020304" pitchFamily="18" charset="0"/>
              </a:defRPr>
            </a:lvl7pPr>
            <a:lvl8pPr marL="3429000" indent="-228600" eaLnBrk="0" fontAlgn="base" hangingPunct="0">
              <a:spcBef>
                <a:spcPct val="0"/>
              </a:spcBef>
              <a:spcAft>
                <a:spcPct val="0"/>
              </a:spcAft>
              <a:defRPr sz="3200">
                <a:solidFill>
                  <a:schemeClr val="tx1"/>
                </a:solidFill>
                <a:latin typeface="Arial" panose="020B0604020202020204" pitchFamily="34" charset="0"/>
                <a:cs typeface="Times New Roman" panose="02020603050405020304" pitchFamily="18" charset="0"/>
              </a:defRPr>
            </a:lvl8pPr>
            <a:lvl9pPr marL="3886200" indent="-228600" eaLnBrk="0" fontAlgn="base" hangingPunct="0">
              <a:spcBef>
                <a:spcPct val="0"/>
              </a:spcBef>
              <a:spcAft>
                <a:spcPct val="0"/>
              </a:spcAft>
              <a:defRPr sz="3200">
                <a:solidFill>
                  <a:schemeClr val="tx1"/>
                </a:solidFill>
                <a:latin typeface="Arial" panose="020B0604020202020204" pitchFamily="34" charset="0"/>
                <a:cs typeface="Times New Roman" panose="02020603050405020304" pitchFamily="18" charset="0"/>
              </a:defRPr>
            </a:lvl9pPr>
          </a:lstStyle>
          <a:p>
            <a:pPr defTabSz="914400" eaLnBrk="0" fontAlgn="base" hangingPunct="0">
              <a:spcBef>
                <a:spcPct val="0"/>
              </a:spcBef>
              <a:spcAft>
                <a:spcPct val="0"/>
              </a:spcAft>
            </a:pPr>
            <a:r>
              <a:rPr lang="en-US" altLang="en-US" sz="4000" b="1" dirty="0">
                <a:solidFill>
                  <a:srgbClr val="FF3300"/>
                </a:solidFill>
                <a:latin typeface=".VnTime" panose="020B7200000000000000"/>
              </a:rPr>
              <a:t>103</a:t>
            </a:r>
          </a:p>
        </p:txBody>
      </p:sp>
      <p:sp>
        <p:nvSpPr>
          <p:cNvPr id="14" name="Text Box 12">
            <a:extLst>
              <a:ext uri="{FF2B5EF4-FFF2-40B4-BE49-F238E27FC236}">
                <a16:creationId xmlns:a16="http://schemas.microsoft.com/office/drawing/2014/main" id="{4E5EB130-788D-43C6-AEDE-54B816622802}"/>
              </a:ext>
            </a:extLst>
          </p:cNvPr>
          <p:cNvSpPr txBox="1">
            <a:spLocks noChangeArrowheads="1"/>
          </p:cNvSpPr>
          <p:nvPr/>
        </p:nvSpPr>
        <p:spPr bwMode="auto">
          <a:xfrm>
            <a:off x="1211116" y="3414583"/>
            <a:ext cx="1171865"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3200">
                <a:solidFill>
                  <a:schemeClr val="tx1"/>
                </a:solidFill>
                <a:latin typeface="Arial" panose="020B0604020202020204" pitchFamily="34" charset="0"/>
                <a:cs typeface="Times New Roman" panose="02020603050405020304" pitchFamily="18" charset="0"/>
              </a:defRPr>
            </a:lvl1pPr>
            <a:lvl2pPr marL="742950" indent="-285750">
              <a:defRPr sz="3200">
                <a:solidFill>
                  <a:schemeClr val="tx1"/>
                </a:solidFill>
                <a:latin typeface="Arial" panose="020B0604020202020204" pitchFamily="34" charset="0"/>
                <a:cs typeface="Times New Roman" panose="02020603050405020304" pitchFamily="18" charset="0"/>
              </a:defRPr>
            </a:lvl2pPr>
            <a:lvl3pPr marL="1143000" indent="-228600">
              <a:defRPr sz="3200">
                <a:solidFill>
                  <a:schemeClr val="tx1"/>
                </a:solidFill>
                <a:latin typeface="Arial" panose="020B0604020202020204" pitchFamily="34" charset="0"/>
                <a:cs typeface="Times New Roman" panose="02020603050405020304" pitchFamily="18" charset="0"/>
              </a:defRPr>
            </a:lvl3pPr>
            <a:lvl4pPr marL="1600200" indent="-228600">
              <a:defRPr sz="3200">
                <a:solidFill>
                  <a:schemeClr val="tx1"/>
                </a:solidFill>
                <a:latin typeface="Arial" panose="020B0604020202020204" pitchFamily="34" charset="0"/>
                <a:cs typeface="Times New Roman" panose="02020603050405020304" pitchFamily="18" charset="0"/>
              </a:defRPr>
            </a:lvl4pPr>
            <a:lvl5pPr marL="2057400" indent="-228600">
              <a:defRPr sz="3200">
                <a:solidFill>
                  <a:schemeClr val="tx1"/>
                </a:solidFill>
                <a:latin typeface="Arial" panose="020B0604020202020204" pitchFamily="34" charset="0"/>
                <a:cs typeface="Times New Roman" panose="02020603050405020304" pitchFamily="18" charset="0"/>
              </a:defRPr>
            </a:lvl5pPr>
            <a:lvl6pPr marL="2514600" indent="-228600" eaLnBrk="0" fontAlgn="base" hangingPunct="0">
              <a:spcBef>
                <a:spcPct val="0"/>
              </a:spcBef>
              <a:spcAft>
                <a:spcPct val="0"/>
              </a:spcAft>
              <a:defRPr sz="3200">
                <a:solidFill>
                  <a:schemeClr val="tx1"/>
                </a:solidFill>
                <a:latin typeface="Arial" panose="020B0604020202020204" pitchFamily="34" charset="0"/>
                <a:cs typeface="Times New Roman" panose="02020603050405020304" pitchFamily="18" charset="0"/>
              </a:defRPr>
            </a:lvl6pPr>
            <a:lvl7pPr marL="2971800" indent="-228600" eaLnBrk="0" fontAlgn="base" hangingPunct="0">
              <a:spcBef>
                <a:spcPct val="0"/>
              </a:spcBef>
              <a:spcAft>
                <a:spcPct val="0"/>
              </a:spcAft>
              <a:defRPr sz="3200">
                <a:solidFill>
                  <a:schemeClr val="tx1"/>
                </a:solidFill>
                <a:latin typeface="Arial" panose="020B0604020202020204" pitchFamily="34" charset="0"/>
                <a:cs typeface="Times New Roman" panose="02020603050405020304" pitchFamily="18" charset="0"/>
              </a:defRPr>
            </a:lvl7pPr>
            <a:lvl8pPr marL="3429000" indent="-228600" eaLnBrk="0" fontAlgn="base" hangingPunct="0">
              <a:spcBef>
                <a:spcPct val="0"/>
              </a:spcBef>
              <a:spcAft>
                <a:spcPct val="0"/>
              </a:spcAft>
              <a:defRPr sz="3200">
                <a:solidFill>
                  <a:schemeClr val="tx1"/>
                </a:solidFill>
                <a:latin typeface="Arial" panose="020B0604020202020204" pitchFamily="34" charset="0"/>
                <a:cs typeface="Times New Roman" panose="02020603050405020304" pitchFamily="18" charset="0"/>
              </a:defRPr>
            </a:lvl8pPr>
            <a:lvl9pPr marL="3886200" indent="-228600" eaLnBrk="0" fontAlgn="base" hangingPunct="0">
              <a:spcBef>
                <a:spcPct val="0"/>
              </a:spcBef>
              <a:spcAft>
                <a:spcPct val="0"/>
              </a:spcAft>
              <a:defRPr sz="3200">
                <a:solidFill>
                  <a:schemeClr val="tx1"/>
                </a:solidFill>
                <a:latin typeface="Arial" panose="020B0604020202020204" pitchFamily="34" charset="0"/>
                <a:cs typeface="Times New Roman" panose="02020603050405020304" pitchFamily="18" charset="0"/>
              </a:defRPr>
            </a:lvl9pPr>
          </a:lstStyle>
          <a:p>
            <a:pPr defTabSz="914400" eaLnBrk="0" fontAlgn="base" hangingPunct="0">
              <a:spcBef>
                <a:spcPct val="0"/>
              </a:spcBef>
              <a:spcAft>
                <a:spcPct val="0"/>
              </a:spcAft>
            </a:pPr>
            <a:r>
              <a:rPr lang="en-US" altLang="en-US" sz="2400" b="1" dirty="0">
                <a:solidFill>
                  <a:srgbClr val="6600FF"/>
                </a:solidFill>
                <a:latin typeface=".VnTime" panose="020B7200000000000000"/>
              </a:rPr>
              <a:t>   </a:t>
            </a:r>
            <a:r>
              <a:rPr lang="en-US" altLang="en-US" sz="4000" b="1" dirty="0">
                <a:solidFill>
                  <a:srgbClr val="6600FF"/>
                </a:solidFill>
                <a:latin typeface=".VnTime" panose="020B7200000000000000"/>
              </a:rPr>
              <a:t>174</a:t>
            </a:r>
          </a:p>
        </p:txBody>
      </p:sp>
      <p:sp>
        <p:nvSpPr>
          <p:cNvPr id="15" name="Text Box 13">
            <a:extLst>
              <a:ext uri="{FF2B5EF4-FFF2-40B4-BE49-F238E27FC236}">
                <a16:creationId xmlns:a16="http://schemas.microsoft.com/office/drawing/2014/main" id="{A7BF08B7-E7AB-409C-BC0D-2653B44C6C16}"/>
              </a:ext>
            </a:extLst>
          </p:cNvPr>
          <p:cNvSpPr txBox="1">
            <a:spLocks noChangeArrowheads="1"/>
          </p:cNvSpPr>
          <p:nvPr/>
        </p:nvSpPr>
        <p:spPr bwMode="auto">
          <a:xfrm rot="10800000" flipV="1">
            <a:off x="1797049" y="3676301"/>
            <a:ext cx="22860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3200">
                <a:solidFill>
                  <a:schemeClr val="tx1"/>
                </a:solidFill>
                <a:latin typeface="Arial" panose="020B0604020202020204" pitchFamily="34" charset="0"/>
                <a:cs typeface="Times New Roman" panose="02020603050405020304" pitchFamily="18" charset="0"/>
              </a:defRPr>
            </a:lvl1pPr>
            <a:lvl2pPr marL="742950" indent="-285750">
              <a:defRPr sz="3200">
                <a:solidFill>
                  <a:schemeClr val="tx1"/>
                </a:solidFill>
                <a:latin typeface="Arial" panose="020B0604020202020204" pitchFamily="34" charset="0"/>
                <a:cs typeface="Times New Roman" panose="02020603050405020304" pitchFamily="18" charset="0"/>
              </a:defRPr>
            </a:lvl2pPr>
            <a:lvl3pPr marL="1143000" indent="-228600">
              <a:defRPr sz="3200">
                <a:solidFill>
                  <a:schemeClr val="tx1"/>
                </a:solidFill>
                <a:latin typeface="Arial" panose="020B0604020202020204" pitchFamily="34" charset="0"/>
                <a:cs typeface="Times New Roman" panose="02020603050405020304" pitchFamily="18" charset="0"/>
              </a:defRPr>
            </a:lvl3pPr>
            <a:lvl4pPr marL="1600200" indent="-228600">
              <a:defRPr sz="3200">
                <a:solidFill>
                  <a:schemeClr val="tx1"/>
                </a:solidFill>
                <a:latin typeface="Arial" panose="020B0604020202020204" pitchFamily="34" charset="0"/>
                <a:cs typeface="Times New Roman" panose="02020603050405020304" pitchFamily="18" charset="0"/>
              </a:defRPr>
            </a:lvl4pPr>
            <a:lvl5pPr marL="2057400" indent="-228600">
              <a:defRPr sz="3200">
                <a:solidFill>
                  <a:schemeClr val="tx1"/>
                </a:solidFill>
                <a:latin typeface="Arial" panose="020B0604020202020204" pitchFamily="34" charset="0"/>
                <a:cs typeface="Times New Roman" panose="02020603050405020304" pitchFamily="18" charset="0"/>
              </a:defRPr>
            </a:lvl5pPr>
            <a:lvl6pPr marL="2514600" indent="-228600" eaLnBrk="0" fontAlgn="base" hangingPunct="0">
              <a:spcBef>
                <a:spcPct val="0"/>
              </a:spcBef>
              <a:spcAft>
                <a:spcPct val="0"/>
              </a:spcAft>
              <a:defRPr sz="3200">
                <a:solidFill>
                  <a:schemeClr val="tx1"/>
                </a:solidFill>
                <a:latin typeface="Arial" panose="020B0604020202020204" pitchFamily="34" charset="0"/>
                <a:cs typeface="Times New Roman" panose="02020603050405020304" pitchFamily="18" charset="0"/>
              </a:defRPr>
            </a:lvl6pPr>
            <a:lvl7pPr marL="2971800" indent="-228600" eaLnBrk="0" fontAlgn="base" hangingPunct="0">
              <a:spcBef>
                <a:spcPct val="0"/>
              </a:spcBef>
              <a:spcAft>
                <a:spcPct val="0"/>
              </a:spcAft>
              <a:defRPr sz="3200">
                <a:solidFill>
                  <a:schemeClr val="tx1"/>
                </a:solidFill>
                <a:latin typeface="Arial" panose="020B0604020202020204" pitchFamily="34" charset="0"/>
                <a:cs typeface="Times New Roman" panose="02020603050405020304" pitchFamily="18" charset="0"/>
              </a:defRPr>
            </a:lvl7pPr>
            <a:lvl8pPr marL="3429000" indent="-228600" eaLnBrk="0" fontAlgn="base" hangingPunct="0">
              <a:spcBef>
                <a:spcPct val="0"/>
              </a:spcBef>
              <a:spcAft>
                <a:spcPct val="0"/>
              </a:spcAft>
              <a:defRPr sz="3200">
                <a:solidFill>
                  <a:schemeClr val="tx1"/>
                </a:solidFill>
                <a:latin typeface="Arial" panose="020B0604020202020204" pitchFamily="34" charset="0"/>
                <a:cs typeface="Times New Roman" panose="02020603050405020304" pitchFamily="18" charset="0"/>
              </a:defRPr>
            </a:lvl8pPr>
            <a:lvl9pPr marL="3886200" indent="-228600" eaLnBrk="0" fontAlgn="base" hangingPunct="0">
              <a:spcBef>
                <a:spcPct val="0"/>
              </a:spcBef>
              <a:spcAft>
                <a:spcPct val="0"/>
              </a:spcAft>
              <a:defRPr sz="3200">
                <a:solidFill>
                  <a:schemeClr val="tx1"/>
                </a:solidFill>
                <a:latin typeface="Arial" panose="020B0604020202020204" pitchFamily="34" charset="0"/>
                <a:cs typeface="Times New Roman" panose="02020603050405020304" pitchFamily="18" charset="0"/>
              </a:defRPr>
            </a:lvl9pPr>
          </a:lstStyle>
          <a:p>
            <a:pPr defTabSz="914400" eaLnBrk="0" fontAlgn="base" hangingPunct="0">
              <a:spcBef>
                <a:spcPct val="0"/>
              </a:spcBef>
              <a:spcAft>
                <a:spcPct val="0"/>
              </a:spcAft>
            </a:pPr>
            <a:r>
              <a:rPr lang="en-US" altLang="en-US" sz="2400" b="1" dirty="0">
                <a:solidFill>
                  <a:srgbClr val="6600FF"/>
                </a:solidFill>
                <a:latin typeface=".VnTime" panose="020B7200000000000000"/>
              </a:rPr>
              <a:t> </a:t>
            </a:r>
          </a:p>
        </p:txBody>
      </p:sp>
      <p:sp>
        <p:nvSpPr>
          <p:cNvPr id="16" name="Text Box 12">
            <a:extLst>
              <a:ext uri="{FF2B5EF4-FFF2-40B4-BE49-F238E27FC236}">
                <a16:creationId xmlns:a16="http://schemas.microsoft.com/office/drawing/2014/main" id="{8F11AA5A-34AB-4A8A-8F10-4530AE0DCF94}"/>
              </a:ext>
            </a:extLst>
          </p:cNvPr>
          <p:cNvSpPr txBox="1">
            <a:spLocks noChangeArrowheads="1"/>
          </p:cNvSpPr>
          <p:nvPr/>
        </p:nvSpPr>
        <p:spPr bwMode="auto">
          <a:xfrm>
            <a:off x="1143585" y="4314776"/>
            <a:ext cx="1171865"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3200">
                <a:solidFill>
                  <a:schemeClr val="tx1"/>
                </a:solidFill>
                <a:latin typeface="Arial" panose="020B0604020202020204" pitchFamily="34" charset="0"/>
                <a:cs typeface="Times New Roman" panose="02020603050405020304" pitchFamily="18" charset="0"/>
              </a:defRPr>
            </a:lvl1pPr>
            <a:lvl2pPr marL="742950" indent="-285750">
              <a:defRPr sz="3200">
                <a:solidFill>
                  <a:schemeClr val="tx1"/>
                </a:solidFill>
                <a:latin typeface="Arial" panose="020B0604020202020204" pitchFamily="34" charset="0"/>
                <a:cs typeface="Times New Roman" panose="02020603050405020304" pitchFamily="18" charset="0"/>
              </a:defRPr>
            </a:lvl2pPr>
            <a:lvl3pPr marL="1143000" indent="-228600">
              <a:defRPr sz="3200">
                <a:solidFill>
                  <a:schemeClr val="tx1"/>
                </a:solidFill>
                <a:latin typeface="Arial" panose="020B0604020202020204" pitchFamily="34" charset="0"/>
                <a:cs typeface="Times New Roman" panose="02020603050405020304" pitchFamily="18" charset="0"/>
              </a:defRPr>
            </a:lvl3pPr>
            <a:lvl4pPr marL="1600200" indent="-228600">
              <a:defRPr sz="3200">
                <a:solidFill>
                  <a:schemeClr val="tx1"/>
                </a:solidFill>
                <a:latin typeface="Arial" panose="020B0604020202020204" pitchFamily="34" charset="0"/>
                <a:cs typeface="Times New Roman" panose="02020603050405020304" pitchFamily="18" charset="0"/>
              </a:defRPr>
            </a:lvl4pPr>
            <a:lvl5pPr marL="2057400" indent="-228600">
              <a:defRPr sz="3200">
                <a:solidFill>
                  <a:schemeClr val="tx1"/>
                </a:solidFill>
                <a:latin typeface="Arial" panose="020B0604020202020204" pitchFamily="34" charset="0"/>
                <a:cs typeface="Times New Roman" panose="02020603050405020304" pitchFamily="18" charset="0"/>
              </a:defRPr>
            </a:lvl5pPr>
            <a:lvl6pPr marL="2514600" indent="-228600" eaLnBrk="0" fontAlgn="base" hangingPunct="0">
              <a:spcBef>
                <a:spcPct val="0"/>
              </a:spcBef>
              <a:spcAft>
                <a:spcPct val="0"/>
              </a:spcAft>
              <a:defRPr sz="3200">
                <a:solidFill>
                  <a:schemeClr val="tx1"/>
                </a:solidFill>
                <a:latin typeface="Arial" panose="020B0604020202020204" pitchFamily="34" charset="0"/>
                <a:cs typeface="Times New Roman" panose="02020603050405020304" pitchFamily="18" charset="0"/>
              </a:defRPr>
            </a:lvl6pPr>
            <a:lvl7pPr marL="2971800" indent="-228600" eaLnBrk="0" fontAlgn="base" hangingPunct="0">
              <a:spcBef>
                <a:spcPct val="0"/>
              </a:spcBef>
              <a:spcAft>
                <a:spcPct val="0"/>
              </a:spcAft>
              <a:defRPr sz="3200">
                <a:solidFill>
                  <a:schemeClr val="tx1"/>
                </a:solidFill>
                <a:latin typeface="Arial" panose="020B0604020202020204" pitchFamily="34" charset="0"/>
                <a:cs typeface="Times New Roman" panose="02020603050405020304" pitchFamily="18" charset="0"/>
              </a:defRPr>
            </a:lvl7pPr>
            <a:lvl8pPr marL="3429000" indent="-228600" eaLnBrk="0" fontAlgn="base" hangingPunct="0">
              <a:spcBef>
                <a:spcPct val="0"/>
              </a:spcBef>
              <a:spcAft>
                <a:spcPct val="0"/>
              </a:spcAft>
              <a:defRPr sz="3200">
                <a:solidFill>
                  <a:schemeClr val="tx1"/>
                </a:solidFill>
                <a:latin typeface="Arial" panose="020B0604020202020204" pitchFamily="34" charset="0"/>
                <a:cs typeface="Times New Roman" panose="02020603050405020304" pitchFamily="18" charset="0"/>
              </a:defRPr>
            </a:lvl8pPr>
            <a:lvl9pPr marL="3886200" indent="-228600" eaLnBrk="0" fontAlgn="base" hangingPunct="0">
              <a:spcBef>
                <a:spcPct val="0"/>
              </a:spcBef>
              <a:spcAft>
                <a:spcPct val="0"/>
              </a:spcAft>
              <a:defRPr sz="3200">
                <a:solidFill>
                  <a:schemeClr val="tx1"/>
                </a:solidFill>
                <a:latin typeface="Arial" panose="020B0604020202020204" pitchFamily="34" charset="0"/>
                <a:cs typeface="Times New Roman" panose="02020603050405020304" pitchFamily="18" charset="0"/>
              </a:defRPr>
            </a:lvl9pPr>
          </a:lstStyle>
          <a:p>
            <a:pPr defTabSz="914400" eaLnBrk="0" fontAlgn="base" hangingPunct="0">
              <a:spcBef>
                <a:spcPct val="0"/>
              </a:spcBef>
              <a:spcAft>
                <a:spcPct val="0"/>
              </a:spcAft>
            </a:pPr>
            <a:r>
              <a:rPr lang="en-US" altLang="en-US" sz="2400" b="1" dirty="0">
                <a:solidFill>
                  <a:srgbClr val="6600FF"/>
                </a:solidFill>
                <a:latin typeface=".VnTime" panose="020B7200000000000000"/>
              </a:rPr>
              <a:t>      </a:t>
            </a:r>
            <a:r>
              <a:rPr lang="en-US" altLang="en-US" sz="4000" b="1" dirty="0">
                <a:solidFill>
                  <a:srgbClr val="6600FF"/>
                </a:solidFill>
                <a:latin typeface=".VnTime" panose="020B7200000000000000"/>
              </a:rPr>
              <a:t>0</a:t>
            </a:r>
          </a:p>
        </p:txBody>
      </p:sp>
      <p:sp>
        <p:nvSpPr>
          <p:cNvPr id="17" name="Text Box 13">
            <a:extLst>
              <a:ext uri="{FF2B5EF4-FFF2-40B4-BE49-F238E27FC236}">
                <a16:creationId xmlns:a16="http://schemas.microsoft.com/office/drawing/2014/main" id="{19F58F68-CB23-439A-A525-D17ACF6AF61A}"/>
              </a:ext>
            </a:extLst>
          </p:cNvPr>
          <p:cNvSpPr txBox="1">
            <a:spLocks noChangeArrowheads="1"/>
          </p:cNvSpPr>
          <p:nvPr/>
        </p:nvSpPr>
        <p:spPr bwMode="auto">
          <a:xfrm rot="10800000" flipV="1">
            <a:off x="8647537" y="3723259"/>
            <a:ext cx="22860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3200">
                <a:solidFill>
                  <a:schemeClr val="tx1"/>
                </a:solidFill>
                <a:latin typeface="Arial" panose="020B0604020202020204" pitchFamily="34" charset="0"/>
                <a:cs typeface="Times New Roman" panose="02020603050405020304" pitchFamily="18" charset="0"/>
              </a:defRPr>
            </a:lvl1pPr>
            <a:lvl2pPr marL="742950" indent="-285750">
              <a:defRPr sz="3200">
                <a:solidFill>
                  <a:schemeClr val="tx1"/>
                </a:solidFill>
                <a:latin typeface="Arial" panose="020B0604020202020204" pitchFamily="34" charset="0"/>
                <a:cs typeface="Times New Roman" panose="02020603050405020304" pitchFamily="18" charset="0"/>
              </a:defRPr>
            </a:lvl2pPr>
            <a:lvl3pPr marL="1143000" indent="-228600">
              <a:defRPr sz="3200">
                <a:solidFill>
                  <a:schemeClr val="tx1"/>
                </a:solidFill>
                <a:latin typeface="Arial" panose="020B0604020202020204" pitchFamily="34" charset="0"/>
                <a:cs typeface="Times New Roman" panose="02020603050405020304" pitchFamily="18" charset="0"/>
              </a:defRPr>
            </a:lvl3pPr>
            <a:lvl4pPr marL="1600200" indent="-228600">
              <a:defRPr sz="3200">
                <a:solidFill>
                  <a:schemeClr val="tx1"/>
                </a:solidFill>
                <a:latin typeface="Arial" panose="020B0604020202020204" pitchFamily="34" charset="0"/>
                <a:cs typeface="Times New Roman" panose="02020603050405020304" pitchFamily="18" charset="0"/>
              </a:defRPr>
            </a:lvl4pPr>
            <a:lvl5pPr marL="2057400" indent="-228600">
              <a:defRPr sz="3200">
                <a:solidFill>
                  <a:schemeClr val="tx1"/>
                </a:solidFill>
                <a:latin typeface="Arial" panose="020B0604020202020204" pitchFamily="34" charset="0"/>
                <a:cs typeface="Times New Roman" panose="02020603050405020304" pitchFamily="18" charset="0"/>
              </a:defRPr>
            </a:lvl5pPr>
            <a:lvl6pPr marL="2514600" indent="-228600" eaLnBrk="0" fontAlgn="base" hangingPunct="0">
              <a:spcBef>
                <a:spcPct val="0"/>
              </a:spcBef>
              <a:spcAft>
                <a:spcPct val="0"/>
              </a:spcAft>
              <a:defRPr sz="3200">
                <a:solidFill>
                  <a:schemeClr val="tx1"/>
                </a:solidFill>
                <a:latin typeface="Arial" panose="020B0604020202020204" pitchFamily="34" charset="0"/>
                <a:cs typeface="Times New Roman" panose="02020603050405020304" pitchFamily="18" charset="0"/>
              </a:defRPr>
            </a:lvl6pPr>
            <a:lvl7pPr marL="2971800" indent="-228600" eaLnBrk="0" fontAlgn="base" hangingPunct="0">
              <a:spcBef>
                <a:spcPct val="0"/>
              </a:spcBef>
              <a:spcAft>
                <a:spcPct val="0"/>
              </a:spcAft>
              <a:defRPr sz="3200">
                <a:solidFill>
                  <a:schemeClr val="tx1"/>
                </a:solidFill>
                <a:latin typeface="Arial" panose="020B0604020202020204" pitchFamily="34" charset="0"/>
                <a:cs typeface="Times New Roman" panose="02020603050405020304" pitchFamily="18" charset="0"/>
              </a:defRPr>
            </a:lvl7pPr>
            <a:lvl8pPr marL="3429000" indent="-228600" eaLnBrk="0" fontAlgn="base" hangingPunct="0">
              <a:spcBef>
                <a:spcPct val="0"/>
              </a:spcBef>
              <a:spcAft>
                <a:spcPct val="0"/>
              </a:spcAft>
              <a:defRPr sz="3200">
                <a:solidFill>
                  <a:schemeClr val="tx1"/>
                </a:solidFill>
                <a:latin typeface="Arial" panose="020B0604020202020204" pitchFamily="34" charset="0"/>
                <a:cs typeface="Times New Roman" panose="02020603050405020304" pitchFamily="18" charset="0"/>
              </a:defRPr>
            </a:lvl8pPr>
            <a:lvl9pPr marL="3886200" indent="-228600" eaLnBrk="0" fontAlgn="base" hangingPunct="0">
              <a:spcBef>
                <a:spcPct val="0"/>
              </a:spcBef>
              <a:spcAft>
                <a:spcPct val="0"/>
              </a:spcAft>
              <a:defRPr sz="3200">
                <a:solidFill>
                  <a:schemeClr val="tx1"/>
                </a:solidFill>
                <a:latin typeface="Arial" panose="020B0604020202020204" pitchFamily="34" charset="0"/>
                <a:cs typeface="Times New Roman" panose="02020603050405020304" pitchFamily="18" charset="0"/>
              </a:defRPr>
            </a:lvl9pPr>
          </a:lstStyle>
          <a:p>
            <a:pPr defTabSz="914400" eaLnBrk="0" fontAlgn="base" hangingPunct="0">
              <a:spcBef>
                <a:spcPct val="0"/>
              </a:spcBef>
              <a:spcAft>
                <a:spcPct val="0"/>
              </a:spcAft>
            </a:pPr>
            <a:r>
              <a:rPr lang="en-US" altLang="en-US" sz="2400" b="1" dirty="0">
                <a:solidFill>
                  <a:srgbClr val="6600FF"/>
                </a:solidFill>
                <a:latin typeface=".VnTime" panose="020B7200000000000000"/>
              </a:rPr>
              <a:t> </a:t>
            </a:r>
          </a:p>
        </p:txBody>
      </p:sp>
      <p:sp>
        <p:nvSpPr>
          <p:cNvPr id="18" name="Text Box 5">
            <a:extLst>
              <a:ext uri="{FF2B5EF4-FFF2-40B4-BE49-F238E27FC236}">
                <a16:creationId xmlns:a16="http://schemas.microsoft.com/office/drawing/2014/main" id="{A754F324-4608-46F3-B0F8-A713E8F42381}"/>
              </a:ext>
            </a:extLst>
          </p:cNvPr>
          <p:cNvSpPr txBox="1">
            <a:spLocks noChangeArrowheads="1"/>
          </p:cNvSpPr>
          <p:nvPr/>
        </p:nvSpPr>
        <p:spPr bwMode="auto">
          <a:xfrm>
            <a:off x="7629806" y="3292350"/>
            <a:ext cx="1628198"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3200">
                <a:solidFill>
                  <a:schemeClr val="tx1"/>
                </a:solidFill>
                <a:latin typeface="Arial" panose="020B0604020202020204" pitchFamily="34" charset="0"/>
                <a:cs typeface="Times New Roman" panose="02020603050405020304" pitchFamily="18" charset="0"/>
              </a:defRPr>
            </a:lvl1pPr>
            <a:lvl2pPr marL="742950" indent="-285750">
              <a:defRPr sz="3200">
                <a:solidFill>
                  <a:schemeClr val="tx1"/>
                </a:solidFill>
                <a:latin typeface="Arial" panose="020B0604020202020204" pitchFamily="34" charset="0"/>
                <a:cs typeface="Times New Roman" panose="02020603050405020304" pitchFamily="18" charset="0"/>
              </a:defRPr>
            </a:lvl2pPr>
            <a:lvl3pPr marL="1143000" indent="-228600">
              <a:defRPr sz="3200">
                <a:solidFill>
                  <a:schemeClr val="tx1"/>
                </a:solidFill>
                <a:latin typeface="Arial" panose="020B0604020202020204" pitchFamily="34" charset="0"/>
                <a:cs typeface="Times New Roman" panose="02020603050405020304" pitchFamily="18" charset="0"/>
              </a:defRPr>
            </a:lvl3pPr>
            <a:lvl4pPr marL="1600200" indent="-228600">
              <a:defRPr sz="3200">
                <a:solidFill>
                  <a:schemeClr val="tx1"/>
                </a:solidFill>
                <a:latin typeface="Arial" panose="020B0604020202020204" pitchFamily="34" charset="0"/>
                <a:cs typeface="Times New Roman" panose="02020603050405020304" pitchFamily="18" charset="0"/>
              </a:defRPr>
            </a:lvl4pPr>
            <a:lvl5pPr marL="2057400" indent="-228600">
              <a:defRPr sz="3200">
                <a:solidFill>
                  <a:schemeClr val="tx1"/>
                </a:solidFill>
                <a:latin typeface="Arial" panose="020B0604020202020204" pitchFamily="34" charset="0"/>
                <a:cs typeface="Times New Roman" panose="02020603050405020304" pitchFamily="18" charset="0"/>
              </a:defRPr>
            </a:lvl5pPr>
            <a:lvl6pPr marL="2514600" indent="-228600" eaLnBrk="0" fontAlgn="base" hangingPunct="0">
              <a:spcBef>
                <a:spcPct val="0"/>
              </a:spcBef>
              <a:spcAft>
                <a:spcPct val="0"/>
              </a:spcAft>
              <a:defRPr sz="3200">
                <a:solidFill>
                  <a:schemeClr val="tx1"/>
                </a:solidFill>
                <a:latin typeface="Arial" panose="020B0604020202020204" pitchFamily="34" charset="0"/>
                <a:cs typeface="Times New Roman" panose="02020603050405020304" pitchFamily="18" charset="0"/>
              </a:defRPr>
            </a:lvl6pPr>
            <a:lvl7pPr marL="2971800" indent="-228600" eaLnBrk="0" fontAlgn="base" hangingPunct="0">
              <a:spcBef>
                <a:spcPct val="0"/>
              </a:spcBef>
              <a:spcAft>
                <a:spcPct val="0"/>
              </a:spcAft>
              <a:defRPr sz="3200">
                <a:solidFill>
                  <a:schemeClr val="tx1"/>
                </a:solidFill>
                <a:latin typeface="Arial" panose="020B0604020202020204" pitchFamily="34" charset="0"/>
                <a:cs typeface="Times New Roman" panose="02020603050405020304" pitchFamily="18" charset="0"/>
              </a:defRPr>
            </a:lvl7pPr>
            <a:lvl8pPr marL="3429000" indent="-228600" eaLnBrk="0" fontAlgn="base" hangingPunct="0">
              <a:spcBef>
                <a:spcPct val="0"/>
              </a:spcBef>
              <a:spcAft>
                <a:spcPct val="0"/>
              </a:spcAft>
              <a:defRPr sz="3200">
                <a:solidFill>
                  <a:schemeClr val="tx1"/>
                </a:solidFill>
                <a:latin typeface="Arial" panose="020B0604020202020204" pitchFamily="34" charset="0"/>
                <a:cs typeface="Times New Roman" panose="02020603050405020304" pitchFamily="18" charset="0"/>
              </a:defRPr>
            </a:lvl8pPr>
            <a:lvl9pPr marL="3886200" indent="-228600" eaLnBrk="0" fontAlgn="base" hangingPunct="0">
              <a:spcBef>
                <a:spcPct val="0"/>
              </a:spcBef>
              <a:spcAft>
                <a:spcPct val="0"/>
              </a:spcAft>
              <a:defRPr sz="3200">
                <a:solidFill>
                  <a:schemeClr val="tx1"/>
                </a:solidFill>
                <a:latin typeface="Arial" panose="020B0604020202020204" pitchFamily="34" charset="0"/>
                <a:cs typeface="Times New Roman" panose="02020603050405020304" pitchFamily="18" charset="0"/>
              </a:defRPr>
            </a:lvl9pPr>
          </a:lstStyle>
          <a:p>
            <a:pPr defTabSz="914400" eaLnBrk="0" fontAlgn="base" hangingPunct="0">
              <a:spcBef>
                <a:spcPct val="0"/>
              </a:spcBef>
              <a:spcAft>
                <a:spcPct val="0"/>
              </a:spcAft>
            </a:pPr>
            <a:r>
              <a:rPr lang="en-US" altLang="en-US" sz="4000" b="1" dirty="0">
                <a:solidFill>
                  <a:srgbClr val="6600FF"/>
                </a:solidFill>
                <a:latin typeface=".VnTime" panose="020B7200000000000000"/>
              </a:rPr>
              <a:t>31902</a:t>
            </a:r>
          </a:p>
        </p:txBody>
      </p:sp>
      <p:sp>
        <p:nvSpPr>
          <p:cNvPr id="19" name="Line 6">
            <a:extLst>
              <a:ext uri="{FF2B5EF4-FFF2-40B4-BE49-F238E27FC236}">
                <a16:creationId xmlns:a16="http://schemas.microsoft.com/office/drawing/2014/main" id="{B795346C-F261-4FFB-8D2C-5543C677B324}"/>
              </a:ext>
            </a:extLst>
          </p:cNvPr>
          <p:cNvSpPr>
            <a:spLocks noChangeShapeType="1"/>
          </p:cNvSpPr>
          <p:nvPr/>
        </p:nvSpPr>
        <p:spPr bwMode="auto">
          <a:xfrm>
            <a:off x="9166798" y="3282148"/>
            <a:ext cx="0" cy="1436176"/>
          </a:xfrm>
          <a:prstGeom prst="line">
            <a:avLst/>
          </a:prstGeom>
          <a:noFill/>
          <a:ln w="28575">
            <a:solidFill>
              <a:srgbClr val="FF3300"/>
            </a:solidFill>
            <a:round/>
            <a:headEnd/>
            <a:tailEnd/>
          </a:ln>
          <a:extLst>
            <a:ext uri="{909E8E84-426E-40DD-AFC4-6F175D3DCCD1}">
              <a14:hiddenFill xmlns:a14="http://schemas.microsoft.com/office/drawing/2010/main">
                <a:noFill/>
              </a14:hiddenFill>
            </a:ext>
          </a:extLst>
        </p:spPr>
        <p:txBody>
          <a:bodyPr/>
          <a:lstStyle/>
          <a:p>
            <a:pPr defTabSz="914400" eaLnBrk="0" fontAlgn="base" hangingPunct="0">
              <a:spcBef>
                <a:spcPct val="0"/>
              </a:spcBef>
              <a:spcAft>
                <a:spcPct val="0"/>
              </a:spcAft>
            </a:pPr>
            <a:endParaRPr lang="en-US" sz="3200">
              <a:solidFill>
                <a:srgbClr val="000000"/>
              </a:solidFill>
              <a:latin typeface="Arial" panose="020B0604020202020204" pitchFamily="34" charset="0"/>
              <a:cs typeface="Times New Roman" panose="02020603050405020304" pitchFamily="18" charset="0"/>
            </a:endParaRPr>
          </a:p>
        </p:txBody>
      </p:sp>
      <p:sp>
        <p:nvSpPr>
          <p:cNvPr id="20" name="Line 7">
            <a:extLst>
              <a:ext uri="{FF2B5EF4-FFF2-40B4-BE49-F238E27FC236}">
                <a16:creationId xmlns:a16="http://schemas.microsoft.com/office/drawing/2014/main" id="{204CED15-433B-4CFB-9766-F4A0721D1D5E}"/>
              </a:ext>
            </a:extLst>
          </p:cNvPr>
          <p:cNvSpPr>
            <a:spLocks noChangeShapeType="1"/>
          </p:cNvSpPr>
          <p:nvPr/>
        </p:nvSpPr>
        <p:spPr bwMode="auto">
          <a:xfrm>
            <a:off x="9166225" y="3942386"/>
            <a:ext cx="1171857" cy="10677"/>
          </a:xfrm>
          <a:prstGeom prst="line">
            <a:avLst/>
          </a:prstGeom>
          <a:noFill/>
          <a:ln w="28575">
            <a:solidFill>
              <a:srgbClr val="FF3300"/>
            </a:solidFill>
            <a:round/>
            <a:headEnd/>
            <a:tailEnd/>
          </a:ln>
          <a:extLst>
            <a:ext uri="{909E8E84-426E-40DD-AFC4-6F175D3DCCD1}">
              <a14:hiddenFill xmlns:a14="http://schemas.microsoft.com/office/drawing/2010/main">
                <a:noFill/>
              </a14:hiddenFill>
            </a:ext>
          </a:extLst>
        </p:spPr>
        <p:txBody>
          <a:bodyPr/>
          <a:lstStyle/>
          <a:p>
            <a:pPr defTabSz="914400" eaLnBrk="0" fontAlgn="base" hangingPunct="0">
              <a:spcBef>
                <a:spcPct val="0"/>
              </a:spcBef>
              <a:spcAft>
                <a:spcPct val="0"/>
              </a:spcAft>
            </a:pPr>
            <a:endParaRPr lang="en-US" sz="4000" dirty="0">
              <a:solidFill>
                <a:srgbClr val="000000"/>
              </a:solidFill>
              <a:latin typeface="Arial" panose="020B0604020202020204" pitchFamily="34" charset="0"/>
              <a:cs typeface="Times New Roman" panose="02020603050405020304" pitchFamily="18" charset="0"/>
            </a:endParaRPr>
          </a:p>
        </p:txBody>
      </p:sp>
      <p:sp>
        <p:nvSpPr>
          <p:cNvPr id="21" name="Text Box 8">
            <a:extLst>
              <a:ext uri="{FF2B5EF4-FFF2-40B4-BE49-F238E27FC236}">
                <a16:creationId xmlns:a16="http://schemas.microsoft.com/office/drawing/2014/main" id="{D1F49623-0C44-4491-A51D-F00D2FADC2AD}"/>
              </a:ext>
            </a:extLst>
          </p:cNvPr>
          <p:cNvSpPr txBox="1">
            <a:spLocks noChangeArrowheads="1"/>
          </p:cNvSpPr>
          <p:nvPr/>
        </p:nvSpPr>
        <p:spPr bwMode="auto">
          <a:xfrm>
            <a:off x="9303320" y="3277753"/>
            <a:ext cx="838200"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Arial" panose="020B0604020202020204" pitchFamily="34" charset="0"/>
                <a:cs typeface="Times New Roman" panose="02020603050405020304" pitchFamily="18" charset="0"/>
              </a:defRPr>
            </a:lvl1pPr>
            <a:lvl2pPr marL="742950" indent="-285750">
              <a:defRPr sz="3200">
                <a:solidFill>
                  <a:schemeClr val="tx1"/>
                </a:solidFill>
                <a:latin typeface="Arial" panose="020B0604020202020204" pitchFamily="34" charset="0"/>
                <a:cs typeface="Times New Roman" panose="02020603050405020304" pitchFamily="18" charset="0"/>
              </a:defRPr>
            </a:lvl2pPr>
            <a:lvl3pPr marL="1143000" indent="-228600">
              <a:defRPr sz="3200">
                <a:solidFill>
                  <a:schemeClr val="tx1"/>
                </a:solidFill>
                <a:latin typeface="Arial" panose="020B0604020202020204" pitchFamily="34" charset="0"/>
                <a:cs typeface="Times New Roman" panose="02020603050405020304" pitchFamily="18" charset="0"/>
              </a:defRPr>
            </a:lvl3pPr>
            <a:lvl4pPr marL="1600200" indent="-228600">
              <a:defRPr sz="3200">
                <a:solidFill>
                  <a:schemeClr val="tx1"/>
                </a:solidFill>
                <a:latin typeface="Arial" panose="020B0604020202020204" pitchFamily="34" charset="0"/>
                <a:cs typeface="Times New Roman" panose="02020603050405020304" pitchFamily="18" charset="0"/>
              </a:defRPr>
            </a:lvl4pPr>
            <a:lvl5pPr marL="2057400" indent="-228600">
              <a:defRPr sz="3200">
                <a:solidFill>
                  <a:schemeClr val="tx1"/>
                </a:solidFill>
                <a:latin typeface="Arial" panose="020B0604020202020204" pitchFamily="34" charset="0"/>
                <a:cs typeface="Times New Roman" panose="02020603050405020304" pitchFamily="18" charset="0"/>
              </a:defRPr>
            </a:lvl5pPr>
            <a:lvl6pPr marL="2514600" indent="-228600" eaLnBrk="0" fontAlgn="base" hangingPunct="0">
              <a:spcBef>
                <a:spcPct val="0"/>
              </a:spcBef>
              <a:spcAft>
                <a:spcPct val="0"/>
              </a:spcAft>
              <a:defRPr sz="3200">
                <a:solidFill>
                  <a:schemeClr val="tx1"/>
                </a:solidFill>
                <a:latin typeface="Arial" panose="020B0604020202020204" pitchFamily="34" charset="0"/>
                <a:cs typeface="Times New Roman" panose="02020603050405020304" pitchFamily="18" charset="0"/>
              </a:defRPr>
            </a:lvl6pPr>
            <a:lvl7pPr marL="2971800" indent="-228600" eaLnBrk="0" fontAlgn="base" hangingPunct="0">
              <a:spcBef>
                <a:spcPct val="0"/>
              </a:spcBef>
              <a:spcAft>
                <a:spcPct val="0"/>
              </a:spcAft>
              <a:defRPr sz="3200">
                <a:solidFill>
                  <a:schemeClr val="tx1"/>
                </a:solidFill>
                <a:latin typeface="Arial" panose="020B0604020202020204" pitchFamily="34" charset="0"/>
                <a:cs typeface="Times New Roman" panose="02020603050405020304" pitchFamily="18" charset="0"/>
              </a:defRPr>
            </a:lvl7pPr>
            <a:lvl8pPr marL="3429000" indent="-228600" eaLnBrk="0" fontAlgn="base" hangingPunct="0">
              <a:spcBef>
                <a:spcPct val="0"/>
              </a:spcBef>
              <a:spcAft>
                <a:spcPct val="0"/>
              </a:spcAft>
              <a:defRPr sz="3200">
                <a:solidFill>
                  <a:schemeClr val="tx1"/>
                </a:solidFill>
                <a:latin typeface="Arial" panose="020B0604020202020204" pitchFamily="34" charset="0"/>
                <a:cs typeface="Times New Roman" panose="02020603050405020304" pitchFamily="18" charset="0"/>
              </a:defRPr>
            </a:lvl8pPr>
            <a:lvl9pPr marL="3886200" indent="-228600" eaLnBrk="0" fontAlgn="base" hangingPunct="0">
              <a:spcBef>
                <a:spcPct val="0"/>
              </a:spcBef>
              <a:spcAft>
                <a:spcPct val="0"/>
              </a:spcAft>
              <a:defRPr sz="3200">
                <a:solidFill>
                  <a:schemeClr val="tx1"/>
                </a:solidFill>
                <a:latin typeface="Arial" panose="020B0604020202020204" pitchFamily="34" charset="0"/>
                <a:cs typeface="Times New Roman" panose="02020603050405020304" pitchFamily="18" charset="0"/>
              </a:defRPr>
            </a:lvl9pPr>
          </a:lstStyle>
          <a:p>
            <a:pPr defTabSz="914400" eaLnBrk="0" fontAlgn="base" hangingPunct="0">
              <a:spcBef>
                <a:spcPct val="0"/>
              </a:spcBef>
              <a:spcAft>
                <a:spcPct val="0"/>
              </a:spcAft>
            </a:pPr>
            <a:r>
              <a:rPr lang="en-US" altLang="en-US" sz="4400" b="1" dirty="0">
                <a:solidFill>
                  <a:srgbClr val="6600FF"/>
                </a:solidFill>
                <a:latin typeface=".VnTime" panose="020B7200000000000000"/>
              </a:rPr>
              <a:t>78  </a:t>
            </a:r>
          </a:p>
        </p:txBody>
      </p:sp>
      <p:sp>
        <p:nvSpPr>
          <p:cNvPr id="22" name="Text Box 11">
            <a:extLst>
              <a:ext uri="{FF2B5EF4-FFF2-40B4-BE49-F238E27FC236}">
                <a16:creationId xmlns:a16="http://schemas.microsoft.com/office/drawing/2014/main" id="{11941B40-B0E7-401E-B9E5-4C60F9CADE08}"/>
              </a:ext>
            </a:extLst>
          </p:cNvPr>
          <p:cNvSpPr txBox="1">
            <a:spLocks noChangeArrowheads="1"/>
          </p:cNvSpPr>
          <p:nvPr/>
        </p:nvSpPr>
        <p:spPr bwMode="auto">
          <a:xfrm>
            <a:off x="9166225" y="3830981"/>
            <a:ext cx="1228726"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3200">
                <a:solidFill>
                  <a:schemeClr val="tx1"/>
                </a:solidFill>
                <a:latin typeface="Arial" panose="020B0604020202020204" pitchFamily="34" charset="0"/>
                <a:cs typeface="Times New Roman" panose="02020603050405020304" pitchFamily="18" charset="0"/>
              </a:defRPr>
            </a:lvl1pPr>
            <a:lvl2pPr marL="742950" indent="-285750">
              <a:defRPr sz="3200">
                <a:solidFill>
                  <a:schemeClr val="tx1"/>
                </a:solidFill>
                <a:latin typeface="Arial" panose="020B0604020202020204" pitchFamily="34" charset="0"/>
                <a:cs typeface="Times New Roman" panose="02020603050405020304" pitchFamily="18" charset="0"/>
              </a:defRPr>
            </a:lvl2pPr>
            <a:lvl3pPr marL="1143000" indent="-228600">
              <a:defRPr sz="3200">
                <a:solidFill>
                  <a:schemeClr val="tx1"/>
                </a:solidFill>
                <a:latin typeface="Arial" panose="020B0604020202020204" pitchFamily="34" charset="0"/>
                <a:cs typeface="Times New Roman" panose="02020603050405020304" pitchFamily="18" charset="0"/>
              </a:defRPr>
            </a:lvl3pPr>
            <a:lvl4pPr marL="1600200" indent="-228600">
              <a:defRPr sz="3200">
                <a:solidFill>
                  <a:schemeClr val="tx1"/>
                </a:solidFill>
                <a:latin typeface="Arial" panose="020B0604020202020204" pitchFamily="34" charset="0"/>
                <a:cs typeface="Times New Roman" panose="02020603050405020304" pitchFamily="18" charset="0"/>
              </a:defRPr>
            </a:lvl4pPr>
            <a:lvl5pPr marL="2057400" indent="-228600">
              <a:defRPr sz="3200">
                <a:solidFill>
                  <a:schemeClr val="tx1"/>
                </a:solidFill>
                <a:latin typeface="Arial" panose="020B0604020202020204" pitchFamily="34" charset="0"/>
                <a:cs typeface="Times New Roman" panose="02020603050405020304" pitchFamily="18" charset="0"/>
              </a:defRPr>
            </a:lvl5pPr>
            <a:lvl6pPr marL="2514600" indent="-228600" eaLnBrk="0" fontAlgn="base" hangingPunct="0">
              <a:spcBef>
                <a:spcPct val="0"/>
              </a:spcBef>
              <a:spcAft>
                <a:spcPct val="0"/>
              </a:spcAft>
              <a:defRPr sz="3200">
                <a:solidFill>
                  <a:schemeClr val="tx1"/>
                </a:solidFill>
                <a:latin typeface="Arial" panose="020B0604020202020204" pitchFamily="34" charset="0"/>
                <a:cs typeface="Times New Roman" panose="02020603050405020304" pitchFamily="18" charset="0"/>
              </a:defRPr>
            </a:lvl6pPr>
            <a:lvl7pPr marL="2971800" indent="-228600" eaLnBrk="0" fontAlgn="base" hangingPunct="0">
              <a:spcBef>
                <a:spcPct val="0"/>
              </a:spcBef>
              <a:spcAft>
                <a:spcPct val="0"/>
              </a:spcAft>
              <a:defRPr sz="3200">
                <a:solidFill>
                  <a:schemeClr val="tx1"/>
                </a:solidFill>
                <a:latin typeface="Arial" panose="020B0604020202020204" pitchFamily="34" charset="0"/>
                <a:cs typeface="Times New Roman" panose="02020603050405020304" pitchFamily="18" charset="0"/>
              </a:defRPr>
            </a:lvl7pPr>
            <a:lvl8pPr marL="3429000" indent="-228600" eaLnBrk="0" fontAlgn="base" hangingPunct="0">
              <a:spcBef>
                <a:spcPct val="0"/>
              </a:spcBef>
              <a:spcAft>
                <a:spcPct val="0"/>
              </a:spcAft>
              <a:defRPr sz="3200">
                <a:solidFill>
                  <a:schemeClr val="tx1"/>
                </a:solidFill>
                <a:latin typeface="Arial" panose="020B0604020202020204" pitchFamily="34" charset="0"/>
                <a:cs typeface="Times New Roman" panose="02020603050405020304" pitchFamily="18" charset="0"/>
              </a:defRPr>
            </a:lvl8pPr>
            <a:lvl9pPr marL="3886200" indent="-228600" eaLnBrk="0" fontAlgn="base" hangingPunct="0">
              <a:spcBef>
                <a:spcPct val="0"/>
              </a:spcBef>
              <a:spcAft>
                <a:spcPct val="0"/>
              </a:spcAft>
              <a:defRPr sz="3200">
                <a:solidFill>
                  <a:schemeClr val="tx1"/>
                </a:solidFill>
                <a:latin typeface="Arial" panose="020B0604020202020204" pitchFamily="34" charset="0"/>
                <a:cs typeface="Times New Roman" panose="02020603050405020304" pitchFamily="18" charset="0"/>
              </a:defRPr>
            </a:lvl9pPr>
          </a:lstStyle>
          <a:p>
            <a:pPr defTabSz="914400" eaLnBrk="0" fontAlgn="base" hangingPunct="0">
              <a:spcBef>
                <a:spcPct val="0"/>
              </a:spcBef>
              <a:spcAft>
                <a:spcPct val="0"/>
              </a:spcAft>
            </a:pPr>
            <a:r>
              <a:rPr lang="en-US" altLang="en-US" sz="4000" b="1" dirty="0">
                <a:solidFill>
                  <a:srgbClr val="FF3300"/>
                </a:solidFill>
                <a:latin typeface=".VnTime" panose="020B7200000000000000"/>
              </a:rPr>
              <a:t>409</a:t>
            </a:r>
          </a:p>
        </p:txBody>
      </p:sp>
      <p:sp>
        <p:nvSpPr>
          <p:cNvPr id="23" name="Text Box 12">
            <a:extLst>
              <a:ext uri="{FF2B5EF4-FFF2-40B4-BE49-F238E27FC236}">
                <a16:creationId xmlns:a16="http://schemas.microsoft.com/office/drawing/2014/main" id="{C719FAB2-61AB-4989-ACDC-A64EA021386C}"/>
              </a:ext>
            </a:extLst>
          </p:cNvPr>
          <p:cNvSpPr txBox="1">
            <a:spLocks noChangeArrowheads="1"/>
          </p:cNvSpPr>
          <p:nvPr/>
        </p:nvSpPr>
        <p:spPr bwMode="auto">
          <a:xfrm>
            <a:off x="8033895" y="3838536"/>
            <a:ext cx="1171865"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3200">
                <a:solidFill>
                  <a:schemeClr val="tx1"/>
                </a:solidFill>
                <a:latin typeface="Arial" panose="020B0604020202020204" pitchFamily="34" charset="0"/>
                <a:cs typeface="Times New Roman" panose="02020603050405020304" pitchFamily="18" charset="0"/>
              </a:defRPr>
            </a:lvl1pPr>
            <a:lvl2pPr marL="742950" indent="-285750">
              <a:defRPr sz="3200">
                <a:solidFill>
                  <a:schemeClr val="tx1"/>
                </a:solidFill>
                <a:latin typeface="Arial" panose="020B0604020202020204" pitchFamily="34" charset="0"/>
                <a:cs typeface="Times New Roman" panose="02020603050405020304" pitchFamily="18" charset="0"/>
              </a:defRPr>
            </a:lvl2pPr>
            <a:lvl3pPr marL="1143000" indent="-228600">
              <a:defRPr sz="3200">
                <a:solidFill>
                  <a:schemeClr val="tx1"/>
                </a:solidFill>
                <a:latin typeface="Arial" panose="020B0604020202020204" pitchFamily="34" charset="0"/>
                <a:cs typeface="Times New Roman" panose="02020603050405020304" pitchFamily="18" charset="0"/>
              </a:defRPr>
            </a:lvl3pPr>
            <a:lvl4pPr marL="1600200" indent="-228600">
              <a:defRPr sz="3200">
                <a:solidFill>
                  <a:schemeClr val="tx1"/>
                </a:solidFill>
                <a:latin typeface="Arial" panose="020B0604020202020204" pitchFamily="34" charset="0"/>
                <a:cs typeface="Times New Roman" panose="02020603050405020304" pitchFamily="18" charset="0"/>
              </a:defRPr>
            </a:lvl4pPr>
            <a:lvl5pPr marL="2057400" indent="-228600">
              <a:defRPr sz="3200">
                <a:solidFill>
                  <a:schemeClr val="tx1"/>
                </a:solidFill>
                <a:latin typeface="Arial" panose="020B0604020202020204" pitchFamily="34" charset="0"/>
                <a:cs typeface="Times New Roman" panose="02020603050405020304" pitchFamily="18" charset="0"/>
              </a:defRPr>
            </a:lvl5pPr>
            <a:lvl6pPr marL="2514600" indent="-228600" eaLnBrk="0" fontAlgn="base" hangingPunct="0">
              <a:spcBef>
                <a:spcPct val="0"/>
              </a:spcBef>
              <a:spcAft>
                <a:spcPct val="0"/>
              </a:spcAft>
              <a:defRPr sz="3200">
                <a:solidFill>
                  <a:schemeClr val="tx1"/>
                </a:solidFill>
                <a:latin typeface="Arial" panose="020B0604020202020204" pitchFamily="34" charset="0"/>
                <a:cs typeface="Times New Roman" panose="02020603050405020304" pitchFamily="18" charset="0"/>
              </a:defRPr>
            </a:lvl6pPr>
            <a:lvl7pPr marL="2971800" indent="-228600" eaLnBrk="0" fontAlgn="base" hangingPunct="0">
              <a:spcBef>
                <a:spcPct val="0"/>
              </a:spcBef>
              <a:spcAft>
                <a:spcPct val="0"/>
              </a:spcAft>
              <a:defRPr sz="3200">
                <a:solidFill>
                  <a:schemeClr val="tx1"/>
                </a:solidFill>
                <a:latin typeface="Arial" panose="020B0604020202020204" pitchFamily="34" charset="0"/>
                <a:cs typeface="Times New Roman" panose="02020603050405020304" pitchFamily="18" charset="0"/>
              </a:defRPr>
            </a:lvl7pPr>
            <a:lvl8pPr marL="3429000" indent="-228600" eaLnBrk="0" fontAlgn="base" hangingPunct="0">
              <a:spcBef>
                <a:spcPct val="0"/>
              </a:spcBef>
              <a:spcAft>
                <a:spcPct val="0"/>
              </a:spcAft>
              <a:defRPr sz="3200">
                <a:solidFill>
                  <a:schemeClr val="tx1"/>
                </a:solidFill>
                <a:latin typeface="Arial" panose="020B0604020202020204" pitchFamily="34" charset="0"/>
                <a:cs typeface="Times New Roman" panose="02020603050405020304" pitchFamily="18" charset="0"/>
              </a:defRPr>
            </a:lvl8pPr>
            <a:lvl9pPr marL="3886200" indent="-228600" eaLnBrk="0" fontAlgn="base" hangingPunct="0">
              <a:spcBef>
                <a:spcPct val="0"/>
              </a:spcBef>
              <a:spcAft>
                <a:spcPct val="0"/>
              </a:spcAft>
              <a:defRPr sz="3200">
                <a:solidFill>
                  <a:schemeClr val="tx1"/>
                </a:solidFill>
                <a:latin typeface="Arial" panose="020B0604020202020204" pitchFamily="34" charset="0"/>
                <a:cs typeface="Times New Roman" panose="02020603050405020304" pitchFamily="18" charset="0"/>
              </a:defRPr>
            </a:lvl9pPr>
          </a:lstStyle>
          <a:p>
            <a:pPr defTabSz="914400" eaLnBrk="0" fontAlgn="base" hangingPunct="0">
              <a:spcBef>
                <a:spcPct val="0"/>
              </a:spcBef>
              <a:spcAft>
                <a:spcPct val="0"/>
              </a:spcAft>
            </a:pPr>
            <a:r>
              <a:rPr lang="en-US" altLang="en-US" sz="4000" b="1" dirty="0">
                <a:solidFill>
                  <a:srgbClr val="6600FF"/>
                </a:solidFill>
                <a:latin typeface=".VnTime" panose="020B7200000000000000"/>
              </a:rPr>
              <a:t> 702</a:t>
            </a:r>
          </a:p>
        </p:txBody>
      </p:sp>
      <p:sp>
        <p:nvSpPr>
          <p:cNvPr id="24" name="Text Box 13">
            <a:extLst>
              <a:ext uri="{FF2B5EF4-FFF2-40B4-BE49-F238E27FC236}">
                <a16:creationId xmlns:a16="http://schemas.microsoft.com/office/drawing/2014/main" id="{D4A75278-22D3-4F4C-9223-22573A14200C}"/>
              </a:ext>
            </a:extLst>
          </p:cNvPr>
          <p:cNvSpPr txBox="1">
            <a:spLocks noChangeArrowheads="1"/>
          </p:cNvSpPr>
          <p:nvPr/>
        </p:nvSpPr>
        <p:spPr bwMode="auto">
          <a:xfrm rot="10800000" flipV="1">
            <a:off x="8647537" y="3723259"/>
            <a:ext cx="22860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3200">
                <a:solidFill>
                  <a:schemeClr val="tx1"/>
                </a:solidFill>
                <a:latin typeface="Arial" panose="020B0604020202020204" pitchFamily="34" charset="0"/>
                <a:cs typeface="Times New Roman" panose="02020603050405020304" pitchFamily="18" charset="0"/>
              </a:defRPr>
            </a:lvl1pPr>
            <a:lvl2pPr marL="742950" indent="-285750">
              <a:defRPr sz="3200">
                <a:solidFill>
                  <a:schemeClr val="tx1"/>
                </a:solidFill>
                <a:latin typeface="Arial" panose="020B0604020202020204" pitchFamily="34" charset="0"/>
                <a:cs typeface="Times New Roman" panose="02020603050405020304" pitchFamily="18" charset="0"/>
              </a:defRPr>
            </a:lvl2pPr>
            <a:lvl3pPr marL="1143000" indent="-228600">
              <a:defRPr sz="3200">
                <a:solidFill>
                  <a:schemeClr val="tx1"/>
                </a:solidFill>
                <a:latin typeface="Arial" panose="020B0604020202020204" pitchFamily="34" charset="0"/>
                <a:cs typeface="Times New Roman" panose="02020603050405020304" pitchFamily="18" charset="0"/>
              </a:defRPr>
            </a:lvl3pPr>
            <a:lvl4pPr marL="1600200" indent="-228600">
              <a:defRPr sz="3200">
                <a:solidFill>
                  <a:schemeClr val="tx1"/>
                </a:solidFill>
                <a:latin typeface="Arial" panose="020B0604020202020204" pitchFamily="34" charset="0"/>
                <a:cs typeface="Times New Roman" panose="02020603050405020304" pitchFamily="18" charset="0"/>
              </a:defRPr>
            </a:lvl4pPr>
            <a:lvl5pPr marL="2057400" indent="-228600">
              <a:defRPr sz="3200">
                <a:solidFill>
                  <a:schemeClr val="tx1"/>
                </a:solidFill>
                <a:latin typeface="Arial" panose="020B0604020202020204" pitchFamily="34" charset="0"/>
                <a:cs typeface="Times New Roman" panose="02020603050405020304" pitchFamily="18" charset="0"/>
              </a:defRPr>
            </a:lvl5pPr>
            <a:lvl6pPr marL="2514600" indent="-228600" eaLnBrk="0" fontAlgn="base" hangingPunct="0">
              <a:spcBef>
                <a:spcPct val="0"/>
              </a:spcBef>
              <a:spcAft>
                <a:spcPct val="0"/>
              </a:spcAft>
              <a:defRPr sz="3200">
                <a:solidFill>
                  <a:schemeClr val="tx1"/>
                </a:solidFill>
                <a:latin typeface="Arial" panose="020B0604020202020204" pitchFamily="34" charset="0"/>
                <a:cs typeface="Times New Roman" panose="02020603050405020304" pitchFamily="18" charset="0"/>
              </a:defRPr>
            </a:lvl6pPr>
            <a:lvl7pPr marL="2971800" indent="-228600" eaLnBrk="0" fontAlgn="base" hangingPunct="0">
              <a:spcBef>
                <a:spcPct val="0"/>
              </a:spcBef>
              <a:spcAft>
                <a:spcPct val="0"/>
              </a:spcAft>
              <a:defRPr sz="3200">
                <a:solidFill>
                  <a:schemeClr val="tx1"/>
                </a:solidFill>
                <a:latin typeface="Arial" panose="020B0604020202020204" pitchFamily="34" charset="0"/>
                <a:cs typeface="Times New Roman" panose="02020603050405020304" pitchFamily="18" charset="0"/>
              </a:defRPr>
            </a:lvl7pPr>
            <a:lvl8pPr marL="3429000" indent="-228600" eaLnBrk="0" fontAlgn="base" hangingPunct="0">
              <a:spcBef>
                <a:spcPct val="0"/>
              </a:spcBef>
              <a:spcAft>
                <a:spcPct val="0"/>
              </a:spcAft>
              <a:defRPr sz="3200">
                <a:solidFill>
                  <a:schemeClr val="tx1"/>
                </a:solidFill>
                <a:latin typeface="Arial" panose="020B0604020202020204" pitchFamily="34" charset="0"/>
                <a:cs typeface="Times New Roman" panose="02020603050405020304" pitchFamily="18" charset="0"/>
              </a:defRPr>
            </a:lvl8pPr>
            <a:lvl9pPr marL="3886200" indent="-228600" eaLnBrk="0" fontAlgn="base" hangingPunct="0">
              <a:spcBef>
                <a:spcPct val="0"/>
              </a:spcBef>
              <a:spcAft>
                <a:spcPct val="0"/>
              </a:spcAft>
              <a:defRPr sz="3200">
                <a:solidFill>
                  <a:schemeClr val="tx1"/>
                </a:solidFill>
                <a:latin typeface="Arial" panose="020B0604020202020204" pitchFamily="34" charset="0"/>
                <a:cs typeface="Times New Roman" panose="02020603050405020304" pitchFamily="18" charset="0"/>
              </a:defRPr>
            </a:lvl9pPr>
          </a:lstStyle>
          <a:p>
            <a:pPr defTabSz="914400" eaLnBrk="0" fontAlgn="base" hangingPunct="0">
              <a:spcBef>
                <a:spcPct val="0"/>
              </a:spcBef>
              <a:spcAft>
                <a:spcPct val="0"/>
              </a:spcAft>
            </a:pPr>
            <a:r>
              <a:rPr lang="en-US" altLang="en-US" sz="2400" b="1" dirty="0">
                <a:solidFill>
                  <a:srgbClr val="6600FF"/>
                </a:solidFill>
                <a:latin typeface=".VnTime" panose="020B7200000000000000"/>
              </a:rPr>
              <a:t> </a:t>
            </a:r>
          </a:p>
        </p:txBody>
      </p:sp>
      <p:sp>
        <p:nvSpPr>
          <p:cNvPr id="25" name="Text Box 12">
            <a:extLst>
              <a:ext uri="{FF2B5EF4-FFF2-40B4-BE49-F238E27FC236}">
                <a16:creationId xmlns:a16="http://schemas.microsoft.com/office/drawing/2014/main" id="{A5188C3B-5970-4D34-9DEE-6D76E8D445FD}"/>
              </a:ext>
            </a:extLst>
          </p:cNvPr>
          <p:cNvSpPr txBox="1">
            <a:spLocks noChangeArrowheads="1"/>
          </p:cNvSpPr>
          <p:nvPr/>
        </p:nvSpPr>
        <p:spPr bwMode="auto">
          <a:xfrm>
            <a:off x="8140980" y="4334268"/>
            <a:ext cx="1171865"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3200">
                <a:solidFill>
                  <a:schemeClr val="tx1"/>
                </a:solidFill>
                <a:latin typeface="Arial" panose="020B0604020202020204" pitchFamily="34" charset="0"/>
                <a:cs typeface="Times New Roman" panose="02020603050405020304" pitchFamily="18" charset="0"/>
              </a:defRPr>
            </a:lvl1pPr>
            <a:lvl2pPr marL="742950" indent="-285750">
              <a:defRPr sz="3200">
                <a:solidFill>
                  <a:schemeClr val="tx1"/>
                </a:solidFill>
                <a:latin typeface="Arial" panose="020B0604020202020204" pitchFamily="34" charset="0"/>
                <a:cs typeface="Times New Roman" panose="02020603050405020304" pitchFamily="18" charset="0"/>
              </a:defRPr>
            </a:lvl2pPr>
            <a:lvl3pPr marL="1143000" indent="-228600">
              <a:defRPr sz="3200">
                <a:solidFill>
                  <a:schemeClr val="tx1"/>
                </a:solidFill>
                <a:latin typeface="Arial" panose="020B0604020202020204" pitchFamily="34" charset="0"/>
                <a:cs typeface="Times New Roman" panose="02020603050405020304" pitchFamily="18" charset="0"/>
              </a:defRPr>
            </a:lvl3pPr>
            <a:lvl4pPr marL="1600200" indent="-228600">
              <a:defRPr sz="3200">
                <a:solidFill>
                  <a:schemeClr val="tx1"/>
                </a:solidFill>
                <a:latin typeface="Arial" panose="020B0604020202020204" pitchFamily="34" charset="0"/>
                <a:cs typeface="Times New Roman" panose="02020603050405020304" pitchFamily="18" charset="0"/>
              </a:defRPr>
            </a:lvl4pPr>
            <a:lvl5pPr marL="2057400" indent="-228600">
              <a:defRPr sz="3200">
                <a:solidFill>
                  <a:schemeClr val="tx1"/>
                </a:solidFill>
                <a:latin typeface="Arial" panose="020B0604020202020204" pitchFamily="34" charset="0"/>
                <a:cs typeface="Times New Roman" panose="02020603050405020304" pitchFamily="18" charset="0"/>
              </a:defRPr>
            </a:lvl5pPr>
            <a:lvl6pPr marL="2514600" indent="-228600" eaLnBrk="0" fontAlgn="base" hangingPunct="0">
              <a:spcBef>
                <a:spcPct val="0"/>
              </a:spcBef>
              <a:spcAft>
                <a:spcPct val="0"/>
              </a:spcAft>
              <a:defRPr sz="3200">
                <a:solidFill>
                  <a:schemeClr val="tx1"/>
                </a:solidFill>
                <a:latin typeface="Arial" panose="020B0604020202020204" pitchFamily="34" charset="0"/>
                <a:cs typeface="Times New Roman" panose="02020603050405020304" pitchFamily="18" charset="0"/>
              </a:defRPr>
            </a:lvl6pPr>
            <a:lvl7pPr marL="2971800" indent="-228600" eaLnBrk="0" fontAlgn="base" hangingPunct="0">
              <a:spcBef>
                <a:spcPct val="0"/>
              </a:spcBef>
              <a:spcAft>
                <a:spcPct val="0"/>
              </a:spcAft>
              <a:defRPr sz="3200">
                <a:solidFill>
                  <a:schemeClr val="tx1"/>
                </a:solidFill>
                <a:latin typeface="Arial" panose="020B0604020202020204" pitchFamily="34" charset="0"/>
                <a:cs typeface="Times New Roman" panose="02020603050405020304" pitchFamily="18" charset="0"/>
              </a:defRPr>
            </a:lvl7pPr>
            <a:lvl8pPr marL="3429000" indent="-228600" eaLnBrk="0" fontAlgn="base" hangingPunct="0">
              <a:spcBef>
                <a:spcPct val="0"/>
              </a:spcBef>
              <a:spcAft>
                <a:spcPct val="0"/>
              </a:spcAft>
              <a:defRPr sz="3200">
                <a:solidFill>
                  <a:schemeClr val="tx1"/>
                </a:solidFill>
                <a:latin typeface="Arial" panose="020B0604020202020204" pitchFamily="34" charset="0"/>
                <a:cs typeface="Times New Roman" panose="02020603050405020304" pitchFamily="18" charset="0"/>
              </a:defRPr>
            </a:lvl8pPr>
            <a:lvl9pPr marL="3886200" indent="-228600" eaLnBrk="0" fontAlgn="base" hangingPunct="0">
              <a:spcBef>
                <a:spcPct val="0"/>
              </a:spcBef>
              <a:spcAft>
                <a:spcPct val="0"/>
              </a:spcAft>
              <a:defRPr sz="3200">
                <a:solidFill>
                  <a:schemeClr val="tx1"/>
                </a:solidFill>
                <a:latin typeface="Arial" panose="020B0604020202020204" pitchFamily="34" charset="0"/>
                <a:cs typeface="Times New Roman" panose="02020603050405020304" pitchFamily="18" charset="0"/>
              </a:defRPr>
            </a:lvl9pPr>
          </a:lstStyle>
          <a:p>
            <a:pPr defTabSz="914400" eaLnBrk="0" fontAlgn="base" hangingPunct="0">
              <a:spcBef>
                <a:spcPct val="0"/>
              </a:spcBef>
              <a:spcAft>
                <a:spcPct val="0"/>
              </a:spcAft>
            </a:pPr>
            <a:r>
              <a:rPr lang="en-US" altLang="en-US" sz="2400" b="1" dirty="0">
                <a:solidFill>
                  <a:srgbClr val="6600FF"/>
                </a:solidFill>
                <a:latin typeface=".VnTime" panose="020B7200000000000000"/>
              </a:rPr>
              <a:t>      </a:t>
            </a:r>
            <a:r>
              <a:rPr lang="en-US" altLang="en-US" sz="4000" b="1" dirty="0">
                <a:solidFill>
                  <a:srgbClr val="6600FF"/>
                </a:solidFill>
                <a:latin typeface=".VnTime" panose="020B7200000000000000"/>
              </a:rPr>
              <a:t>0</a:t>
            </a:r>
          </a:p>
        </p:txBody>
      </p:sp>
      <p:sp>
        <p:nvSpPr>
          <p:cNvPr id="29" name="Subtitle 19">
            <a:extLst>
              <a:ext uri="{FF2B5EF4-FFF2-40B4-BE49-F238E27FC236}">
                <a16:creationId xmlns:a16="http://schemas.microsoft.com/office/drawing/2014/main" id="{F54BF0BE-BBF4-4046-9550-AF46BAC05E33}"/>
              </a:ext>
            </a:extLst>
          </p:cNvPr>
          <p:cNvSpPr txBox="1">
            <a:spLocks/>
          </p:cNvSpPr>
          <p:nvPr/>
        </p:nvSpPr>
        <p:spPr>
          <a:xfrm>
            <a:off x="1366744" y="2478546"/>
            <a:ext cx="4642332" cy="1143000"/>
          </a:xfrm>
          <a:prstGeom prst="rect">
            <a:avLst/>
          </a:prstGeom>
        </p:spPr>
        <p:txBody>
          <a:bodyPr vert="horz" lIns="0" tIns="45720" rIns="0" bIns="45720" rtlCol="0">
            <a:norm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r>
              <a:rPr lang="en-US" sz="4000" b="1" dirty="0">
                <a:solidFill>
                  <a:schemeClr val="tx1"/>
                </a:solidFill>
              </a:rPr>
              <a:t>5974 : 58</a:t>
            </a:r>
          </a:p>
        </p:txBody>
      </p:sp>
      <p:sp>
        <p:nvSpPr>
          <p:cNvPr id="30" name="Subtitle 19">
            <a:extLst>
              <a:ext uri="{FF2B5EF4-FFF2-40B4-BE49-F238E27FC236}">
                <a16:creationId xmlns:a16="http://schemas.microsoft.com/office/drawing/2014/main" id="{0BB19438-37C5-499F-82FF-CA67EA9977B3}"/>
              </a:ext>
            </a:extLst>
          </p:cNvPr>
          <p:cNvSpPr txBox="1">
            <a:spLocks/>
          </p:cNvSpPr>
          <p:nvPr/>
        </p:nvSpPr>
        <p:spPr>
          <a:xfrm>
            <a:off x="7827866" y="2560767"/>
            <a:ext cx="4642332" cy="1143000"/>
          </a:xfrm>
          <a:prstGeom prst="rect">
            <a:avLst/>
          </a:prstGeom>
        </p:spPr>
        <p:txBody>
          <a:bodyPr vert="horz" lIns="0" tIns="45720" rIns="0" bIns="45720" rtlCol="0">
            <a:norm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r>
              <a:rPr lang="en-US" sz="4000" b="1" dirty="0">
                <a:solidFill>
                  <a:schemeClr val="tx1"/>
                </a:solidFill>
              </a:rPr>
              <a:t>31902 : 78</a:t>
            </a:r>
          </a:p>
        </p:txBody>
      </p:sp>
    </p:spTree>
    <p:extLst>
      <p:ext uri="{BB962C8B-B14F-4D97-AF65-F5344CB8AC3E}">
        <p14:creationId xmlns:p14="http://schemas.microsoft.com/office/powerpoint/2010/main" val="16757642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dissolv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8" presetClass="entr" presetSubtype="16"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diamond(in)">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box(in)">
                                      <p:cBhvr>
                                        <p:cTn id="17" dur="500"/>
                                        <p:tgtEl>
                                          <p:spTgt spid="9"/>
                                        </p:tgtEl>
                                      </p:cBhvr>
                                    </p:animEffect>
                                  </p:childTnLst>
                                </p:cTn>
                              </p:par>
                              <p:par>
                                <p:cTn id="18" presetID="4" presetClass="entr" presetSubtype="16" fill="hold" grpId="0" nodeType="withEffect">
                                  <p:stCondLst>
                                    <p:cond delay="0"/>
                                  </p:stCondLst>
                                  <p:childTnLst>
                                    <p:set>
                                      <p:cBhvr>
                                        <p:cTn id="19" dur="1" fill="hold">
                                          <p:stCondLst>
                                            <p:cond delay="0"/>
                                          </p:stCondLst>
                                        </p:cTn>
                                        <p:tgtEl>
                                          <p:spTgt spid="12"/>
                                        </p:tgtEl>
                                        <p:attrNameLst>
                                          <p:attrName>style.visibility</p:attrName>
                                        </p:attrNameLst>
                                      </p:cBhvr>
                                      <p:to>
                                        <p:strVal val="visible"/>
                                      </p:to>
                                    </p:set>
                                    <p:animEffect transition="in" filter="box(in)">
                                      <p:cBhvr>
                                        <p:cTn id="20" dur="500"/>
                                        <p:tgtEl>
                                          <p:spTgt spid="12"/>
                                        </p:tgtEl>
                                      </p:cBhvr>
                                    </p:animEffect>
                                  </p:childTnLst>
                                </p:cTn>
                              </p:par>
                              <p:par>
                                <p:cTn id="21" presetID="4" presetClass="entr" presetSubtype="16" fill="hold" nodeType="with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box(in)">
                                      <p:cBhvr>
                                        <p:cTn id="23" dur="500"/>
                                        <p:tgtEl>
                                          <p:spTgt spid="10"/>
                                        </p:tgtEl>
                                      </p:cBhvr>
                                    </p:animEffect>
                                  </p:childTnLst>
                                </p:cTn>
                              </p:par>
                              <p:par>
                                <p:cTn id="24" presetID="4" presetClass="entr" presetSubtype="16" fill="hold" nodeType="withEffect">
                                  <p:stCondLst>
                                    <p:cond delay="0"/>
                                  </p:stCondLst>
                                  <p:childTnLst>
                                    <p:set>
                                      <p:cBhvr>
                                        <p:cTn id="25" dur="1" fill="hold">
                                          <p:stCondLst>
                                            <p:cond delay="0"/>
                                          </p:stCondLst>
                                        </p:cTn>
                                        <p:tgtEl>
                                          <p:spTgt spid="11"/>
                                        </p:tgtEl>
                                        <p:attrNameLst>
                                          <p:attrName>style.visibility</p:attrName>
                                        </p:attrNameLst>
                                      </p:cBhvr>
                                      <p:to>
                                        <p:strVal val="visible"/>
                                      </p:to>
                                    </p:set>
                                    <p:animEffect transition="in" filter="box(in)">
                                      <p:cBhvr>
                                        <p:cTn id="26" dur="500"/>
                                        <p:tgtEl>
                                          <p:spTgt spid="11"/>
                                        </p:tgtEl>
                                      </p:cBhvr>
                                    </p:animEffect>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13"/>
                                        </p:tgtEl>
                                        <p:attrNameLst>
                                          <p:attrName>style.visibility</p:attrName>
                                        </p:attrNameLst>
                                      </p:cBhvr>
                                      <p:to>
                                        <p:strVal val="visible"/>
                                      </p:to>
                                    </p:set>
                                    <p:anim calcmode="lin" valueType="num">
                                      <p:cBhvr additive="base">
                                        <p:cTn id="31" dur="500" fill="hold"/>
                                        <p:tgtEl>
                                          <p:spTgt spid="13"/>
                                        </p:tgtEl>
                                        <p:attrNameLst>
                                          <p:attrName>ppt_x</p:attrName>
                                        </p:attrNameLst>
                                      </p:cBhvr>
                                      <p:tavLst>
                                        <p:tav tm="0">
                                          <p:val>
                                            <p:strVal val="#ppt_x"/>
                                          </p:val>
                                        </p:tav>
                                        <p:tav tm="100000">
                                          <p:val>
                                            <p:strVal val="#ppt_x"/>
                                          </p:val>
                                        </p:tav>
                                      </p:tavLst>
                                    </p:anim>
                                    <p:anim calcmode="lin" valueType="num">
                                      <p:cBhvr additive="base">
                                        <p:cTn id="32"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9" presetClass="entr" presetSubtype="0" fill="hold" grpId="0" nodeType="clickEffect">
                                  <p:stCondLst>
                                    <p:cond delay="0"/>
                                  </p:stCondLst>
                                  <p:childTnLst>
                                    <p:set>
                                      <p:cBhvr>
                                        <p:cTn id="36" dur="1" fill="hold">
                                          <p:stCondLst>
                                            <p:cond delay="0"/>
                                          </p:stCondLst>
                                        </p:cTn>
                                        <p:tgtEl>
                                          <p:spTgt spid="8"/>
                                        </p:tgtEl>
                                        <p:attrNameLst>
                                          <p:attrName>style.visibility</p:attrName>
                                        </p:attrNameLst>
                                      </p:cBhvr>
                                      <p:to>
                                        <p:strVal val="visible"/>
                                      </p:to>
                                    </p:set>
                                    <p:animEffect transition="in" filter="dissolve">
                                      <p:cBhvr>
                                        <p:cTn id="37" dur="500"/>
                                        <p:tgtEl>
                                          <p:spTgt spid="8"/>
                                        </p:tgtEl>
                                      </p:cBhvr>
                                    </p:animEffect>
                                  </p:childTnLst>
                                </p:cTn>
                              </p:par>
                            </p:childTnLst>
                          </p:cTn>
                        </p:par>
                      </p:childTnLst>
                    </p:cTn>
                  </p:par>
                  <p:par>
                    <p:cTn id="38" fill="hold">
                      <p:stCondLst>
                        <p:cond delay="indefinite"/>
                      </p:stCondLst>
                      <p:childTnLst>
                        <p:par>
                          <p:cTn id="39" fill="hold">
                            <p:stCondLst>
                              <p:cond delay="0"/>
                            </p:stCondLst>
                            <p:childTnLst>
                              <p:par>
                                <p:cTn id="40" presetID="8" presetClass="entr" presetSubtype="16" fill="hold" grpId="0" nodeType="clickEffect">
                                  <p:stCondLst>
                                    <p:cond delay="0"/>
                                  </p:stCondLst>
                                  <p:childTnLst>
                                    <p:set>
                                      <p:cBhvr>
                                        <p:cTn id="41" dur="1" fill="hold">
                                          <p:stCondLst>
                                            <p:cond delay="0"/>
                                          </p:stCondLst>
                                        </p:cTn>
                                        <p:tgtEl>
                                          <p:spTgt spid="15"/>
                                        </p:tgtEl>
                                        <p:attrNameLst>
                                          <p:attrName>style.visibility</p:attrName>
                                        </p:attrNameLst>
                                      </p:cBhvr>
                                      <p:to>
                                        <p:strVal val="visible"/>
                                      </p:to>
                                    </p:set>
                                    <p:animEffect transition="in" filter="diamond(in)">
                                      <p:cBhvr>
                                        <p:cTn id="42" dur="500"/>
                                        <p:tgtEl>
                                          <p:spTgt spid="15"/>
                                        </p:tgtEl>
                                      </p:cBhvr>
                                    </p:animEffect>
                                  </p:childTnLst>
                                </p:cTn>
                              </p:par>
                            </p:childTnLst>
                          </p:cTn>
                        </p:par>
                      </p:childTnLst>
                    </p:cTn>
                  </p:par>
                  <p:par>
                    <p:cTn id="43" fill="hold">
                      <p:stCondLst>
                        <p:cond delay="indefinite"/>
                      </p:stCondLst>
                      <p:childTnLst>
                        <p:par>
                          <p:cTn id="44" fill="hold">
                            <p:stCondLst>
                              <p:cond delay="0"/>
                            </p:stCondLst>
                            <p:childTnLst>
                              <p:par>
                                <p:cTn id="45" presetID="8" presetClass="entr" presetSubtype="16" fill="hold" grpId="0" nodeType="clickEffect">
                                  <p:stCondLst>
                                    <p:cond delay="0"/>
                                  </p:stCondLst>
                                  <p:childTnLst>
                                    <p:set>
                                      <p:cBhvr>
                                        <p:cTn id="46" dur="1" fill="hold">
                                          <p:stCondLst>
                                            <p:cond delay="0"/>
                                          </p:stCondLst>
                                        </p:cTn>
                                        <p:tgtEl>
                                          <p:spTgt spid="14"/>
                                        </p:tgtEl>
                                        <p:attrNameLst>
                                          <p:attrName>style.visibility</p:attrName>
                                        </p:attrNameLst>
                                      </p:cBhvr>
                                      <p:to>
                                        <p:strVal val="visible"/>
                                      </p:to>
                                    </p:set>
                                    <p:animEffect transition="in" filter="diamond(in)">
                                      <p:cBhvr>
                                        <p:cTn id="47" dur="500"/>
                                        <p:tgtEl>
                                          <p:spTgt spid="14"/>
                                        </p:tgtEl>
                                      </p:cBhvr>
                                    </p:animEffect>
                                  </p:childTnLst>
                                </p:cTn>
                              </p:par>
                            </p:childTnLst>
                          </p:cTn>
                        </p:par>
                      </p:childTnLst>
                    </p:cTn>
                  </p:par>
                  <p:par>
                    <p:cTn id="48" fill="hold">
                      <p:stCondLst>
                        <p:cond delay="indefinite"/>
                      </p:stCondLst>
                      <p:childTnLst>
                        <p:par>
                          <p:cTn id="49" fill="hold">
                            <p:stCondLst>
                              <p:cond delay="0"/>
                            </p:stCondLst>
                            <p:childTnLst>
                              <p:par>
                                <p:cTn id="50" presetID="8" presetClass="entr" presetSubtype="16" fill="hold" grpId="0" nodeType="clickEffect">
                                  <p:stCondLst>
                                    <p:cond delay="0"/>
                                  </p:stCondLst>
                                  <p:childTnLst>
                                    <p:set>
                                      <p:cBhvr>
                                        <p:cTn id="51" dur="1" fill="hold">
                                          <p:stCondLst>
                                            <p:cond delay="0"/>
                                          </p:stCondLst>
                                        </p:cTn>
                                        <p:tgtEl>
                                          <p:spTgt spid="16"/>
                                        </p:tgtEl>
                                        <p:attrNameLst>
                                          <p:attrName>style.visibility</p:attrName>
                                        </p:attrNameLst>
                                      </p:cBhvr>
                                      <p:to>
                                        <p:strVal val="visible"/>
                                      </p:to>
                                    </p:set>
                                    <p:animEffect transition="in" filter="diamond(in)">
                                      <p:cBhvr>
                                        <p:cTn id="52" dur="500"/>
                                        <p:tgtEl>
                                          <p:spTgt spid="16"/>
                                        </p:tgtEl>
                                      </p:cBhvr>
                                    </p:animEffect>
                                  </p:childTnLst>
                                </p:cTn>
                              </p:par>
                            </p:childTnLst>
                          </p:cTn>
                        </p:par>
                      </p:childTnLst>
                    </p:cTn>
                  </p:par>
                  <p:par>
                    <p:cTn id="53" fill="hold">
                      <p:stCondLst>
                        <p:cond delay="indefinite"/>
                      </p:stCondLst>
                      <p:childTnLst>
                        <p:par>
                          <p:cTn id="54" fill="hold">
                            <p:stCondLst>
                              <p:cond delay="0"/>
                            </p:stCondLst>
                            <p:childTnLst>
                              <p:par>
                                <p:cTn id="55" presetID="8" presetClass="entr" presetSubtype="16" fill="hold" grpId="0" nodeType="clickEffect">
                                  <p:stCondLst>
                                    <p:cond delay="0"/>
                                  </p:stCondLst>
                                  <p:childTnLst>
                                    <p:set>
                                      <p:cBhvr>
                                        <p:cTn id="56" dur="1" fill="hold">
                                          <p:stCondLst>
                                            <p:cond delay="0"/>
                                          </p:stCondLst>
                                        </p:cTn>
                                        <p:tgtEl>
                                          <p:spTgt spid="17"/>
                                        </p:tgtEl>
                                        <p:attrNameLst>
                                          <p:attrName>style.visibility</p:attrName>
                                        </p:attrNameLst>
                                      </p:cBhvr>
                                      <p:to>
                                        <p:strVal val="visible"/>
                                      </p:to>
                                    </p:set>
                                    <p:animEffect transition="in" filter="diamond(in)">
                                      <p:cBhvr>
                                        <p:cTn id="57" dur="500"/>
                                        <p:tgtEl>
                                          <p:spTgt spid="17"/>
                                        </p:tgtEl>
                                      </p:cBhvr>
                                    </p:animEffect>
                                  </p:childTnLst>
                                </p:cTn>
                              </p:par>
                            </p:childTnLst>
                          </p:cTn>
                        </p:par>
                      </p:childTnLst>
                    </p:cTn>
                  </p:par>
                  <p:par>
                    <p:cTn id="58" fill="hold">
                      <p:stCondLst>
                        <p:cond delay="indefinite"/>
                      </p:stCondLst>
                      <p:childTnLst>
                        <p:par>
                          <p:cTn id="59" fill="hold">
                            <p:stCondLst>
                              <p:cond delay="0"/>
                            </p:stCondLst>
                            <p:childTnLst>
                              <p:par>
                                <p:cTn id="60" presetID="4" presetClass="entr" presetSubtype="16" fill="hold" grpId="0" nodeType="clickEffect">
                                  <p:stCondLst>
                                    <p:cond delay="0"/>
                                  </p:stCondLst>
                                  <p:childTnLst>
                                    <p:set>
                                      <p:cBhvr>
                                        <p:cTn id="61" dur="1" fill="hold">
                                          <p:stCondLst>
                                            <p:cond delay="0"/>
                                          </p:stCondLst>
                                        </p:cTn>
                                        <p:tgtEl>
                                          <p:spTgt spid="18"/>
                                        </p:tgtEl>
                                        <p:attrNameLst>
                                          <p:attrName>style.visibility</p:attrName>
                                        </p:attrNameLst>
                                      </p:cBhvr>
                                      <p:to>
                                        <p:strVal val="visible"/>
                                      </p:to>
                                    </p:set>
                                    <p:animEffect transition="in" filter="box(in)">
                                      <p:cBhvr>
                                        <p:cTn id="62" dur="500"/>
                                        <p:tgtEl>
                                          <p:spTgt spid="18"/>
                                        </p:tgtEl>
                                      </p:cBhvr>
                                    </p:animEffect>
                                  </p:childTnLst>
                                </p:cTn>
                              </p:par>
                              <p:par>
                                <p:cTn id="63" presetID="4" presetClass="entr" presetSubtype="16" fill="hold" grpId="0" nodeType="withEffect">
                                  <p:stCondLst>
                                    <p:cond delay="0"/>
                                  </p:stCondLst>
                                  <p:childTnLst>
                                    <p:set>
                                      <p:cBhvr>
                                        <p:cTn id="64" dur="1" fill="hold">
                                          <p:stCondLst>
                                            <p:cond delay="0"/>
                                          </p:stCondLst>
                                        </p:cTn>
                                        <p:tgtEl>
                                          <p:spTgt spid="21"/>
                                        </p:tgtEl>
                                        <p:attrNameLst>
                                          <p:attrName>style.visibility</p:attrName>
                                        </p:attrNameLst>
                                      </p:cBhvr>
                                      <p:to>
                                        <p:strVal val="visible"/>
                                      </p:to>
                                    </p:set>
                                    <p:animEffect transition="in" filter="box(in)">
                                      <p:cBhvr>
                                        <p:cTn id="65" dur="500"/>
                                        <p:tgtEl>
                                          <p:spTgt spid="21"/>
                                        </p:tgtEl>
                                      </p:cBhvr>
                                    </p:animEffect>
                                  </p:childTnLst>
                                </p:cTn>
                              </p:par>
                              <p:par>
                                <p:cTn id="66" presetID="4" presetClass="entr" presetSubtype="16" fill="hold" nodeType="withEffect">
                                  <p:stCondLst>
                                    <p:cond delay="0"/>
                                  </p:stCondLst>
                                  <p:childTnLst>
                                    <p:set>
                                      <p:cBhvr>
                                        <p:cTn id="67" dur="1" fill="hold">
                                          <p:stCondLst>
                                            <p:cond delay="0"/>
                                          </p:stCondLst>
                                        </p:cTn>
                                        <p:tgtEl>
                                          <p:spTgt spid="19"/>
                                        </p:tgtEl>
                                        <p:attrNameLst>
                                          <p:attrName>style.visibility</p:attrName>
                                        </p:attrNameLst>
                                      </p:cBhvr>
                                      <p:to>
                                        <p:strVal val="visible"/>
                                      </p:to>
                                    </p:set>
                                    <p:animEffect transition="in" filter="box(in)">
                                      <p:cBhvr>
                                        <p:cTn id="68" dur="500"/>
                                        <p:tgtEl>
                                          <p:spTgt spid="19"/>
                                        </p:tgtEl>
                                      </p:cBhvr>
                                    </p:animEffect>
                                  </p:childTnLst>
                                </p:cTn>
                              </p:par>
                              <p:par>
                                <p:cTn id="69" presetID="4" presetClass="entr" presetSubtype="16" fill="hold" nodeType="withEffect">
                                  <p:stCondLst>
                                    <p:cond delay="0"/>
                                  </p:stCondLst>
                                  <p:childTnLst>
                                    <p:set>
                                      <p:cBhvr>
                                        <p:cTn id="70" dur="1" fill="hold">
                                          <p:stCondLst>
                                            <p:cond delay="0"/>
                                          </p:stCondLst>
                                        </p:cTn>
                                        <p:tgtEl>
                                          <p:spTgt spid="20"/>
                                        </p:tgtEl>
                                        <p:attrNameLst>
                                          <p:attrName>style.visibility</p:attrName>
                                        </p:attrNameLst>
                                      </p:cBhvr>
                                      <p:to>
                                        <p:strVal val="visible"/>
                                      </p:to>
                                    </p:set>
                                    <p:animEffect transition="in" filter="box(in)">
                                      <p:cBhvr>
                                        <p:cTn id="71" dur="500"/>
                                        <p:tgtEl>
                                          <p:spTgt spid="20"/>
                                        </p:tgtEl>
                                      </p:cBhvr>
                                    </p:animEffect>
                                  </p:childTnLst>
                                </p:cTn>
                              </p:par>
                            </p:childTnLst>
                          </p:cTn>
                        </p:par>
                      </p:childTnLst>
                    </p:cTn>
                  </p:par>
                  <p:par>
                    <p:cTn id="72" fill="hold">
                      <p:stCondLst>
                        <p:cond delay="indefinite"/>
                      </p:stCondLst>
                      <p:childTnLst>
                        <p:par>
                          <p:cTn id="73" fill="hold">
                            <p:stCondLst>
                              <p:cond delay="0"/>
                            </p:stCondLst>
                            <p:childTnLst>
                              <p:par>
                                <p:cTn id="74" presetID="2" presetClass="entr" presetSubtype="4" fill="hold" grpId="0" nodeType="clickEffect">
                                  <p:stCondLst>
                                    <p:cond delay="0"/>
                                  </p:stCondLst>
                                  <p:childTnLst>
                                    <p:set>
                                      <p:cBhvr>
                                        <p:cTn id="75" dur="1" fill="hold">
                                          <p:stCondLst>
                                            <p:cond delay="0"/>
                                          </p:stCondLst>
                                        </p:cTn>
                                        <p:tgtEl>
                                          <p:spTgt spid="22"/>
                                        </p:tgtEl>
                                        <p:attrNameLst>
                                          <p:attrName>style.visibility</p:attrName>
                                        </p:attrNameLst>
                                      </p:cBhvr>
                                      <p:to>
                                        <p:strVal val="visible"/>
                                      </p:to>
                                    </p:set>
                                    <p:anim calcmode="lin" valueType="num">
                                      <p:cBhvr additive="base">
                                        <p:cTn id="76" dur="500" fill="hold"/>
                                        <p:tgtEl>
                                          <p:spTgt spid="22"/>
                                        </p:tgtEl>
                                        <p:attrNameLst>
                                          <p:attrName>ppt_x</p:attrName>
                                        </p:attrNameLst>
                                      </p:cBhvr>
                                      <p:tavLst>
                                        <p:tav tm="0">
                                          <p:val>
                                            <p:strVal val="#ppt_x"/>
                                          </p:val>
                                        </p:tav>
                                        <p:tav tm="100000">
                                          <p:val>
                                            <p:strVal val="#ppt_x"/>
                                          </p:val>
                                        </p:tav>
                                      </p:tavLst>
                                    </p:anim>
                                    <p:anim calcmode="lin" valueType="num">
                                      <p:cBhvr additive="base">
                                        <p:cTn id="77"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par>
                    <p:cTn id="78" fill="hold">
                      <p:stCondLst>
                        <p:cond delay="indefinite"/>
                      </p:stCondLst>
                      <p:childTnLst>
                        <p:par>
                          <p:cTn id="79" fill="hold">
                            <p:stCondLst>
                              <p:cond delay="0"/>
                            </p:stCondLst>
                            <p:childTnLst>
                              <p:par>
                                <p:cTn id="80" presetID="8" presetClass="entr" presetSubtype="16" fill="hold" grpId="0" nodeType="clickEffect">
                                  <p:stCondLst>
                                    <p:cond delay="0"/>
                                  </p:stCondLst>
                                  <p:childTnLst>
                                    <p:set>
                                      <p:cBhvr>
                                        <p:cTn id="81" dur="1" fill="hold">
                                          <p:stCondLst>
                                            <p:cond delay="0"/>
                                          </p:stCondLst>
                                        </p:cTn>
                                        <p:tgtEl>
                                          <p:spTgt spid="24"/>
                                        </p:tgtEl>
                                        <p:attrNameLst>
                                          <p:attrName>style.visibility</p:attrName>
                                        </p:attrNameLst>
                                      </p:cBhvr>
                                      <p:to>
                                        <p:strVal val="visible"/>
                                      </p:to>
                                    </p:set>
                                    <p:animEffect transition="in" filter="diamond(in)">
                                      <p:cBhvr>
                                        <p:cTn id="82" dur="500"/>
                                        <p:tgtEl>
                                          <p:spTgt spid="24"/>
                                        </p:tgtEl>
                                      </p:cBhvr>
                                    </p:animEffect>
                                  </p:childTnLst>
                                </p:cTn>
                              </p:par>
                            </p:childTnLst>
                          </p:cTn>
                        </p:par>
                      </p:childTnLst>
                    </p:cTn>
                  </p:par>
                  <p:par>
                    <p:cTn id="83" fill="hold">
                      <p:stCondLst>
                        <p:cond delay="indefinite"/>
                      </p:stCondLst>
                      <p:childTnLst>
                        <p:par>
                          <p:cTn id="84" fill="hold">
                            <p:stCondLst>
                              <p:cond delay="0"/>
                            </p:stCondLst>
                            <p:childTnLst>
                              <p:par>
                                <p:cTn id="85" presetID="8" presetClass="entr" presetSubtype="16" fill="hold" grpId="0" nodeType="clickEffect">
                                  <p:stCondLst>
                                    <p:cond delay="0"/>
                                  </p:stCondLst>
                                  <p:childTnLst>
                                    <p:set>
                                      <p:cBhvr>
                                        <p:cTn id="86" dur="1" fill="hold">
                                          <p:stCondLst>
                                            <p:cond delay="0"/>
                                          </p:stCondLst>
                                        </p:cTn>
                                        <p:tgtEl>
                                          <p:spTgt spid="23"/>
                                        </p:tgtEl>
                                        <p:attrNameLst>
                                          <p:attrName>style.visibility</p:attrName>
                                        </p:attrNameLst>
                                      </p:cBhvr>
                                      <p:to>
                                        <p:strVal val="visible"/>
                                      </p:to>
                                    </p:set>
                                    <p:animEffect transition="in" filter="diamond(in)">
                                      <p:cBhvr>
                                        <p:cTn id="87" dur="500"/>
                                        <p:tgtEl>
                                          <p:spTgt spid="23"/>
                                        </p:tgtEl>
                                      </p:cBhvr>
                                    </p:animEffect>
                                  </p:childTnLst>
                                </p:cTn>
                              </p:par>
                            </p:childTnLst>
                          </p:cTn>
                        </p:par>
                      </p:childTnLst>
                    </p:cTn>
                  </p:par>
                  <p:par>
                    <p:cTn id="88" fill="hold">
                      <p:stCondLst>
                        <p:cond delay="indefinite"/>
                      </p:stCondLst>
                      <p:childTnLst>
                        <p:par>
                          <p:cTn id="89" fill="hold">
                            <p:stCondLst>
                              <p:cond delay="0"/>
                            </p:stCondLst>
                            <p:childTnLst>
                              <p:par>
                                <p:cTn id="90" presetID="8" presetClass="entr" presetSubtype="16" fill="hold" grpId="0" nodeType="clickEffect">
                                  <p:stCondLst>
                                    <p:cond delay="0"/>
                                  </p:stCondLst>
                                  <p:childTnLst>
                                    <p:set>
                                      <p:cBhvr>
                                        <p:cTn id="91" dur="1" fill="hold">
                                          <p:stCondLst>
                                            <p:cond delay="0"/>
                                          </p:stCondLst>
                                        </p:cTn>
                                        <p:tgtEl>
                                          <p:spTgt spid="25"/>
                                        </p:tgtEl>
                                        <p:attrNameLst>
                                          <p:attrName>style.visibility</p:attrName>
                                        </p:attrNameLst>
                                      </p:cBhvr>
                                      <p:to>
                                        <p:strVal val="visible"/>
                                      </p:to>
                                    </p:set>
                                    <p:animEffect transition="in" filter="diamond(in)">
                                      <p:cBhvr>
                                        <p:cTn id="92"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8" grpId="0"/>
      <p:bldP spid="9" grpId="0"/>
      <p:bldP spid="12" grpId="0"/>
      <p:bldP spid="13" grpId="0"/>
      <p:bldP spid="14" grpId="0"/>
      <p:bldP spid="15" grpId="0"/>
      <p:bldP spid="16" grpId="0"/>
      <p:bldP spid="17" grpId="0"/>
      <p:bldP spid="18" grpId="0"/>
      <p:bldP spid="21" grpId="0"/>
      <p:bldP spid="22" grpId="0"/>
      <p:bldP spid="23" grpId="0"/>
      <p:bldP spid="24" grpId="0"/>
      <p:bldP spid="25"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任意多边形 32">
            <a:extLst>
              <a:ext uri="{FF2B5EF4-FFF2-40B4-BE49-F238E27FC236}">
                <a16:creationId xmlns:a16="http://schemas.microsoft.com/office/drawing/2014/main" id="{E1CC5531-F76F-48D4-A671-A949BF033D78}"/>
              </a:ext>
            </a:extLst>
          </p:cNvPr>
          <p:cNvSpPr/>
          <p:nvPr/>
        </p:nvSpPr>
        <p:spPr bwMode="auto">
          <a:xfrm>
            <a:off x="2882900" y="1790700"/>
            <a:ext cx="7086095" cy="2301694"/>
          </a:xfrm>
          <a:custGeom>
            <a:avLst/>
            <a:gdLst>
              <a:gd name="connsiteX0" fmla="*/ 6197162 w 6565124"/>
              <a:gd name="connsiteY0" fmla="*/ 1112703 h 1112703"/>
              <a:gd name="connsiteX1" fmla="*/ 5690821 w 6565124"/>
              <a:gd name="connsiteY1" fmla="*/ 1112703 h 1112703"/>
              <a:gd name="connsiteX2" fmla="*/ 5685849 w 6565124"/>
              <a:gd name="connsiteY2" fmla="*/ 1112703 h 1112703"/>
              <a:gd name="connsiteX3" fmla="*/ 5186165 w 6565124"/>
              <a:gd name="connsiteY3" fmla="*/ 1112703 h 1112703"/>
              <a:gd name="connsiteX4" fmla="*/ 5179508 w 6565124"/>
              <a:gd name="connsiteY4" fmla="*/ 1112703 h 1112703"/>
              <a:gd name="connsiteX5" fmla="*/ 4679824 w 6565124"/>
              <a:gd name="connsiteY5" fmla="*/ 1112703 h 1112703"/>
              <a:gd name="connsiteX6" fmla="*/ 4674852 w 6565124"/>
              <a:gd name="connsiteY6" fmla="*/ 1112703 h 1112703"/>
              <a:gd name="connsiteX7" fmla="*/ 4354760 w 6565124"/>
              <a:gd name="connsiteY7" fmla="*/ 1112703 h 1112703"/>
              <a:gd name="connsiteX8" fmla="*/ 4238331 w 6565124"/>
              <a:gd name="connsiteY8" fmla="*/ 1112703 h 1112703"/>
              <a:gd name="connsiteX9" fmla="*/ 4168511 w 6565124"/>
              <a:gd name="connsiteY9" fmla="*/ 1112703 h 1112703"/>
              <a:gd name="connsiteX10" fmla="*/ 3848419 w 6565124"/>
              <a:gd name="connsiteY10" fmla="*/ 1112703 h 1112703"/>
              <a:gd name="connsiteX11" fmla="*/ 3843447 w 6565124"/>
              <a:gd name="connsiteY11" fmla="*/ 1112703 h 1112703"/>
              <a:gd name="connsiteX12" fmla="*/ 3731991 w 6565124"/>
              <a:gd name="connsiteY12" fmla="*/ 1112703 h 1112703"/>
              <a:gd name="connsiteX13" fmla="*/ 3727018 w 6565124"/>
              <a:gd name="connsiteY13" fmla="*/ 1112703 h 1112703"/>
              <a:gd name="connsiteX14" fmla="*/ 3343763 w 6565124"/>
              <a:gd name="connsiteY14" fmla="*/ 1112703 h 1112703"/>
              <a:gd name="connsiteX15" fmla="*/ 3337106 w 6565124"/>
              <a:gd name="connsiteY15" fmla="*/ 1112703 h 1112703"/>
              <a:gd name="connsiteX16" fmla="*/ 3227334 w 6565124"/>
              <a:gd name="connsiteY16" fmla="*/ 1112703 h 1112703"/>
              <a:gd name="connsiteX17" fmla="*/ 3220677 w 6565124"/>
              <a:gd name="connsiteY17" fmla="*/ 1112703 h 1112703"/>
              <a:gd name="connsiteX18" fmla="*/ 2837422 w 6565124"/>
              <a:gd name="connsiteY18" fmla="*/ 1112703 h 1112703"/>
              <a:gd name="connsiteX19" fmla="*/ 2832450 w 6565124"/>
              <a:gd name="connsiteY19" fmla="*/ 1112703 h 1112703"/>
              <a:gd name="connsiteX20" fmla="*/ 2720994 w 6565124"/>
              <a:gd name="connsiteY20" fmla="*/ 1112703 h 1112703"/>
              <a:gd name="connsiteX21" fmla="*/ 2716021 w 6565124"/>
              <a:gd name="connsiteY21" fmla="*/ 1112703 h 1112703"/>
              <a:gd name="connsiteX22" fmla="*/ 2395929 w 6565124"/>
              <a:gd name="connsiteY22" fmla="*/ 1112703 h 1112703"/>
              <a:gd name="connsiteX23" fmla="*/ 2326109 w 6565124"/>
              <a:gd name="connsiteY23" fmla="*/ 1112703 h 1112703"/>
              <a:gd name="connsiteX24" fmla="*/ 2209681 w 6565124"/>
              <a:gd name="connsiteY24" fmla="*/ 1112703 h 1112703"/>
              <a:gd name="connsiteX25" fmla="*/ 1889589 w 6565124"/>
              <a:gd name="connsiteY25" fmla="*/ 1112703 h 1112703"/>
              <a:gd name="connsiteX26" fmla="*/ 1884616 w 6565124"/>
              <a:gd name="connsiteY26" fmla="*/ 1112703 h 1112703"/>
              <a:gd name="connsiteX27" fmla="*/ 1384932 w 6565124"/>
              <a:gd name="connsiteY27" fmla="*/ 1112703 h 1112703"/>
              <a:gd name="connsiteX28" fmla="*/ 1378275 w 6565124"/>
              <a:gd name="connsiteY28" fmla="*/ 1112703 h 1112703"/>
              <a:gd name="connsiteX29" fmla="*/ 878592 w 6565124"/>
              <a:gd name="connsiteY29" fmla="*/ 1112703 h 1112703"/>
              <a:gd name="connsiteX30" fmla="*/ 873619 w 6565124"/>
              <a:gd name="connsiteY30" fmla="*/ 1112703 h 1112703"/>
              <a:gd name="connsiteX31" fmla="*/ 367278 w 6565124"/>
              <a:gd name="connsiteY31" fmla="*/ 1112703 h 1112703"/>
              <a:gd name="connsiteX32" fmla="*/ 268668 w 6565124"/>
              <a:gd name="connsiteY32" fmla="*/ 1056063 h 1112703"/>
              <a:gd name="connsiteX33" fmla="*/ 13011 w 6565124"/>
              <a:gd name="connsiteY33" fmla="*/ 612992 h 1112703"/>
              <a:gd name="connsiteX34" fmla="*/ 13011 w 6565124"/>
              <a:gd name="connsiteY34" fmla="*/ 499712 h 1112703"/>
              <a:gd name="connsiteX35" fmla="*/ 268668 w 6565124"/>
              <a:gd name="connsiteY35" fmla="*/ 56641 h 1112703"/>
              <a:gd name="connsiteX36" fmla="*/ 367278 w 6565124"/>
              <a:gd name="connsiteY36" fmla="*/ 0 h 1112703"/>
              <a:gd name="connsiteX37" fmla="*/ 870602 w 6565124"/>
              <a:gd name="connsiteY37" fmla="*/ 0 h 1112703"/>
              <a:gd name="connsiteX38" fmla="*/ 873619 w 6565124"/>
              <a:gd name="connsiteY38" fmla="*/ 0 h 1112703"/>
              <a:gd name="connsiteX39" fmla="*/ 877593 w 6565124"/>
              <a:gd name="connsiteY39" fmla="*/ 0 h 1112703"/>
              <a:gd name="connsiteX40" fmla="*/ 878592 w 6565124"/>
              <a:gd name="connsiteY40" fmla="*/ 0 h 1112703"/>
              <a:gd name="connsiteX41" fmla="*/ 963623 w 6565124"/>
              <a:gd name="connsiteY41" fmla="*/ 0 h 1112703"/>
              <a:gd name="connsiteX42" fmla="*/ 1362715 w 6565124"/>
              <a:gd name="connsiteY42" fmla="*/ 0 h 1112703"/>
              <a:gd name="connsiteX43" fmla="*/ 1378275 w 6565124"/>
              <a:gd name="connsiteY43" fmla="*/ 0 h 1112703"/>
              <a:gd name="connsiteX44" fmla="*/ 1378349 w 6565124"/>
              <a:gd name="connsiteY44" fmla="*/ 0 h 1112703"/>
              <a:gd name="connsiteX45" fmla="*/ 1384932 w 6565124"/>
              <a:gd name="connsiteY45" fmla="*/ 0 h 1112703"/>
              <a:gd name="connsiteX46" fmla="*/ 1509022 w 6565124"/>
              <a:gd name="connsiteY46" fmla="*/ 0 h 1112703"/>
              <a:gd name="connsiteX47" fmla="*/ 1881599 w 6565124"/>
              <a:gd name="connsiteY47" fmla="*/ 0 h 1112703"/>
              <a:gd name="connsiteX48" fmla="*/ 1884616 w 6565124"/>
              <a:gd name="connsiteY48" fmla="*/ 0 h 1112703"/>
              <a:gd name="connsiteX49" fmla="*/ 1888590 w 6565124"/>
              <a:gd name="connsiteY49" fmla="*/ 0 h 1112703"/>
              <a:gd name="connsiteX50" fmla="*/ 1889589 w 6565124"/>
              <a:gd name="connsiteY50" fmla="*/ 0 h 1112703"/>
              <a:gd name="connsiteX51" fmla="*/ 1974620 w 6565124"/>
              <a:gd name="connsiteY51" fmla="*/ 0 h 1112703"/>
              <a:gd name="connsiteX52" fmla="*/ 2169948 w 6565124"/>
              <a:gd name="connsiteY52" fmla="*/ 0 h 1112703"/>
              <a:gd name="connsiteX53" fmla="*/ 2209681 w 6565124"/>
              <a:gd name="connsiteY53" fmla="*/ 0 h 1112703"/>
              <a:gd name="connsiteX54" fmla="*/ 2293070 w 6565124"/>
              <a:gd name="connsiteY54" fmla="*/ 0 h 1112703"/>
              <a:gd name="connsiteX55" fmla="*/ 2326109 w 6565124"/>
              <a:gd name="connsiteY55" fmla="*/ 0 h 1112703"/>
              <a:gd name="connsiteX56" fmla="*/ 2343265 w 6565124"/>
              <a:gd name="connsiteY56" fmla="*/ 0 h 1112703"/>
              <a:gd name="connsiteX57" fmla="*/ 2395929 w 6565124"/>
              <a:gd name="connsiteY57" fmla="*/ 0 h 1112703"/>
              <a:gd name="connsiteX58" fmla="*/ 2446737 w 6565124"/>
              <a:gd name="connsiteY58" fmla="*/ 0 h 1112703"/>
              <a:gd name="connsiteX59" fmla="*/ 2456856 w 6565124"/>
              <a:gd name="connsiteY59" fmla="*/ 0 h 1112703"/>
              <a:gd name="connsiteX60" fmla="*/ 2596162 w 6565124"/>
              <a:gd name="connsiteY60" fmla="*/ 0 h 1112703"/>
              <a:gd name="connsiteX61" fmla="*/ 2628383 w 6565124"/>
              <a:gd name="connsiteY61" fmla="*/ 0 h 1112703"/>
              <a:gd name="connsiteX62" fmla="*/ 2678176 w 6565124"/>
              <a:gd name="connsiteY62" fmla="*/ 0 h 1112703"/>
              <a:gd name="connsiteX63" fmla="*/ 2713004 w 6565124"/>
              <a:gd name="connsiteY63" fmla="*/ 0 h 1112703"/>
              <a:gd name="connsiteX64" fmla="*/ 2716021 w 6565124"/>
              <a:gd name="connsiteY64" fmla="*/ 0 h 1112703"/>
              <a:gd name="connsiteX65" fmla="*/ 2719995 w 6565124"/>
              <a:gd name="connsiteY65" fmla="*/ 0 h 1112703"/>
              <a:gd name="connsiteX66" fmla="*/ 2720994 w 6565124"/>
              <a:gd name="connsiteY66" fmla="*/ 0 h 1112703"/>
              <a:gd name="connsiteX67" fmla="*/ 2738624 w 6565124"/>
              <a:gd name="connsiteY67" fmla="*/ 0 h 1112703"/>
              <a:gd name="connsiteX68" fmla="*/ 2801125 w 6565124"/>
              <a:gd name="connsiteY68" fmla="*/ 0 h 1112703"/>
              <a:gd name="connsiteX69" fmla="*/ 2806025 w 6565124"/>
              <a:gd name="connsiteY69" fmla="*/ 0 h 1112703"/>
              <a:gd name="connsiteX70" fmla="*/ 2829433 w 6565124"/>
              <a:gd name="connsiteY70" fmla="*/ 0 h 1112703"/>
              <a:gd name="connsiteX71" fmla="*/ 2832450 w 6565124"/>
              <a:gd name="connsiteY71" fmla="*/ 0 h 1112703"/>
              <a:gd name="connsiteX72" fmla="*/ 2836424 w 6565124"/>
              <a:gd name="connsiteY72" fmla="*/ 0 h 1112703"/>
              <a:gd name="connsiteX73" fmla="*/ 2837422 w 6565124"/>
              <a:gd name="connsiteY73" fmla="*/ 0 h 1112703"/>
              <a:gd name="connsiteX74" fmla="*/ 2922453 w 6565124"/>
              <a:gd name="connsiteY74" fmla="*/ 0 h 1112703"/>
              <a:gd name="connsiteX75" fmla="*/ 2974263 w 6565124"/>
              <a:gd name="connsiteY75" fmla="*/ 0 h 1112703"/>
              <a:gd name="connsiteX76" fmla="*/ 3090429 w 6565124"/>
              <a:gd name="connsiteY76" fmla="*/ 0 h 1112703"/>
              <a:gd name="connsiteX77" fmla="*/ 3090692 w 6565124"/>
              <a:gd name="connsiteY77" fmla="*/ 0 h 1112703"/>
              <a:gd name="connsiteX78" fmla="*/ 3205117 w 6565124"/>
              <a:gd name="connsiteY78" fmla="*/ 0 h 1112703"/>
              <a:gd name="connsiteX79" fmla="*/ 3206858 w 6565124"/>
              <a:gd name="connsiteY79" fmla="*/ 0 h 1112703"/>
              <a:gd name="connsiteX80" fmla="*/ 3220677 w 6565124"/>
              <a:gd name="connsiteY80" fmla="*/ 0 h 1112703"/>
              <a:gd name="connsiteX81" fmla="*/ 3220751 w 6565124"/>
              <a:gd name="connsiteY81" fmla="*/ 0 h 1112703"/>
              <a:gd name="connsiteX82" fmla="*/ 3227334 w 6565124"/>
              <a:gd name="connsiteY82" fmla="*/ 0 h 1112703"/>
              <a:gd name="connsiteX83" fmla="*/ 3321545 w 6565124"/>
              <a:gd name="connsiteY83" fmla="*/ 0 h 1112703"/>
              <a:gd name="connsiteX84" fmla="*/ 3337106 w 6565124"/>
              <a:gd name="connsiteY84" fmla="*/ 0 h 1112703"/>
              <a:gd name="connsiteX85" fmla="*/ 3337180 w 6565124"/>
              <a:gd name="connsiteY85" fmla="*/ 0 h 1112703"/>
              <a:gd name="connsiteX86" fmla="*/ 3343763 w 6565124"/>
              <a:gd name="connsiteY86" fmla="*/ 0 h 1112703"/>
              <a:gd name="connsiteX87" fmla="*/ 3351424 w 6565124"/>
              <a:gd name="connsiteY87" fmla="*/ 0 h 1112703"/>
              <a:gd name="connsiteX88" fmla="*/ 3467852 w 6565124"/>
              <a:gd name="connsiteY88" fmla="*/ 0 h 1112703"/>
              <a:gd name="connsiteX89" fmla="*/ 3522951 w 6565124"/>
              <a:gd name="connsiteY89" fmla="*/ 0 h 1112703"/>
              <a:gd name="connsiteX90" fmla="*/ 3633192 w 6565124"/>
              <a:gd name="connsiteY90" fmla="*/ 0 h 1112703"/>
              <a:gd name="connsiteX91" fmla="*/ 3639380 w 6565124"/>
              <a:gd name="connsiteY91" fmla="*/ 0 h 1112703"/>
              <a:gd name="connsiteX92" fmla="*/ 3695692 w 6565124"/>
              <a:gd name="connsiteY92" fmla="*/ 0 h 1112703"/>
              <a:gd name="connsiteX93" fmla="*/ 3724001 w 6565124"/>
              <a:gd name="connsiteY93" fmla="*/ 0 h 1112703"/>
              <a:gd name="connsiteX94" fmla="*/ 3727018 w 6565124"/>
              <a:gd name="connsiteY94" fmla="*/ 0 h 1112703"/>
              <a:gd name="connsiteX95" fmla="*/ 3730992 w 6565124"/>
              <a:gd name="connsiteY95" fmla="*/ 0 h 1112703"/>
              <a:gd name="connsiteX96" fmla="*/ 3731991 w 6565124"/>
              <a:gd name="connsiteY96" fmla="*/ 0 h 1112703"/>
              <a:gd name="connsiteX97" fmla="*/ 3749620 w 6565124"/>
              <a:gd name="connsiteY97" fmla="*/ 0 h 1112703"/>
              <a:gd name="connsiteX98" fmla="*/ 3812121 w 6565124"/>
              <a:gd name="connsiteY98" fmla="*/ 0 h 1112703"/>
              <a:gd name="connsiteX99" fmla="*/ 3817022 w 6565124"/>
              <a:gd name="connsiteY99" fmla="*/ 0 h 1112703"/>
              <a:gd name="connsiteX100" fmla="*/ 3840430 w 6565124"/>
              <a:gd name="connsiteY100" fmla="*/ 0 h 1112703"/>
              <a:gd name="connsiteX101" fmla="*/ 3843447 w 6565124"/>
              <a:gd name="connsiteY101" fmla="*/ 0 h 1112703"/>
              <a:gd name="connsiteX102" fmla="*/ 3847421 w 6565124"/>
              <a:gd name="connsiteY102" fmla="*/ 0 h 1112703"/>
              <a:gd name="connsiteX103" fmla="*/ 3848419 w 6565124"/>
              <a:gd name="connsiteY103" fmla="*/ 0 h 1112703"/>
              <a:gd name="connsiteX104" fmla="*/ 3933450 w 6565124"/>
              <a:gd name="connsiteY104" fmla="*/ 0 h 1112703"/>
              <a:gd name="connsiteX105" fmla="*/ 4012350 w 6565124"/>
              <a:gd name="connsiteY105" fmla="*/ 0 h 1112703"/>
              <a:gd name="connsiteX106" fmla="*/ 4135472 w 6565124"/>
              <a:gd name="connsiteY106" fmla="*/ 0 h 1112703"/>
              <a:gd name="connsiteX107" fmla="*/ 4168511 w 6565124"/>
              <a:gd name="connsiteY107" fmla="*/ 0 h 1112703"/>
              <a:gd name="connsiteX108" fmla="*/ 4177020 w 6565124"/>
              <a:gd name="connsiteY108" fmla="*/ 0 h 1112703"/>
              <a:gd name="connsiteX109" fmla="*/ 4185667 w 6565124"/>
              <a:gd name="connsiteY109" fmla="*/ 0 h 1112703"/>
              <a:gd name="connsiteX110" fmla="*/ 4231748 w 6565124"/>
              <a:gd name="connsiteY110" fmla="*/ 0 h 1112703"/>
              <a:gd name="connsiteX111" fmla="*/ 4238331 w 6565124"/>
              <a:gd name="connsiteY111" fmla="*/ 0 h 1112703"/>
              <a:gd name="connsiteX112" fmla="*/ 4299258 w 6565124"/>
              <a:gd name="connsiteY112" fmla="*/ 0 h 1112703"/>
              <a:gd name="connsiteX113" fmla="*/ 4302096 w 6565124"/>
              <a:gd name="connsiteY113" fmla="*/ 0 h 1112703"/>
              <a:gd name="connsiteX114" fmla="*/ 4354760 w 6565124"/>
              <a:gd name="connsiteY114" fmla="*/ 0 h 1112703"/>
              <a:gd name="connsiteX115" fmla="*/ 4470785 w 6565124"/>
              <a:gd name="connsiteY115" fmla="*/ 0 h 1112703"/>
              <a:gd name="connsiteX116" fmla="*/ 4671835 w 6565124"/>
              <a:gd name="connsiteY116" fmla="*/ 0 h 1112703"/>
              <a:gd name="connsiteX117" fmla="*/ 4674852 w 6565124"/>
              <a:gd name="connsiteY117" fmla="*/ 0 h 1112703"/>
              <a:gd name="connsiteX118" fmla="*/ 4678826 w 6565124"/>
              <a:gd name="connsiteY118" fmla="*/ 0 h 1112703"/>
              <a:gd name="connsiteX119" fmla="*/ 4679824 w 6565124"/>
              <a:gd name="connsiteY119" fmla="*/ 0 h 1112703"/>
              <a:gd name="connsiteX120" fmla="*/ 4764855 w 6565124"/>
              <a:gd name="connsiteY120" fmla="*/ 0 h 1112703"/>
              <a:gd name="connsiteX121" fmla="*/ 5163947 w 6565124"/>
              <a:gd name="connsiteY121" fmla="*/ 0 h 1112703"/>
              <a:gd name="connsiteX122" fmla="*/ 5179508 w 6565124"/>
              <a:gd name="connsiteY122" fmla="*/ 0 h 1112703"/>
              <a:gd name="connsiteX123" fmla="*/ 5179582 w 6565124"/>
              <a:gd name="connsiteY123" fmla="*/ 0 h 1112703"/>
              <a:gd name="connsiteX124" fmla="*/ 5186165 w 6565124"/>
              <a:gd name="connsiteY124" fmla="*/ 0 h 1112703"/>
              <a:gd name="connsiteX125" fmla="*/ 5310254 w 6565124"/>
              <a:gd name="connsiteY125" fmla="*/ 0 h 1112703"/>
              <a:gd name="connsiteX126" fmla="*/ 5682832 w 6565124"/>
              <a:gd name="connsiteY126" fmla="*/ 0 h 1112703"/>
              <a:gd name="connsiteX127" fmla="*/ 5685849 w 6565124"/>
              <a:gd name="connsiteY127" fmla="*/ 0 h 1112703"/>
              <a:gd name="connsiteX128" fmla="*/ 5689822 w 6565124"/>
              <a:gd name="connsiteY128" fmla="*/ 0 h 1112703"/>
              <a:gd name="connsiteX129" fmla="*/ 5690821 w 6565124"/>
              <a:gd name="connsiteY129" fmla="*/ 0 h 1112703"/>
              <a:gd name="connsiteX130" fmla="*/ 5775852 w 6565124"/>
              <a:gd name="connsiteY130" fmla="*/ 0 h 1112703"/>
              <a:gd name="connsiteX131" fmla="*/ 6197162 w 6565124"/>
              <a:gd name="connsiteY131" fmla="*/ 0 h 1112703"/>
              <a:gd name="connsiteX132" fmla="*/ 6295772 w 6565124"/>
              <a:gd name="connsiteY132" fmla="*/ 56641 h 1112703"/>
              <a:gd name="connsiteX133" fmla="*/ 6551428 w 6565124"/>
              <a:gd name="connsiteY133" fmla="*/ 499712 h 1112703"/>
              <a:gd name="connsiteX134" fmla="*/ 6551428 w 6565124"/>
              <a:gd name="connsiteY134" fmla="*/ 612992 h 1112703"/>
              <a:gd name="connsiteX135" fmla="*/ 6295772 w 6565124"/>
              <a:gd name="connsiteY135" fmla="*/ 1056063 h 1112703"/>
              <a:gd name="connsiteX136" fmla="*/ 6197162 w 6565124"/>
              <a:gd name="connsiteY136" fmla="*/ 1112703 h 11127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Lst>
            <a:rect l="l" t="t" r="r" b="b"/>
            <a:pathLst>
              <a:path w="6565124" h="1112703">
                <a:moveTo>
                  <a:pt x="6197162" y="1112703"/>
                </a:moveTo>
                <a:lnTo>
                  <a:pt x="5690821" y="1112703"/>
                </a:lnTo>
                <a:lnTo>
                  <a:pt x="5685849" y="1112703"/>
                </a:lnTo>
                <a:lnTo>
                  <a:pt x="5186165" y="1112703"/>
                </a:lnTo>
                <a:lnTo>
                  <a:pt x="5179508" y="1112703"/>
                </a:lnTo>
                <a:lnTo>
                  <a:pt x="4679824" y="1112703"/>
                </a:lnTo>
                <a:lnTo>
                  <a:pt x="4674852" y="1112703"/>
                </a:lnTo>
                <a:lnTo>
                  <a:pt x="4354760" y="1112703"/>
                </a:lnTo>
                <a:lnTo>
                  <a:pt x="4238331" y="1112703"/>
                </a:lnTo>
                <a:lnTo>
                  <a:pt x="4168511" y="1112703"/>
                </a:lnTo>
                <a:lnTo>
                  <a:pt x="3848419" y="1112703"/>
                </a:lnTo>
                <a:lnTo>
                  <a:pt x="3843447" y="1112703"/>
                </a:lnTo>
                <a:lnTo>
                  <a:pt x="3731991" y="1112703"/>
                </a:lnTo>
                <a:lnTo>
                  <a:pt x="3727018" y="1112703"/>
                </a:lnTo>
                <a:lnTo>
                  <a:pt x="3343763" y="1112703"/>
                </a:lnTo>
                <a:lnTo>
                  <a:pt x="3337106" y="1112703"/>
                </a:lnTo>
                <a:lnTo>
                  <a:pt x="3227334" y="1112703"/>
                </a:lnTo>
                <a:lnTo>
                  <a:pt x="3220677" y="1112703"/>
                </a:lnTo>
                <a:lnTo>
                  <a:pt x="2837422" y="1112703"/>
                </a:lnTo>
                <a:lnTo>
                  <a:pt x="2832450" y="1112703"/>
                </a:lnTo>
                <a:lnTo>
                  <a:pt x="2720994" y="1112703"/>
                </a:lnTo>
                <a:lnTo>
                  <a:pt x="2716021" y="1112703"/>
                </a:lnTo>
                <a:lnTo>
                  <a:pt x="2395929" y="1112703"/>
                </a:lnTo>
                <a:lnTo>
                  <a:pt x="2326109" y="1112703"/>
                </a:lnTo>
                <a:lnTo>
                  <a:pt x="2209681" y="1112703"/>
                </a:lnTo>
                <a:lnTo>
                  <a:pt x="1889589" y="1112703"/>
                </a:lnTo>
                <a:lnTo>
                  <a:pt x="1884616" y="1112703"/>
                </a:lnTo>
                <a:lnTo>
                  <a:pt x="1384932" y="1112703"/>
                </a:lnTo>
                <a:lnTo>
                  <a:pt x="1378275" y="1112703"/>
                </a:lnTo>
                <a:lnTo>
                  <a:pt x="878592" y="1112703"/>
                </a:lnTo>
                <a:lnTo>
                  <a:pt x="873619" y="1112703"/>
                </a:lnTo>
                <a:lnTo>
                  <a:pt x="367278" y="1112703"/>
                </a:lnTo>
                <a:cubicBezTo>
                  <a:pt x="331669" y="1112703"/>
                  <a:pt x="286929" y="1087124"/>
                  <a:pt x="268668" y="1056063"/>
                </a:cubicBezTo>
                <a:cubicBezTo>
                  <a:pt x="13011" y="612992"/>
                  <a:pt x="13011" y="612992"/>
                  <a:pt x="13011" y="612992"/>
                </a:cubicBezTo>
                <a:cubicBezTo>
                  <a:pt x="-4337" y="581931"/>
                  <a:pt x="-4337" y="530773"/>
                  <a:pt x="13011" y="499712"/>
                </a:cubicBezTo>
                <a:cubicBezTo>
                  <a:pt x="268668" y="56641"/>
                  <a:pt x="268668" y="56641"/>
                  <a:pt x="268668" y="56641"/>
                </a:cubicBezTo>
                <a:cubicBezTo>
                  <a:pt x="286929" y="25580"/>
                  <a:pt x="331669" y="0"/>
                  <a:pt x="367278" y="0"/>
                </a:cubicBezTo>
                <a:cubicBezTo>
                  <a:pt x="750764" y="0"/>
                  <a:pt x="846635" y="0"/>
                  <a:pt x="870602" y="0"/>
                </a:cubicBezTo>
                <a:lnTo>
                  <a:pt x="873619" y="0"/>
                </a:lnTo>
                <a:lnTo>
                  <a:pt x="877593" y="0"/>
                </a:lnTo>
                <a:cubicBezTo>
                  <a:pt x="878592" y="0"/>
                  <a:pt x="878592" y="0"/>
                  <a:pt x="878592" y="0"/>
                </a:cubicBezTo>
                <a:lnTo>
                  <a:pt x="963623" y="0"/>
                </a:lnTo>
                <a:cubicBezTo>
                  <a:pt x="1226941" y="0"/>
                  <a:pt x="1325686" y="0"/>
                  <a:pt x="1362715" y="0"/>
                </a:cubicBezTo>
                <a:lnTo>
                  <a:pt x="1378275" y="0"/>
                </a:lnTo>
                <a:lnTo>
                  <a:pt x="1378349" y="0"/>
                </a:lnTo>
                <a:cubicBezTo>
                  <a:pt x="1384932" y="0"/>
                  <a:pt x="1384932" y="0"/>
                  <a:pt x="1384932" y="0"/>
                </a:cubicBezTo>
                <a:lnTo>
                  <a:pt x="1509022" y="0"/>
                </a:lnTo>
                <a:cubicBezTo>
                  <a:pt x="1784605" y="0"/>
                  <a:pt x="1860628" y="0"/>
                  <a:pt x="1881599" y="0"/>
                </a:cubicBezTo>
                <a:lnTo>
                  <a:pt x="1884616" y="0"/>
                </a:lnTo>
                <a:lnTo>
                  <a:pt x="1888590" y="0"/>
                </a:lnTo>
                <a:cubicBezTo>
                  <a:pt x="1889589" y="0"/>
                  <a:pt x="1889589" y="0"/>
                  <a:pt x="1889589" y="0"/>
                </a:cubicBezTo>
                <a:lnTo>
                  <a:pt x="1974620" y="0"/>
                </a:lnTo>
                <a:cubicBezTo>
                  <a:pt x="2053615" y="0"/>
                  <a:pt x="2117799" y="0"/>
                  <a:pt x="2169948" y="0"/>
                </a:cubicBezTo>
                <a:lnTo>
                  <a:pt x="2209681" y="0"/>
                </a:lnTo>
                <a:lnTo>
                  <a:pt x="2293070" y="0"/>
                </a:lnTo>
                <a:lnTo>
                  <a:pt x="2326109" y="0"/>
                </a:lnTo>
                <a:lnTo>
                  <a:pt x="2343265" y="0"/>
                </a:lnTo>
                <a:cubicBezTo>
                  <a:pt x="2395929" y="0"/>
                  <a:pt x="2395929" y="0"/>
                  <a:pt x="2395929" y="0"/>
                </a:cubicBezTo>
                <a:lnTo>
                  <a:pt x="2446737" y="0"/>
                </a:lnTo>
                <a:lnTo>
                  <a:pt x="2456856" y="0"/>
                </a:lnTo>
                <a:lnTo>
                  <a:pt x="2596162" y="0"/>
                </a:lnTo>
                <a:lnTo>
                  <a:pt x="2628383" y="0"/>
                </a:lnTo>
                <a:lnTo>
                  <a:pt x="2678176" y="0"/>
                </a:lnTo>
                <a:lnTo>
                  <a:pt x="2713004" y="0"/>
                </a:lnTo>
                <a:lnTo>
                  <a:pt x="2716021" y="0"/>
                </a:lnTo>
                <a:lnTo>
                  <a:pt x="2719995" y="0"/>
                </a:lnTo>
                <a:lnTo>
                  <a:pt x="2720994" y="0"/>
                </a:lnTo>
                <a:lnTo>
                  <a:pt x="2738624" y="0"/>
                </a:lnTo>
                <a:cubicBezTo>
                  <a:pt x="2766661" y="0"/>
                  <a:pt x="2786742" y="0"/>
                  <a:pt x="2801125" y="0"/>
                </a:cubicBezTo>
                <a:lnTo>
                  <a:pt x="2806025" y="0"/>
                </a:lnTo>
                <a:lnTo>
                  <a:pt x="2829433" y="0"/>
                </a:lnTo>
                <a:lnTo>
                  <a:pt x="2832450" y="0"/>
                </a:lnTo>
                <a:lnTo>
                  <a:pt x="2836424" y="0"/>
                </a:lnTo>
                <a:cubicBezTo>
                  <a:pt x="2837422" y="0"/>
                  <a:pt x="2837422" y="0"/>
                  <a:pt x="2837422" y="0"/>
                </a:cubicBezTo>
                <a:lnTo>
                  <a:pt x="2922453" y="0"/>
                </a:lnTo>
                <a:lnTo>
                  <a:pt x="2974263" y="0"/>
                </a:lnTo>
                <a:lnTo>
                  <a:pt x="3090429" y="0"/>
                </a:lnTo>
                <a:lnTo>
                  <a:pt x="3090692" y="0"/>
                </a:lnTo>
                <a:lnTo>
                  <a:pt x="3205117" y="0"/>
                </a:lnTo>
                <a:lnTo>
                  <a:pt x="3206858" y="0"/>
                </a:lnTo>
                <a:lnTo>
                  <a:pt x="3220677" y="0"/>
                </a:lnTo>
                <a:lnTo>
                  <a:pt x="3220751" y="0"/>
                </a:lnTo>
                <a:lnTo>
                  <a:pt x="3227334" y="0"/>
                </a:lnTo>
                <a:lnTo>
                  <a:pt x="3321545" y="0"/>
                </a:lnTo>
                <a:lnTo>
                  <a:pt x="3337106" y="0"/>
                </a:lnTo>
                <a:lnTo>
                  <a:pt x="3337180" y="0"/>
                </a:lnTo>
                <a:cubicBezTo>
                  <a:pt x="3343763" y="0"/>
                  <a:pt x="3343763" y="0"/>
                  <a:pt x="3343763" y="0"/>
                </a:cubicBezTo>
                <a:lnTo>
                  <a:pt x="3351424" y="0"/>
                </a:lnTo>
                <a:lnTo>
                  <a:pt x="3467852" y="0"/>
                </a:lnTo>
                <a:lnTo>
                  <a:pt x="3522951" y="0"/>
                </a:lnTo>
                <a:lnTo>
                  <a:pt x="3633192" y="0"/>
                </a:lnTo>
                <a:lnTo>
                  <a:pt x="3639380" y="0"/>
                </a:lnTo>
                <a:lnTo>
                  <a:pt x="3695692" y="0"/>
                </a:lnTo>
                <a:lnTo>
                  <a:pt x="3724001" y="0"/>
                </a:lnTo>
                <a:lnTo>
                  <a:pt x="3727018" y="0"/>
                </a:lnTo>
                <a:lnTo>
                  <a:pt x="3730992" y="0"/>
                </a:lnTo>
                <a:lnTo>
                  <a:pt x="3731991" y="0"/>
                </a:lnTo>
                <a:lnTo>
                  <a:pt x="3749620" y="0"/>
                </a:lnTo>
                <a:cubicBezTo>
                  <a:pt x="3777658" y="0"/>
                  <a:pt x="3797739" y="0"/>
                  <a:pt x="3812121" y="0"/>
                </a:cubicBezTo>
                <a:lnTo>
                  <a:pt x="3817022" y="0"/>
                </a:lnTo>
                <a:lnTo>
                  <a:pt x="3840430" y="0"/>
                </a:lnTo>
                <a:lnTo>
                  <a:pt x="3843447" y="0"/>
                </a:lnTo>
                <a:lnTo>
                  <a:pt x="3847421" y="0"/>
                </a:lnTo>
                <a:cubicBezTo>
                  <a:pt x="3848419" y="0"/>
                  <a:pt x="3848419" y="0"/>
                  <a:pt x="3848419" y="0"/>
                </a:cubicBezTo>
                <a:lnTo>
                  <a:pt x="3933450" y="0"/>
                </a:lnTo>
                <a:lnTo>
                  <a:pt x="4012350" y="0"/>
                </a:lnTo>
                <a:lnTo>
                  <a:pt x="4135472" y="0"/>
                </a:lnTo>
                <a:lnTo>
                  <a:pt x="4168511" y="0"/>
                </a:lnTo>
                <a:lnTo>
                  <a:pt x="4177020" y="0"/>
                </a:lnTo>
                <a:lnTo>
                  <a:pt x="4185667" y="0"/>
                </a:lnTo>
                <a:lnTo>
                  <a:pt x="4231748" y="0"/>
                </a:lnTo>
                <a:lnTo>
                  <a:pt x="4238331" y="0"/>
                </a:lnTo>
                <a:lnTo>
                  <a:pt x="4299258" y="0"/>
                </a:lnTo>
                <a:lnTo>
                  <a:pt x="4302096" y="0"/>
                </a:lnTo>
                <a:cubicBezTo>
                  <a:pt x="4354760" y="0"/>
                  <a:pt x="4354760" y="0"/>
                  <a:pt x="4354760" y="0"/>
                </a:cubicBezTo>
                <a:lnTo>
                  <a:pt x="4470785" y="0"/>
                </a:lnTo>
                <a:cubicBezTo>
                  <a:pt x="4609411" y="0"/>
                  <a:pt x="4656107" y="0"/>
                  <a:pt x="4671835" y="0"/>
                </a:cubicBezTo>
                <a:lnTo>
                  <a:pt x="4674852" y="0"/>
                </a:lnTo>
                <a:lnTo>
                  <a:pt x="4678826" y="0"/>
                </a:lnTo>
                <a:cubicBezTo>
                  <a:pt x="4679824" y="0"/>
                  <a:pt x="4679824" y="0"/>
                  <a:pt x="4679824" y="0"/>
                </a:cubicBezTo>
                <a:lnTo>
                  <a:pt x="4764855" y="0"/>
                </a:lnTo>
                <a:cubicBezTo>
                  <a:pt x="5028174" y="0"/>
                  <a:pt x="5126918" y="0"/>
                  <a:pt x="5163947" y="0"/>
                </a:cubicBezTo>
                <a:lnTo>
                  <a:pt x="5179508" y="0"/>
                </a:lnTo>
                <a:lnTo>
                  <a:pt x="5179582" y="0"/>
                </a:lnTo>
                <a:cubicBezTo>
                  <a:pt x="5186165" y="0"/>
                  <a:pt x="5186165" y="0"/>
                  <a:pt x="5186165" y="0"/>
                </a:cubicBezTo>
                <a:lnTo>
                  <a:pt x="5310254" y="0"/>
                </a:lnTo>
                <a:cubicBezTo>
                  <a:pt x="5585838" y="0"/>
                  <a:pt x="5661860" y="0"/>
                  <a:pt x="5682832" y="0"/>
                </a:cubicBezTo>
                <a:lnTo>
                  <a:pt x="5685849" y="0"/>
                </a:lnTo>
                <a:lnTo>
                  <a:pt x="5689822" y="0"/>
                </a:lnTo>
                <a:cubicBezTo>
                  <a:pt x="5690821" y="0"/>
                  <a:pt x="5690821" y="0"/>
                  <a:pt x="5690821" y="0"/>
                </a:cubicBezTo>
                <a:lnTo>
                  <a:pt x="5775852" y="0"/>
                </a:lnTo>
                <a:cubicBezTo>
                  <a:pt x="6197162" y="0"/>
                  <a:pt x="6197162" y="0"/>
                  <a:pt x="6197162" y="0"/>
                </a:cubicBezTo>
                <a:cubicBezTo>
                  <a:pt x="6233684" y="0"/>
                  <a:pt x="6277511" y="25580"/>
                  <a:pt x="6295772" y="56641"/>
                </a:cubicBezTo>
                <a:cubicBezTo>
                  <a:pt x="6551428" y="499712"/>
                  <a:pt x="6551428" y="499712"/>
                  <a:pt x="6551428" y="499712"/>
                </a:cubicBezTo>
                <a:cubicBezTo>
                  <a:pt x="6569690" y="530772"/>
                  <a:pt x="6569690" y="581931"/>
                  <a:pt x="6551428" y="612992"/>
                </a:cubicBezTo>
                <a:cubicBezTo>
                  <a:pt x="6295772" y="1056063"/>
                  <a:pt x="6295772" y="1056063"/>
                  <a:pt x="6295772" y="1056063"/>
                </a:cubicBezTo>
                <a:cubicBezTo>
                  <a:pt x="6277511" y="1087124"/>
                  <a:pt x="6233684" y="1112703"/>
                  <a:pt x="6197162" y="1112703"/>
                </a:cubicBezTo>
                <a:close/>
              </a:path>
            </a:pathLst>
          </a:custGeom>
          <a:solidFill>
            <a:schemeClr val="accent6">
              <a:lumMod val="60000"/>
              <a:lumOff val="40000"/>
            </a:schemeClr>
          </a:solidFill>
          <a:ln>
            <a:noFill/>
          </a:ln>
        </p:spPr>
        <p:style>
          <a:lnRef idx="2">
            <a:schemeClr val="accent2">
              <a:shade val="50000"/>
            </a:schemeClr>
          </a:lnRef>
          <a:fillRef idx="1">
            <a:schemeClr val="accent2"/>
          </a:fillRef>
          <a:effectRef idx="0">
            <a:schemeClr val="accent2"/>
          </a:effectRef>
          <a:fontRef idx="minor">
            <a:schemeClr val="lt1"/>
          </a:fontRef>
        </p:style>
        <p:txBody>
          <a:bodyPr vert="horz" wrap="square" lIns="91440" tIns="45720" rIns="91440" bIns="45720" numCol="1" anchor="t" anchorCtr="0" compatLnSpc="1"/>
          <a:lstStyle/>
          <a:p>
            <a:endParaRPr lang="zh-CN" altLang="en-US" sz="2000">
              <a:solidFill>
                <a:schemeClr val="accent6">
                  <a:lumMod val="50000"/>
                </a:schemeClr>
              </a:solidFill>
            </a:endParaRPr>
          </a:p>
        </p:txBody>
      </p:sp>
      <p:sp>
        <p:nvSpPr>
          <p:cNvPr id="6" name="Rectangle 11">
            <a:extLst>
              <a:ext uri="{FF2B5EF4-FFF2-40B4-BE49-F238E27FC236}">
                <a16:creationId xmlns:a16="http://schemas.microsoft.com/office/drawing/2014/main" id="{BEBDEFF6-403A-4F18-B5A8-CE83D7ED1A26}"/>
              </a:ext>
            </a:extLst>
          </p:cNvPr>
          <p:cNvSpPr>
            <a:spLocks noChangeArrowheads="1"/>
          </p:cNvSpPr>
          <p:nvPr/>
        </p:nvSpPr>
        <p:spPr bwMode="gray">
          <a:xfrm>
            <a:off x="3832575" y="2325994"/>
            <a:ext cx="5476525" cy="1231106"/>
          </a:xfrm>
          <a:prstGeom prst="rect">
            <a:avLst/>
          </a:prstGeom>
          <a:solidFill>
            <a:schemeClr val="accent6">
              <a:lumMod val="60000"/>
              <a:lumOff val="40000"/>
            </a:schemeClr>
          </a:solidFill>
          <a:ln>
            <a:noFill/>
          </a:ln>
        </p:spPr>
        <p:txBody>
          <a:bodyPr wrap="square" lIns="0" tIns="0" rIns="0" bIns="0">
            <a:spAutoFit/>
          </a:bodyPr>
          <a:lstStyle/>
          <a:p>
            <a:r>
              <a:rPr lang="en-US" altLang="zh-CN" sz="8000" b="1" dirty="0">
                <a:solidFill>
                  <a:schemeClr val="accent6">
                    <a:lumMod val="50000"/>
                  </a:schemeClr>
                </a:solidFill>
                <a:latin typeface="UTM Netmuc KT" panose="02040603050506020204" pitchFamily="18" charset="0"/>
                <a:ea typeface="微软雅黑" panose="020B0503020204020204" charset="-122"/>
              </a:rPr>
              <a:t>KHÁM PHÁ</a:t>
            </a:r>
            <a:endParaRPr lang="zh-CN" altLang="en-US" sz="8000" b="1" dirty="0">
              <a:solidFill>
                <a:schemeClr val="accent6">
                  <a:lumMod val="50000"/>
                </a:schemeClr>
              </a:solidFill>
              <a:latin typeface="UTM Netmuc KT" panose="02040603050506020204" pitchFamily="18" charset="0"/>
              <a:ea typeface="微软雅黑" panose="020B0503020204020204" charset="-122"/>
            </a:endParaRPr>
          </a:p>
        </p:txBody>
      </p:sp>
    </p:spTree>
    <p:extLst>
      <p:ext uri="{BB962C8B-B14F-4D97-AF65-F5344CB8AC3E}">
        <p14:creationId xmlns:p14="http://schemas.microsoft.com/office/powerpoint/2010/main" val="28133715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1000" fill="hold"/>
                                        <p:tgtEl>
                                          <p:spTgt spid="5"/>
                                        </p:tgtEl>
                                        <p:attrNameLst>
                                          <p:attrName>ppt_w</p:attrName>
                                        </p:attrNameLst>
                                      </p:cBhvr>
                                      <p:tavLst>
                                        <p:tav tm="0">
                                          <p:val>
                                            <p:strVal val="#ppt_w*0.70"/>
                                          </p:val>
                                        </p:tav>
                                        <p:tav tm="100000">
                                          <p:val>
                                            <p:strVal val="#ppt_w"/>
                                          </p:val>
                                        </p:tav>
                                      </p:tavLst>
                                    </p:anim>
                                    <p:anim calcmode="lin" valueType="num">
                                      <p:cBhvr>
                                        <p:cTn id="8" dur="1000" fill="hold"/>
                                        <p:tgtEl>
                                          <p:spTgt spid="5"/>
                                        </p:tgtEl>
                                        <p:attrNameLst>
                                          <p:attrName>ppt_h</p:attrName>
                                        </p:attrNameLst>
                                      </p:cBhvr>
                                      <p:tavLst>
                                        <p:tav tm="0">
                                          <p:val>
                                            <p:strVal val="#ppt_h"/>
                                          </p:val>
                                        </p:tav>
                                        <p:tav tm="100000">
                                          <p:val>
                                            <p:strVal val="#ppt_h"/>
                                          </p:val>
                                        </p:tav>
                                      </p:tavLst>
                                    </p:anim>
                                    <p:animEffect transition="in" filter="fade">
                                      <p:cBhvr>
                                        <p:cTn id="9" dur="1000"/>
                                        <p:tgtEl>
                                          <p:spTgt spid="5"/>
                                        </p:tgtEl>
                                      </p:cBhvr>
                                    </p:animEffect>
                                  </p:childTnLst>
                                </p:cTn>
                              </p:par>
                            </p:childTnLst>
                          </p:cTn>
                        </p:par>
                        <p:par>
                          <p:cTn id="10" fill="hold">
                            <p:stCondLst>
                              <p:cond delay="1000"/>
                            </p:stCondLst>
                            <p:childTnLst>
                              <p:par>
                                <p:cTn id="11" presetID="10" presetClass="entr" presetSubtype="0" fill="hold" grpId="0" nodeType="afterEffect">
                                  <p:stCondLst>
                                    <p:cond delay="0"/>
                                  </p:stCondLst>
                                  <p:iterate type="lt">
                                    <p:tmPct val="10000"/>
                                  </p:iterate>
                                  <p:childTnLst>
                                    <p:set>
                                      <p:cBhvr>
                                        <p:cTn id="12" dur="1" fill="hold">
                                          <p:stCondLst>
                                            <p:cond delay="0"/>
                                          </p:stCondLst>
                                        </p:cTn>
                                        <p:tgtEl>
                                          <p:spTgt spid="6"/>
                                        </p:tgtEl>
                                        <p:attrNameLst>
                                          <p:attrName>style.visibility</p:attrName>
                                        </p:attrNameLst>
                                      </p:cBhvr>
                                      <p:to>
                                        <p:strVal val="visible"/>
                                      </p:to>
                                    </p:set>
                                    <p:animEffect transition="in" filter="fade">
                                      <p:cBhvr>
                                        <p:cTn id="13"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ldLvl="0" animBg="1"/>
      <p:bldP spid="6"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AF1FA1C0-23BD-43F3-9F90-80E8B82DB2C2}"/>
              </a:ext>
            </a:extLst>
          </p:cNvPr>
          <p:cNvPicPr>
            <a:picLocks noChangeAspect="1"/>
          </p:cNvPicPr>
          <p:nvPr/>
        </p:nvPicPr>
        <p:blipFill>
          <a:blip r:embed="rId2"/>
          <a:stretch>
            <a:fillRect/>
          </a:stretch>
        </p:blipFill>
        <p:spPr>
          <a:xfrm>
            <a:off x="4294475" y="828871"/>
            <a:ext cx="3603048" cy="2347163"/>
          </a:xfrm>
          <a:prstGeom prst="rect">
            <a:avLst/>
          </a:prstGeom>
        </p:spPr>
      </p:pic>
      <p:sp>
        <p:nvSpPr>
          <p:cNvPr id="6" name="TextBox 7">
            <a:extLst>
              <a:ext uri="{FF2B5EF4-FFF2-40B4-BE49-F238E27FC236}">
                <a16:creationId xmlns:a16="http://schemas.microsoft.com/office/drawing/2014/main" id="{5AEAD6DF-B0B6-486A-8AC8-6DC0E641E569}"/>
              </a:ext>
            </a:extLst>
          </p:cNvPr>
          <p:cNvSpPr>
            <a:spLocks noChangeArrowheads="1"/>
          </p:cNvSpPr>
          <p:nvPr/>
        </p:nvSpPr>
        <p:spPr bwMode="auto">
          <a:xfrm>
            <a:off x="1566718" y="2714964"/>
            <a:ext cx="9058563" cy="2462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gn="ctr" fontAlgn="auto">
              <a:spcBef>
                <a:spcPts val="0"/>
              </a:spcBef>
              <a:spcAft>
                <a:spcPts val="0"/>
              </a:spcAft>
              <a:defRPr/>
            </a:pPr>
            <a:r>
              <a:rPr lang="en-US" altLang="zh-CN" sz="8000" b="1" spc="400" dirty="0">
                <a:solidFill>
                  <a:srgbClr val="FF0000"/>
                </a:solidFill>
                <a:effectLst>
                  <a:outerShdw blurRad="38100" dist="38100" dir="2700000" algn="tl">
                    <a:srgbClr val="000000">
                      <a:alpha val="43137"/>
                    </a:srgbClr>
                  </a:outerShdw>
                  <a:reflection blurRad="6350" stA="60000" endA="900" endPos="58000" dir="5400000" sy="-100000" algn="bl" rotWithShape="0"/>
                </a:effectLst>
                <a:latin typeface="UTM Azuki" panose="02040603050506020204" pitchFamily="18" charset="0"/>
                <a:ea typeface="微软雅黑" panose="020B0503020204020204" charset="-122"/>
                <a:sym typeface="微软雅黑" panose="020B0503020204020204" charset="-122"/>
              </a:rPr>
              <a:t>CHIA CHO SỐ CÓ BA CHỮ SỐ</a:t>
            </a:r>
          </a:p>
        </p:txBody>
      </p:sp>
    </p:spTree>
    <p:extLst>
      <p:ext uri="{BB962C8B-B14F-4D97-AF65-F5344CB8AC3E}">
        <p14:creationId xmlns:p14="http://schemas.microsoft.com/office/powerpoint/2010/main" val="21708120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iterate type="lt">
                                    <p:tmPct val="10000"/>
                                  </p:iterate>
                                  <p:childTnLst>
                                    <p:set>
                                      <p:cBhvr>
                                        <p:cTn id="6" dur="1" fill="hold">
                                          <p:stCondLst>
                                            <p:cond delay="0"/>
                                          </p:stCondLst>
                                        </p:cTn>
                                        <p:tgtEl>
                                          <p:spTgt spid="6"/>
                                        </p:tgtEl>
                                        <p:attrNameLst>
                                          <p:attrName>style.visibility</p:attrName>
                                        </p:attrNameLst>
                                      </p:cBhvr>
                                      <p:to>
                                        <p:strVal val="visible"/>
                                      </p:to>
                                    </p:set>
                                    <p:anim calcmode="lin" valueType="num">
                                      <p:cBhvr>
                                        <p:cTn id="7" dur="1000" fill="hold"/>
                                        <p:tgtEl>
                                          <p:spTgt spid="6"/>
                                        </p:tgtEl>
                                        <p:attrNameLst>
                                          <p:attrName>ppt_w</p:attrName>
                                        </p:attrNameLst>
                                      </p:cBhvr>
                                      <p:tavLst>
                                        <p:tav tm="0">
                                          <p:val>
                                            <p:fltVal val="0"/>
                                          </p:val>
                                        </p:tav>
                                        <p:tav tm="100000">
                                          <p:val>
                                            <p:strVal val="#ppt_w"/>
                                          </p:val>
                                        </p:tav>
                                      </p:tavLst>
                                    </p:anim>
                                    <p:anim calcmode="lin" valueType="num">
                                      <p:cBhvr>
                                        <p:cTn id="8" dur="1000" fill="hold"/>
                                        <p:tgtEl>
                                          <p:spTgt spid="6"/>
                                        </p:tgtEl>
                                        <p:attrNameLst>
                                          <p:attrName>ppt_h</p:attrName>
                                        </p:attrNameLst>
                                      </p:cBhvr>
                                      <p:tavLst>
                                        <p:tav tm="0">
                                          <p:val>
                                            <p:fltVal val="0"/>
                                          </p:val>
                                        </p:tav>
                                        <p:tav tm="100000">
                                          <p:val>
                                            <p:strVal val="#ppt_h"/>
                                          </p:val>
                                        </p:tav>
                                      </p:tavLst>
                                    </p:anim>
                                    <p:animEffect transition="in" filter="fade">
                                      <p:cBhvr>
                                        <p:cTn id="9"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 name="Picture 32">
            <a:extLst>
              <a:ext uri="{FF2B5EF4-FFF2-40B4-BE49-F238E27FC236}">
                <a16:creationId xmlns:a16="http://schemas.microsoft.com/office/drawing/2014/main" id="{756F30A5-17EE-446B-B7C8-24F0492D3F79}"/>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058863" y="1263650"/>
            <a:ext cx="4452938" cy="414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Flowchart: Connector 5">
            <a:extLst>
              <a:ext uri="{FF2B5EF4-FFF2-40B4-BE49-F238E27FC236}">
                <a16:creationId xmlns:a16="http://schemas.microsoft.com/office/drawing/2014/main" id="{5CFF2E1E-8FE0-4AE7-B3B1-29E1CF8E72B2}"/>
              </a:ext>
            </a:extLst>
          </p:cNvPr>
          <p:cNvSpPr/>
          <p:nvPr/>
        </p:nvSpPr>
        <p:spPr>
          <a:xfrm>
            <a:off x="1752601" y="1897064"/>
            <a:ext cx="3133725" cy="2903537"/>
          </a:xfrm>
          <a:prstGeom prst="flowChartConnector">
            <a:avLst/>
          </a:prstGeom>
          <a:solidFill>
            <a:srgbClr val="2C1E73"/>
          </a:solidFill>
          <a:ln w="76200">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0" hangingPunct="0">
              <a:defRPr/>
            </a:pPr>
            <a:r>
              <a:rPr lang="vi-VN" sz="4000" b="1" dirty="0">
                <a:solidFill>
                  <a:prstClr val="white"/>
                </a:solidFill>
                <a:effectLst>
                  <a:outerShdw blurRad="38100" dist="38100" dir="2700000" algn="tl">
                    <a:srgbClr val="000000">
                      <a:alpha val="43137"/>
                    </a:srgbClr>
                  </a:outerShdw>
                </a:effectLst>
                <a:latin typeface="Times New Roman" pitchFamily="18" charset="0"/>
                <a:cs typeface="Times New Roman" pitchFamily="18" charset="0"/>
              </a:rPr>
              <a:t>Yêu cầu cần đạt</a:t>
            </a:r>
          </a:p>
        </p:txBody>
      </p:sp>
      <p:sp>
        <p:nvSpPr>
          <p:cNvPr id="8" name="Flowchart: Connector 7">
            <a:extLst>
              <a:ext uri="{FF2B5EF4-FFF2-40B4-BE49-F238E27FC236}">
                <a16:creationId xmlns:a16="http://schemas.microsoft.com/office/drawing/2014/main" id="{44B3D327-64D2-412A-A45D-C363F489EA5F}"/>
              </a:ext>
            </a:extLst>
          </p:cNvPr>
          <p:cNvSpPr/>
          <p:nvPr/>
        </p:nvSpPr>
        <p:spPr>
          <a:xfrm>
            <a:off x="4576764" y="2673351"/>
            <a:ext cx="263525" cy="239713"/>
          </a:xfrm>
          <a:prstGeom prst="flowChartConnector">
            <a:avLst/>
          </a:prstGeom>
          <a:solidFill>
            <a:srgbClr val="FF3754"/>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eaLnBrk="0" hangingPunct="0">
              <a:defRPr/>
            </a:pPr>
            <a:endParaRPr lang="vi-VN">
              <a:solidFill>
                <a:prstClr val="white"/>
              </a:solidFill>
              <a:latin typeface="Times New Roman" pitchFamily="18" charset="0"/>
              <a:cs typeface="Times New Roman" pitchFamily="18" charset="0"/>
            </a:endParaRPr>
          </a:p>
        </p:txBody>
      </p:sp>
      <p:sp>
        <p:nvSpPr>
          <p:cNvPr id="12" name="Freeform: Shape 11">
            <a:extLst>
              <a:ext uri="{FF2B5EF4-FFF2-40B4-BE49-F238E27FC236}">
                <a16:creationId xmlns:a16="http://schemas.microsoft.com/office/drawing/2014/main" id="{D37D0B04-41B9-4796-9752-B3EA2D120BDA}"/>
              </a:ext>
            </a:extLst>
          </p:cNvPr>
          <p:cNvSpPr/>
          <p:nvPr/>
        </p:nvSpPr>
        <p:spPr>
          <a:xfrm>
            <a:off x="4779963" y="2070102"/>
            <a:ext cx="588962" cy="631824"/>
          </a:xfrm>
          <a:custGeom>
            <a:avLst/>
            <a:gdLst>
              <a:gd name="connsiteX0" fmla="*/ 0 w 2743200"/>
              <a:gd name="connsiteY0" fmla="*/ 857250 h 857250"/>
              <a:gd name="connsiteX1" fmla="*/ 895350 w 2743200"/>
              <a:gd name="connsiteY1" fmla="*/ 0 h 857250"/>
              <a:gd name="connsiteX2" fmla="*/ 2209800 w 2743200"/>
              <a:gd name="connsiteY2" fmla="*/ 0 h 857250"/>
              <a:gd name="connsiteX3" fmla="*/ 2743200 w 2743200"/>
              <a:gd name="connsiteY3" fmla="*/ 0 h 857250"/>
            </a:gdLst>
            <a:ahLst/>
            <a:cxnLst>
              <a:cxn ang="0">
                <a:pos x="connsiteX0" y="connsiteY0"/>
              </a:cxn>
              <a:cxn ang="0">
                <a:pos x="connsiteX1" y="connsiteY1"/>
              </a:cxn>
              <a:cxn ang="0">
                <a:pos x="connsiteX2" y="connsiteY2"/>
              </a:cxn>
              <a:cxn ang="0">
                <a:pos x="connsiteX3" y="connsiteY3"/>
              </a:cxn>
            </a:cxnLst>
            <a:rect l="l" t="t" r="r" b="b"/>
            <a:pathLst>
              <a:path w="2743200" h="857250">
                <a:moveTo>
                  <a:pt x="0" y="857250"/>
                </a:moveTo>
                <a:lnTo>
                  <a:pt x="895350" y="0"/>
                </a:lnTo>
                <a:lnTo>
                  <a:pt x="2209800" y="0"/>
                </a:lnTo>
                <a:lnTo>
                  <a:pt x="2743200" y="0"/>
                </a:lnTo>
              </a:path>
            </a:pathLst>
          </a:cu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0" hangingPunct="0">
              <a:defRPr/>
            </a:pPr>
            <a:endParaRPr lang="vi-VN" dirty="0">
              <a:solidFill>
                <a:prstClr val="white"/>
              </a:solidFill>
              <a:latin typeface="Times New Roman" pitchFamily="18" charset="0"/>
              <a:cs typeface="Times New Roman" pitchFamily="18" charset="0"/>
            </a:endParaRPr>
          </a:p>
        </p:txBody>
      </p:sp>
      <p:grpSp>
        <p:nvGrpSpPr>
          <p:cNvPr id="16" name="Group 15">
            <a:extLst>
              <a:ext uri="{FF2B5EF4-FFF2-40B4-BE49-F238E27FC236}">
                <a16:creationId xmlns:a16="http://schemas.microsoft.com/office/drawing/2014/main" id="{4BA0348D-CD15-4229-8F01-CCA227CAFAFC}"/>
              </a:ext>
            </a:extLst>
          </p:cNvPr>
          <p:cNvGrpSpPr>
            <a:grpSpLocks/>
          </p:cNvGrpSpPr>
          <p:nvPr/>
        </p:nvGrpSpPr>
        <p:grpSpPr bwMode="auto">
          <a:xfrm>
            <a:off x="5245100" y="966788"/>
            <a:ext cx="5613400" cy="1395412"/>
            <a:chOff x="5862048" y="676275"/>
            <a:chExt cx="6539502" cy="1695450"/>
          </a:xfrm>
        </p:grpSpPr>
        <p:sp>
          <p:nvSpPr>
            <p:cNvPr id="14" name="Rectangle: Rounded Corners 13">
              <a:extLst>
                <a:ext uri="{FF2B5EF4-FFF2-40B4-BE49-F238E27FC236}">
                  <a16:creationId xmlns:a16="http://schemas.microsoft.com/office/drawing/2014/main" id="{CCB4CF27-AC09-48D6-8013-ED7553DC69D2}"/>
                </a:ext>
              </a:extLst>
            </p:cNvPr>
            <p:cNvSpPr/>
            <p:nvPr/>
          </p:nvSpPr>
          <p:spPr>
            <a:xfrm>
              <a:off x="5862048" y="676275"/>
              <a:ext cx="6539502" cy="1695450"/>
            </a:xfrm>
            <a:prstGeom prst="roundRect">
              <a:avLst>
                <a:gd name="adj" fmla="val 50000"/>
              </a:avLst>
            </a:prstGeom>
            <a:noFill/>
            <a:ln w="76200">
              <a:solidFill>
                <a:srgbClr val="FE3653"/>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0" hangingPunct="0">
                <a:defRPr/>
              </a:pPr>
              <a:endParaRPr lang="vi-VN">
                <a:solidFill>
                  <a:prstClr val="white"/>
                </a:solidFill>
                <a:latin typeface="Times New Roman" pitchFamily="18" charset="0"/>
                <a:cs typeface="Times New Roman" pitchFamily="18" charset="0"/>
              </a:endParaRPr>
            </a:p>
          </p:txBody>
        </p:sp>
        <p:sp>
          <p:nvSpPr>
            <p:cNvPr id="15" name="Flowchart: Connector 14">
              <a:extLst>
                <a:ext uri="{FF2B5EF4-FFF2-40B4-BE49-F238E27FC236}">
                  <a16:creationId xmlns:a16="http://schemas.microsoft.com/office/drawing/2014/main" id="{0C2AFACE-F85A-4AC2-9CEA-6D37202EC8CF}"/>
                </a:ext>
              </a:extLst>
            </p:cNvPr>
            <p:cNvSpPr/>
            <p:nvPr/>
          </p:nvSpPr>
          <p:spPr>
            <a:xfrm>
              <a:off x="6090772" y="952099"/>
              <a:ext cx="900971" cy="997211"/>
            </a:xfrm>
            <a:prstGeom prst="flowChartConnector">
              <a:avLst/>
            </a:prstGeom>
            <a:solidFill>
              <a:srgbClr val="FE365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r>
                <a:rPr lang="en-US" sz="2438" dirty="0">
                  <a:solidFill>
                    <a:prstClr val="white"/>
                  </a:solidFill>
                  <a:latin typeface="Times New Roman" pitchFamily="18" charset="0"/>
                  <a:cs typeface="Times New Roman" pitchFamily="18" charset="0"/>
                </a:rPr>
                <a:t>1</a:t>
              </a:r>
              <a:endParaRPr lang="vi-VN" sz="2438" dirty="0">
                <a:solidFill>
                  <a:prstClr val="white"/>
                </a:solidFill>
                <a:latin typeface="Times New Roman" pitchFamily="18" charset="0"/>
                <a:cs typeface="Times New Roman" pitchFamily="18" charset="0"/>
              </a:endParaRPr>
            </a:p>
          </p:txBody>
        </p:sp>
      </p:grpSp>
      <p:sp>
        <p:nvSpPr>
          <p:cNvPr id="18" name="Flowchart: Connector 17">
            <a:extLst>
              <a:ext uri="{FF2B5EF4-FFF2-40B4-BE49-F238E27FC236}">
                <a16:creationId xmlns:a16="http://schemas.microsoft.com/office/drawing/2014/main" id="{44255DFD-AF51-458A-AC7A-A13DCBEB6F74}"/>
              </a:ext>
            </a:extLst>
          </p:cNvPr>
          <p:cNvSpPr/>
          <p:nvPr/>
        </p:nvSpPr>
        <p:spPr>
          <a:xfrm>
            <a:off x="4641850" y="3455988"/>
            <a:ext cx="215900" cy="241300"/>
          </a:xfrm>
          <a:prstGeom prst="flowChartConnector">
            <a:avLst/>
          </a:prstGeom>
          <a:solidFill>
            <a:srgbClr val="FF9B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eaLnBrk="0" hangingPunct="0">
              <a:defRPr/>
            </a:pPr>
            <a:endParaRPr lang="vi-VN">
              <a:solidFill>
                <a:prstClr val="white"/>
              </a:solidFill>
              <a:latin typeface="Times New Roman" pitchFamily="18" charset="0"/>
              <a:cs typeface="Times New Roman" pitchFamily="18" charset="0"/>
            </a:endParaRPr>
          </a:p>
        </p:txBody>
      </p:sp>
      <p:cxnSp>
        <p:nvCxnSpPr>
          <p:cNvPr id="21" name="Straight Connector 20">
            <a:extLst>
              <a:ext uri="{FF2B5EF4-FFF2-40B4-BE49-F238E27FC236}">
                <a16:creationId xmlns:a16="http://schemas.microsoft.com/office/drawing/2014/main" id="{2AF7C43C-EACB-4B4C-A6DA-1A2DF42F6BA1}"/>
              </a:ext>
            </a:extLst>
          </p:cNvPr>
          <p:cNvCxnSpPr>
            <a:cxnSpLocks/>
          </p:cNvCxnSpPr>
          <p:nvPr/>
        </p:nvCxnSpPr>
        <p:spPr>
          <a:xfrm>
            <a:off x="4840288" y="3565525"/>
            <a:ext cx="588962"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nvGrpSpPr>
          <p:cNvPr id="22" name="Group 21">
            <a:extLst>
              <a:ext uri="{FF2B5EF4-FFF2-40B4-BE49-F238E27FC236}">
                <a16:creationId xmlns:a16="http://schemas.microsoft.com/office/drawing/2014/main" id="{11C6500D-0B78-42F7-BC0C-7BE7CD5FF700}"/>
              </a:ext>
            </a:extLst>
          </p:cNvPr>
          <p:cNvGrpSpPr>
            <a:grpSpLocks/>
          </p:cNvGrpSpPr>
          <p:nvPr/>
        </p:nvGrpSpPr>
        <p:grpSpPr bwMode="auto">
          <a:xfrm>
            <a:off x="5480051" y="2857500"/>
            <a:ext cx="5378449" cy="1320800"/>
            <a:chOff x="6007667" y="688785"/>
            <a:chExt cx="6539502" cy="1025613"/>
          </a:xfrm>
        </p:grpSpPr>
        <p:sp>
          <p:nvSpPr>
            <p:cNvPr id="23" name="Rectangle: Rounded Corners 22">
              <a:extLst>
                <a:ext uri="{FF2B5EF4-FFF2-40B4-BE49-F238E27FC236}">
                  <a16:creationId xmlns:a16="http://schemas.microsoft.com/office/drawing/2014/main" id="{4375683C-A429-42BC-A9B1-F4FDE0BE1106}"/>
                </a:ext>
              </a:extLst>
            </p:cNvPr>
            <p:cNvSpPr/>
            <p:nvPr/>
          </p:nvSpPr>
          <p:spPr>
            <a:xfrm>
              <a:off x="6007667" y="688785"/>
              <a:ext cx="6539502" cy="1025613"/>
            </a:xfrm>
            <a:prstGeom prst="roundRect">
              <a:avLst>
                <a:gd name="adj" fmla="val 50000"/>
              </a:avLst>
            </a:prstGeom>
            <a:noFill/>
            <a:ln w="76200">
              <a:solidFill>
                <a:srgbClr val="FF9B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0" hangingPunct="0">
                <a:defRPr/>
              </a:pPr>
              <a:endParaRPr lang="vi-VN" dirty="0">
                <a:solidFill>
                  <a:prstClr val="white"/>
                </a:solidFill>
                <a:latin typeface="Times New Roman" pitchFamily="18" charset="0"/>
                <a:cs typeface="Times New Roman" pitchFamily="18" charset="0"/>
              </a:endParaRPr>
            </a:p>
          </p:txBody>
        </p:sp>
        <p:sp>
          <p:nvSpPr>
            <p:cNvPr id="24" name="Flowchart: Connector 23">
              <a:extLst>
                <a:ext uri="{FF2B5EF4-FFF2-40B4-BE49-F238E27FC236}">
                  <a16:creationId xmlns:a16="http://schemas.microsoft.com/office/drawing/2014/main" id="{96C3F2E6-D068-43F1-BBC2-E292D4567385}"/>
                </a:ext>
              </a:extLst>
            </p:cNvPr>
            <p:cNvSpPr/>
            <p:nvPr/>
          </p:nvSpPr>
          <p:spPr>
            <a:xfrm>
              <a:off x="6166915" y="823151"/>
              <a:ext cx="796239" cy="600328"/>
            </a:xfrm>
            <a:prstGeom prst="flowChartConnector">
              <a:avLst/>
            </a:prstGeom>
            <a:solidFill>
              <a:srgbClr val="FF9B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r>
                <a:rPr lang="en-US" sz="2438" dirty="0">
                  <a:solidFill>
                    <a:prstClr val="white"/>
                  </a:solidFill>
                  <a:latin typeface="Times New Roman" pitchFamily="18" charset="0"/>
                  <a:cs typeface="Times New Roman" pitchFamily="18" charset="0"/>
                </a:rPr>
                <a:t>2</a:t>
              </a:r>
              <a:endParaRPr lang="vi-VN" sz="2438" dirty="0">
                <a:solidFill>
                  <a:prstClr val="white"/>
                </a:solidFill>
                <a:latin typeface="Times New Roman" pitchFamily="18" charset="0"/>
                <a:cs typeface="Times New Roman" pitchFamily="18" charset="0"/>
              </a:endParaRPr>
            </a:p>
          </p:txBody>
        </p:sp>
      </p:grpSp>
      <p:sp>
        <p:nvSpPr>
          <p:cNvPr id="25" name="Flowchart: Connector 24">
            <a:extLst>
              <a:ext uri="{FF2B5EF4-FFF2-40B4-BE49-F238E27FC236}">
                <a16:creationId xmlns:a16="http://schemas.microsoft.com/office/drawing/2014/main" id="{2B912357-40A0-4DDB-B61A-560340785F73}"/>
              </a:ext>
            </a:extLst>
          </p:cNvPr>
          <p:cNvSpPr/>
          <p:nvPr/>
        </p:nvSpPr>
        <p:spPr>
          <a:xfrm>
            <a:off x="4437062" y="4203701"/>
            <a:ext cx="204788" cy="219075"/>
          </a:xfrm>
          <a:prstGeom prst="flowChartConnector">
            <a:avLst/>
          </a:prstGeom>
          <a:solidFill>
            <a:srgbClr val="01B59A"/>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eaLnBrk="0" hangingPunct="0">
              <a:defRPr/>
            </a:pPr>
            <a:endParaRPr lang="vi-VN">
              <a:solidFill>
                <a:prstClr val="white"/>
              </a:solidFill>
              <a:latin typeface="Times New Roman" pitchFamily="18" charset="0"/>
              <a:cs typeface="Times New Roman" pitchFamily="18" charset="0"/>
            </a:endParaRPr>
          </a:p>
        </p:txBody>
      </p:sp>
      <p:sp>
        <p:nvSpPr>
          <p:cNvPr id="28" name="Freeform: Shape 27">
            <a:extLst>
              <a:ext uri="{FF2B5EF4-FFF2-40B4-BE49-F238E27FC236}">
                <a16:creationId xmlns:a16="http://schemas.microsoft.com/office/drawing/2014/main" id="{E5BA659A-0105-4156-AB6B-DD67F48D2C5D}"/>
              </a:ext>
            </a:extLst>
          </p:cNvPr>
          <p:cNvSpPr/>
          <p:nvPr/>
        </p:nvSpPr>
        <p:spPr>
          <a:xfrm>
            <a:off x="4576764" y="4422776"/>
            <a:ext cx="1000125" cy="900112"/>
          </a:xfrm>
          <a:custGeom>
            <a:avLst/>
            <a:gdLst>
              <a:gd name="connsiteX0" fmla="*/ 0 w 2381250"/>
              <a:gd name="connsiteY0" fmla="*/ 0 h 933450"/>
              <a:gd name="connsiteX1" fmla="*/ 781050 w 2381250"/>
              <a:gd name="connsiteY1" fmla="*/ 933450 h 933450"/>
              <a:gd name="connsiteX2" fmla="*/ 2381250 w 2381250"/>
              <a:gd name="connsiteY2" fmla="*/ 933450 h 933450"/>
            </a:gdLst>
            <a:ahLst/>
            <a:cxnLst>
              <a:cxn ang="0">
                <a:pos x="connsiteX0" y="connsiteY0"/>
              </a:cxn>
              <a:cxn ang="0">
                <a:pos x="connsiteX1" y="connsiteY1"/>
              </a:cxn>
              <a:cxn ang="0">
                <a:pos x="connsiteX2" y="connsiteY2"/>
              </a:cxn>
            </a:cxnLst>
            <a:rect l="l" t="t" r="r" b="b"/>
            <a:pathLst>
              <a:path w="2381250" h="933450">
                <a:moveTo>
                  <a:pt x="0" y="0"/>
                </a:moveTo>
                <a:lnTo>
                  <a:pt x="781050" y="933450"/>
                </a:lnTo>
                <a:lnTo>
                  <a:pt x="2381250" y="933450"/>
                </a:lnTo>
              </a:path>
            </a:pathLst>
          </a:cu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0" hangingPunct="0">
              <a:defRPr/>
            </a:pPr>
            <a:endParaRPr lang="vi-VN">
              <a:solidFill>
                <a:prstClr val="white"/>
              </a:solidFill>
              <a:latin typeface="Times New Roman" pitchFamily="18" charset="0"/>
              <a:cs typeface="Times New Roman" pitchFamily="18" charset="0"/>
            </a:endParaRPr>
          </a:p>
        </p:txBody>
      </p:sp>
      <p:grpSp>
        <p:nvGrpSpPr>
          <p:cNvPr id="29" name="Group 28">
            <a:extLst>
              <a:ext uri="{FF2B5EF4-FFF2-40B4-BE49-F238E27FC236}">
                <a16:creationId xmlns:a16="http://schemas.microsoft.com/office/drawing/2014/main" id="{F56142AB-BF27-4286-9266-AD48DCA1D68A}"/>
              </a:ext>
            </a:extLst>
          </p:cNvPr>
          <p:cNvGrpSpPr>
            <a:grpSpLocks/>
          </p:cNvGrpSpPr>
          <p:nvPr/>
        </p:nvGrpSpPr>
        <p:grpSpPr bwMode="auto">
          <a:xfrm>
            <a:off x="5602289" y="4630738"/>
            <a:ext cx="5256211" cy="1389062"/>
            <a:chOff x="5862048" y="867065"/>
            <a:chExt cx="6539502" cy="1504660"/>
          </a:xfrm>
        </p:grpSpPr>
        <p:sp>
          <p:nvSpPr>
            <p:cNvPr id="30" name="Rectangle: Rounded Corners 29">
              <a:extLst>
                <a:ext uri="{FF2B5EF4-FFF2-40B4-BE49-F238E27FC236}">
                  <a16:creationId xmlns:a16="http://schemas.microsoft.com/office/drawing/2014/main" id="{AABE5013-35DD-4B0E-BC8E-BA4A5E2AF3E5}"/>
                </a:ext>
              </a:extLst>
            </p:cNvPr>
            <p:cNvSpPr/>
            <p:nvPr/>
          </p:nvSpPr>
          <p:spPr>
            <a:xfrm>
              <a:off x="5862048" y="867065"/>
              <a:ext cx="6539502" cy="1504660"/>
            </a:xfrm>
            <a:prstGeom prst="roundRect">
              <a:avLst>
                <a:gd name="adj" fmla="val 50000"/>
              </a:avLst>
            </a:prstGeom>
            <a:noFill/>
            <a:ln w="76200">
              <a:solidFill>
                <a:srgbClr val="01B59A"/>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0" hangingPunct="0">
                <a:defRPr/>
              </a:pPr>
              <a:endParaRPr lang="vi-VN" dirty="0">
                <a:solidFill>
                  <a:prstClr val="white"/>
                </a:solidFill>
                <a:latin typeface="Times New Roman" pitchFamily="18" charset="0"/>
                <a:cs typeface="Times New Roman" pitchFamily="18" charset="0"/>
              </a:endParaRPr>
            </a:p>
          </p:txBody>
        </p:sp>
        <p:sp>
          <p:nvSpPr>
            <p:cNvPr id="31" name="Flowchart: Connector 30">
              <a:extLst>
                <a:ext uri="{FF2B5EF4-FFF2-40B4-BE49-F238E27FC236}">
                  <a16:creationId xmlns:a16="http://schemas.microsoft.com/office/drawing/2014/main" id="{F32D3041-A30E-46B6-B35D-749C06EB962C}"/>
                </a:ext>
              </a:extLst>
            </p:cNvPr>
            <p:cNvSpPr/>
            <p:nvPr/>
          </p:nvSpPr>
          <p:spPr>
            <a:xfrm>
              <a:off x="6000012" y="1305566"/>
              <a:ext cx="795948" cy="691284"/>
            </a:xfrm>
            <a:prstGeom prst="flowChartConnector">
              <a:avLst/>
            </a:prstGeom>
            <a:solidFill>
              <a:srgbClr val="01B59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r>
                <a:rPr lang="en-US" sz="2438" dirty="0">
                  <a:solidFill>
                    <a:prstClr val="white"/>
                  </a:solidFill>
                  <a:latin typeface="Times New Roman" pitchFamily="18" charset="0"/>
                  <a:cs typeface="Times New Roman" pitchFamily="18" charset="0"/>
                </a:rPr>
                <a:t>3</a:t>
              </a:r>
              <a:endParaRPr lang="vi-VN" sz="2438" dirty="0">
                <a:solidFill>
                  <a:prstClr val="white"/>
                </a:solidFill>
                <a:latin typeface="Times New Roman" pitchFamily="18" charset="0"/>
                <a:cs typeface="Times New Roman" pitchFamily="18" charset="0"/>
              </a:endParaRPr>
            </a:p>
          </p:txBody>
        </p:sp>
      </p:grpSp>
      <p:sp>
        <p:nvSpPr>
          <p:cNvPr id="3" name="Rectangle 2">
            <a:extLst>
              <a:ext uri="{FF2B5EF4-FFF2-40B4-BE49-F238E27FC236}">
                <a16:creationId xmlns:a16="http://schemas.microsoft.com/office/drawing/2014/main" id="{4A2FD8CE-D40B-4ADA-8DDC-2F6D3D12E6B6}"/>
              </a:ext>
            </a:extLst>
          </p:cNvPr>
          <p:cNvSpPr>
            <a:spLocks noChangeArrowheads="1"/>
          </p:cNvSpPr>
          <p:nvPr/>
        </p:nvSpPr>
        <p:spPr bwMode="auto">
          <a:xfrm>
            <a:off x="6213475" y="1071680"/>
            <a:ext cx="4452937"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0" fontAlgn="base" hangingPunct="0">
              <a:spcBef>
                <a:spcPct val="0"/>
              </a:spcBef>
              <a:spcAft>
                <a:spcPct val="0"/>
              </a:spcAft>
              <a:buNone/>
            </a:pPr>
            <a:r>
              <a:rPr lang="vi-VN" altLang="en-US" sz="2400" b="1" dirty="0">
                <a:solidFill>
                  <a:srgbClr val="000000"/>
                </a:solidFill>
                <a:latin typeface="Times New Roman" panose="02020603050405020304" pitchFamily="18" charset="0"/>
                <a:cs typeface="Times New Roman" panose="02020603050405020304" pitchFamily="18" charset="0"/>
              </a:rPr>
              <a:t>Biết đặt tính và thực hiện phép chia số </a:t>
            </a:r>
            <a:r>
              <a:rPr lang="vi-VN" altLang="en-US" sz="2400" b="1">
                <a:solidFill>
                  <a:srgbClr val="000000"/>
                </a:solidFill>
                <a:latin typeface="Times New Roman" panose="02020603050405020304" pitchFamily="18" charset="0"/>
                <a:cs typeface="Times New Roman" panose="02020603050405020304" pitchFamily="18" charset="0"/>
              </a:rPr>
              <a:t>có </a:t>
            </a:r>
            <a:r>
              <a:rPr lang="en-US" altLang="en-US" sz="2400" b="1">
                <a:solidFill>
                  <a:srgbClr val="000000"/>
                </a:solidFill>
                <a:latin typeface="Times New Roman" panose="02020603050405020304" pitchFamily="18" charset="0"/>
                <a:cs typeface="Times New Roman" panose="02020603050405020304" pitchFamily="18" charset="0"/>
              </a:rPr>
              <a:t>bốn</a:t>
            </a:r>
            <a:r>
              <a:rPr lang="vi-VN" altLang="en-US" sz="2400" b="1">
                <a:solidFill>
                  <a:srgbClr val="000000"/>
                </a:solidFill>
                <a:latin typeface="Times New Roman" panose="02020603050405020304" pitchFamily="18" charset="0"/>
                <a:cs typeface="Times New Roman" panose="02020603050405020304" pitchFamily="18" charset="0"/>
              </a:rPr>
              <a:t> </a:t>
            </a:r>
            <a:r>
              <a:rPr lang="vi-VN" altLang="en-US" sz="2400" b="1" dirty="0">
                <a:solidFill>
                  <a:srgbClr val="000000"/>
                </a:solidFill>
                <a:latin typeface="Times New Roman" panose="02020603050405020304" pitchFamily="18" charset="0"/>
                <a:cs typeface="Times New Roman" panose="02020603050405020304" pitchFamily="18" charset="0"/>
              </a:rPr>
              <a:t>chữ số cho số </a:t>
            </a:r>
            <a:r>
              <a:rPr lang="vi-VN" altLang="en-US" sz="2400" b="1">
                <a:solidFill>
                  <a:srgbClr val="000000"/>
                </a:solidFill>
                <a:latin typeface="Times New Roman" panose="02020603050405020304" pitchFamily="18" charset="0"/>
                <a:cs typeface="Times New Roman" panose="02020603050405020304" pitchFamily="18" charset="0"/>
              </a:rPr>
              <a:t>có </a:t>
            </a:r>
            <a:r>
              <a:rPr lang="en-US" altLang="en-US" sz="2400" b="1">
                <a:solidFill>
                  <a:srgbClr val="000000"/>
                </a:solidFill>
                <a:latin typeface="Times New Roman" panose="02020603050405020304" pitchFamily="18" charset="0"/>
                <a:cs typeface="Times New Roman" panose="02020603050405020304" pitchFamily="18" charset="0"/>
              </a:rPr>
              <a:t>ba</a:t>
            </a:r>
            <a:r>
              <a:rPr lang="vi-VN" altLang="en-US" sz="2400" b="1">
                <a:solidFill>
                  <a:srgbClr val="000000"/>
                </a:solidFill>
                <a:latin typeface="Times New Roman" panose="02020603050405020304" pitchFamily="18" charset="0"/>
                <a:cs typeface="Times New Roman" panose="02020603050405020304" pitchFamily="18" charset="0"/>
              </a:rPr>
              <a:t> </a:t>
            </a:r>
            <a:r>
              <a:rPr lang="vi-VN" altLang="en-US" sz="2400" b="1" dirty="0">
                <a:solidFill>
                  <a:srgbClr val="000000"/>
                </a:solidFill>
                <a:latin typeface="Times New Roman" panose="02020603050405020304" pitchFamily="18" charset="0"/>
                <a:cs typeface="Times New Roman" panose="02020603050405020304" pitchFamily="18" charset="0"/>
              </a:rPr>
              <a:t>chữ số (chia hết, chia có dư).</a:t>
            </a:r>
            <a:endParaRPr lang="en-US" altLang="en-US" sz="2400" b="1" dirty="0">
              <a:solidFill>
                <a:srgbClr val="000000"/>
              </a:solidFill>
              <a:latin typeface="Times New Roman" panose="02020603050405020304" pitchFamily="18" charset="0"/>
              <a:cs typeface="Times New Roman" panose="02020603050405020304" pitchFamily="18" charset="0"/>
            </a:endParaRPr>
          </a:p>
        </p:txBody>
      </p:sp>
      <p:sp>
        <p:nvSpPr>
          <p:cNvPr id="7" name="Rectangle 6">
            <a:extLst>
              <a:ext uri="{FF2B5EF4-FFF2-40B4-BE49-F238E27FC236}">
                <a16:creationId xmlns:a16="http://schemas.microsoft.com/office/drawing/2014/main" id="{203877DC-9FDF-4B35-94D0-7902E6D6836D}"/>
              </a:ext>
            </a:extLst>
          </p:cNvPr>
          <p:cNvSpPr>
            <a:spLocks noChangeArrowheads="1"/>
          </p:cNvSpPr>
          <p:nvPr/>
        </p:nvSpPr>
        <p:spPr bwMode="auto">
          <a:xfrm>
            <a:off x="6352933" y="4950443"/>
            <a:ext cx="4289426"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0" fontAlgn="base" hangingPunct="0">
              <a:spcBef>
                <a:spcPct val="0"/>
              </a:spcBef>
              <a:spcAft>
                <a:spcPct val="0"/>
              </a:spcAft>
              <a:buNone/>
            </a:pPr>
            <a:r>
              <a:rPr lang="vi-VN" altLang="en-US" sz="2400" b="1" dirty="0">
                <a:solidFill>
                  <a:srgbClr val="000000"/>
                </a:solidFill>
                <a:latin typeface="Times New Roman" panose="02020603050405020304" pitchFamily="18" charset="0"/>
                <a:cs typeface="Times New Roman" panose="02020603050405020304" pitchFamily="18" charset="0"/>
              </a:rPr>
              <a:t>Rèn tính cẩn thận</a:t>
            </a:r>
            <a:r>
              <a:rPr lang="vi-VN" altLang="en-US" sz="2400" b="1">
                <a:solidFill>
                  <a:srgbClr val="000000"/>
                </a:solidFill>
                <a:latin typeface="Times New Roman" panose="02020603050405020304" pitchFamily="18" charset="0"/>
                <a:cs typeface="Times New Roman" panose="02020603050405020304" pitchFamily="18" charset="0"/>
              </a:rPr>
              <a:t>, nghiêm</a:t>
            </a:r>
            <a:r>
              <a:rPr lang="en-US" altLang="en-US" sz="2400" b="1">
                <a:solidFill>
                  <a:srgbClr val="000000"/>
                </a:solidFill>
                <a:latin typeface="Times New Roman" panose="02020603050405020304" pitchFamily="18" charset="0"/>
                <a:cs typeface="Times New Roman" panose="02020603050405020304" pitchFamily="18" charset="0"/>
              </a:rPr>
              <a:t> </a:t>
            </a:r>
            <a:r>
              <a:rPr lang="vi-VN" altLang="en-US" sz="2400" b="1">
                <a:solidFill>
                  <a:srgbClr val="000000"/>
                </a:solidFill>
                <a:latin typeface="Times New Roman" panose="02020603050405020304" pitchFamily="18" charset="0"/>
                <a:cs typeface="Times New Roman" panose="02020603050405020304" pitchFamily="18" charset="0"/>
              </a:rPr>
              <a:t>túc</a:t>
            </a:r>
            <a:r>
              <a:rPr lang="vi-VN" altLang="en-US" sz="2400" b="1" dirty="0">
                <a:solidFill>
                  <a:srgbClr val="000000"/>
                </a:solidFill>
                <a:latin typeface="Times New Roman" panose="02020603050405020304" pitchFamily="18" charset="0"/>
                <a:cs typeface="Times New Roman" panose="02020603050405020304" pitchFamily="18" charset="0"/>
              </a:rPr>
              <a:t>, tích cực trong </a:t>
            </a:r>
            <a:r>
              <a:rPr lang="vi-VN" altLang="en-US" sz="2400" b="1">
                <a:solidFill>
                  <a:srgbClr val="000000"/>
                </a:solidFill>
                <a:latin typeface="Times New Roman" panose="02020603050405020304" pitchFamily="18" charset="0"/>
                <a:cs typeface="Times New Roman" panose="02020603050405020304" pitchFamily="18" charset="0"/>
              </a:rPr>
              <a:t>học tập</a:t>
            </a:r>
            <a:r>
              <a:rPr lang="en-US" altLang="en-US" sz="2400" b="1">
                <a:solidFill>
                  <a:srgbClr val="000000"/>
                </a:solidFill>
                <a:latin typeface="Times New Roman" panose="02020603050405020304" pitchFamily="18" charset="0"/>
                <a:cs typeface="Times New Roman" panose="02020603050405020304" pitchFamily="18" charset="0"/>
              </a:rPr>
              <a:t>.</a:t>
            </a:r>
            <a:endParaRPr lang="en-US" altLang="en-US" sz="2400" b="1" dirty="0">
              <a:solidFill>
                <a:srgbClr val="000000"/>
              </a:solidFill>
              <a:latin typeface="Times New Roman" panose="02020603050405020304" pitchFamily="18" charset="0"/>
              <a:cs typeface="Times New Roman" panose="02020603050405020304" pitchFamily="18" charset="0"/>
            </a:endParaRPr>
          </a:p>
        </p:txBody>
      </p:sp>
      <p:sp>
        <p:nvSpPr>
          <p:cNvPr id="7183" name="Rectangle 1">
            <a:extLst>
              <a:ext uri="{FF2B5EF4-FFF2-40B4-BE49-F238E27FC236}">
                <a16:creationId xmlns:a16="http://schemas.microsoft.com/office/drawing/2014/main" id="{F8F4B564-5323-4F6A-99F7-35E188D0686B}"/>
              </a:ext>
            </a:extLst>
          </p:cNvPr>
          <p:cNvSpPr>
            <a:spLocks noChangeArrowheads="1"/>
          </p:cNvSpPr>
          <p:nvPr/>
        </p:nvSpPr>
        <p:spPr bwMode="auto">
          <a:xfrm>
            <a:off x="6391275" y="3095626"/>
            <a:ext cx="4251084"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0" fontAlgn="base" hangingPunct="0">
              <a:spcBef>
                <a:spcPct val="0"/>
              </a:spcBef>
              <a:spcAft>
                <a:spcPct val="0"/>
              </a:spcAft>
              <a:buNone/>
            </a:pPr>
            <a:r>
              <a:rPr lang="en-US" altLang="vi-VN" sz="2400" b="1" dirty="0" err="1">
                <a:solidFill>
                  <a:srgbClr val="000000"/>
                </a:solidFill>
                <a:latin typeface="Times New Roman" panose="02020603050405020304" pitchFamily="18" charset="0"/>
                <a:cs typeface="Times New Roman" panose="02020603050405020304" pitchFamily="18" charset="0"/>
              </a:rPr>
              <a:t>Vận</a:t>
            </a:r>
            <a:r>
              <a:rPr lang="en-US" altLang="vi-VN" sz="2400" b="1" dirty="0">
                <a:solidFill>
                  <a:srgbClr val="000000"/>
                </a:solidFill>
                <a:latin typeface="Times New Roman" panose="02020603050405020304" pitchFamily="18" charset="0"/>
                <a:cs typeface="Times New Roman" panose="02020603050405020304" pitchFamily="18" charset="0"/>
              </a:rPr>
              <a:t> </a:t>
            </a:r>
            <a:r>
              <a:rPr lang="en-US" altLang="vi-VN" sz="2400" b="1" dirty="0" err="1">
                <a:solidFill>
                  <a:srgbClr val="000000"/>
                </a:solidFill>
                <a:latin typeface="Times New Roman" panose="02020603050405020304" pitchFamily="18" charset="0"/>
                <a:cs typeface="Times New Roman" panose="02020603050405020304" pitchFamily="18" charset="0"/>
              </a:rPr>
              <a:t>dụng</a:t>
            </a:r>
            <a:r>
              <a:rPr lang="en-US" altLang="vi-VN" sz="2400" b="1" dirty="0">
                <a:solidFill>
                  <a:srgbClr val="000000"/>
                </a:solidFill>
                <a:latin typeface="Times New Roman" panose="02020603050405020304" pitchFamily="18" charset="0"/>
                <a:cs typeface="Times New Roman" panose="02020603050405020304" pitchFamily="18" charset="0"/>
              </a:rPr>
              <a:t> </a:t>
            </a:r>
            <a:r>
              <a:rPr lang="en-US" altLang="vi-VN" sz="2400" b="1" dirty="0" err="1">
                <a:solidFill>
                  <a:srgbClr val="000000"/>
                </a:solidFill>
                <a:latin typeface="Times New Roman" panose="02020603050405020304" pitchFamily="18" charset="0"/>
                <a:cs typeface="Times New Roman" panose="02020603050405020304" pitchFamily="18" charset="0"/>
              </a:rPr>
              <a:t>tính</a:t>
            </a:r>
            <a:r>
              <a:rPr lang="en-US" altLang="vi-VN" sz="2400" b="1" dirty="0">
                <a:solidFill>
                  <a:srgbClr val="000000"/>
                </a:solidFill>
                <a:latin typeface="Times New Roman" panose="02020603050405020304" pitchFamily="18" charset="0"/>
                <a:cs typeface="Times New Roman" panose="02020603050405020304" pitchFamily="18" charset="0"/>
              </a:rPr>
              <a:t> </a:t>
            </a:r>
            <a:r>
              <a:rPr lang="en-US" altLang="vi-VN" sz="2400" b="1" dirty="0" err="1">
                <a:solidFill>
                  <a:srgbClr val="000000"/>
                </a:solidFill>
                <a:latin typeface="Times New Roman" panose="02020603050405020304" pitchFamily="18" charset="0"/>
                <a:cs typeface="Times New Roman" panose="02020603050405020304" pitchFamily="18" charset="0"/>
              </a:rPr>
              <a:t>và</a:t>
            </a:r>
            <a:r>
              <a:rPr lang="en-US" altLang="vi-VN" sz="2400" b="1" dirty="0">
                <a:solidFill>
                  <a:srgbClr val="000000"/>
                </a:solidFill>
                <a:latin typeface="Times New Roman" panose="02020603050405020304" pitchFamily="18" charset="0"/>
                <a:cs typeface="Times New Roman" panose="02020603050405020304" pitchFamily="18" charset="0"/>
              </a:rPr>
              <a:t> </a:t>
            </a:r>
            <a:r>
              <a:rPr lang="en-US" altLang="vi-VN" sz="2400" b="1" err="1">
                <a:solidFill>
                  <a:srgbClr val="000000"/>
                </a:solidFill>
                <a:latin typeface="Times New Roman" panose="02020603050405020304" pitchFamily="18" charset="0"/>
                <a:cs typeface="Times New Roman" panose="02020603050405020304" pitchFamily="18" charset="0"/>
              </a:rPr>
              <a:t>giải</a:t>
            </a:r>
            <a:r>
              <a:rPr lang="en-US" altLang="vi-VN" sz="2400" b="1">
                <a:solidFill>
                  <a:srgbClr val="000000"/>
                </a:solidFill>
                <a:latin typeface="Times New Roman" panose="02020603050405020304" pitchFamily="18" charset="0"/>
                <a:cs typeface="Times New Roman" panose="02020603050405020304" pitchFamily="18" charset="0"/>
              </a:rPr>
              <a:t> các</a:t>
            </a:r>
            <a:r>
              <a:rPr lang="en-US" altLang="vi-VN" sz="2400" b="1" dirty="0">
                <a:solidFill>
                  <a:srgbClr val="000000"/>
                </a:solidFill>
                <a:latin typeface="Times New Roman" panose="02020603050405020304" pitchFamily="18" charset="0"/>
                <a:cs typeface="Times New Roman" panose="02020603050405020304" pitchFamily="18" charset="0"/>
              </a:rPr>
              <a:t> </a:t>
            </a:r>
            <a:r>
              <a:rPr lang="en-US" altLang="vi-VN" sz="2400" b="1">
                <a:solidFill>
                  <a:srgbClr val="000000"/>
                </a:solidFill>
                <a:latin typeface="Times New Roman" panose="02020603050405020304" pitchFamily="18" charset="0"/>
                <a:cs typeface="Times New Roman" panose="02020603050405020304" pitchFamily="18" charset="0"/>
              </a:rPr>
              <a:t>bài </a:t>
            </a:r>
            <a:r>
              <a:rPr lang="en-US" altLang="vi-VN" sz="2400" b="1" dirty="0" err="1">
                <a:solidFill>
                  <a:srgbClr val="000000"/>
                </a:solidFill>
                <a:latin typeface="Times New Roman" panose="02020603050405020304" pitchFamily="18" charset="0"/>
                <a:cs typeface="Times New Roman" panose="02020603050405020304" pitchFamily="18" charset="0"/>
              </a:rPr>
              <a:t>tập</a:t>
            </a:r>
            <a:r>
              <a:rPr lang="en-US" altLang="vi-VN" sz="2400" b="1" dirty="0">
                <a:solidFill>
                  <a:srgbClr val="000000"/>
                </a:solidFill>
                <a:latin typeface="Times New Roman" panose="02020603050405020304" pitchFamily="18" charset="0"/>
                <a:cs typeface="Times New Roman" panose="02020603050405020304" pitchFamily="18" charset="0"/>
              </a:rPr>
              <a:t> </a:t>
            </a:r>
            <a:r>
              <a:rPr lang="en-US" altLang="vi-VN" sz="2400" b="1" dirty="0" err="1">
                <a:solidFill>
                  <a:srgbClr val="000000"/>
                </a:solidFill>
                <a:latin typeface="Times New Roman" panose="02020603050405020304" pitchFamily="18" charset="0"/>
                <a:cs typeface="Times New Roman" panose="02020603050405020304" pitchFamily="18" charset="0"/>
              </a:rPr>
              <a:t>có</a:t>
            </a:r>
            <a:r>
              <a:rPr lang="en-US" altLang="vi-VN" sz="2400" b="1" dirty="0">
                <a:solidFill>
                  <a:srgbClr val="000000"/>
                </a:solidFill>
                <a:latin typeface="Times New Roman" panose="02020603050405020304" pitchFamily="18" charset="0"/>
                <a:cs typeface="Times New Roman" panose="02020603050405020304" pitchFamily="18" charset="0"/>
              </a:rPr>
              <a:t> </a:t>
            </a:r>
            <a:r>
              <a:rPr lang="en-US" altLang="vi-VN" sz="2400" b="1" dirty="0" err="1">
                <a:solidFill>
                  <a:srgbClr val="000000"/>
                </a:solidFill>
                <a:latin typeface="Times New Roman" panose="02020603050405020304" pitchFamily="18" charset="0"/>
                <a:cs typeface="Times New Roman" panose="02020603050405020304" pitchFamily="18" charset="0"/>
              </a:rPr>
              <a:t>liên</a:t>
            </a:r>
            <a:r>
              <a:rPr lang="en-US" altLang="vi-VN" sz="2400" b="1" dirty="0">
                <a:solidFill>
                  <a:srgbClr val="000000"/>
                </a:solidFill>
                <a:latin typeface="Times New Roman" panose="02020603050405020304" pitchFamily="18" charset="0"/>
                <a:cs typeface="Times New Roman" panose="02020603050405020304" pitchFamily="18" charset="0"/>
              </a:rPr>
              <a:t> </a:t>
            </a:r>
            <a:r>
              <a:rPr lang="en-US" altLang="vi-VN" sz="2400" b="1" dirty="0" err="1">
                <a:solidFill>
                  <a:srgbClr val="000000"/>
                </a:solidFill>
                <a:latin typeface="Times New Roman" panose="02020603050405020304" pitchFamily="18" charset="0"/>
                <a:cs typeface="Times New Roman" panose="02020603050405020304" pitchFamily="18" charset="0"/>
              </a:rPr>
              <a:t>quan</a:t>
            </a:r>
            <a:r>
              <a:rPr lang="en-US" altLang="vi-VN" sz="2400" b="1" dirty="0">
                <a:solidFill>
                  <a:srgbClr val="000000"/>
                </a:solidFill>
                <a:latin typeface="Times New Roman" panose="02020603050405020304" pitchFamily="18" charset="0"/>
                <a:cs typeface="Times New Roman" panose="02020603050405020304" pitchFamily="18" charset="0"/>
              </a:rPr>
              <a:t>.</a:t>
            </a:r>
            <a:endParaRPr lang="en-US" altLang="en-US" sz="2400" dirty="0">
              <a:solidFill>
                <a:srgbClr val="000000"/>
              </a:solidFill>
            </a:endParaRPr>
          </a:p>
        </p:txBody>
      </p:sp>
    </p:spTree>
    <p:extLst>
      <p:ext uri="{BB962C8B-B14F-4D97-AF65-F5344CB8AC3E}">
        <p14:creationId xmlns:p14="http://schemas.microsoft.com/office/powerpoint/2010/main" val="160541781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1000" fill="hold"/>
                                        <p:tgtEl>
                                          <p:spTgt spid="6"/>
                                        </p:tgtEl>
                                        <p:attrNameLst>
                                          <p:attrName>ppt_w</p:attrName>
                                        </p:attrNameLst>
                                      </p:cBhvr>
                                      <p:tavLst>
                                        <p:tav tm="0">
                                          <p:val>
                                            <p:fltVal val="0"/>
                                          </p:val>
                                        </p:tav>
                                        <p:tav tm="100000">
                                          <p:val>
                                            <p:strVal val="#ppt_w"/>
                                          </p:val>
                                        </p:tav>
                                      </p:tavLst>
                                    </p:anim>
                                    <p:anim calcmode="lin" valueType="num">
                                      <p:cBhvr>
                                        <p:cTn id="8" dur="1000" fill="hold"/>
                                        <p:tgtEl>
                                          <p:spTgt spid="6"/>
                                        </p:tgtEl>
                                        <p:attrNameLst>
                                          <p:attrName>ppt_h</p:attrName>
                                        </p:attrNameLst>
                                      </p:cBhvr>
                                      <p:tavLst>
                                        <p:tav tm="0">
                                          <p:val>
                                            <p:fltVal val="0"/>
                                          </p:val>
                                        </p:tav>
                                        <p:tav tm="100000">
                                          <p:val>
                                            <p:strVal val="#ppt_h"/>
                                          </p:val>
                                        </p:tav>
                                      </p:tavLst>
                                    </p:anim>
                                    <p:anim calcmode="lin" valueType="num">
                                      <p:cBhvr>
                                        <p:cTn id="9" dur="1000" fill="hold"/>
                                        <p:tgtEl>
                                          <p:spTgt spid="6"/>
                                        </p:tgtEl>
                                        <p:attrNameLst>
                                          <p:attrName>style.rotation</p:attrName>
                                        </p:attrNameLst>
                                      </p:cBhvr>
                                      <p:tavLst>
                                        <p:tav tm="0">
                                          <p:val>
                                            <p:fltVal val="90"/>
                                          </p:val>
                                        </p:tav>
                                        <p:tav tm="100000">
                                          <p:val>
                                            <p:fltVal val="0"/>
                                          </p:val>
                                        </p:tav>
                                      </p:tavLst>
                                    </p:anim>
                                    <p:animEffect transition="in" filter="fade">
                                      <p:cBhvr>
                                        <p:cTn id="10" dur="1000"/>
                                        <p:tgtEl>
                                          <p:spTgt spid="6"/>
                                        </p:tgtEl>
                                      </p:cBhvr>
                                    </p:animEffect>
                                  </p:childTnLst>
                                </p:cTn>
                              </p:par>
                              <p:par>
                                <p:cTn id="11" presetID="22" presetClass="entr" presetSubtype="8" fill="hold" nodeType="withEffect">
                                  <p:stCondLst>
                                    <p:cond delay="0"/>
                                  </p:stCondLst>
                                  <p:childTnLst>
                                    <p:set>
                                      <p:cBhvr>
                                        <p:cTn id="12" dur="1" fill="hold">
                                          <p:stCondLst>
                                            <p:cond delay="0"/>
                                          </p:stCondLst>
                                        </p:cTn>
                                        <p:tgtEl>
                                          <p:spTgt spid="33"/>
                                        </p:tgtEl>
                                        <p:attrNameLst>
                                          <p:attrName>style.visibility</p:attrName>
                                        </p:attrNameLst>
                                      </p:cBhvr>
                                      <p:to>
                                        <p:strVal val="visible"/>
                                      </p:to>
                                    </p:set>
                                    <p:animEffect transition="in" filter="wipe(left)">
                                      <p:cBhvr>
                                        <p:cTn id="13" dur="500"/>
                                        <p:tgtEl>
                                          <p:spTgt spid="33"/>
                                        </p:tgtEl>
                                      </p:cBhvr>
                                    </p:animEffect>
                                  </p:childTnLst>
                                </p:cTn>
                              </p:par>
                            </p:childTnLst>
                          </p:cTn>
                        </p:par>
                      </p:childTnLst>
                    </p:cTn>
                  </p:par>
                  <p:par>
                    <p:cTn id="14" fill="hold" nodeType="clickPar">
                      <p:stCondLst>
                        <p:cond delay="indefinite"/>
                      </p:stCondLst>
                      <p:childTnLst>
                        <p:par>
                          <p:cTn id="15" fill="hold" nodeType="withGroup">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8"/>
                                        </p:tgtEl>
                                        <p:attrNameLst>
                                          <p:attrName>style.visibility</p:attrName>
                                        </p:attrNameLst>
                                      </p:cBhvr>
                                      <p:to>
                                        <p:strVal val="visible"/>
                                      </p:to>
                                    </p:set>
                                    <p:animEffect transition="in" filter="fade">
                                      <p:cBhvr>
                                        <p:cTn id="18" dur="500"/>
                                        <p:tgtEl>
                                          <p:spTgt spid="8"/>
                                        </p:tgtEl>
                                      </p:cBhvr>
                                    </p:animEffect>
                                  </p:childTnLst>
                                </p:cTn>
                              </p:par>
                              <p:par>
                                <p:cTn id="19" presetID="22" presetClass="entr" presetSubtype="8" fill="hold" nodeType="withEffect">
                                  <p:stCondLst>
                                    <p:cond delay="0"/>
                                  </p:stCondLst>
                                  <p:childTnLst>
                                    <p:set>
                                      <p:cBhvr>
                                        <p:cTn id="20" dur="1" fill="hold">
                                          <p:stCondLst>
                                            <p:cond delay="0"/>
                                          </p:stCondLst>
                                        </p:cTn>
                                        <p:tgtEl>
                                          <p:spTgt spid="12"/>
                                        </p:tgtEl>
                                        <p:attrNameLst>
                                          <p:attrName>style.visibility</p:attrName>
                                        </p:attrNameLst>
                                      </p:cBhvr>
                                      <p:to>
                                        <p:strVal val="visible"/>
                                      </p:to>
                                    </p:set>
                                    <p:animEffect transition="in" filter="wipe(left)">
                                      <p:cBhvr>
                                        <p:cTn id="21" dur="500"/>
                                        <p:tgtEl>
                                          <p:spTgt spid="12"/>
                                        </p:tgtEl>
                                      </p:cBhvr>
                                    </p:animEffect>
                                  </p:childTnLst>
                                </p:cTn>
                              </p:par>
                              <p:par>
                                <p:cTn id="22" presetID="22" presetClass="entr" presetSubtype="8" fill="hold" nodeType="withEffect">
                                  <p:stCondLst>
                                    <p:cond delay="0"/>
                                  </p:stCondLst>
                                  <p:childTnLst>
                                    <p:set>
                                      <p:cBhvr>
                                        <p:cTn id="23" dur="1" fill="hold">
                                          <p:stCondLst>
                                            <p:cond delay="0"/>
                                          </p:stCondLst>
                                        </p:cTn>
                                        <p:tgtEl>
                                          <p:spTgt spid="16"/>
                                        </p:tgtEl>
                                        <p:attrNameLst>
                                          <p:attrName>style.visibility</p:attrName>
                                        </p:attrNameLst>
                                      </p:cBhvr>
                                      <p:to>
                                        <p:strVal val="visible"/>
                                      </p:to>
                                    </p:set>
                                    <p:animEffect transition="in" filter="wipe(left)">
                                      <p:cBhvr>
                                        <p:cTn id="24" dur="500"/>
                                        <p:tgtEl>
                                          <p:spTgt spid="16"/>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18"/>
                                        </p:tgtEl>
                                        <p:attrNameLst>
                                          <p:attrName>style.visibility</p:attrName>
                                        </p:attrNameLst>
                                      </p:cBhvr>
                                      <p:to>
                                        <p:strVal val="visible"/>
                                      </p:to>
                                    </p:set>
                                    <p:animEffect transition="in" filter="fade">
                                      <p:cBhvr>
                                        <p:cTn id="27" dur="500"/>
                                        <p:tgtEl>
                                          <p:spTgt spid="18"/>
                                        </p:tgtEl>
                                      </p:cBhvr>
                                    </p:animEffect>
                                  </p:childTnLst>
                                </p:cTn>
                              </p:par>
                              <p:par>
                                <p:cTn id="28" presetID="14" presetClass="entr" presetSubtype="10" fill="hold" grpId="0" nodeType="withEffect">
                                  <p:stCondLst>
                                    <p:cond delay="0"/>
                                  </p:stCondLst>
                                  <p:childTnLst>
                                    <p:set>
                                      <p:cBhvr>
                                        <p:cTn id="29" dur="1" fill="hold">
                                          <p:stCondLst>
                                            <p:cond delay="0"/>
                                          </p:stCondLst>
                                        </p:cTn>
                                        <p:tgtEl>
                                          <p:spTgt spid="3"/>
                                        </p:tgtEl>
                                        <p:attrNameLst>
                                          <p:attrName>style.visibility</p:attrName>
                                        </p:attrNameLst>
                                      </p:cBhvr>
                                      <p:to>
                                        <p:strVal val="visible"/>
                                      </p:to>
                                    </p:set>
                                    <p:animEffect transition="in" filter="randombar(horizontal)">
                                      <p:cBhvr>
                                        <p:cTn id="30" dur="500"/>
                                        <p:tgtEl>
                                          <p:spTgt spid="3"/>
                                        </p:tgtEl>
                                      </p:cBhvr>
                                    </p:animEffect>
                                  </p:childTnLst>
                                </p:cTn>
                              </p:par>
                            </p:childTnLst>
                          </p:cTn>
                        </p:par>
                      </p:childTnLst>
                    </p:cTn>
                  </p:par>
                  <p:par>
                    <p:cTn id="31" fill="hold" nodeType="clickPar">
                      <p:stCondLst>
                        <p:cond delay="indefinite"/>
                      </p:stCondLst>
                      <p:childTnLst>
                        <p:par>
                          <p:cTn id="32" fill="hold" nodeType="withGroup">
                            <p:stCondLst>
                              <p:cond delay="0"/>
                            </p:stCondLst>
                            <p:childTnLst>
                              <p:par>
                                <p:cTn id="33" presetID="2" presetClass="entr" presetSubtype="4" fill="hold" nodeType="clickEffect">
                                  <p:stCondLst>
                                    <p:cond delay="0"/>
                                  </p:stCondLst>
                                  <p:childTnLst>
                                    <p:set>
                                      <p:cBhvr>
                                        <p:cTn id="34" dur="1" fill="hold">
                                          <p:stCondLst>
                                            <p:cond delay="0"/>
                                          </p:stCondLst>
                                        </p:cTn>
                                        <p:tgtEl>
                                          <p:spTgt spid="7183">
                                            <p:txEl>
                                              <p:pRg st="0" end="0"/>
                                            </p:txEl>
                                          </p:spTgt>
                                        </p:tgtEl>
                                        <p:attrNameLst>
                                          <p:attrName>style.visibility</p:attrName>
                                        </p:attrNameLst>
                                      </p:cBhvr>
                                      <p:to>
                                        <p:strVal val="visible"/>
                                      </p:to>
                                    </p:set>
                                    <p:anim calcmode="lin" valueType="num">
                                      <p:cBhvr additive="base">
                                        <p:cTn id="35" dur="500" fill="hold"/>
                                        <p:tgtEl>
                                          <p:spTgt spid="7183">
                                            <p:txEl>
                                              <p:pRg st="0" end="0"/>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7183">
                                            <p:txEl>
                                              <p:pRg st="0" end="0"/>
                                            </p:txEl>
                                          </p:spTgt>
                                        </p:tgtEl>
                                        <p:attrNameLst>
                                          <p:attrName>ppt_y</p:attrName>
                                        </p:attrNameLst>
                                      </p:cBhvr>
                                      <p:tavLst>
                                        <p:tav tm="0">
                                          <p:val>
                                            <p:strVal val="1+#ppt_h/2"/>
                                          </p:val>
                                        </p:tav>
                                        <p:tav tm="100000">
                                          <p:val>
                                            <p:strVal val="#ppt_y"/>
                                          </p:val>
                                        </p:tav>
                                      </p:tavLst>
                                    </p:anim>
                                  </p:childTnLst>
                                </p:cTn>
                              </p:par>
                              <p:par>
                                <p:cTn id="37" presetID="22" presetClass="entr" presetSubtype="8" fill="hold" nodeType="withEffect">
                                  <p:stCondLst>
                                    <p:cond delay="0"/>
                                  </p:stCondLst>
                                  <p:childTnLst>
                                    <p:set>
                                      <p:cBhvr>
                                        <p:cTn id="38" dur="1" fill="hold">
                                          <p:stCondLst>
                                            <p:cond delay="0"/>
                                          </p:stCondLst>
                                        </p:cTn>
                                        <p:tgtEl>
                                          <p:spTgt spid="21"/>
                                        </p:tgtEl>
                                        <p:attrNameLst>
                                          <p:attrName>style.visibility</p:attrName>
                                        </p:attrNameLst>
                                      </p:cBhvr>
                                      <p:to>
                                        <p:strVal val="visible"/>
                                      </p:to>
                                    </p:set>
                                    <p:animEffect transition="in" filter="wipe(left)">
                                      <p:cBhvr>
                                        <p:cTn id="39" dur="500"/>
                                        <p:tgtEl>
                                          <p:spTgt spid="21"/>
                                        </p:tgtEl>
                                      </p:cBhvr>
                                    </p:animEffect>
                                  </p:childTnLst>
                                </p:cTn>
                              </p:par>
                              <p:par>
                                <p:cTn id="40" presetID="22" presetClass="entr" presetSubtype="8" fill="hold" nodeType="withEffect">
                                  <p:stCondLst>
                                    <p:cond delay="0"/>
                                  </p:stCondLst>
                                  <p:childTnLst>
                                    <p:set>
                                      <p:cBhvr>
                                        <p:cTn id="41" dur="1" fill="hold">
                                          <p:stCondLst>
                                            <p:cond delay="0"/>
                                          </p:stCondLst>
                                        </p:cTn>
                                        <p:tgtEl>
                                          <p:spTgt spid="22"/>
                                        </p:tgtEl>
                                        <p:attrNameLst>
                                          <p:attrName>style.visibility</p:attrName>
                                        </p:attrNameLst>
                                      </p:cBhvr>
                                      <p:to>
                                        <p:strVal val="visible"/>
                                      </p:to>
                                    </p:set>
                                    <p:animEffect transition="in" filter="wipe(left)">
                                      <p:cBhvr>
                                        <p:cTn id="42" dur="500"/>
                                        <p:tgtEl>
                                          <p:spTgt spid="22"/>
                                        </p:tgtEl>
                                      </p:cBhvr>
                                    </p:animEffect>
                                  </p:childTnLst>
                                </p:cTn>
                              </p:par>
                            </p:childTnLst>
                          </p:cTn>
                        </p:par>
                      </p:childTnLst>
                    </p:cTn>
                  </p:par>
                  <p:par>
                    <p:cTn id="43" fill="hold" nodeType="clickPar">
                      <p:stCondLst>
                        <p:cond delay="indefinite"/>
                      </p:stCondLst>
                      <p:childTnLst>
                        <p:par>
                          <p:cTn id="44" fill="hold" nodeType="withGroup">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25"/>
                                        </p:tgtEl>
                                        <p:attrNameLst>
                                          <p:attrName>style.visibility</p:attrName>
                                        </p:attrNameLst>
                                      </p:cBhvr>
                                      <p:to>
                                        <p:strVal val="visible"/>
                                      </p:to>
                                    </p:set>
                                    <p:animEffect transition="in" filter="fade">
                                      <p:cBhvr>
                                        <p:cTn id="47" dur="500"/>
                                        <p:tgtEl>
                                          <p:spTgt spid="25"/>
                                        </p:tgtEl>
                                      </p:cBhvr>
                                    </p:animEffect>
                                  </p:childTnLst>
                                </p:cTn>
                              </p:par>
                              <p:par>
                                <p:cTn id="48" presetID="22" presetClass="entr" presetSubtype="8" fill="hold" nodeType="withEffect">
                                  <p:stCondLst>
                                    <p:cond delay="0"/>
                                  </p:stCondLst>
                                  <p:childTnLst>
                                    <p:set>
                                      <p:cBhvr>
                                        <p:cTn id="49" dur="1" fill="hold">
                                          <p:stCondLst>
                                            <p:cond delay="0"/>
                                          </p:stCondLst>
                                        </p:cTn>
                                        <p:tgtEl>
                                          <p:spTgt spid="28"/>
                                        </p:tgtEl>
                                        <p:attrNameLst>
                                          <p:attrName>style.visibility</p:attrName>
                                        </p:attrNameLst>
                                      </p:cBhvr>
                                      <p:to>
                                        <p:strVal val="visible"/>
                                      </p:to>
                                    </p:set>
                                    <p:animEffect transition="in" filter="wipe(left)">
                                      <p:cBhvr>
                                        <p:cTn id="50" dur="500"/>
                                        <p:tgtEl>
                                          <p:spTgt spid="28"/>
                                        </p:tgtEl>
                                      </p:cBhvr>
                                    </p:animEffect>
                                  </p:childTnLst>
                                </p:cTn>
                              </p:par>
                              <p:par>
                                <p:cTn id="51" presetID="22" presetClass="entr" presetSubtype="8" fill="hold" nodeType="withEffect">
                                  <p:stCondLst>
                                    <p:cond delay="0"/>
                                  </p:stCondLst>
                                  <p:childTnLst>
                                    <p:set>
                                      <p:cBhvr>
                                        <p:cTn id="52" dur="1" fill="hold">
                                          <p:stCondLst>
                                            <p:cond delay="0"/>
                                          </p:stCondLst>
                                        </p:cTn>
                                        <p:tgtEl>
                                          <p:spTgt spid="29"/>
                                        </p:tgtEl>
                                        <p:attrNameLst>
                                          <p:attrName>style.visibility</p:attrName>
                                        </p:attrNameLst>
                                      </p:cBhvr>
                                      <p:to>
                                        <p:strVal val="visible"/>
                                      </p:to>
                                    </p:set>
                                    <p:animEffect transition="in" filter="wipe(left)">
                                      <p:cBhvr>
                                        <p:cTn id="53" dur="500"/>
                                        <p:tgtEl>
                                          <p:spTgt spid="29"/>
                                        </p:tgtEl>
                                      </p:cBhvr>
                                    </p:animEffect>
                                  </p:childTnLst>
                                </p:cTn>
                              </p:par>
                              <p:par>
                                <p:cTn id="54" presetID="14" presetClass="entr" presetSubtype="10" fill="hold" grpId="0" nodeType="withEffect">
                                  <p:stCondLst>
                                    <p:cond delay="0"/>
                                  </p:stCondLst>
                                  <p:childTnLst>
                                    <p:set>
                                      <p:cBhvr>
                                        <p:cTn id="55" dur="1" fill="hold">
                                          <p:stCondLst>
                                            <p:cond delay="0"/>
                                          </p:stCondLst>
                                        </p:cTn>
                                        <p:tgtEl>
                                          <p:spTgt spid="7"/>
                                        </p:tgtEl>
                                        <p:attrNameLst>
                                          <p:attrName>style.visibility</p:attrName>
                                        </p:attrNameLst>
                                      </p:cBhvr>
                                      <p:to>
                                        <p:strVal val="visible"/>
                                      </p:to>
                                    </p:set>
                                    <p:animEffect transition="in" filter="randombar(horizontal)">
                                      <p:cBhvr>
                                        <p:cTn id="56"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P spid="18" grpId="0" animBg="1"/>
      <p:bldP spid="25" grpId="0" animBg="1"/>
      <p:bldP spid="3" grpId="0"/>
      <p:bldP spid="7"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8E5E0212-8E46-4C78-B8BF-3A8BE3F460AC}"/>
              </a:ext>
            </a:extLst>
          </p:cNvPr>
          <p:cNvSpPr txBox="1"/>
          <p:nvPr/>
        </p:nvSpPr>
        <p:spPr>
          <a:xfrm>
            <a:off x="1066800" y="966442"/>
            <a:ext cx="3048000" cy="523220"/>
          </a:xfrm>
          <a:prstGeom prst="rect">
            <a:avLst/>
          </a:prstGeom>
          <a:solidFill>
            <a:schemeClr val="accent2">
              <a:lumMod val="40000"/>
              <a:lumOff val="60000"/>
            </a:schemeClr>
          </a:solidFill>
        </p:spPr>
        <p:style>
          <a:lnRef idx="1">
            <a:schemeClr val="accent6"/>
          </a:lnRef>
          <a:fillRef idx="2">
            <a:schemeClr val="accent6"/>
          </a:fillRef>
          <a:effectRef idx="1">
            <a:schemeClr val="accent6"/>
          </a:effectRef>
          <a:fontRef idx="minor">
            <a:schemeClr val="dk1"/>
          </a:fontRef>
        </p:style>
        <p:txBody>
          <a:bodyPr wrap="square" rtlCol="0">
            <a:spAutoFit/>
          </a:bodyPr>
          <a:lstStyle/>
          <a:p>
            <a:r>
              <a:rPr lang="en-US" sz="2800" b="1" dirty="0">
                <a:latin typeface="Times New Roman" pitchFamily="18" charset="0"/>
                <a:cs typeface="Times New Roman" pitchFamily="18" charset="0"/>
              </a:rPr>
              <a:t>a</a:t>
            </a:r>
            <a:r>
              <a:rPr lang="en-US" sz="2800" b="1">
                <a:latin typeface="Times New Roman" pitchFamily="18" charset="0"/>
                <a:cs typeface="Times New Roman" pitchFamily="18" charset="0"/>
              </a:rPr>
              <a:t>) 1944 : 162 </a:t>
            </a:r>
            <a:r>
              <a:rPr lang="en-US" sz="2800" b="1" dirty="0">
                <a:latin typeface="Times New Roman" pitchFamily="18" charset="0"/>
                <a:cs typeface="Times New Roman" pitchFamily="18" charset="0"/>
              </a:rPr>
              <a:t>= ? </a:t>
            </a:r>
          </a:p>
        </p:txBody>
      </p:sp>
      <p:sp>
        <p:nvSpPr>
          <p:cNvPr id="3" name="Text Box 8">
            <a:extLst>
              <a:ext uri="{FF2B5EF4-FFF2-40B4-BE49-F238E27FC236}">
                <a16:creationId xmlns:a16="http://schemas.microsoft.com/office/drawing/2014/main" id="{CC1F4397-CE8A-462C-BFB0-EA38D15E4D9C}"/>
              </a:ext>
            </a:extLst>
          </p:cNvPr>
          <p:cNvSpPr txBox="1">
            <a:spLocks noChangeArrowheads="1"/>
          </p:cNvSpPr>
          <p:nvPr/>
        </p:nvSpPr>
        <p:spPr bwMode="auto">
          <a:xfrm>
            <a:off x="4640845" y="957897"/>
            <a:ext cx="5472973" cy="523220"/>
          </a:xfrm>
          <a:prstGeom prst="rect">
            <a:avLst/>
          </a:prstGeom>
          <a:noFill/>
          <a:ln w="9525">
            <a:noFill/>
            <a:miter lim="800000"/>
            <a:headEnd/>
            <a:tailEnd/>
          </a:ln>
          <a:effectLst/>
        </p:spPr>
        <p:txBody>
          <a:bodyPr wrap="none">
            <a:spAutoFit/>
          </a:bodyPr>
          <a:lstStyle/>
          <a:p>
            <a:r>
              <a:rPr lang="en-US" sz="2800" b="1" i="1" dirty="0" err="1">
                <a:latin typeface="Times New Roman" pitchFamily="18" charset="0"/>
                <a:cs typeface="Times New Roman" pitchFamily="18" charset="0"/>
              </a:rPr>
              <a:t>Chia</a:t>
            </a:r>
            <a:r>
              <a:rPr lang="en-US" sz="2800" b="1" i="1" dirty="0">
                <a:latin typeface="Times New Roman" pitchFamily="18" charset="0"/>
                <a:cs typeface="Times New Roman" pitchFamily="18" charset="0"/>
              </a:rPr>
              <a:t> </a:t>
            </a:r>
            <a:r>
              <a:rPr lang="en-US" sz="2800" b="1" i="1" dirty="0" err="1">
                <a:latin typeface="Times New Roman" pitchFamily="18" charset="0"/>
                <a:cs typeface="Times New Roman" pitchFamily="18" charset="0"/>
              </a:rPr>
              <a:t>theo</a:t>
            </a:r>
            <a:r>
              <a:rPr lang="en-US" sz="2800" b="1" i="1" dirty="0">
                <a:latin typeface="Times New Roman" pitchFamily="18" charset="0"/>
                <a:cs typeface="Times New Roman" pitchFamily="18" charset="0"/>
              </a:rPr>
              <a:t> </a:t>
            </a:r>
            <a:r>
              <a:rPr lang="en-US" sz="2800" b="1" i="1" dirty="0" err="1">
                <a:latin typeface="Times New Roman" pitchFamily="18" charset="0"/>
                <a:cs typeface="Times New Roman" pitchFamily="18" charset="0"/>
              </a:rPr>
              <a:t>thứ</a:t>
            </a:r>
            <a:r>
              <a:rPr lang="en-US" sz="2800" b="1" i="1" dirty="0">
                <a:latin typeface="Times New Roman" pitchFamily="18" charset="0"/>
                <a:cs typeface="Times New Roman" pitchFamily="18" charset="0"/>
              </a:rPr>
              <a:t> </a:t>
            </a:r>
            <a:r>
              <a:rPr lang="en-US" sz="2800" b="1" i="1" dirty="0" err="1">
                <a:latin typeface="Times New Roman" pitchFamily="18" charset="0"/>
                <a:cs typeface="Times New Roman" pitchFamily="18" charset="0"/>
              </a:rPr>
              <a:t>tự</a:t>
            </a:r>
            <a:r>
              <a:rPr lang="en-US" sz="2800" b="1" i="1" dirty="0">
                <a:latin typeface="Times New Roman" pitchFamily="18" charset="0"/>
                <a:cs typeface="Times New Roman" pitchFamily="18" charset="0"/>
              </a:rPr>
              <a:t> </a:t>
            </a:r>
            <a:r>
              <a:rPr lang="en-US" sz="2800" b="1" i="1" dirty="0" err="1">
                <a:latin typeface="Times New Roman" pitchFamily="18" charset="0"/>
                <a:cs typeface="Times New Roman" pitchFamily="18" charset="0"/>
              </a:rPr>
              <a:t>từ</a:t>
            </a:r>
            <a:r>
              <a:rPr lang="en-US" sz="2800" b="1" i="1" dirty="0">
                <a:latin typeface="Times New Roman" pitchFamily="18" charset="0"/>
                <a:cs typeface="Times New Roman" pitchFamily="18" charset="0"/>
              </a:rPr>
              <a:t> </a:t>
            </a:r>
            <a:r>
              <a:rPr lang="en-US" sz="2800" b="1" i="1" dirty="0" err="1">
                <a:latin typeface="Times New Roman" pitchFamily="18" charset="0"/>
                <a:cs typeface="Times New Roman" pitchFamily="18" charset="0"/>
              </a:rPr>
              <a:t>trái</a:t>
            </a:r>
            <a:r>
              <a:rPr lang="en-US" sz="2800" b="1" i="1" dirty="0">
                <a:latin typeface="Times New Roman" pitchFamily="18" charset="0"/>
                <a:cs typeface="Times New Roman" pitchFamily="18" charset="0"/>
              </a:rPr>
              <a:t> sang </a:t>
            </a:r>
            <a:r>
              <a:rPr lang="en-US" sz="2800" b="1" i="1" dirty="0" err="1">
                <a:latin typeface="Times New Roman" pitchFamily="18" charset="0"/>
                <a:cs typeface="Times New Roman" pitchFamily="18" charset="0"/>
              </a:rPr>
              <a:t>phải</a:t>
            </a:r>
            <a:r>
              <a:rPr lang="en-US" sz="2800" b="1" i="1" dirty="0">
                <a:latin typeface="Times New Roman" pitchFamily="18" charset="0"/>
                <a:cs typeface="Times New Roman" pitchFamily="18" charset="0"/>
              </a:rPr>
              <a:t>:</a:t>
            </a:r>
          </a:p>
        </p:txBody>
      </p:sp>
      <p:sp>
        <p:nvSpPr>
          <p:cNvPr id="4" name="Text Box 8">
            <a:extLst>
              <a:ext uri="{FF2B5EF4-FFF2-40B4-BE49-F238E27FC236}">
                <a16:creationId xmlns:a16="http://schemas.microsoft.com/office/drawing/2014/main" id="{B10ABB22-0AEA-438B-A2CF-C269EB8539AE}"/>
              </a:ext>
            </a:extLst>
          </p:cNvPr>
          <p:cNvSpPr txBox="1">
            <a:spLocks noChangeArrowheads="1"/>
          </p:cNvSpPr>
          <p:nvPr/>
        </p:nvSpPr>
        <p:spPr bwMode="auto">
          <a:xfrm>
            <a:off x="4363328" y="1476328"/>
            <a:ext cx="4724400" cy="523220"/>
          </a:xfrm>
          <a:prstGeom prst="rect">
            <a:avLst/>
          </a:prstGeom>
          <a:noFill/>
          <a:ln w="9525">
            <a:noFill/>
            <a:miter lim="800000"/>
            <a:headEnd/>
            <a:tailEnd/>
          </a:ln>
          <a:effectLst/>
        </p:spPr>
        <p:txBody>
          <a:bodyPr wrap="square">
            <a:spAutoFit/>
          </a:bodyPr>
          <a:lstStyle/>
          <a:p>
            <a:r>
              <a:rPr lang="en-US" sz="2800" b="1">
                <a:solidFill>
                  <a:srgbClr val="000099"/>
                </a:solidFill>
                <a:latin typeface="Times New Roman" pitchFamily="18" charset="0"/>
                <a:cs typeface="Times New Roman" pitchFamily="18" charset="0"/>
              </a:rPr>
              <a:t>1) 194 </a:t>
            </a:r>
            <a:r>
              <a:rPr lang="en-US" sz="2800" b="1" err="1">
                <a:solidFill>
                  <a:srgbClr val="000099"/>
                </a:solidFill>
                <a:latin typeface="Times New Roman" pitchFamily="18" charset="0"/>
                <a:cs typeface="Times New Roman" pitchFamily="18" charset="0"/>
              </a:rPr>
              <a:t>chia</a:t>
            </a:r>
            <a:r>
              <a:rPr lang="en-US" sz="2800" b="1">
                <a:solidFill>
                  <a:srgbClr val="000099"/>
                </a:solidFill>
                <a:latin typeface="Times New Roman" pitchFamily="18" charset="0"/>
                <a:cs typeface="Times New Roman" pitchFamily="18" charset="0"/>
              </a:rPr>
              <a:t> 162 </a:t>
            </a:r>
            <a:r>
              <a:rPr lang="en-US" sz="2800" b="1" err="1">
                <a:solidFill>
                  <a:srgbClr val="000099"/>
                </a:solidFill>
                <a:latin typeface="Times New Roman" pitchFamily="18" charset="0"/>
                <a:cs typeface="Times New Roman" pitchFamily="18" charset="0"/>
              </a:rPr>
              <a:t>được</a:t>
            </a:r>
            <a:r>
              <a:rPr lang="en-US" sz="2800" b="1">
                <a:solidFill>
                  <a:srgbClr val="000099"/>
                </a:solidFill>
                <a:latin typeface="Times New Roman" pitchFamily="18" charset="0"/>
                <a:cs typeface="Times New Roman" pitchFamily="18" charset="0"/>
              </a:rPr>
              <a:t> 1, </a:t>
            </a:r>
            <a:r>
              <a:rPr lang="en-US" sz="2800" b="1" err="1">
                <a:solidFill>
                  <a:srgbClr val="000099"/>
                </a:solidFill>
                <a:latin typeface="Times New Roman" pitchFamily="18" charset="0"/>
                <a:cs typeface="Times New Roman" pitchFamily="18" charset="0"/>
              </a:rPr>
              <a:t>viết</a:t>
            </a:r>
            <a:r>
              <a:rPr lang="en-US" sz="2800" b="1">
                <a:solidFill>
                  <a:srgbClr val="000099"/>
                </a:solidFill>
                <a:latin typeface="Times New Roman" pitchFamily="18" charset="0"/>
                <a:cs typeface="Times New Roman" pitchFamily="18" charset="0"/>
              </a:rPr>
              <a:t> 1;</a:t>
            </a:r>
            <a:endParaRPr lang="en-US" sz="2800" b="1" dirty="0">
              <a:solidFill>
                <a:srgbClr val="000099"/>
              </a:solidFill>
              <a:latin typeface="Times New Roman" pitchFamily="18" charset="0"/>
              <a:cs typeface="Times New Roman" pitchFamily="18" charset="0"/>
            </a:endParaRPr>
          </a:p>
        </p:txBody>
      </p:sp>
      <p:sp>
        <p:nvSpPr>
          <p:cNvPr id="5" name="Text Box 8">
            <a:extLst>
              <a:ext uri="{FF2B5EF4-FFF2-40B4-BE49-F238E27FC236}">
                <a16:creationId xmlns:a16="http://schemas.microsoft.com/office/drawing/2014/main" id="{75516044-5A63-4EBC-9F32-2F5D4037A1B2}"/>
              </a:ext>
            </a:extLst>
          </p:cNvPr>
          <p:cNvSpPr txBox="1">
            <a:spLocks noChangeArrowheads="1"/>
          </p:cNvSpPr>
          <p:nvPr/>
        </p:nvSpPr>
        <p:spPr bwMode="auto">
          <a:xfrm>
            <a:off x="4457380" y="1957867"/>
            <a:ext cx="6627108" cy="523220"/>
          </a:xfrm>
          <a:prstGeom prst="rect">
            <a:avLst/>
          </a:prstGeom>
          <a:noFill/>
          <a:ln w="9525">
            <a:noFill/>
            <a:miter lim="800000"/>
            <a:headEnd/>
            <a:tailEnd/>
          </a:ln>
          <a:effectLst/>
        </p:spPr>
        <p:txBody>
          <a:bodyPr wrap="square">
            <a:spAutoFit/>
          </a:bodyPr>
          <a:lstStyle/>
          <a:p>
            <a:r>
              <a:rPr lang="en-US" sz="2800" b="1" dirty="0">
                <a:solidFill>
                  <a:srgbClr val="000099"/>
                </a:solidFill>
                <a:latin typeface="Times New Roman" pitchFamily="18" charset="0"/>
                <a:cs typeface="Times New Roman" pitchFamily="18" charset="0"/>
              </a:rPr>
              <a:t>1</a:t>
            </a:r>
            <a:r>
              <a:rPr lang="en-US" sz="2800" b="1">
                <a:solidFill>
                  <a:srgbClr val="000099"/>
                </a:solidFill>
                <a:latin typeface="Times New Roman" pitchFamily="18" charset="0"/>
                <a:cs typeface="Times New Roman" pitchFamily="18" charset="0"/>
              </a:rPr>
              <a:t> </a:t>
            </a:r>
            <a:r>
              <a:rPr lang="en-US" sz="2800" b="1" err="1">
                <a:solidFill>
                  <a:srgbClr val="000099"/>
                </a:solidFill>
                <a:latin typeface="Times New Roman" pitchFamily="18" charset="0"/>
                <a:cs typeface="Times New Roman" pitchFamily="18" charset="0"/>
              </a:rPr>
              <a:t>nhân</a:t>
            </a:r>
            <a:r>
              <a:rPr lang="en-US" sz="2800" b="1">
                <a:solidFill>
                  <a:srgbClr val="000099"/>
                </a:solidFill>
                <a:latin typeface="Times New Roman" pitchFamily="18" charset="0"/>
                <a:cs typeface="Times New Roman" pitchFamily="18" charset="0"/>
              </a:rPr>
              <a:t> 2 </a:t>
            </a:r>
            <a:r>
              <a:rPr lang="en-US" sz="2800" b="1" err="1">
                <a:solidFill>
                  <a:srgbClr val="000099"/>
                </a:solidFill>
                <a:latin typeface="Times New Roman" pitchFamily="18" charset="0"/>
                <a:cs typeface="Times New Roman" pitchFamily="18" charset="0"/>
              </a:rPr>
              <a:t>bằng</a:t>
            </a:r>
            <a:r>
              <a:rPr lang="en-US" sz="2800" b="1">
                <a:solidFill>
                  <a:srgbClr val="000099"/>
                </a:solidFill>
                <a:latin typeface="Times New Roman" pitchFamily="18" charset="0"/>
                <a:cs typeface="Times New Roman" pitchFamily="18" charset="0"/>
              </a:rPr>
              <a:t> 2; 4 trừ 2 bằng 2, </a:t>
            </a:r>
            <a:r>
              <a:rPr lang="en-US" sz="2800" b="1" err="1">
                <a:solidFill>
                  <a:srgbClr val="000099"/>
                </a:solidFill>
                <a:latin typeface="Times New Roman" pitchFamily="18" charset="0"/>
                <a:cs typeface="Times New Roman" pitchFamily="18" charset="0"/>
              </a:rPr>
              <a:t>viết</a:t>
            </a:r>
            <a:r>
              <a:rPr lang="en-US" sz="2800" b="1">
                <a:solidFill>
                  <a:srgbClr val="000099"/>
                </a:solidFill>
                <a:latin typeface="Times New Roman" pitchFamily="18" charset="0"/>
                <a:cs typeface="Times New Roman" pitchFamily="18" charset="0"/>
              </a:rPr>
              <a:t> 2;</a:t>
            </a:r>
            <a:endParaRPr lang="en-US" sz="2800" b="1" dirty="0">
              <a:solidFill>
                <a:srgbClr val="000099"/>
              </a:solidFill>
              <a:latin typeface="Times New Roman" pitchFamily="18" charset="0"/>
              <a:cs typeface="Times New Roman" pitchFamily="18" charset="0"/>
            </a:endParaRPr>
          </a:p>
        </p:txBody>
      </p:sp>
      <p:sp>
        <p:nvSpPr>
          <p:cNvPr id="6" name="Text Box 8">
            <a:extLst>
              <a:ext uri="{FF2B5EF4-FFF2-40B4-BE49-F238E27FC236}">
                <a16:creationId xmlns:a16="http://schemas.microsoft.com/office/drawing/2014/main" id="{182766FE-C90F-43DC-A41D-28FD89BABFF1}"/>
              </a:ext>
            </a:extLst>
          </p:cNvPr>
          <p:cNvSpPr txBox="1">
            <a:spLocks noChangeArrowheads="1"/>
          </p:cNvSpPr>
          <p:nvPr/>
        </p:nvSpPr>
        <p:spPr bwMode="auto">
          <a:xfrm>
            <a:off x="4457380" y="2355780"/>
            <a:ext cx="7229356" cy="523220"/>
          </a:xfrm>
          <a:prstGeom prst="rect">
            <a:avLst/>
          </a:prstGeom>
          <a:noFill/>
          <a:ln w="9525">
            <a:noFill/>
            <a:miter lim="800000"/>
            <a:headEnd/>
            <a:tailEnd/>
          </a:ln>
          <a:effectLst/>
        </p:spPr>
        <p:txBody>
          <a:bodyPr wrap="square">
            <a:spAutoFit/>
          </a:bodyPr>
          <a:lstStyle/>
          <a:p>
            <a:r>
              <a:rPr lang="en-US" sz="2800" b="1" dirty="0">
                <a:solidFill>
                  <a:srgbClr val="000099"/>
                </a:solidFill>
                <a:latin typeface="Times New Roman" pitchFamily="18" charset="0"/>
                <a:cs typeface="Times New Roman" pitchFamily="18" charset="0"/>
              </a:rPr>
              <a:t>1</a:t>
            </a:r>
            <a:r>
              <a:rPr lang="en-US" sz="2800" b="1">
                <a:solidFill>
                  <a:srgbClr val="000099"/>
                </a:solidFill>
                <a:latin typeface="Times New Roman" pitchFamily="18" charset="0"/>
                <a:cs typeface="Times New Roman" pitchFamily="18" charset="0"/>
              </a:rPr>
              <a:t> </a:t>
            </a:r>
            <a:r>
              <a:rPr lang="en-US" sz="2800" b="1" err="1">
                <a:solidFill>
                  <a:srgbClr val="000099"/>
                </a:solidFill>
                <a:latin typeface="Times New Roman" pitchFamily="18" charset="0"/>
                <a:cs typeface="Times New Roman" pitchFamily="18" charset="0"/>
              </a:rPr>
              <a:t>nhân</a:t>
            </a:r>
            <a:r>
              <a:rPr lang="en-US" sz="2800" b="1">
                <a:solidFill>
                  <a:srgbClr val="000099"/>
                </a:solidFill>
                <a:latin typeface="Times New Roman" pitchFamily="18" charset="0"/>
                <a:cs typeface="Times New Roman" pitchFamily="18" charset="0"/>
              </a:rPr>
              <a:t> 6 </a:t>
            </a:r>
            <a:r>
              <a:rPr lang="en-US" sz="2800" b="1" err="1">
                <a:solidFill>
                  <a:srgbClr val="000099"/>
                </a:solidFill>
                <a:latin typeface="Times New Roman" pitchFamily="18" charset="0"/>
                <a:cs typeface="Times New Roman" pitchFamily="18" charset="0"/>
              </a:rPr>
              <a:t>bằng</a:t>
            </a:r>
            <a:r>
              <a:rPr lang="en-US" sz="2800" b="1">
                <a:solidFill>
                  <a:srgbClr val="000099"/>
                </a:solidFill>
                <a:latin typeface="Times New Roman" pitchFamily="18" charset="0"/>
                <a:cs typeface="Times New Roman" pitchFamily="18" charset="0"/>
              </a:rPr>
              <a:t> 6; 9 trừ 6 bằng 3, viết 3</a:t>
            </a:r>
            <a:endParaRPr lang="en-US" sz="2800" b="1" dirty="0">
              <a:solidFill>
                <a:srgbClr val="000099"/>
              </a:solidFill>
              <a:latin typeface="Times New Roman" pitchFamily="18" charset="0"/>
              <a:cs typeface="Times New Roman" pitchFamily="18" charset="0"/>
            </a:endParaRPr>
          </a:p>
        </p:txBody>
      </p:sp>
      <p:sp>
        <p:nvSpPr>
          <p:cNvPr id="7" name="Text Box 8">
            <a:extLst>
              <a:ext uri="{FF2B5EF4-FFF2-40B4-BE49-F238E27FC236}">
                <a16:creationId xmlns:a16="http://schemas.microsoft.com/office/drawing/2014/main" id="{D7B50162-417A-4FAB-A4DE-5D89A2512DF4}"/>
              </a:ext>
            </a:extLst>
          </p:cNvPr>
          <p:cNvSpPr txBox="1">
            <a:spLocks noChangeArrowheads="1"/>
          </p:cNvSpPr>
          <p:nvPr/>
        </p:nvSpPr>
        <p:spPr bwMode="auto">
          <a:xfrm>
            <a:off x="4457380" y="2854424"/>
            <a:ext cx="6439220" cy="523220"/>
          </a:xfrm>
          <a:prstGeom prst="rect">
            <a:avLst/>
          </a:prstGeom>
          <a:noFill/>
          <a:ln w="9525">
            <a:noFill/>
            <a:miter lim="800000"/>
            <a:headEnd/>
            <a:tailEnd/>
          </a:ln>
          <a:effectLst/>
        </p:spPr>
        <p:txBody>
          <a:bodyPr wrap="square">
            <a:spAutoFit/>
          </a:bodyPr>
          <a:lstStyle/>
          <a:p>
            <a:r>
              <a:rPr lang="en-US" sz="2800" b="1">
                <a:solidFill>
                  <a:srgbClr val="000099"/>
                </a:solidFill>
                <a:latin typeface="Times New Roman" pitchFamily="18" charset="0"/>
                <a:cs typeface="Times New Roman" pitchFamily="18" charset="0"/>
              </a:rPr>
              <a:t>1 nhân 1 bằng 1; 1 trừ 1 bằng 0, viết 0.</a:t>
            </a:r>
            <a:endParaRPr lang="en-US" sz="2800" b="1" dirty="0">
              <a:solidFill>
                <a:srgbClr val="000099"/>
              </a:solidFill>
              <a:latin typeface="Times New Roman" pitchFamily="18" charset="0"/>
              <a:cs typeface="Times New Roman" pitchFamily="18" charset="0"/>
            </a:endParaRPr>
          </a:p>
        </p:txBody>
      </p:sp>
      <p:sp>
        <p:nvSpPr>
          <p:cNvPr id="8" name="Text Box 8">
            <a:extLst>
              <a:ext uri="{FF2B5EF4-FFF2-40B4-BE49-F238E27FC236}">
                <a16:creationId xmlns:a16="http://schemas.microsoft.com/office/drawing/2014/main" id="{36F1912D-31A6-4761-9B21-87C1613796B2}"/>
              </a:ext>
            </a:extLst>
          </p:cNvPr>
          <p:cNvSpPr txBox="1">
            <a:spLocks noChangeArrowheads="1"/>
          </p:cNvSpPr>
          <p:nvPr/>
        </p:nvSpPr>
        <p:spPr bwMode="auto">
          <a:xfrm>
            <a:off x="4342546" y="3459310"/>
            <a:ext cx="7344190" cy="523220"/>
          </a:xfrm>
          <a:prstGeom prst="rect">
            <a:avLst/>
          </a:prstGeom>
          <a:noFill/>
          <a:ln w="9525">
            <a:noFill/>
            <a:miter lim="800000"/>
            <a:headEnd/>
            <a:tailEnd/>
          </a:ln>
          <a:effectLst/>
        </p:spPr>
        <p:txBody>
          <a:bodyPr wrap="square">
            <a:spAutoFit/>
          </a:bodyPr>
          <a:lstStyle/>
          <a:p>
            <a:r>
              <a:rPr lang="en-US" sz="2800" b="1">
                <a:solidFill>
                  <a:srgbClr val="000099"/>
                </a:solidFill>
                <a:latin typeface="Times New Roman" pitchFamily="18" charset="0"/>
                <a:cs typeface="Times New Roman" pitchFamily="18" charset="0"/>
              </a:rPr>
              <a:t>2) </a:t>
            </a:r>
            <a:r>
              <a:rPr lang="en-US" sz="2800" b="1" err="1">
                <a:solidFill>
                  <a:srgbClr val="000099"/>
                </a:solidFill>
                <a:latin typeface="Times New Roman" pitchFamily="18" charset="0"/>
                <a:cs typeface="Times New Roman" pitchFamily="18" charset="0"/>
              </a:rPr>
              <a:t>Hạ</a:t>
            </a:r>
            <a:r>
              <a:rPr lang="en-US" sz="2800" b="1">
                <a:solidFill>
                  <a:srgbClr val="000099"/>
                </a:solidFill>
                <a:latin typeface="Times New Roman" pitchFamily="18" charset="0"/>
                <a:cs typeface="Times New Roman" pitchFamily="18" charset="0"/>
              </a:rPr>
              <a:t> 4, </a:t>
            </a:r>
            <a:r>
              <a:rPr lang="en-US" sz="2800" b="1" err="1">
                <a:solidFill>
                  <a:srgbClr val="000099"/>
                </a:solidFill>
                <a:latin typeface="Times New Roman" pitchFamily="18" charset="0"/>
                <a:cs typeface="Times New Roman" pitchFamily="18" charset="0"/>
              </a:rPr>
              <a:t>được</a:t>
            </a:r>
            <a:r>
              <a:rPr lang="en-US" sz="2800" b="1">
                <a:solidFill>
                  <a:srgbClr val="000099"/>
                </a:solidFill>
                <a:latin typeface="Times New Roman" pitchFamily="18" charset="0"/>
                <a:cs typeface="Times New Roman" pitchFamily="18" charset="0"/>
              </a:rPr>
              <a:t> 324 , 324 chia 162 </a:t>
            </a:r>
            <a:r>
              <a:rPr lang="en-US" sz="2800" b="1" dirty="0" err="1">
                <a:solidFill>
                  <a:srgbClr val="000099"/>
                </a:solidFill>
                <a:latin typeface="Times New Roman" pitchFamily="18" charset="0"/>
                <a:cs typeface="Times New Roman" pitchFamily="18" charset="0"/>
              </a:rPr>
              <a:t>được</a:t>
            </a:r>
            <a:r>
              <a:rPr lang="en-US" sz="2800" b="1" dirty="0">
                <a:solidFill>
                  <a:srgbClr val="000099"/>
                </a:solidFill>
                <a:latin typeface="Times New Roman" pitchFamily="18" charset="0"/>
                <a:cs typeface="Times New Roman" pitchFamily="18" charset="0"/>
              </a:rPr>
              <a:t> 2, </a:t>
            </a:r>
            <a:r>
              <a:rPr lang="en-US" sz="2800" b="1" dirty="0" err="1">
                <a:solidFill>
                  <a:srgbClr val="000099"/>
                </a:solidFill>
                <a:latin typeface="Times New Roman" pitchFamily="18" charset="0"/>
                <a:cs typeface="Times New Roman" pitchFamily="18" charset="0"/>
              </a:rPr>
              <a:t>viết</a:t>
            </a:r>
            <a:r>
              <a:rPr lang="en-US" sz="2800" b="1" dirty="0">
                <a:solidFill>
                  <a:srgbClr val="000099"/>
                </a:solidFill>
                <a:latin typeface="Times New Roman" pitchFamily="18" charset="0"/>
                <a:cs typeface="Times New Roman" pitchFamily="18" charset="0"/>
              </a:rPr>
              <a:t> 2;</a:t>
            </a:r>
          </a:p>
        </p:txBody>
      </p:sp>
      <p:sp>
        <p:nvSpPr>
          <p:cNvPr id="9" name="Text Box 8">
            <a:extLst>
              <a:ext uri="{FF2B5EF4-FFF2-40B4-BE49-F238E27FC236}">
                <a16:creationId xmlns:a16="http://schemas.microsoft.com/office/drawing/2014/main" id="{E97BE109-EEEA-4BA5-8560-A5B2683489C8}"/>
              </a:ext>
            </a:extLst>
          </p:cNvPr>
          <p:cNvSpPr txBox="1">
            <a:spLocks noChangeArrowheads="1"/>
          </p:cNvSpPr>
          <p:nvPr/>
        </p:nvSpPr>
        <p:spPr bwMode="auto">
          <a:xfrm>
            <a:off x="4133263" y="3957080"/>
            <a:ext cx="7087454" cy="523220"/>
          </a:xfrm>
          <a:prstGeom prst="rect">
            <a:avLst/>
          </a:prstGeom>
          <a:noFill/>
          <a:ln w="9525">
            <a:noFill/>
            <a:miter lim="800000"/>
            <a:headEnd/>
            <a:tailEnd/>
          </a:ln>
          <a:effectLst/>
        </p:spPr>
        <p:txBody>
          <a:bodyPr wrap="square">
            <a:spAutoFit/>
          </a:bodyPr>
          <a:lstStyle/>
          <a:p>
            <a:r>
              <a:rPr lang="en-US" sz="2800" b="1" dirty="0">
                <a:solidFill>
                  <a:srgbClr val="000099"/>
                </a:solidFill>
                <a:latin typeface="Times New Roman" pitchFamily="18" charset="0"/>
                <a:cs typeface="Times New Roman" pitchFamily="18" charset="0"/>
              </a:rPr>
              <a:t>  2 </a:t>
            </a:r>
            <a:r>
              <a:rPr lang="en-US" sz="2800" b="1" err="1">
                <a:solidFill>
                  <a:srgbClr val="000099"/>
                </a:solidFill>
                <a:latin typeface="Times New Roman" pitchFamily="18" charset="0"/>
                <a:cs typeface="Times New Roman" pitchFamily="18" charset="0"/>
              </a:rPr>
              <a:t>nhân</a:t>
            </a:r>
            <a:r>
              <a:rPr lang="en-US" sz="2800" b="1">
                <a:solidFill>
                  <a:srgbClr val="000099"/>
                </a:solidFill>
                <a:latin typeface="Times New Roman" pitchFamily="18" charset="0"/>
                <a:cs typeface="Times New Roman" pitchFamily="18" charset="0"/>
              </a:rPr>
              <a:t> 2 </a:t>
            </a:r>
            <a:r>
              <a:rPr lang="en-US" sz="2800" b="1" err="1">
                <a:solidFill>
                  <a:srgbClr val="000099"/>
                </a:solidFill>
                <a:latin typeface="Times New Roman" pitchFamily="18" charset="0"/>
                <a:cs typeface="Times New Roman" pitchFamily="18" charset="0"/>
              </a:rPr>
              <a:t>bằng</a:t>
            </a:r>
            <a:r>
              <a:rPr lang="en-US" sz="2800" b="1">
                <a:solidFill>
                  <a:srgbClr val="000099"/>
                </a:solidFill>
                <a:latin typeface="Times New Roman" pitchFamily="18" charset="0"/>
                <a:cs typeface="Times New Roman" pitchFamily="18" charset="0"/>
              </a:rPr>
              <a:t> 4; 4 trừ 4 bằng 0, </a:t>
            </a:r>
            <a:r>
              <a:rPr lang="en-US" sz="2800" b="1" err="1">
                <a:solidFill>
                  <a:srgbClr val="000099"/>
                </a:solidFill>
                <a:latin typeface="Times New Roman" pitchFamily="18" charset="0"/>
                <a:cs typeface="Times New Roman" pitchFamily="18" charset="0"/>
              </a:rPr>
              <a:t>viết</a:t>
            </a:r>
            <a:r>
              <a:rPr lang="en-US" sz="2800" b="1">
                <a:solidFill>
                  <a:srgbClr val="000099"/>
                </a:solidFill>
                <a:latin typeface="Times New Roman" pitchFamily="18" charset="0"/>
                <a:cs typeface="Times New Roman" pitchFamily="18" charset="0"/>
              </a:rPr>
              <a:t> 0</a:t>
            </a:r>
            <a:endParaRPr lang="en-US" sz="2800" b="1" dirty="0">
              <a:solidFill>
                <a:srgbClr val="000099"/>
              </a:solidFill>
              <a:latin typeface="Times New Roman" pitchFamily="18" charset="0"/>
              <a:cs typeface="Times New Roman" pitchFamily="18" charset="0"/>
            </a:endParaRPr>
          </a:p>
        </p:txBody>
      </p:sp>
      <p:sp>
        <p:nvSpPr>
          <p:cNvPr id="10" name="Text Box 8">
            <a:extLst>
              <a:ext uri="{FF2B5EF4-FFF2-40B4-BE49-F238E27FC236}">
                <a16:creationId xmlns:a16="http://schemas.microsoft.com/office/drawing/2014/main" id="{B64D033C-CE07-4209-B0DB-36AC06153956}"/>
              </a:ext>
            </a:extLst>
          </p:cNvPr>
          <p:cNvSpPr txBox="1">
            <a:spLocks noChangeArrowheads="1"/>
          </p:cNvSpPr>
          <p:nvPr/>
        </p:nvSpPr>
        <p:spPr bwMode="auto">
          <a:xfrm>
            <a:off x="4363328" y="4475565"/>
            <a:ext cx="7232073" cy="954107"/>
          </a:xfrm>
          <a:prstGeom prst="rect">
            <a:avLst/>
          </a:prstGeom>
          <a:noFill/>
          <a:ln w="9525">
            <a:noFill/>
            <a:miter lim="800000"/>
            <a:headEnd/>
            <a:tailEnd/>
          </a:ln>
          <a:effectLst/>
        </p:spPr>
        <p:txBody>
          <a:bodyPr wrap="square">
            <a:spAutoFit/>
          </a:bodyPr>
          <a:lstStyle/>
          <a:p>
            <a:r>
              <a:rPr lang="en-US" sz="2800" b="1">
                <a:solidFill>
                  <a:srgbClr val="000099"/>
                </a:solidFill>
                <a:latin typeface="Times New Roman" pitchFamily="18" charset="0"/>
                <a:cs typeface="Times New Roman" pitchFamily="18" charset="0"/>
              </a:rPr>
              <a:t>2 </a:t>
            </a:r>
            <a:r>
              <a:rPr lang="en-US" sz="2800" b="1" err="1">
                <a:solidFill>
                  <a:srgbClr val="000099"/>
                </a:solidFill>
                <a:latin typeface="Times New Roman" pitchFamily="18" charset="0"/>
                <a:cs typeface="Times New Roman" pitchFamily="18" charset="0"/>
              </a:rPr>
              <a:t>nhân</a:t>
            </a:r>
            <a:r>
              <a:rPr lang="en-US" sz="2800" b="1">
                <a:solidFill>
                  <a:srgbClr val="000099"/>
                </a:solidFill>
                <a:latin typeface="Times New Roman" pitchFamily="18" charset="0"/>
                <a:cs typeface="Times New Roman" pitchFamily="18" charset="0"/>
              </a:rPr>
              <a:t> 6 bằng 12; 12 trừ 12 bằng 0, </a:t>
            </a:r>
            <a:r>
              <a:rPr lang="en-US" sz="2800" b="1" err="1">
                <a:solidFill>
                  <a:srgbClr val="000099"/>
                </a:solidFill>
                <a:latin typeface="Times New Roman" pitchFamily="18" charset="0"/>
                <a:cs typeface="Times New Roman" pitchFamily="18" charset="0"/>
              </a:rPr>
              <a:t>viết</a:t>
            </a:r>
            <a:r>
              <a:rPr lang="en-US" sz="2800" b="1">
                <a:solidFill>
                  <a:srgbClr val="000099"/>
                </a:solidFill>
                <a:latin typeface="Times New Roman" pitchFamily="18" charset="0"/>
                <a:cs typeface="Times New Roman" pitchFamily="18" charset="0"/>
              </a:rPr>
              <a:t> 0, nhớ 1</a:t>
            </a:r>
            <a:endParaRPr lang="en-US" sz="2800" b="1" dirty="0">
              <a:solidFill>
                <a:srgbClr val="000099"/>
              </a:solidFill>
              <a:latin typeface="Times New Roman" pitchFamily="18" charset="0"/>
              <a:cs typeface="Times New Roman" pitchFamily="18" charset="0"/>
            </a:endParaRPr>
          </a:p>
        </p:txBody>
      </p:sp>
      <p:sp>
        <p:nvSpPr>
          <p:cNvPr id="11" name="Text Box 8">
            <a:extLst>
              <a:ext uri="{FF2B5EF4-FFF2-40B4-BE49-F238E27FC236}">
                <a16:creationId xmlns:a16="http://schemas.microsoft.com/office/drawing/2014/main" id="{20B424B1-0A20-495D-8C49-AB90AE8B578E}"/>
              </a:ext>
            </a:extLst>
          </p:cNvPr>
          <p:cNvSpPr txBox="1">
            <a:spLocks noChangeArrowheads="1"/>
          </p:cNvSpPr>
          <p:nvPr/>
        </p:nvSpPr>
        <p:spPr bwMode="auto">
          <a:xfrm>
            <a:off x="4342546" y="5445653"/>
            <a:ext cx="7170155" cy="954107"/>
          </a:xfrm>
          <a:prstGeom prst="rect">
            <a:avLst/>
          </a:prstGeom>
          <a:noFill/>
          <a:ln w="9525">
            <a:noFill/>
            <a:miter lim="800000"/>
            <a:headEnd/>
            <a:tailEnd/>
          </a:ln>
          <a:effectLst/>
        </p:spPr>
        <p:txBody>
          <a:bodyPr wrap="square">
            <a:spAutoFit/>
          </a:bodyPr>
          <a:lstStyle/>
          <a:p>
            <a:r>
              <a:rPr lang="en-US" sz="2800" b="1">
                <a:solidFill>
                  <a:srgbClr val="000099"/>
                </a:solidFill>
                <a:latin typeface="Times New Roman" pitchFamily="18" charset="0"/>
                <a:cs typeface="Times New Roman" pitchFamily="18" charset="0"/>
              </a:rPr>
              <a:t>2 nhân 1 bằng 2 thêm 1 bằng 3; 3 trừ 3 bằng 0, viết 0</a:t>
            </a:r>
            <a:endParaRPr lang="en-US" sz="2800" b="1" dirty="0">
              <a:solidFill>
                <a:srgbClr val="000099"/>
              </a:solidFill>
              <a:latin typeface="Times New Roman" pitchFamily="18" charset="0"/>
              <a:cs typeface="Times New Roman" pitchFamily="18" charset="0"/>
            </a:endParaRPr>
          </a:p>
        </p:txBody>
      </p:sp>
      <p:sp>
        <p:nvSpPr>
          <p:cNvPr id="12" name="Text Box 8">
            <a:extLst>
              <a:ext uri="{FF2B5EF4-FFF2-40B4-BE49-F238E27FC236}">
                <a16:creationId xmlns:a16="http://schemas.microsoft.com/office/drawing/2014/main" id="{08EBE6CF-8CAC-4325-BD0B-77AD5ADA2A26}"/>
              </a:ext>
            </a:extLst>
          </p:cNvPr>
          <p:cNvSpPr txBox="1">
            <a:spLocks noChangeArrowheads="1"/>
          </p:cNvSpPr>
          <p:nvPr/>
        </p:nvSpPr>
        <p:spPr bwMode="auto">
          <a:xfrm>
            <a:off x="856451" y="4023820"/>
            <a:ext cx="3110559" cy="523220"/>
          </a:xfrm>
          <a:prstGeom prst="rect">
            <a:avLst/>
          </a:prstGeom>
          <a:solidFill>
            <a:schemeClr val="accent2">
              <a:lumMod val="40000"/>
              <a:lumOff val="60000"/>
            </a:schemeClr>
          </a:solidFill>
          <a:ln>
            <a:headEnd/>
            <a:tailEnd/>
          </a:ln>
        </p:spPr>
        <p:style>
          <a:lnRef idx="1">
            <a:schemeClr val="accent6"/>
          </a:lnRef>
          <a:fillRef idx="2">
            <a:schemeClr val="accent6"/>
          </a:fillRef>
          <a:effectRef idx="1">
            <a:schemeClr val="accent6"/>
          </a:effectRef>
          <a:fontRef idx="minor">
            <a:schemeClr val="dk1"/>
          </a:fontRef>
        </p:style>
        <p:txBody>
          <a:bodyPr wrap="square">
            <a:spAutoFit/>
          </a:bodyPr>
          <a:lstStyle/>
          <a:p>
            <a:r>
              <a:rPr lang="en-US" sz="2800" b="1">
                <a:solidFill>
                  <a:srgbClr val="C00000"/>
                </a:solidFill>
                <a:latin typeface="Times New Roman" pitchFamily="18" charset="0"/>
                <a:cs typeface="Times New Roman" pitchFamily="18" charset="0"/>
              </a:rPr>
              <a:t>  1944 : 162 = 12</a:t>
            </a:r>
            <a:endParaRPr lang="en-US" sz="2800" b="1" dirty="0">
              <a:solidFill>
                <a:srgbClr val="C00000"/>
              </a:solidFill>
              <a:latin typeface="Times New Roman" pitchFamily="18" charset="0"/>
              <a:cs typeface="Times New Roman" pitchFamily="18" charset="0"/>
            </a:endParaRPr>
          </a:p>
        </p:txBody>
      </p:sp>
      <p:sp>
        <p:nvSpPr>
          <p:cNvPr id="13" name="TextBox 12">
            <a:extLst>
              <a:ext uri="{FF2B5EF4-FFF2-40B4-BE49-F238E27FC236}">
                <a16:creationId xmlns:a16="http://schemas.microsoft.com/office/drawing/2014/main" id="{68A827B3-71CF-455F-80A6-56F4793190EE}"/>
              </a:ext>
            </a:extLst>
          </p:cNvPr>
          <p:cNvSpPr txBox="1"/>
          <p:nvPr/>
        </p:nvSpPr>
        <p:spPr>
          <a:xfrm>
            <a:off x="1199272" y="1709449"/>
            <a:ext cx="1143000" cy="646331"/>
          </a:xfrm>
          <a:prstGeom prst="rect">
            <a:avLst/>
          </a:prstGeom>
          <a:noFill/>
        </p:spPr>
        <p:txBody>
          <a:bodyPr wrap="square" rtlCol="0">
            <a:spAutoFit/>
          </a:bodyPr>
          <a:lstStyle/>
          <a:p>
            <a:r>
              <a:rPr lang="en-US" sz="3600" b="1">
                <a:latin typeface="Times New Roman" panose="02020603050405020304" pitchFamily="18" charset="0"/>
                <a:cs typeface="Times New Roman" panose="02020603050405020304" pitchFamily="18" charset="0"/>
              </a:rPr>
              <a:t>1944</a:t>
            </a:r>
          </a:p>
        </p:txBody>
      </p:sp>
      <p:cxnSp>
        <p:nvCxnSpPr>
          <p:cNvPr id="14" name="Straight Connector 13">
            <a:extLst>
              <a:ext uri="{FF2B5EF4-FFF2-40B4-BE49-F238E27FC236}">
                <a16:creationId xmlns:a16="http://schemas.microsoft.com/office/drawing/2014/main" id="{1D8B2F75-CE82-44FF-9A45-A7D1999680EE}"/>
              </a:ext>
            </a:extLst>
          </p:cNvPr>
          <p:cNvCxnSpPr/>
          <p:nvPr/>
        </p:nvCxnSpPr>
        <p:spPr>
          <a:xfrm>
            <a:off x="2590800" y="1599127"/>
            <a:ext cx="0" cy="124070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A05DC8EA-0456-4F97-A19E-F86CA8621A46}"/>
              </a:ext>
            </a:extLst>
          </p:cNvPr>
          <p:cNvCxnSpPr/>
          <p:nvPr/>
        </p:nvCxnSpPr>
        <p:spPr>
          <a:xfrm>
            <a:off x="2590800" y="2258650"/>
            <a:ext cx="9906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BB74A120-C90F-47D6-A069-9D00C6B3CF82}"/>
              </a:ext>
            </a:extLst>
          </p:cNvPr>
          <p:cNvSpPr txBox="1"/>
          <p:nvPr/>
        </p:nvSpPr>
        <p:spPr>
          <a:xfrm>
            <a:off x="2675072" y="1616309"/>
            <a:ext cx="1143000" cy="646331"/>
          </a:xfrm>
          <a:prstGeom prst="rect">
            <a:avLst/>
          </a:prstGeom>
          <a:noFill/>
        </p:spPr>
        <p:txBody>
          <a:bodyPr wrap="square" rtlCol="0">
            <a:spAutoFit/>
          </a:bodyPr>
          <a:lstStyle/>
          <a:p>
            <a:r>
              <a:rPr lang="en-US" sz="3600" b="1">
                <a:latin typeface="Times New Roman" panose="02020603050405020304" pitchFamily="18" charset="0"/>
                <a:cs typeface="Times New Roman" panose="02020603050405020304" pitchFamily="18" charset="0"/>
              </a:rPr>
              <a:t>162</a:t>
            </a:r>
          </a:p>
        </p:txBody>
      </p:sp>
      <p:sp>
        <p:nvSpPr>
          <p:cNvPr id="17" name="TextBox 16">
            <a:extLst>
              <a:ext uri="{FF2B5EF4-FFF2-40B4-BE49-F238E27FC236}">
                <a16:creationId xmlns:a16="http://schemas.microsoft.com/office/drawing/2014/main" id="{3D314881-0EC3-4C5D-B638-8448439A546F}"/>
              </a:ext>
            </a:extLst>
          </p:cNvPr>
          <p:cNvSpPr txBox="1"/>
          <p:nvPr/>
        </p:nvSpPr>
        <p:spPr>
          <a:xfrm>
            <a:off x="2628365" y="2232669"/>
            <a:ext cx="343435" cy="646331"/>
          </a:xfrm>
          <a:prstGeom prst="rect">
            <a:avLst/>
          </a:prstGeom>
          <a:noFill/>
        </p:spPr>
        <p:txBody>
          <a:bodyPr wrap="square" rtlCol="0">
            <a:spAutoFit/>
          </a:bodyPr>
          <a:lstStyle/>
          <a:p>
            <a:r>
              <a:rPr lang="en-US" sz="3600" b="1">
                <a:latin typeface="Times New Roman" panose="02020603050405020304" pitchFamily="18" charset="0"/>
                <a:cs typeface="Times New Roman" panose="02020603050405020304" pitchFamily="18" charset="0"/>
              </a:rPr>
              <a:t>1</a:t>
            </a:r>
          </a:p>
        </p:txBody>
      </p:sp>
      <p:sp>
        <p:nvSpPr>
          <p:cNvPr id="18" name="TextBox 17">
            <a:extLst>
              <a:ext uri="{FF2B5EF4-FFF2-40B4-BE49-F238E27FC236}">
                <a16:creationId xmlns:a16="http://schemas.microsoft.com/office/drawing/2014/main" id="{B0BF9099-8D24-4DBF-A1B0-D160EDF6C832}"/>
              </a:ext>
            </a:extLst>
          </p:cNvPr>
          <p:cNvSpPr txBox="1"/>
          <p:nvPr/>
        </p:nvSpPr>
        <p:spPr>
          <a:xfrm>
            <a:off x="1657082" y="2158418"/>
            <a:ext cx="343435" cy="646331"/>
          </a:xfrm>
          <a:prstGeom prst="rect">
            <a:avLst/>
          </a:prstGeom>
          <a:noFill/>
        </p:spPr>
        <p:txBody>
          <a:bodyPr wrap="square" rtlCol="0">
            <a:spAutoFit/>
          </a:bodyPr>
          <a:lstStyle/>
          <a:p>
            <a:r>
              <a:rPr lang="en-US" sz="3600" b="1">
                <a:latin typeface="Times New Roman" panose="02020603050405020304" pitchFamily="18" charset="0"/>
                <a:cs typeface="Times New Roman" panose="02020603050405020304" pitchFamily="18" charset="0"/>
              </a:rPr>
              <a:t>2</a:t>
            </a:r>
          </a:p>
        </p:txBody>
      </p:sp>
      <p:sp>
        <p:nvSpPr>
          <p:cNvPr id="19" name="TextBox 18">
            <a:extLst>
              <a:ext uri="{FF2B5EF4-FFF2-40B4-BE49-F238E27FC236}">
                <a16:creationId xmlns:a16="http://schemas.microsoft.com/office/drawing/2014/main" id="{83DEA6D7-4870-4764-9395-F9CD08196F85}"/>
              </a:ext>
            </a:extLst>
          </p:cNvPr>
          <p:cNvSpPr txBox="1"/>
          <p:nvPr/>
        </p:nvSpPr>
        <p:spPr>
          <a:xfrm>
            <a:off x="1401810" y="2157921"/>
            <a:ext cx="343435" cy="646331"/>
          </a:xfrm>
          <a:prstGeom prst="rect">
            <a:avLst/>
          </a:prstGeom>
          <a:noFill/>
        </p:spPr>
        <p:txBody>
          <a:bodyPr wrap="square" rtlCol="0">
            <a:spAutoFit/>
          </a:bodyPr>
          <a:lstStyle/>
          <a:p>
            <a:r>
              <a:rPr lang="en-US" sz="3600" b="1">
                <a:latin typeface="Times New Roman" panose="02020603050405020304" pitchFamily="18" charset="0"/>
                <a:cs typeface="Times New Roman" panose="02020603050405020304" pitchFamily="18" charset="0"/>
              </a:rPr>
              <a:t>3</a:t>
            </a:r>
          </a:p>
        </p:txBody>
      </p:sp>
      <p:sp>
        <p:nvSpPr>
          <p:cNvPr id="20" name="TextBox 19">
            <a:extLst>
              <a:ext uri="{FF2B5EF4-FFF2-40B4-BE49-F238E27FC236}">
                <a16:creationId xmlns:a16="http://schemas.microsoft.com/office/drawing/2014/main" id="{032130E7-31C6-4642-AD17-16AB9CDE9AD4}"/>
              </a:ext>
            </a:extLst>
          </p:cNvPr>
          <p:cNvSpPr txBox="1"/>
          <p:nvPr/>
        </p:nvSpPr>
        <p:spPr>
          <a:xfrm>
            <a:off x="1153282" y="2157424"/>
            <a:ext cx="343435" cy="646331"/>
          </a:xfrm>
          <a:prstGeom prst="rect">
            <a:avLst/>
          </a:prstGeom>
          <a:noFill/>
        </p:spPr>
        <p:txBody>
          <a:bodyPr wrap="square" rtlCol="0">
            <a:spAutoFit/>
          </a:bodyPr>
          <a:lstStyle/>
          <a:p>
            <a:r>
              <a:rPr lang="en-US" sz="3600" b="1">
                <a:latin typeface="Times New Roman" panose="02020603050405020304" pitchFamily="18" charset="0"/>
                <a:cs typeface="Times New Roman" panose="02020603050405020304" pitchFamily="18" charset="0"/>
              </a:rPr>
              <a:t>0</a:t>
            </a:r>
          </a:p>
        </p:txBody>
      </p:sp>
      <p:sp>
        <p:nvSpPr>
          <p:cNvPr id="21" name="TextBox 20">
            <a:extLst>
              <a:ext uri="{FF2B5EF4-FFF2-40B4-BE49-F238E27FC236}">
                <a16:creationId xmlns:a16="http://schemas.microsoft.com/office/drawing/2014/main" id="{6DB9C66A-DD06-4B8A-A992-9C00FF30B6DB}"/>
              </a:ext>
            </a:extLst>
          </p:cNvPr>
          <p:cNvSpPr txBox="1"/>
          <p:nvPr/>
        </p:nvSpPr>
        <p:spPr>
          <a:xfrm>
            <a:off x="1854399" y="2157424"/>
            <a:ext cx="343435" cy="646331"/>
          </a:xfrm>
          <a:prstGeom prst="rect">
            <a:avLst/>
          </a:prstGeom>
          <a:noFill/>
        </p:spPr>
        <p:txBody>
          <a:bodyPr wrap="square" rtlCol="0">
            <a:spAutoFit/>
          </a:bodyPr>
          <a:lstStyle/>
          <a:p>
            <a:r>
              <a:rPr lang="en-US" sz="3600" b="1">
                <a:latin typeface="Times New Roman" panose="02020603050405020304" pitchFamily="18" charset="0"/>
                <a:cs typeface="Times New Roman" panose="02020603050405020304" pitchFamily="18" charset="0"/>
              </a:rPr>
              <a:t>4</a:t>
            </a:r>
          </a:p>
        </p:txBody>
      </p:sp>
      <p:sp>
        <p:nvSpPr>
          <p:cNvPr id="22" name="TextBox 21">
            <a:extLst>
              <a:ext uri="{FF2B5EF4-FFF2-40B4-BE49-F238E27FC236}">
                <a16:creationId xmlns:a16="http://schemas.microsoft.com/office/drawing/2014/main" id="{E394FB17-78A7-47C7-A388-22B7F12856BE}"/>
              </a:ext>
            </a:extLst>
          </p:cNvPr>
          <p:cNvSpPr txBox="1"/>
          <p:nvPr/>
        </p:nvSpPr>
        <p:spPr>
          <a:xfrm>
            <a:off x="2903454" y="2246782"/>
            <a:ext cx="343435" cy="646331"/>
          </a:xfrm>
          <a:prstGeom prst="rect">
            <a:avLst/>
          </a:prstGeom>
          <a:noFill/>
        </p:spPr>
        <p:txBody>
          <a:bodyPr wrap="square" rtlCol="0">
            <a:spAutoFit/>
          </a:bodyPr>
          <a:lstStyle/>
          <a:p>
            <a:r>
              <a:rPr lang="en-US" sz="3600" b="1">
                <a:latin typeface="Times New Roman" panose="02020603050405020304" pitchFamily="18" charset="0"/>
                <a:cs typeface="Times New Roman" panose="02020603050405020304" pitchFamily="18" charset="0"/>
              </a:rPr>
              <a:t>2</a:t>
            </a:r>
          </a:p>
        </p:txBody>
      </p:sp>
      <p:sp>
        <p:nvSpPr>
          <p:cNvPr id="23" name="TextBox 22">
            <a:extLst>
              <a:ext uri="{FF2B5EF4-FFF2-40B4-BE49-F238E27FC236}">
                <a16:creationId xmlns:a16="http://schemas.microsoft.com/office/drawing/2014/main" id="{A3460500-BDCB-49E5-82BF-A50744211976}"/>
              </a:ext>
            </a:extLst>
          </p:cNvPr>
          <p:cNvSpPr txBox="1"/>
          <p:nvPr/>
        </p:nvSpPr>
        <p:spPr>
          <a:xfrm>
            <a:off x="1841690" y="2605399"/>
            <a:ext cx="343435" cy="646331"/>
          </a:xfrm>
          <a:prstGeom prst="rect">
            <a:avLst/>
          </a:prstGeom>
          <a:noFill/>
        </p:spPr>
        <p:txBody>
          <a:bodyPr wrap="square" rtlCol="0">
            <a:spAutoFit/>
          </a:bodyPr>
          <a:lstStyle/>
          <a:p>
            <a:r>
              <a:rPr lang="en-US" sz="3600" b="1">
                <a:latin typeface="Times New Roman" panose="02020603050405020304" pitchFamily="18" charset="0"/>
                <a:cs typeface="Times New Roman" panose="02020603050405020304" pitchFamily="18" charset="0"/>
              </a:rPr>
              <a:t>0</a:t>
            </a:r>
          </a:p>
        </p:txBody>
      </p:sp>
      <p:sp>
        <p:nvSpPr>
          <p:cNvPr id="24" name="TextBox 23">
            <a:extLst>
              <a:ext uri="{FF2B5EF4-FFF2-40B4-BE49-F238E27FC236}">
                <a16:creationId xmlns:a16="http://schemas.microsoft.com/office/drawing/2014/main" id="{AA2A812D-3E1C-4231-8933-59019ED18789}"/>
              </a:ext>
            </a:extLst>
          </p:cNvPr>
          <p:cNvSpPr txBox="1"/>
          <p:nvPr/>
        </p:nvSpPr>
        <p:spPr>
          <a:xfrm>
            <a:off x="1605871" y="2605399"/>
            <a:ext cx="343435" cy="646331"/>
          </a:xfrm>
          <a:prstGeom prst="rect">
            <a:avLst/>
          </a:prstGeom>
          <a:noFill/>
        </p:spPr>
        <p:txBody>
          <a:bodyPr wrap="square" rtlCol="0">
            <a:spAutoFit/>
          </a:bodyPr>
          <a:lstStyle/>
          <a:p>
            <a:r>
              <a:rPr lang="en-US" sz="3600" b="1">
                <a:latin typeface="Times New Roman" panose="02020603050405020304" pitchFamily="18" charset="0"/>
                <a:cs typeface="Times New Roman" panose="02020603050405020304" pitchFamily="18" charset="0"/>
              </a:rPr>
              <a:t>0</a:t>
            </a:r>
          </a:p>
        </p:txBody>
      </p:sp>
      <p:sp>
        <p:nvSpPr>
          <p:cNvPr id="25" name="TextBox 24">
            <a:extLst>
              <a:ext uri="{FF2B5EF4-FFF2-40B4-BE49-F238E27FC236}">
                <a16:creationId xmlns:a16="http://schemas.microsoft.com/office/drawing/2014/main" id="{5EF3F824-6782-4B3B-8623-B2ED2CBC16CC}"/>
              </a:ext>
            </a:extLst>
          </p:cNvPr>
          <p:cNvSpPr txBox="1"/>
          <p:nvPr/>
        </p:nvSpPr>
        <p:spPr>
          <a:xfrm>
            <a:off x="1314481" y="2605399"/>
            <a:ext cx="343435" cy="646331"/>
          </a:xfrm>
          <a:prstGeom prst="rect">
            <a:avLst/>
          </a:prstGeom>
          <a:noFill/>
        </p:spPr>
        <p:txBody>
          <a:bodyPr wrap="square" rtlCol="0">
            <a:spAutoFit/>
          </a:bodyPr>
          <a:lstStyle/>
          <a:p>
            <a:r>
              <a:rPr lang="en-US" sz="3600" b="1">
                <a:latin typeface="Times New Roman" panose="02020603050405020304" pitchFamily="18" charset="0"/>
                <a:cs typeface="Times New Roman" panose="02020603050405020304" pitchFamily="18" charset="0"/>
              </a:rPr>
              <a:t>0</a:t>
            </a:r>
          </a:p>
        </p:txBody>
      </p:sp>
    </p:spTree>
    <p:extLst>
      <p:ext uri="{BB962C8B-B14F-4D97-AF65-F5344CB8AC3E}">
        <p14:creationId xmlns:p14="http://schemas.microsoft.com/office/powerpoint/2010/main" val="38978797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barn(inVertical)">
                                      <p:cBhvr>
                                        <p:cTn id="12" dur="500"/>
                                        <p:tgtEl>
                                          <p:spTgt spid="13"/>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barn(inVertical)">
                                      <p:cBhvr>
                                        <p:cTn id="17" dur="500"/>
                                        <p:tgtEl>
                                          <p:spTgt spid="14"/>
                                        </p:tgtEl>
                                      </p:cBhvr>
                                    </p:animEffect>
                                  </p:childTnLst>
                                </p:cTn>
                              </p:par>
                              <p:par>
                                <p:cTn id="18" presetID="16" presetClass="entr" presetSubtype="21" fill="hold" nodeType="withEffect">
                                  <p:stCondLst>
                                    <p:cond delay="0"/>
                                  </p:stCondLst>
                                  <p:childTnLst>
                                    <p:set>
                                      <p:cBhvr>
                                        <p:cTn id="19" dur="1" fill="hold">
                                          <p:stCondLst>
                                            <p:cond delay="0"/>
                                          </p:stCondLst>
                                        </p:cTn>
                                        <p:tgtEl>
                                          <p:spTgt spid="15"/>
                                        </p:tgtEl>
                                        <p:attrNameLst>
                                          <p:attrName>style.visibility</p:attrName>
                                        </p:attrNameLst>
                                      </p:cBhvr>
                                      <p:to>
                                        <p:strVal val="visible"/>
                                      </p:to>
                                    </p:set>
                                    <p:animEffect transition="in" filter="barn(inVertical)">
                                      <p:cBhvr>
                                        <p:cTn id="20" dur="500"/>
                                        <p:tgtEl>
                                          <p:spTgt spid="15"/>
                                        </p:tgtEl>
                                      </p:cBhvr>
                                    </p:animEffect>
                                  </p:childTnLst>
                                </p:cTn>
                              </p:par>
                            </p:childTnLst>
                          </p:cTn>
                        </p:par>
                      </p:childTnLst>
                    </p:cTn>
                  </p:par>
                  <p:par>
                    <p:cTn id="21" fill="hold">
                      <p:stCondLst>
                        <p:cond delay="indefinite"/>
                      </p:stCondLst>
                      <p:childTnLst>
                        <p:par>
                          <p:cTn id="22" fill="hold">
                            <p:stCondLst>
                              <p:cond delay="0"/>
                            </p:stCondLst>
                            <p:childTnLst>
                              <p:par>
                                <p:cTn id="23" presetID="16" presetClass="entr" presetSubtype="21" fill="hold" grpId="0" nodeType="clickEffect">
                                  <p:stCondLst>
                                    <p:cond delay="0"/>
                                  </p:stCondLst>
                                  <p:childTnLst>
                                    <p:set>
                                      <p:cBhvr>
                                        <p:cTn id="24" dur="1" fill="hold">
                                          <p:stCondLst>
                                            <p:cond delay="0"/>
                                          </p:stCondLst>
                                        </p:cTn>
                                        <p:tgtEl>
                                          <p:spTgt spid="16"/>
                                        </p:tgtEl>
                                        <p:attrNameLst>
                                          <p:attrName>style.visibility</p:attrName>
                                        </p:attrNameLst>
                                      </p:cBhvr>
                                      <p:to>
                                        <p:strVal val="visible"/>
                                      </p:to>
                                    </p:set>
                                    <p:animEffect transition="in" filter="barn(inVertical)">
                                      <p:cBhvr>
                                        <p:cTn id="25" dur="500"/>
                                        <p:tgtEl>
                                          <p:spTgt spid="16"/>
                                        </p:tgtEl>
                                      </p:cBhvr>
                                    </p:animEffect>
                                  </p:childTnLst>
                                </p:cTn>
                              </p:par>
                            </p:childTnLst>
                          </p:cTn>
                        </p:par>
                      </p:childTnLst>
                    </p:cTn>
                  </p:par>
                  <p:par>
                    <p:cTn id="26" fill="hold">
                      <p:stCondLst>
                        <p:cond delay="indefinite"/>
                      </p:stCondLst>
                      <p:childTnLst>
                        <p:par>
                          <p:cTn id="27" fill="hold">
                            <p:stCondLst>
                              <p:cond delay="0"/>
                            </p:stCondLst>
                            <p:childTnLst>
                              <p:par>
                                <p:cTn id="28" presetID="16" presetClass="entr" presetSubtype="21" fill="hold" grpId="0" nodeType="clickEffect">
                                  <p:stCondLst>
                                    <p:cond delay="0"/>
                                  </p:stCondLst>
                                  <p:childTnLst>
                                    <p:set>
                                      <p:cBhvr>
                                        <p:cTn id="29" dur="1" fill="hold">
                                          <p:stCondLst>
                                            <p:cond delay="0"/>
                                          </p:stCondLst>
                                        </p:cTn>
                                        <p:tgtEl>
                                          <p:spTgt spid="3"/>
                                        </p:tgtEl>
                                        <p:attrNameLst>
                                          <p:attrName>style.visibility</p:attrName>
                                        </p:attrNameLst>
                                      </p:cBhvr>
                                      <p:to>
                                        <p:strVal val="visible"/>
                                      </p:to>
                                    </p:set>
                                    <p:animEffect transition="in" filter="barn(inVertical)">
                                      <p:cBhvr>
                                        <p:cTn id="30" dur="500"/>
                                        <p:tgtEl>
                                          <p:spTgt spid="3"/>
                                        </p:tgtEl>
                                      </p:cBhvr>
                                    </p:animEffect>
                                  </p:childTnLst>
                                </p:cTn>
                              </p:par>
                            </p:childTnLst>
                          </p:cTn>
                        </p:par>
                      </p:childTnLst>
                    </p:cTn>
                  </p:par>
                  <p:par>
                    <p:cTn id="31" fill="hold">
                      <p:stCondLst>
                        <p:cond delay="indefinite"/>
                      </p:stCondLst>
                      <p:childTnLst>
                        <p:par>
                          <p:cTn id="32" fill="hold">
                            <p:stCondLst>
                              <p:cond delay="0"/>
                            </p:stCondLst>
                            <p:childTnLst>
                              <p:par>
                                <p:cTn id="33" presetID="16" presetClass="entr" presetSubtype="21" fill="hold" grpId="0" nodeType="clickEffect">
                                  <p:stCondLst>
                                    <p:cond delay="0"/>
                                  </p:stCondLst>
                                  <p:childTnLst>
                                    <p:set>
                                      <p:cBhvr>
                                        <p:cTn id="34" dur="1" fill="hold">
                                          <p:stCondLst>
                                            <p:cond delay="0"/>
                                          </p:stCondLst>
                                        </p:cTn>
                                        <p:tgtEl>
                                          <p:spTgt spid="4"/>
                                        </p:tgtEl>
                                        <p:attrNameLst>
                                          <p:attrName>style.visibility</p:attrName>
                                        </p:attrNameLst>
                                      </p:cBhvr>
                                      <p:to>
                                        <p:strVal val="visible"/>
                                      </p:to>
                                    </p:set>
                                    <p:animEffect transition="in" filter="barn(inVertical)">
                                      <p:cBhvr>
                                        <p:cTn id="35" dur="500"/>
                                        <p:tgtEl>
                                          <p:spTgt spid="4"/>
                                        </p:tgtEl>
                                      </p:cBhvr>
                                    </p:animEffect>
                                  </p:childTnLst>
                                </p:cTn>
                              </p:par>
                            </p:childTnLst>
                          </p:cTn>
                        </p:par>
                      </p:childTnLst>
                    </p:cTn>
                  </p:par>
                  <p:par>
                    <p:cTn id="36" fill="hold">
                      <p:stCondLst>
                        <p:cond delay="indefinite"/>
                      </p:stCondLst>
                      <p:childTnLst>
                        <p:par>
                          <p:cTn id="37" fill="hold">
                            <p:stCondLst>
                              <p:cond delay="0"/>
                            </p:stCondLst>
                            <p:childTnLst>
                              <p:par>
                                <p:cTn id="38" presetID="16" presetClass="entr" presetSubtype="21" fill="hold" grpId="0" nodeType="clickEffect">
                                  <p:stCondLst>
                                    <p:cond delay="0"/>
                                  </p:stCondLst>
                                  <p:childTnLst>
                                    <p:set>
                                      <p:cBhvr>
                                        <p:cTn id="39" dur="1" fill="hold">
                                          <p:stCondLst>
                                            <p:cond delay="0"/>
                                          </p:stCondLst>
                                        </p:cTn>
                                        <p:tgtEl>
                                          <p:spTgt spid="17"/>
                                        </p:tgtEl>
                                        <p:attrNameLst>
                                          <p:attrName>style.visibility</p:attrName>
                                        </p:attrNameLst>
                                      </p:cBhvr>
                                      <p:to>
                                        <p:strVal val="visible"/>
                                      </p:to>
                                    </p:set>
                                    <p:animEffect transition="in" filter="barn(inVertical)">
                                      <p:cBhvr>
                                        <p:cTn id="40" dur="500"/>
                                        <p:tgtEl>
                                          <p:spTgt spid="17"/>
                                        </p:tgtEl>
                                      </p:cBhvr>
                                    </p:animEffect>
                                  </p:childTnLst>
                                </p:cTn>
                              </p:par>
                            </p:childTnLst>
                          </p:cTn>
                        </p:par>
                      </p:childTnLst>
                    </p:cTn>
                  </p:par>
                  <p:par>
                    <p:cTn id="41" fill="hold">
                      <p:stCondLst>
                        <p:cond delay="indefinite"/>
                      </p:stCondLst>
                      <p:childTnLst>
                        <p:par>
                          <p:cTn id="42" fill="hold">
                            <p:stCondLst>
                              <p:cond delay="0"/>
                            </p:stCondLst>
                            <p:childTnLst>
                              <p:par>
                                <p:cTn id="43" presetID="16" presetClass="entr" presetSubtype="21" fill="hold" grpId="0" nodeType="clickEffect">
                                  <p:stCondLst>
                                    <p:cond delay="0"/>
                                  </p:stCondLst>
                                  <p:childTnLst>
                                    <p:set>
                                      <p:cBhvr>
                                        <p:cTn id="44" dur="1" fill="hold">
                                          <p:stCondLst>
                                            <p:cond delay="0"/>
                                          </p:stCondLst>
                                        </p:cTn>
                                        <p:tgtEl>
                                          <p:spTgt spid="5"/>
                                        </p:tgtEl>
                                        <p:attrNameLst>
                                          <p:attrName>style.visibility</p:attrName>
                                        </p:attrNameLst>
                                      </p:cBhvr>
                                      <p:to>
                                        <p:strVal val="visible"/>
                                      </p:to>
                                    </p:set>
                                    <p:animEffect transition="in" filter="barn(inVertical)">
                                      <p:cBhvr>
                                        <p:cTn id="45" dur="500"/>
                                        <p:tgtEl>
                                          <p:spTgt spid="5"/>
                                        </p:tgtEl>
                                      </p:cBhvr>
                                    </p:animEffect>
                                  </p:childTnLst>
                                </p:cTn>
                              </p:par>
                            </p:childTnLst>
                          </p:cTn>
                        </p:par>
                      </p:childTnLst>
                    </p:cTn>
                  </p:par>
                  <p:par>
                    <p:cTn id="46" fill="hold">
                      <p:stCondLst>
                        <p:cond delay="indefinite"/>
                      </p:stCondLst>
                      <p:childTnLst>
                        <p:par>
                          <p:cTn id="47" fill="hold">
                            <p:stCondLst>
                              <p:cond delay="0"/>
                            </p:stCondLst>
                            <p:childTnLst>
                              <p:par>
                                <p:cTn id="48" presetID="16" presetClass="entr" presetSubtype="21" fill="hold" grpId="0" nodeType="clickEffect">
                                  <p:stCondLst>
                                    <p:cond delay="0"/>
                                  </p:stCondLst>
                                  <p:childTnLst>
                                    <p:set>
                                      <p:cBhvr>
                                        <p:cTn id="49" dur="1" fill="hold">
                                          <p:stCondLst>
                                            <p:cond delay="0"/>
                                          </p:stCondLst>
                                        </p:cTn>
                                        <p:tgtEl>
                                          <p:spTgt spid="18"/>
                                        </p:tgtEl>
                                        <p:attrNameLst>
                                          <p:attrName>style.visibility</p:attrName>
                                        </p:attrNameLst>
                                      </p:cBhvr>
                                      <p:to>
                                        <p:strVal val="visible"/>
                                      </p:to>
                                    </p:set>
                                    <p:animEffect transition="in" filter="barn(inVertical)">
                                      <p:cBhvr>
                                        <p:cTn id="50" dur="500"/>
                                        <p:tgtEl>
                                          <p:spTgt spid="18"/>
                                        </p:tgtEl>
                                      </p:cBhvr>
                                    </p:animEffect>
                                  </p:childTnLst>
                                </p:cTn>
                              </p:par>
                            </p:childTnLst>
                          </p:cTn>
                        </p:par>
                      </p:childTnLst>
                    </p:cTn>
                  </p:par>
                  <p:par>
                    <p:cTn id="51" fill="hold">
                      <p:stCondLst>
                        <p:cond delay="indefinite"/>
                      </p:stCondLst>
                      <p:childTnLst>
                        <p:par>
                          <p:cTn id="52" fill="hold">
                            <p:stCondLst>
                              <p:cond delay="0"/>
                            </p:stCondLst>
                            <p:childTnLst>
                              <p:par>
                                <p:cTn id="53" presetID="16" presetClass="entr" presetSubtype="21" fill="hold" grpId="0" nodeType="clickEffect">
                                  <p:stCondLst>
                                    <p:cond delay="0"/>
                                  </p:stCondLst>
                                  <p:childTnLst>
                                    <p:set>
                                      <p:cBhvr>
                                        <p:cTn id="54" dur="1" fill="hold">
                                          <p:stCondLst>
                                            <p:cond delay="0"/>
                                          </p:stCondLst>
                                        </p:cTn>
                                        <p:tgtEl>
                                          <p:spTgt spid="6"/>
                                        </p:tgtEl>
                                        <p:attrNameLst>
                                          <p:attrName>style.visibility</p:attrName>
                                        </p:attrNameLst>
                                      </p:cBhvr>
                                      <p:to>
                                        <p:strVal val="visible"/>
                                      </p:to>
                                    </p:set>
                                    <p:animEffect transition="in" filter="barn(inVertical)">
                                      <p:cBhvr>
                                        <p:cTn id="55" dur="500"/>
                                        <p:tgtEl>
                                          <p:spTgt spid="6"/>
                                        </p:tgtEl>
                                      </p:cBhvr>
                                    </p:animEffect>
                                  </p:childTnLst>
                                </p:cTn>
                              </p:par>
                            </p:childTnLst>
                          </p:cTn>
                        </p:par>
                      </p:childTnLst>
                    </p:cTn>
                  </p:par>
                  <p:par>
                    <p:cTn id="56" fill="hold">
                      <p:stCondLst>
                        <p:cond delay="indefinite"/>
                      </p:stCondLst>
                      <p:childTnLst>
                        <p:par>
                          <p:cTn id="57" fill="hold">
                            <p:stCondLst>
                              <p:cond delay="0"/>
                            </p:stCondLst>
                            <p:childTnLst>
                              <p:par>
                                <p:cTn id="58" presetID="16" presetClass="entr" presetSubtype="21" fill="hold" grpId="0" nodeType="clickEffect">
                                  <p:stCondLst>
                                    <p:cond delay="0"/>
                                  </p:stCondLst>
                                  <p:childTnLst>
                                    <p:set>
                                      <p:cBhvr>
                                        <p:cTn id="59" dur="1" fill="hold">
                                          <p:stCondLst>
                                            <p:cond delay="0"/>
                                          </p:stCondLst>
                                        </p:cTn>
                                        <p:tgtEl>
                                          <p:spTgt spid="19"/>
                                        </p:tgtEl>
                                        <p:attrNameLst>
                                          <p:attrName>style.visibility</p:attrName>
                                        </p:attrNameLst>
                                      </p:cBhvr>
                                      <p:to>
                                        <p:strVal val="visible"/>
                                      </p:to>
                                    </p:set>
                                    <p:animEffect transition="in" filter="barn(inVertical)">
                                      <p:cBhvr>
                                        <p:cTn id="60" dur="500"/>
                                        <p:tgtEl>
                                          <p:spTgt spid="19"/>
                                        </p:tgtEl>
                                      </p:cBhvr>
                                    </p:animEffect>
                                  </p:childTnLst>
                                </p:cTn>
                              </p:par>
                            </p:childTnLst>
                          </p:cTn>
                        </p:par>
                      </p:childTnLst>
                    </p:cTn>
                  </p:par>
                  <p:par>
                    <p:cTn id="61" fill="hold">
                      <p:stCondLst>
                        <p:cond delay="indefinite"/>
                      </p:stCondLst>
                      <p:childTnLst>
                        <p:par>
                          <p:cTn id="62" fill="hold">
                            <p:stCondLst>
                              <p:cond delay="0"/>
                            </p:stCondLst>
                            <p:childTnLst>
                              <p:par>
                                <p:cTn id="63" presetID="16" presetClass="entr" presetSubtype="21" fill="hold" grpId="0" nodeType="clickEffect">
                                  <p:stCondLst>
                                    <p:cond delay="0"/>
                                  </p:stCondLst>
                                  <p:childTnLst>
                                    <p:set>
                                      <p:cBhvr>
                                        <p:cTn id="64" dur="1" fill="hold">
                                          <p:stCondLst>
                                            <p:cond delay="0"/>
                                          </p:stCondLst>
                                        </p:cTn>
                                        <p:tgtEl>
                                          <p:spTgt spid="7"/>
                                        </p:tgtEl>
                                        <p:attrNameLst>
                                          <p:attrName>style.visibility</p:attrName>
                                        </p:attrNameLst>
                                      </p:cBhvr>
                                      <p:to>
                                        <p:strVal val="visible"/>
                                      </p:to>
                                    </p:set>
                                    <p:animEffect transition="in" filter="barn(inVertical)">
                                      <p:cBhvr>
                                        <p:cTn id="65" dur="500"/>
                                        <p:tgtEl>
                                          <p:spTgt spid="7"/>
                                        </p:tgtEl>
                                      </p:cBhvr>
                                    </p:animEffect>
                                  </p:childTnLst>
                                </p:cTn>
                              </p:par>
                            </p:childTnLst>
                          </p:cTn>
                        </p:par>
                      </p:childTnLst>
                    </p:cTn>
                  </p:par>
                  <p:par>
                    <p:cTn id="66" fill="hold">
                      <p:stCondLst>
                        <p:cond delay="indefinite"/>
                      </p:stCondLst>
                      <p:childTnLst>
                        <p:par>
                          <p:cTn id="67" fill="hold">
                            <p:stCondLst>
                              <p:cond delay="0"/>
                            </p:stCondLst>
                            <p:childTnLst>
                              <p:par>
                                <p:cTn id="68" presetID="16" presetClass="entr" presetSubtype="21" fill="hold" grpId="0" nodeType="clickEffect">
                                  <p:stCondLst>
                                    <p:cond delay="0"/>
                                  </p:stCondLst>
                                  <p:childTnLst>
                                    <p:set>
                                      <p:cBhvr>
                                        <p:cTn id="69" dur="1" fill="hold">
                                          <p:stCondLst>
                                            <p:cond delay="0"/>
                                          </p:stCondLst>
                                        </p:cTn>
                                        <p:tgtEl>
                                          <p:spTgt spid="20"/>
                                        </p:tgtEl>
                                        <p:attrNameLst>
                                          <p:attrName>style.visibility</p:attrName>
                                        </p:attrNameLst>
                                      </p:cBhvr>
                                      <p:to>
                                        <p:strVal val="visible"/>
                                      </p:to>
                                    </p:set>
                                    <p:animEffect transition="in" filter="barn(inVertical)">
                                      <p:cBhvr>
                                        <p:cTn id="70" dur="500"/>
                                        <p:tgtEl>
                                          <p:spTgt spid="20"/>
                                        </p:tgtEl>
                                      </p:cBhvr>
                                    </p:animEffect>
                                  </p:childTnLst>
                                </p:cTn>
                              </p:par>
                            </p:childTnLst>
                          </p:cTn>
                        </p:par>
                      </p:childTnLst>
                    </p:cTn>
                  </p:par>
                  <p:par>
                    <p:cTn id="71" fill="hold">
                      <p:stCondLst>
                        <p:cond delay="indefinite"/>
                      </p:stCondLst>
                      <p:childTnLst>
                        <p:par>
                          <p:cTn id="72" fill="hold">
                            <p:stCondLst>
                              <p:cond delay="0"/>
                            </p:stCondLst>
                            <p:childTnLst>
                              <p:par>
                                <p:cTn id="73" presetID="16" presetClass="entr" presetSubtype="21" fill="hold" grpId="0" nodeType="clickEffect">
                                  <p:stCondLst>
                                    <p:cond delay="0"/>
                                  </p:stCondLst>
                                  <p:childTnLst>
                                    <p:set>
                                      <p:cBhvr>
                                        <p:cTn id="74" dur="1" fill="hold">
                                          <p:stCondLst>
                                            <p:cond delay="0"/>
                                          </p:stCondLst>
                                        </p:cTn>
                                        <p:tgtEl>
                                          <p:spTgt spid="21"/>
                                        </p:tgtEl>
                                        <p:attrNameLst>
                                          <p:attrName>style.visibility</p:attrName>
                                        </p:attrNameLst>
                                      </p:cBhvr>
                                      <p:to>
                                        <p:strVal val="visible"/>
                                      </p:to>
                                    </p:set>
                                    <p:animEffect transition="in" filter="barn(inVertical)">
                                      <p:cBhvr>
                                        <p:cTn id="75" dur="500"/>
                                        <p:tgtEl>
                                          <p:spTgt spid="21"/>
                                        </p:tgtEl>
                                      </p:cBhvr>
                                    </p:animEffect>
                                  </p:childTnLst>
                                </p:cTn>
                              </p:par>
                            </p:childTnLst>
                          </p:cTn>
                        </p:par>
                      </p:childTnLst>
                    </p:cTn>
                  </p:par>
                  <p:par>
                    <p:cTn id="76" fill="hold">
                      <p:stCondLst>
                        <p:cond delay="indefinite"/>
                      </p:stCondLst>
                      <p:childTnLst>
                        <p:par>
                          <p:cTn id="77" fill="hold">
                            <p:stCondLst>
                              <p:cond delay="0"/>
                            </p:stCondLst>
                            <p:childTnLst>
                              <p:par>
                                <p:cTn id="78" presetID="16" presetClass="entr" presetSubtype="21" fill="hold" grpId="0" nodeType="clickEffect">
                                  <p:stCondLst>
                                    <p:cond delay="0"/>
                                  </p:stCondLst>
                                  <p:childTnLst>
                                    <p:set>
                                      <p:cBhvr>
                                        <p:cTn id="79" dur="1" fill="hold">
                                          <p:stCondLst>
                                            <p:cond delay="0"/>
                                          </p:stCondLst>
                                        </p:cTn>
                                        <p:tgtEl>
                                          <p:spTgt spid="8"/>
                                        </p:tgtEl>
                                        <p:attrNameLst>
                                          <p:attrName>style.visibility</p:attrName>
                                        </p:attrNameLst>
                                      </p:cBhvr>
                                      <p:to>
                                        <p:strVal val="visible"/>
                                      </p:to>
                                    </p:set>
                                    <p:animEffect transition="in" filter="barn(inVertical)">
                                      <p:cBhvr>
                                        <p:cTn id="80" dur="500"/>
                                        <p:tgtEl>
                                          <p:spTgt spid="8"/>
                                        </p:tgtEl>
                                      </p:cBhvr>
                                    </p:animEffect>
                                  </p:childTnLst>
                                </p:cTn>
                              </p:par>
                            </p:childTnLst>
                          </p:cTn>
                        </p:par>
                      </p:childTnLst>
                    </p:cTn>
                  </p:par>
                  <p:par>
                    <p:cTn id="81" fill="hold">
                      <p:stCondLst>
                        <p:cond delay="indefinite"/>
                      </p:stCondLst>
                      <p:childTnLst>
                        <p:par>
                          <p:cTn id="82" fill="hold">
                            <p:stCondLst>
                              <p:cond delay="0"/>
                            </p:stCondLst>
                            <p:childTnLst>
                              <p:par>
                                <p:cTn id="83" presetID="16" presetClass="entr" presetSubtype="21" fill="hold" grpId="0" nodeType="clickEffect">
                                  <p:stCondLst>
                                    <p:cond delay="0"/>
                                  </p:stCondLst>
                                  <p:childTnLst>
                                    <p:set>
                                      <p:cBhvr>
                                        <p:cTn id="84" dur="1" fill="hold">
                                          <p:stCondLst>
                                            <p:cond delay="0"/>
                                          </p:stCondLst>
                                        </p:cTn>
                                        <p:tgtEl>
                                          <p:spTgt spid="22"/>
                                        </p:tgtEl>
                                        <p:attrNameLst>
                                          <p:attrName>style.visibility</p:attrName>
                                        </p:attrNameLst>
                                      </p:cBhvr>
                                      <p:to>
                                        <p:strVal val="visible"/>
                                      </p:to>
                                    </p:set>
                                    <p:animEffect transition="in" filter="barn(inVertical)">
                                      <p:cBhvr>
                                        <p:cTn id="85" dur="500"/>
                                        <p:tgtEl>
                                          <p:spTgt spid="22"/>
                                        </p:tgtEl>
                                      </p:cBhvr>
                                    </p:animEffect>
                                  </p:childTnLst>
                                </p:cTn>
                              </p:par>
                            </p:childTnLst>
                          </p:cTn>
                        </p:par>
                      </p:childTnLst>
                    </p:cTn>
                  </p:par>
                  <p:par>
                    <p:cTn id="86" fill="hold">
                      <p:stCondLst>
                        <p:cond delay="indefinite"/>
                      </p:stCondLst>
                      <p:childTnLst>
                        <p:par>
                          <p:cTn id="87" fill="hold">
                            <p:stCondLst>
                              <p:cond delay="0"/>
                            </p:stCondLst>
                            <p:childTnLst>
                              <p:par>
                                <p:cTn id="88" presetID="16" presetClass="entr" presetSubtype="21" fill="hold" grpId="0" nodeType="clickEffect">
                                  <p:stCondLst>
                                    <p:cond delay="0"/>
                                  </p:stCondLst>
                                  <p:childTnLst>
                                    <p:set>
                                      <p:cBhvr>
                                        <p:cTn id="89" dur="1" fill="hold">
                                          <p:stCondLst>
                                            <p:cond delay="0"/>
                                          </p:stCondLst>
                                        </p:cTn>
                                        <p:tgtEl>
                                          <p:spTgt spid="9"/>
                                        </p:tgtEl>
                                        <p:attrNameLst>
                                          <p:attrName>style.visibility</p:attrName>
                                        </p:attrNameLst>
                                      </p:cBhvr>
                                      <p:to>
                                        <p:strVal val="visible"/>
                                      </p:to>
                                    </p:set>
                                    <p:animEffect transition="in" filter="barn(inVertical)">
                                      <p:cBhvr>
                                        <p:cTn id="90" dur="500"/>
                                        <p:tgtEl>
                                          <p:spTgt spid="9"/>
                                        </p:tgtEl>
                                      </p:cBhvr>
                                    </p:animEffect>
                                  </p:childTnLst>
                                </p:cTn>
                              </p:par>
                            </p:childTnLst>
                          </p:cTn>
                        </p:par>
                      </p:childTnLst>
                    </p:cTn>
                  </p:par>
                  <p:par>
                    <p:cTn id="91" fill="hold">
                      <p:stCondLst>
                        <p:cond delay="indefinite"/>
                      </p:stCondLst>
                      <p:childTnLst>
                        <p:par>
                          <p:cTn id="92" fill="hold">
                            <p:stCondLst>
                              <p:cond delay="0"/>
                            </p:stCondLst>
                            <p:childTnLst>
                              <p:par>
                                <p:cTn id="93" presetID="16" presetClass="entr" presetSubtype="21" fill="hold" grpId="0" nodeType="clickEffect">
                                  <p:stCondLst>
                                    <p:cond delay="0"/>
                                  </p:stCondLst>
                                  <p:childTnLst>
                                    <p:set>
                                      <p:cBhvr>
                                        <p:cTn id="94" dur="1" fill="hold">
                                          <p:stCondLst>
                                            <p:cond delay="0"/>
                                          </p:stCondLst>
                                        </p:cTn>
                                        <p:tgtEl>
                                          <p:spTgt spid="23"/>
                                        </p:tgtEl>
                                        <p:attrNameLst>
                                          <p:attrName>style.visibility</p:attrName>
                                        </p:attrNameLst>
                                      </p:cBhvr>
                                      <p:to>
                                        <p:strVal val="visible"/>
                                      </p:to>
                                    </p:set>
                                    <p:animEffect transition="in" filter="barn(inVertical)">
                                      <p:cBhvr>
                                        <p:cTn id="95" dur="500"/>
                                        <p:tgtEl>
                                          <p:spTgt spid="23"/>
                                        </p:tgtEl>
                                      </p:cBhvr>
                                    </p:animEffect>
                                  </p:childTnLst>
                                </p:cTn>
                              </p:par>
                            </p:childTnLst>
                          </p:cTn>
                        </p:par>
                      </p:childTnLst>
                    </p:cTn>
                  </p:par>
                  <p:par>
                    <p:cTn id="96" fill="hold">
                      <p:stCondLst>
                        <p:cond delay="indefinite"/>
                      </p:stCondLst>
                      <p:childTnLst>
                        <p:par>
                          <p:cTn id="97" fill="hold">
                            <p:stCondLst>
                              <p:cond delay="0"/>
                            </p:stCondLst>
                            <p:childTnLst>
                              <p:par>
                                <p:cTn id="98" presetID="16" presetClass="entr" presetSubtype="21" fill="hold" grpId="0" nodeType="clickEffect">
                                  <p:stCondLst>
                                    <p:cond delay="0"/>
                                  </p:stCondLst>
                                  <p:childTnLst>
                                    <p:set>
                                      <p:cBhvr>
                                        <p:cTn id="99" dur="1" fill="hold">
                                          <p:stCondLst>
                                            <p:cond delay="0"/>
                                          </p:stCondLst>
                                        </p:cTn>
                                        <p:tgtEl>
                                          <p:spTgt spid="10"/>
                                        </p:tgtEl>
                                        <p:attrNameLst>
                                          <p:attrName>style.visibility</p:attrName>
                                        </p:attrNameLst>
                                      </p:cBhvr>
                                      <p:to>
                                        <p:strVal val="visible"/>
                                      </p:to>
                                    </p:set>
                                    <p:animEffect transition="in" filter="barn(inVertical)">
                                      <p:cBhvr>
                                        <p:cTn id="100" dur="500"/>
                                        <p:tgtEl>
                                          <p:spTgt spid="10"/>
                                        </p:tgtEl>
                                      </p:cBhvr>
                                    </p:animEffect>
                                  </p:childTnLst>
                                </p:cTn>
                              </p:par>
                            </p:childTnLst>
                          </p:cTn>
                        </p:par>
                      </p:childTnLst>
                    </p:cTn>
                  </p:par>
                  <p:par>
                    <p:cTn id="101" fill="hold">
                      <p:stCondLst>
                        <p:cond delay="indefinite"/>
                      </p:stCondLst>
                      <p:childTnLst>
                        <p:par>
                          <p:cTn id="102" fill="hold">
                            <p:stCondLst>
                              <p:cond delay="0"/>
                            </p:stCondLst>
                            <p:childTnLst>
                              <p:par>
                                <p:cTn id="103" presetID="16" presetClass="entr" presetSubtype="21" fill="hold" grpId="0" nodeType="clickEffect">
                                  <p:stCondLst>
                                    <p:cond delay="0"/>
                                  </p:stCondLst>
                                  <p:childTnLst>
                                    <p:set>
                                      <p:cBhvr>
                                        <p:cTn id="104" dur="1" fill="hold">
                                          <p:stCondLst>
                                            <p:cond delay="0"/>
                                          </p:stCondLst>
                                        </p:cTn>
                                        <p:tgtEl>
                                          <p:spTgt spid="24"/>
                                        </p:tgtEl>
                                        <p:attrNameLst>
                                          <p:attrName>style.visibility</p:attrName>
                                        </p:attrNameLst>
                                      </p:cBhvr>
                                      <p:to>
                                        <p:strVal val="visible"/>
                                      </p:to>
                                    </p:set>
                                    <p:animEffect transition="in" filter="barn(inVertical)">
                                      <p:cBhvr>
                                        <p:cTn id="105" dur="500"/>
                                        <p:tgtEl>
                                          <p:spTgt spid="24"/>
                                        </p:tgtEl>
                                      </p:cBhvr>
                                    </p:animEffect>
                                  </p:childTnLst>
                                </p:cTn>
                              </p:par>
                            </p:childTnLst>
                          </p:cTn>
                        </p:par>
                      </p:childTnLst>
                    </p:cTn>
                  </p:par>
                  <p:par>
                    <p:cTn id="106" fill="hold">
                      <p:stCondLst>
                        <p:cond delay="indefinite"/>
                      </p:stCondLst>
                      <p:childTnLst>
                        <p:par>
                          <p:cTn id="107" fill="hold">
                            <p:stCondLst>
                              <p:cond delay="0"/>
                            </p:stCondLst>
                            <p:childTnLst>
                              <p:par>
                                <p:cTn id="108" presetID="16" presetClass="entr" presetSubtype="21" fill="hold" grpId="0" nodeType="clickEffect">
                                  <p:stCondLst>
                                    <p:cond delay="0"/>
                                  </p:stCondLst>
                                  <p:childTnLst>
                                    <p:set>
                                      <p:cBhvr>
                                        <p:cTn id="109" dur="1" fill="hold">
                                          <p:stCondLst>
                                            <p:cond delay="0"/>
                                          </p:stCondLst>
                                        </p:cTn>
                                        <p:tgtEl>
                                          <p:spTgt spid="11"/>
                                        </p:tgtEl>
                                        <p:attrNameLst>
                                          <p:attrName>style.visibility</p:attrName>
                                        </p:attrNameLst>
                                      </p:cBhvr>
                                      <p:to>
                                        <p:strVal val="visible"/>
                                      </p:to>
                                    </p:set>
                                    <p:animEffect transition="in" filter="barn(inVertical)">
                                      <p:cBhvr>
                                        <p:cTn id="110" dur="500"/>
                                        <p:tgtEl>
                                          <p:spTgt spid="11"/>
                                        </p:tgtEl>
                                      </p:cBhvr>
                                    </p:animEffect>
                                  </p:childTnLst>
                                </p:cTn>
                              </p:par>
                            </p:childTnLst>
                          </p:cTn>
                        </p:par>
                      </p:childTnLst>
                    </p:cTn>
                  </p:par>
                  <p:par>
                    <p:cTn id="111" fill="hold">
                      <p:stCondLst>
                        <p:cond delay="indefinite"/>
                      </p:stCondLst>
                      <p:childTnLst>
                        <p:par>
                          <p:cTn id="112" fill="hold">
                            <p:stCondLst>
                              <p:cond delay="0"/>
                            </p:stCondLst>
                            <p:childTnLst>
                              <p:par>
                                <p:cTn id="113" presetID="16" presetClass="entr" presetSubtype="21" fill="hold" grpId="0" nodeType="clickEffect">
                                  <p:stCondLst>
                                    <p:cond delay="0"/>
                                  </p:stCondLst>
                                  <p:childTnLst>
                                    <p:set>
                                      <p:cBhvr>
                                        <p:cTn id="114" dur="1" fill="hold">
                                          <p:stCondLst>
                                            <p:cond delay="0"/>
                                          </p:stCondLst>
                                        </p:cTn>
                                        <p:tgtEl>
                                          <p:spTgt spid="25"/>
                                        </p:tgtEl>
                                        <p:attrNameLst>
                                          <p:attrName>style.visibility</p:attrName>
                                        </p:attrNameLst>
                                      </p:cBhvr>
                                      <p:to>
                                        <p:strVal val="visible"/>
                                      </p:to>
                                    </p:set>
                                    <p:animEffect transition="in" filter="barn(inVertical)">
                                      <p:cBhvr>
                                        <p:cTn id="115" dur="500"/>
                                        <p:tgtEl>
                                          <p:spTgt spid="25"/>
                                        </p:tgtEl>
                                      </p:cBhvr>
                                    </p:animEffect>
                                  </p:childTnLst>
                                </p:cTn>
                              </p:par>
                            </p:childTnLst>
                          </p:cTn>
                        </p:par>
                      </p:childTnLst>
                    </p:cTn>
                  </p:par>
                  <p:par>
                    <p:cTn id="116" fill="hold">
                      <p:stCondLst>
                        <p:cond delay="indefinite"/>
                      </p:stCondLst>
                      <p:childTnLst>
                        <p:par>
                          <p:cTn id="117" fill="hold">
                            <p:stCondLst>
                              <p:cond delay="0"/>
                            </p:stCondLst>
                            <p:childTnLst>
                              <p:par>
                                <p:cTn id="118" presetID="16" presetClass="entr" presetSubtype="21" fill="hold" grpId="0" nodeType="clickEffect">
                                  <p:stCondLst>
                                    <p:cond delay="0"/>
                                  </p:stCondLst>
                                  <p:childTnLst>
                                    <p:set>
                                      <p:cBhvr>
                                        <p:cTn id="119" dur="1" fill="hold">
                                          <p:stCondLst>
                                            <p:cond delay="0"/>
                                          </p:stCondLst>
                                        </p:cTn>
                                        <p:tgtEl>
                                          <p:spTgt spid="12"/>
                                        </p:tgtEl>
                                        <p:attrNameLst>
                                          <p:attrName>style.visibility</p:attrName>
                                        </p:attrNameLst>
                                      </p:cBhvr>
                                      <p:to>
                                        <p:strVal val="visible"/>
                                      </p:to>
                                    </p:set>
                                    <p:animEffect transition="in" filter="barn(inVertical)">
                                      <p:cBhvr>
                                        <p:cTn id="120"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P spid="4" grpId="0"/>
      <p:bldP spid="5" grpId="0"/>
      <p:bldP spid="6" grpId="0"/>
      <p:bldP spid="7" grpId="0"/>
      <p:bldP spid="8" grpId="0"/>
      <p:bldP spid="9" grpId="0"/>
      <p:bldP spid="10" grpId="0"/>
      <p:bldP spid="11" grpId="0"/>
      <p:bldP spid="12" grpId="0" animBg="1"/>
      <p:bldP spid="13" grpId="0"/>
      <p:bldP spid="16" grpId="0"/>
      <p:bldP spid="17" grpId="0"/>
      <p:bldP spid="18" grpId="0"/>
      <p:bldP spid="19" grpId="0"/>
      <p:bldP spid="20" grpId="0"/>
      <p:bldP spid="21" grpId="0"/>
      <p:bldP spid="22" grpId="0"/>
      <p:bldP spid="23" grpId="0"/>
      <p:bldP spid="24" grpId="0"/>
      <p:bldP spid="25"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Text Box 2">
            <a:extLst>
              <a:ext uri="{FF2B5EF4-FFF2-40B4-BE49-F238E27FC236}">
                <a16:creationId xmlns:a16="http://schemas.microsoft.com/office/drawing/2014/main" id="{13AEC269-2439-4A4E-9B16-7946E6BD39E2}"/>
              </a:ext>
            </a:extLst>
          </p:cNvPr>
          <p:cNvSpPr txBox="1">
            <a:spLocks noChangeArrowheads="1"/>
          </p:cNvSpPr>
          <p:nvPr/>
        </p:nvSpPr>
        <p:spPr bwMode="auto">
          <a:xfrm>
            <a:off x="2717800" y="2697164"/>
            <a:ext cx="533400" cy="579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Arial" panose="020B0604020202020204" pitchFamily="34" charset="0"/>
                <a:cs typeface="Times New Roman" panose="02020603050405020304" pitchFamily="18" charset="0"/>
              </a:defRPr>
            </a:lvl1pPr>
            <a:lvl2pPr marL="742950" indent="-285750">
              <a:defRPr sz="3200">
                <a:solidFill>
                  <a:schemeClr val="tx1"/>
                </a:solidFill>
                <a:latin typeface="Arial" panose="020B0604020202020204" pitchFamily="34" charset="0"/>
                <a:cs typeface="Times New Roman" panose="02020603050405020304" pitchFamily="18" charset="0"/>
              </a:defRPr>
            </a:lvl2pPr>
            <a:lvl3pPr marL="1143000" indent="-228600">
              <a:defRPr sz="3200">
                <a:solidFill>
                  <a:schemeClr val="tx1"/>
                </a:solidFill>
                <a:latin typeface="Arial" panose="020B0604020202020204" pitchFamily="34" charset="0"/>
                <a:cs typeface="Times New Roman" panose="02020603050405020304" pitchFamily="18" charset="0"/>
              </a:defRPr>
            </a:lvl3pPr>
            <a:lvl4pPr marL="1600200" indent="-228600">
              <a:defRPr sz="3200">
                <a:solidFill>
                  <a:schemeClr val="tx1"/>
                </a:solidFill>
                <a:latin typeface="Arial" panose="020B0604020202020204" pitchFamily="34" charset="0"/>
                <a:cs typeface="Times New Roman" panose="02020603050405020304" pitchFamily="18" charset="0"/>
              </a:defRPr>
            </a:lvl4pPr>
            <a:lvl5pPr marL="2057400" indent="-228600">
              <a:defRPr sz="3200">
                <a:solidFill>
                  <a:schemeClr val="tx1"/>
                </a:solidFill>
                <a:latin typeface="Arial" panose="020B0604020202020204" pitchFamily="34" charset="0"/>
                <a:cs typeface="Times New Roman" panose="02020603050405020304" pitchFamily="18" charset="0"/>
              </a:defRPr>
            </a:lvl5pPr>
            <a:lvl6pPr marL="2514600" indent="-228600" eaLnBrk="0" fontAlgn="base" hangingPunct="0">
              <a:spcBef>
                <a:spcPct val="0"/>
              </a:spcBef>
              <a:spcAft>
                <a:spcPct val="0"/>
              </a:spcAft>
              <a:defRPr sz="3200">
                <a:solidFill>
                  <a:schemeClr val="tx1"/>
                </a:solidFill>
                <a:latin typeface="Arial" panose="020B0604020202020204" pitchFamily="34" charset="0"/>
                <a:cs typeface="Times New Roman" panose="02020603050405020304" pitchFamily="18" charset="0"/>
              </a:defRPr>
            </a:lvl6pPr>
            <a:lvl7pPr marL="2971800" indent="-228600" eaLnBrk="0" fontAlgn="base" hangingPunct="0">
              <a:spcBef>
                <a:spcPct val="0"/>
              </a:spcBef>
              <a:spcAft>
                <a:spcPct val="0"/>
              </a:spcAft>
              <a:defRPr sz="3200">
                <a:solidFill>
                  <a:schemeClr val="tx1"/>
                </a:solidFill>
                <a:latin typeface="Arial" panose="020B0604020202020204" pitchFamily="34" charset="0"/>
                <a:cs typeface="Times New Roman" panose="02020603050405020304" pitchFamily="18" charset="0"/>
              </a:defRPr>
            </a:lvl7pPr>
            <a:lvl8pPr marL="3429000" indent="-228600" eaLnBrk="0" fontAlgn="base" hangingPunct="0">
              <a:spcBef>
                <a:spcPct val="0"/>
              </a:spcBef>
              <a:spcAft>
                <a:spcPct val="0"/>
              </a:spcAft>
              <a:defRPr sz="3200">
                <a:solidFill>
                  <a:schemeClr val="tx1"/>
                </a:solidFill>
                <a:latin typeface="Arial" panose="020B0604020202020204" pitchFamily="34" charset="0"/>
                <a:cs typeface="Times New Roman" panose="02020603050405020304" pitchFamily="18" charset="0"/>
              </a:defRPr>
            </a:lvl8pPr>
            <a:lvl9pPr marL="3886200" indent="-228600" eaLnBrk="0" fontAlgn="base" hangingPunct="0">
              <a:spcBef>
                <a:spcPct val="0"/>
              </a:spcBef>
              <a:spcAft>
                <a:spcPct val="0"/>
              </a:spcAft>
              <a:defRPr sz="3200">
                <a:solidFill>
                  <a:schemeClr val="tx1"/>
                </a:solidFill>
                <a:latin typeface="Arial" panose="020B0604020202020204" pitchFamily="34" charset="0"/>
                <a:cs typeface="Times New Roman" panose="02020603050405020304" pitchFamily="18" charset="0"/>
              </a:defRPr>
            </a:lvl9pPr>
          </a:lstStyle>
          <a:p>
            <a:r>
              <a:rPr lang="en-US" altLang="en-US" b="1">
                <a:solidFill>
                  <a:srgbClr val="6600FF"/>
                </a:solidFill>
                <a:latin typeface="Times New Roman" panose="02020603050405020304" pitchFamily="18" charset="0"/>
              </a:rPr>
              <a:t>3  </a:t>
            </a:r>
          </a:p>
        </p:txBody>
      </p:sp>
      <p:sp>
        <p:nvSpPr>
          <p:cNvPr id="30" name="Text Box 4">
            <a:extLst>
              <a:ext uri="{FF2B5EF4-FFF2-40B4-BE49-F238E27FC236}">
                <a16:creationId xmlns:a16="http://schemas.microsoft.com/office/drawing/2014/main" id="{018E626F-6149-4FEA-9C7C-E1582E722207}"/>
              </a:ext>
            </a:extLst>
          </p:cNvPr>
          <p:cNvSpPr txBox="1">
            <a:spLocks noChangeArrowheads="1"/>
          </p:cNvSpPr>
          <p:nvPr/>
        </p:nvSpPr>
        <p:spPr bwMode="auto">
          <a:xfrm>
            <a:off x="2438400" y="83820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Arial" panose="020B0604020202020204" pitchFamily="34" charset="0"/>
                <a:cs typeface="Times New Roman" panose="02020603050405020304" pitchFamily="18" charset="0"/>
              </a:defRPr>
            </a:lvl1pPr>
            <a:lvl2pPr marL="742950" indent="-285750">
              <a:defRPr sz="3200">
                <a:solidFill>
                  <a:schemeClr val="tx1"/>
                </a:solidFill>
                <a:latin typeface="Arial" panose="020B0604020202020204" pitchFamily="34" charset="0"/>
                <a:cs typeface="Times New Roman" panose="02020603050405020304" pitchFamily="18" charset="0"/>
              </a:defRPr>
            </a:lvl2pPr>
            <a:lvl3pPr marL="1143000" indent="-228600">
              <a:defRPr sz="3200">
                <a:solidFill>
                  <a:schemeClr val="tx1"/>
                </a:solidFill>
                <a:latin typeface="Arial" panose="020B0604020202020204" pitchFamily="34" charset="0"/>
                <a:cs typeface="Times New Roman" panose="02020603050405020304" pitchFamily="18" charset="0"/>
              </a:defRPr>
            </a:lvl3pPr>
            <a:lvl4pPr marL="1600200" indent="-228600">
              <a:defRPr sz="3200">
                <a:solidFill>
                  <a:schemeClr val="tx1"/>
                </a:solidFill>
                <a:latin typeface="Arial" panose="020B0604020202020204" pitchFamily="34" charset="0"/>
                <a:cs typeface="Times New Roman" panose="02020603050405020304" pitchFamily="18" charset="0"/>
              </a:defRPr>
            </a:lvl4pPr>
            <a:lvl5pPr marL="2057400" indent="-228600">
              <a:defRPr sz="3200">
                <a:solidFill>
                  <a:schemeClr val="tx1"/>
                </a:solidFill>
                <a:latin typeface="Arial" panose="020B0604020202020204" pitchFamily="34" charset="0"/>
                <a:cs typeface="Times New Roman" panose="02020603050405020304" pitchFamily="18" charset="0"/>
              </a:defRPr>
            </a:lvl5pPr>
            <a:lvl6pPr marL="2514600" indent="-228600" eaLnBrk="0" fontAlgn="base" hangingPunct="0">
              <a:spcBef>
                <a:spcPct val="0"/>
              </a:spcBef>
              <a:spcAft>
                <a:spcPct val="0"/>
              </a:spcAft>
              <a:defRPr sz="3200">
                <a:solidFill>
                  <a:schemeClr val="tx1"/>
                </a:solidFill>
                <a:latin typeface="Arial" panose="020B0604020202020204" pitchFamily="34" charset="0"/>
                <a:cs typeface="Times New Roman" panose="02020603050405020304" pitchFamily="18" charset="0"/>
              </a:defRPr>
            </a:lvl6pPr>
            <a:lvl7pPr marL="2971800" indent="-228600" eaLnBrk="0" fontAlgn="base" hangingPunct="0">
              <a:spcBef>
                <a:spcPct val="0"/>
              </a:spcBef>
              <a:spcAft>
                <a:spcPct val="0"/>
              </a:spcAft>
              <a:defRPr sz="3200">
                <a:solidFill>
                  <a:schemeClr val="tx1"/>
                </a:solidFill>
                <a:latin typeface="Arial" panose="020B0604020202020204" pitchFamily="34" charset="0"/>
                <a:cs typeface="Times New Roman" panose="02020603050405020304" pitchFamily="18" charset="0"/>
              </a:defRPr>
            </a:lvl7pPr>
            <a:lvl8pPr marL="3429000" indent="-228600" eaLnBrk="0" fontAlgn="base" hangingPunct="0">
              <a:spcBef>
                <a:spcPct val="0"/>
              </a:spcBef>
              <a:spcAft>
                <a:spcPct val="0"/>
              </a:spcAft>
              <a:defRPr sz="3200">
                <a:solidFill>
                  <a:schemeClr val="tx1"/>
                </a:solidFill>
                <a:latin typeface="Arial" panose="020B0604020202020204" pitchFamily="34" charset="0"/>
                <a:cs typeface="Times New Roman" panose="02020603050405020304" pitchFamily="18" charset="0"/>
              </a:defRPr>
            </a:lvl8pPr>
            <a:lvl9pPr marL="3886200" indent="-228600" eaLnBrk="0" fontAlgn="base" hangingPunct="0">
              <a:spcBef>
                <a:spcPct val="0"/>
              </a:spcBef>
              <a:spcAft>
                <a:spcPct val="0"/>
              </a:spcAft>
              <a:defRPr sz="3200">
                <a:solidFill>
                  <a:schemeClr val="tx1"/>
                </a:solidFill>
                <a:latin typeface="Arial" panose="020B0604020202020204" pitchFamily="34" charset="0"/>
                <a:cs typeface="Times New Roman" panose="02020603050405020304" pitchFamily="18" charset="0"/>
              </a:defRPr>
            </a:lvl9pPr>
          </a:lstStyle>
          <a:p>
            <a:r>
              <a:rPr lang="en-US" altLang="en-US" sz="2400" b="1">
                <a:solidFill>
                  <a:srgbClr val="6600FF"/>
                </a:solidFill>
                <a:latin typeface="Times New Roman" panose="02020603050405020304" pitchFamily="18" charset="0"/>
              </a:rPr>
              <a:t>b)  </a:t>
            </a:r>
            <a:r>
              <a:rPr lang="en-US" altLang="en-US" sz="2400" b="1">
                <a:solidFill>
                  <a:srgbClr val="FF3300"/>
                </a:solidFill>
                <a:latin typeface="Times New Roman" panose="02020603050405020304" pitchFamily="18" charset="0"/>
              </a:rPr>
              <a:t>8469  </a:t>
            </a:r>
            <a:r>
              <a:rPr lang="en-US" altLang="en-US" sz="2400" b="1">
                <a:solidFill>
                  <a:srgbClr val="0000FF"/>
                </a:solidFill>
                <a:latin typeface="Times New Roman" panose="02020603050405020304" pitchFamily="18" charset="0"/>
              </a:rPr>
              <a:t>:</a:t>
            </a:r>
            <a:r>
              <a:rPr lang="en-US" altLang="en-US" sz="2400" b="1">
                <a:solidFill>
                  <a:srgbClr val="FF3300"/>
                </a:solidFill>
                <a:latin typeface="Times New Roman" panose="02020603050405020304" pitchFamily="18" charset="0"/>
              </a:rPr>
              <a:t> 241 </a:t>
            </a:r>
            <a:r>
              <a:rPr lang="en-US" altLang="en-US" sz="2400" b="1">
                <a:solidFill>
                  <a:srgbClr val="0000FF"/>
                </a:solidFill>
                <a:latin typeface="Times New Roman" panose="02020603050405020304" pitchFamily="18" charset="0"/>
              </a:rPr>
              <a:t>=</a:t>
            </a:r>
            <a:r>
              <a:rPr lang="en-US" altLang="en-US" sz="2400" b="1">
                <a:solidFill>
                  <a:srgbClr val="FF3300"/>
                </a:solidFill>
                <a:latin typeface="Times New Roman" panose="02020603050405020304" pitchFamily="18" charset="0"/>
              </a:rPr>
              <a:t> ?</a:t>
            </a:r>
            <a:r>
              <a:rPr lang="en-US" altLang="en-US" sz="2400" b="1">
                <a:solidFill>
                  <a:srgbClr val="6600FF"/>
                </a:solidFill>
                <a:latin typeface="Times New Roman" panose="02020603050405020304" pitchFamily="18" charset="0"/>
              </a:rPr>
              <a:t>   </a:t>
            </a:r>
          </a:p>
        </p:txBody>
      </p:sp>
      <p:sp>
        <p:nvSpPr>
          <p:cNvPr id="31" name="Text Box 5">
            <a:extLst>
              <a:ext uri="{FF2B5EF4-FFF2-40B4-BE49-F238E27FC236}">
                <a16:creationId xmlns:a16="http://schemas.microsoft.com/office/drawing/2014/main" id="{0068F983-A9F7-4791-8EE9-2E680B0FD330}"/>
              </a:ext>
            </a:extLst>
          </p:cNvPr>
          <p:cNvSpPr txBox="1">
            <a:spLocks noChangeArrowheads="1"/>
          </p:cNvSpPr>
          <p:nvPr/>
        </p:nvSpPr>
        <p:spPr bwMode="auto">
          <a:xfrm>
            <a:off x="2286000" y="2133600"/>
            <a:ext cx="1371600"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Arial" panose="020B0604020202020204" pitchFamily="34" charset="0"/>
                <a:cs typeface="Times New Roman" panose="02020603050405020304" pitchFamily="18" charset="0"/>
              </a:defRPr>
            </a:lvl1pPr>
            <a:lvl2pPr marL="742950" indent="-285750">
              <a:defRPr sz="3200">
                <a:solidFill>
                  <a:schemeClr val="tx1"/>
                </a:solidFill>
                <a:latin typeface="Arial" panose="020B0604020202020204" pitchFamily="34" charset="0"/>
                <a:cs typeface="Times New Roman" panose="02020603050405020304" pitchFamily="18" charset="0"/>
              </a:defRPr>
            </a:lvl2pPr>
            <a:lvl3pPr marL="1143000" indent="-228600">
              <a:defRPr sz="3200">
                <a:solidFill>
                  <a:schemeClr val="tx1"/>
                </a:solidFill>
                <a:latin typeface="Arial" panose="020B0604020202020204" pitchFamily="34" charset="0"/>
                <a:cs typeface="Times New Roman" panose="02020603050405020304" pitchFamily="18" charset="0"/>
              </a:defRPr>
            </a:lvl3pPr>
            <a:lvl4pPr marL="1600200" indent="-228600">
              <a:defRPr sz="3200">
                <a:solidFill>
                  <a:schemeClr val="tx1"/>
                </a:solidFill>
                <a:latin typeface="Arial" panose="020B0604020202020204" pitchFamily="34" charset="0"/>
                <a:cs typeface="Times New Roman" panose="02020603050405020304" pitchFamily="18" charset="0"/>
              </a:defRPr>
            </a:lvl4pPr>
            <a:lvl5pPr marL="2057400" indent="-228600">
              <a:defRPr sz="3200">
                <a:solidFill>
                  <a:schemeClr val="tx1"/>
                </a:solidFill>
                <a:latin typeface="Arial" panose="020B0604020202020204" pitchFamily="34" charset="0"/>
                <a:cs typeface="Times New Roman" panose="02020603050405020304" pitchFamily="18" charset="0"/>
              </a:defRPr>
            </a:lvl5pPr>
            <a:lvl6pPr marL="2514600" indent="-228600" eaLnBrk="0" fontAlgn="base" hangingPunct="0">
              <a:spcBef>
                <a:spcPct val="0"/>
              </a:spcBef>
              <a:spcAft>
                <a:spcPct val="0"/>
              </a:spcAft>
              <a:defRPr sz="3200">
                <a:solidFill>
                  <a:schemeClr val="tx1"/>
                </a:solidFill>
                <a:latin typeface="Arial" panose="020B0604020202020204" pitchFamily="34" charset="0"/>
                <a:cs typeface="Times New Roman" panose="02020603050405020304" pitchFamily="18" charset="0"/>
              </a:defRPr>
            </a:lvl6pPr>
            <a:lvl7pPr marL="2971800" indent="-228600" eaLnBrk="0" fontAlgn="base" hangingPunct="0">
              <a:spcBef>
                <a:spcPct val="0"/>
              </a:spcBef>
              <a:spcAft>
                <a:spcPct val="0"/>
              </a:spcAft>
              <a:defRPr sz="3200">
                <a:solidFill>
                  <a:schemeClr val="tx1"/>
                </a:solidFill>
                <a:latin typeface="Arial" panose="020B0604020202020204" pitchFamily="34" charset="0"/>
                <a:cs typeface="Times New Roman" panose="02020603050405020304" pitchFamily="18" charset="0"/>
              </a:defRPr>
            </a:lvl7pPr>
            <a:lvl8pPr marL="3429000" indent="-228600" eaLnBrk="0" fontAlgn="base" hangingPunct="0">
              <a:spcBef>
                <a:spcPct val="0"/>
              </a:spcBef>
              <a:spcAft>
                <a:spcPct val="0"/>
              </a:spcAft>
              <a:defRPr sz="3200">
                <a:solidFill>
                  <a:schemeClr val="tx1"/>
                </a:solidFill>
                <a:latin typeface="Arial" panose="020B0604020202020204" pitchFamily="34" charset="0"/>
                <a:cs typeface="Times New Roman" panose="02020603050405020304" pitchFamily="18" charset="0"/>
              </a:defRPr>
            </a:lvl8pPr>
            <a:lvl9pPr marL="3886200" indent="-228600" eaLnBrk="0" fontAlgn="base" hangingPunct="0">
              <a:spcBef>
                <a:spcPct val="0"/>
              </a:spcBef>
              <a:spcAft>
                <a:spcPct val="0"/>
              </a:spcAft>
              <a:defRPr sz="3200">
                <a:solidFill>
                  <a:schemeClr val="tx1"/>
                </a:solidFill>
                <a:latin typeface="Arial" panose="020B0604020202020204" pitchFamily="34" charset="0"/>
                <a:cs typeface="Times New Roman" panose="02020603050405020304" pitchFamily="18" charset="0"/>
              </a:defRPr>
            </a:lvl9pPr>
          </a:lstStyle>
          <a:p>
            <a:r>
              <a:rPr lang="en-US" altLang="en-US" b="1">
                <a:solidFill>
                  <a:srgbClr val="6600FF"/>
                </a:solidFill>
                <a:latin typeface="Times New Roman" panose="02020603050405020304" pitchFamily="18" charset="0"/>
              </a:rPr>
              <a:t>8469</a:t>
            </a:r>
          </a:p>
        </p:txBody>
      </p:sp>
      <p:sp>
        <p:nvSpPr>
          <p:cNvPr id="32" name="Line 6">
            <a:extLst>
              <a:ext uri="{FF2B5EF4-FFF2-40B4-BE49-F238E27FC236}">
                <a16:creationId xmlns:a16="http://schemas.microsoft.com/office/drawing/2014/main" id="{654A5CC2-B074-4509-B74B-E4ED5CDEF7B2}"/>
              </a:ext>
            </a:extLst>
          </p:cNvPr>
          <p:cNvSpPr>
            <a:spLocks noChangeShapeType="1"/>
          </p:cNvSpPr>
          <p:nvPr/>
        </p:nvSpPr>
        <p:spPr bwMode="auto">
          <a:xfrm>
            <a:off x="3429000" y="2286000"/>
            <a:ext cx="0" cy="838200"/>
          </a:xfrm>
          <a:prstGeom prst="line">
            <a:avLst/>
          </a:prstGeom>
          <a:noFill/>
          <a:ln w="28575">
            <a:solidFill>
              <a:srgbClr val="FF3300"/>
            </a:solidFill>
            <a:round/>
            <a:headEnd/>
            <a:tailEnd/>
          </a:ln>
          <a:extLst>
            <a:ext uri="{909E8E84-426E-40DD-AFC4-6F175D3DCCD1}">
              <a14:hiddenFill xmlns:a14="http://schemas.microsoft.com/office/drawing/2010/main">
                <a:noFill/>
              </a14:hiddenFill>
            </a:ext>
          </a:extLst>
        </p:spPr>
        <p:txBody>
          <a:bodyPr/>
          <a:lstStyle/>
          <a:p>
            <a:endParaRPr lang="en-US">
              <a:solidFill>
                <a:srgbClr val="000000"/>
              </a:solidFill>
              <a:latin typeface="Arial"/>
            </a:endParaRPr>
          </a:p>
        </p:txBody>
      </p:sp>
      <p:sp>
        <p:nvSpPr>
          <p:cNvPr id="33" name="Line 7">
            <a:extLst>
              <a:ext uri="{FF2B5EF4-FFF2-40B4-BE49-F238E27FC236}">
                <a16:creationId xmlns:a16="http://schemas.microsoft.com/office/drawing/2014/main" id="{FEB7511E-972B-4B48-83FB-F13FEFD344A3}"/>
              </a:ext>
            </a:extLst>
          </p:cNvPr>
          <p:cNvSpPr>
            <a:spLocks noChangeShapeType="1"/>
          </p:cNvSpPr>
          <p:nvPr/>
        </p:nvSpPr>
        <p:spPr bwMode="auto">
          <a:xfrm>
            <a:off x="3429000" y="2590800"/>
            <a:ext cx="1143000" cy="0"/>
          </a:xfrm>
          <a:prstGeom prst="line">
            <a:avLst/>
          </a:prstGeom>
          <a:noFill/>
          <a:ln w="28575">
            <a:solidFill>
              <a:srgbClr val="FF3300"/>
            </a:solidFill>
            <a:round/>
            <a:headEnd/>
            <a:tailEnd/>
          </a:ln>
          <a:extLst>
            <a:ext uri="{909E8E84-426E-40DD-AFC4-6F175D3DCCD1}">
              <a14:hiddenFill xmlns:a14="http://schemas.microsoft.com/office/drawing/2010/main">
                <a:noFill/>
              </a14:hiddenFill>
            </a:ext>
          </a:extLst>
        </p:spPr>
        <p:txBody>
          <a:bodyPr/>
          <a:lstStyle/>
          <a:p>
            <a:endParaRPr lang="en-US">
              <a:solidFill>
                <a:srgbClr val="000000"/>
              </a:solidFill>
              <a:latin typeface="Arial"/>
            </a:endParaRPr>
          </a:p>
        </p:txBody>
      </p:sp>
      <p:sp>
        <p:nvSpPr>
          <p:cNvPr id="34" name="Text Box 8">
            <a:extLst>
              <a:ext uri="{FF2B5EF4-FFF2-40B4-BE49-F238E27FC236}">
                <a16:creationId xmlns:a16="http://schemas.microsoft.com/office/drawing/2014/main" id="{3A0B6389-55A0-46B5-B1D4-4B53A4F1A444}"/>
              </a:ext>
            </a:extLst>
          </p:cNvPr>
          <p:cNvSpPr txBox="1">
            <a:spLocks noChangeArrowheads="1"/>
          </p:cNvSpPr>
          <p:nvPr/>
        </p:nvSpPr>
        <p:spPr bwMode="auto">
          <a:xfrm>
            <a:off x="3429000" y="2133600"/>
            <a:ext cx="1066800"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Arial" panose="020B0604020202020204" pitchFamily="34" charset="0"/>
                <a:cs typeface="Times New Roman" panose="02020603050405020304" pitchFamily="18" charset="0"/>
              </a:defRPr>
            </a:lvl1pPr>
            <a:lvl2pPr marL="742950" indent="-285750">
              <a:defRPr sz="3200">
                <a:solidFill>
                  <a:schemeClr val="tx1"/>
                </a:solidFill>
                <a:latin typeface="Arial" panose="020B0604020202020204" pitchFamily="34" charset="0"/>
                <a:cs typeface="Times New Roman" panose="02020603050405020304" pitchFamily="18" charset="0"/>
              </a:defRPr>
            </a:lvl2pPr>
            <a:lvl3pPr marL="1143000" indent="-228600">
              <a:defRPr sz="3200">
                <a:solidFill>
                  <a:schemeClr val="tx1"/>
                </a:solidFill>
                <a:latin typeface="Arial" panose="020B0604020202020204" pitchFamily="34" charset="0"/>
                <a:cs typeface="Times New Roman" panose="02020603050405020304" pitchFamily="18" charset="0"/>
              </a:defRPr>
            </a:lvl3pPr>
            <a:lvl4pPr marL="1600200" indent="-228600">
              <a:defRPr sz="3200">
                <a:solidFill>
                  <a:schemeClr val="tx1"/>
                </a:solidFill>
                <a:latin typeface="Arial" panose="020B0604020202020204" pitchFamily="34" charset="0"/>
                <a:cs typeface="Times New Roman" panose="02020603050405020304" pitchFamily="18" charset="0"/>
              </a:defRPr>
            </a:lvl4pPr>
            <a:lvl5pPr marL="2057400" indent="-228600">
              <a:defRPr sz="3200">
                <a:solidFill>
                  <a:schemeClr val="tx1"/>
                </a:solidFill>
                <a:latin typeface="Arial" panose="020B0604020202020204" pitchFamily="34" charset="0"/>
                <a:cs typeface="Times New Roman" panose="02020603050405020304" pitchFamily="18" charset="0"/>
              </a:defRPr>
            </a:lvl5pPr>
            <a:lvl6pPr marL="2514600" indent="-228600" eaLnBrk="0" fontAlgn="base" hangingPunct="0">
              <a:spcBef>
                <a:spcPct val="0"/>
              </a:spcBef>
              <a:spcAft>
                <a:spcPct val="0"/>
              </a:spcAft>
              <a:defRPr sz="3200">
                <a:solidFill>
                  <a:schemeClr val="tx1"/>
                </a:solidFill>
                <a:latin typeface="Arial" panose="020B0604020202020204" pitchFamily="34" charset="0"/>
                <a:cs typeface="Times New Roman" panose="02020603050405020304" pitchFamily="18" charset="0"/>
              </a:defRPr>
            </a:lvl6pPr>
            <a:lvl7pPr marL="2971800" indent="-228600" eaLnBrk="0" fontAlgn="base" hangingPunct="0">
              <a:spcBef>
                <a:spcPct val="0"/>
              </a:spcBef>
              <a:spcAft>
                <a:spcPct val="0"/>
              </a:spcAft>
              <a:defRPr sz="3200">
                <a:solidFill>
                  <a:schemeClr val="tx1"/>
                </a:solidFill>
                <a:latin typeface="Arial" panose="020B0604020202020204" pitchFamily="34" charset="0"/>
                <a:cs typeface="Times New Roman" panose="02020603050405020304" pitchFamily="18" charset="0"/>
              </a:defRPr>
            </a:lvl7pPr>
            <a:lvl8pPr marL="3429000" indent="-228600" eaLnBrk="0" fontAlgn="base" hangingPunct="0">
              <a:spcBef>
                <a:spcPct val="0"/>
              </a:spcBef>
              <a:spcAft>
                <a:spcPct val="0"/>
              </a:spcAft>
              <a:defRPr sz="3200">
                <a:solidFill>
                  <a:schemeClr val="tx1"/>
                </a:solidFill>
                <a:latin typeface="Arial" panose="020B0604020202020204" pitchFamily="34" charset="0"/>
                <a:cs typeface="Times New Roman" panose="02020603050405020304" pitchFamily="18" charset="0"/>
              </a:defRPr>
            </a:lvl8pPr>
            <a:lvl9pPr marL="3886200" indent="-228600" eaLnBrk="0" fontAlgn="base" hangingPunct="0">
              <a:spcBef>
                <a:spcPct val="0"/>
              </a:spcBef>
              <a:spcAft>
                <a:spcPct val="0"/>
              </a:spcAft>
              <a:defRPr sz="3200">
                <a:solidFill>
                  <a:schemeClr val="tx1"/>
                </a:solidFill>
                <a:latin typeface="Arial" panose="020B0604020202020204" pitchFamily="34" charset="0"/>
                <a:cs typeface="Times New Roman" panose="02020603050405020304" pitchFamily="18" charset="0"/>
              </a:defRPr>
            </a:lvl9pPr>
          </a:lstStyle>
          <a:p>
            <a:r>
              <a:rPr lang="en-US" altLang="en-US" b="1">
                <a:solidFill>
                  <a:srgbClr val="6600FF"/>
                </a:solidFill>
                <a:latin typeface="Times New Roman" panose="02020603050405020304" pitchFamily="18" charset="0"/>
              </a:rPr>
              <a:t>241   </a:t>
            </a:r>
          </a:p>
        </p:txBody>
      </p:sp>
      <p:sp>
        <p:nvSpPr>
          <p:cNvPr id="35" name="Text Box 9">
            <a:extLst>
              <a:ext uri="{FF2B5EF4-FFF2-40B4-BE49-F238E27FC236}">
                <a16:creationId xmlns:a16="http://schemas.microsoft.com/office/drawing/2014/main" id="{C3668613-83DF-4588-96A7-CCF31E536147}"/>
              </a:ext>
            </a:extLst>
          </p:cNvPr>
          <p:cNvSpPr txBox="1">
            <a:spLocks noChangeArrowheads="1"/>
          </p:cNvSpPr>
          <p:nvPr/>
        </p:nvSpPr>
        <p:spPr bwMode="auto">
          <a:xfrm>
            <a:off x="5334000" y="838201"/>
            <a:ext cx="58674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Arial" panose="020B0604020202020204" pitchFamily="34" charset="0"/>
                <a:cs typeface="Times New Roman" panose="02020603050405020304" pitchFamily="18" charset="0"/>
              </a:defRPr>
            </a:lvl1pPr>
            <a:lvl2pPr marL="742950" indent="-285750">
              <a:defRPr sz="3200">
                <a:solidFill>
                  <a:schemeClr val="tx1"/>
                </a:solidFill>
                <a:latin typeface="Arial" panose="020B0604020202020204" pitchFamily="34" charset="0"/>
                <a:cs typeface="Times New Roman" panose="02020603050405020304" pitchFamily="18" charset="0"/>
              </a:defRPr>
            </a:lvl2pPr>
            <a:lvl3pPr marL="1143000" indent="-228600">
              <a:defRPr sz="3200">
                <a:solidFill>
                  <a:schemeClr val="tx1"/>
                </a:solidFill>
                <a:latin typeface="Arial" panose="020B0604020202020204" pitchFamily="34" charset="0"/>
                <a:cs typeface="Times New Roman" panose="02020603050405020304" pitchFamily="18" charset="0"/>
              </a:defRPr>
            </a:lvl3pPr>
            <a:lvl4pPr marL="1600200" indent="-228600">
              <a:defRPr sz="3200">
                <a:solidFill>
                  <a:schemeClr val="tx1"/>
                </a:solidFill>
                <a:latin typeface="Arial" panose="020B0604020202020204" pitchFamily="34" charset="0"/>
                <a:cs typeface="Times New Roman" panose="02020603050405020304" pitchFamily="18" charset="0"/>
              </a:defRPr>
            </a:lvl4pPr>
            <a:lvl5pPr marL="2057400" indent="-228600">
              <a:defRPr sz="3200">
                <a:solidFill>
                  <a:schemeClr val="tx1"/>
                </a:solidFill>
                <a:latin typeface="Arial" panose="020B0604020202020204" pitchFamily="34" charset="0"/>
                <a:cs typeface="Times New Roman" panose="02020603050405020304" pitchFamily="18" charset="0"/>
              </a:defRPr>
            </a:lvl5pPr>
            <a:lvl6pPr marL="2514600" indent="-228600" eaLnBrk="0" fontAlgn="base" hangingPunct="0">
              <a:spcBef>
                <a:spcPct val="0"/>
              </a:spcBef>
              <a:spcAft>
                <a:spcPct val="0"/>
              </a:spcAft>
              <a:defRPr sz="3200">
                <a:solidFill>
                  <a:schemeClr val="tx1"/>
                </a:solidFill>
                <a:latin typeface="Arial" panose="020B0604020202020204" pitchFamily="34" charset="0"/>
                <a:cs typeface="Times New Roman" panose="02020603050405020304" pitchFamily="18" charset="0"/>
              </a:defRPr>
            </a:lvl6pPr>
            <a:lvl7pPr marL="2971800" indent="-228600" eaLnBrk="0" fontAlgn="base" hangingPunct="0">
              <a:spcBef>
                <a:spcPct val="0"/>
              </a:spcBef>
              <a:spcAft>
                <a:spcPct val="0"/>
              </a:spcAft>
              <a:defRPr sz="3200">
                <a:solidFill>
                  <a:schemeClr val="tx1"/>
                </a:solidFill>
                <a:latin typeface="Arial" panose="020B0604020202020204" pitchFamily="34" charset="0"/>
                <a:cs typeface="Times New Roman" panose="02020603050405020304" pitchFamily="18" charset="0"/>
              </a:defRPr>
            </a:lvl7pPr>
            <a:lvl8pPr marL="3429000" indent="-228600" eaLnBrk="0" fontAlgn="base" hangingPunct="0">
              <a:spcBef>
                <a:spcPct val="0"/>
              </a:spcBef>
              <a:spcAft>
                <a:spcPct val="0"/>
              </a:spcAft>
              <a:defRPr sz="3200">
                <a:solidFill>
                  <a:schemeClr val="tx1"/>
                </a:solidFill>
                <a:latin typeface="Arial" panose="020B0604020202020204" pitchFamily="34" charset="0"/>
                <a:cs typeface="Times New Roman" panose="02020603050405020304" pitchFamily="18" charset="0"/>
              </a:defRPr>
            </a:lvl8pPr>
            <a:lvl9pPr marL="3886200" indent="-228600" eaLnBrk="0" fontAlgn="base" hangingPunct="0">
              <a:spcBef>
                <a:spcPct val="0"/>
              </a:spcBef>
              <a:spcAft>
                <a:spcPct val="0"/>
              </a:spcAft>
              <a:defRPr sz="3200">
                <a:solidFill>
                  <a:schemeClr val="tx1"/>
                </a:solidFill>
                <a:latin typeface="Arial" panose="020B0604020202020204" pitchFamily="34" charset="0"/>
                <a:cs typeface="Times New Roman" panose="02020603050405020304" pitchFamily="18" charset="0"/>
              </a:defRPr>
            </a:lvl9pPr>
          </a:lstStyle>
          <a:p>
            <a:r>
              <a:rPr lang="en-US" altLang="en-US" sz="2400" b="1" i="1">
                <a:solidFill>
                  <a:srgbClr val="000000"/>
                </a:solidFill>
                <a:latin typeface="Times New Roman" panose="02020603050405020304" pitchFamily="18" charset="0"/>
              </a:rPr>
              <a:t>Chia theo thứ tự từ trái sang phải   </a:t>
            </a:r>
          </a:p>
        </p:txBody>
      </p:sp>
      <p:sp>
        <p:nvSpPr>
          <p:cNvPr id="36" name="Text Box 10">
            <a:extLst>
              <a:ext uri="{FF2B5EF4-FFF2-40B4-BE49-F238E27FC236}">
                <a16:creationId xmlns:a16="http://schemas.microsoft.com/office/drawing/2014/main" id="{8FFC1EE0-229F-4C7E-A9EF-1589127EAEAE}"/>
              </a:ext>
            </a:extLst>
          </p:cNvPr>
          <p:cNvSpPr txBox="1">
            <a:spLocks noChangeArrowheads="1"/>
          </p:cNvSpPr>
          <p:nvPr/>
        </p:nvSpPr>
        <p:spPr bwMode="auto">
          <a:xfrm>
            <a:off x="5181600" y="1447800"/>
            <a:ext cx="43434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Arial" panose="020B0604020202020204" pitchFamily="34" charset="0"/>
                <a:cs typeface="Times New Roman" panose="02020603050405020304" pitchFamily="18" charset="0"/>
              </a:defRPr>
            </a:lvl1pPr>
            <a:lvl2pPr marL="742950" indent="-285750">
              <a:defRPr sz="3200">
                <a:solidFill>
                  <a:schemeClr val="tx1"/>
                </a:solidFill>
                <a:latin typeface="Arial" panose="020B0604020202020204" pitchFamily="34" charset="0"/>
                <a:cs typeface="Times New Roman" panose="02020603050405020304" pitchFamily="18" charset="0"/>
              </a:defRPr>
            </a:lvl2pPr>
            <a:lvl3pPr marL="1143000" indent="-228600">
              <a:defRPr sz="3200">
                <a:solidFill>
                  <a:schemeClr val="tx1"/>
                </a:solidFill>
                <a:latin typeface="Arial" panose="020B0604020202020204" pitchFamily="34" charset="0"/>
                <a:cs typeface="Times New Roman" panose="02020603050405020304" pitchFamily="18" charset="0"/>
              </a:defRPr>
            </a:lvl3pPr>
            <a:lvl4pPr marL="1600200" indent="-228600">
              <a:defRPr sz="3200">
                <a:solidFill>
                  <a:schemeClr val="tx1"/>
                </a:solidFill>
                <a:latin typeface="Arial" panose="020B0604020202020204" pitchFamily="34" charset="0"/>
                <a:cs typeface="Times New Roman" panose="02020603050405020304" pitchFamily="18" charset="0"/>
              </a:defRPr>
            </a:lvl4pPr>
            <a:lvl5pPr marL="2057400" indent="-228600">
              <a:defRPr sz="3200">
                <a:solidFill>
                  <a:schemeClr val="tx1"/>
                </a:solidFill>
                <a:latin typeface="Arial" panose="020B0604020202020204" pitchFamily="34" charset="0"/>
                <a:cs typeface="Times New Roman" panose="02020603050405020304" pitchFamily="18" charset="0"/>
              </a:defRPr>
            </a:lvl5pPr>
            <a:lvl6pPr marL="2514600" indent="-228600" eaLnBrk="0" fontAlgn="base" hangingPunct="0">
              <a:spcBef>
                <a:spcPct val="0"/>
              </a:spcBef>
              <a:spcAft>
                <a:spcPct val="0"/>
              </a:spcAft>
              <a:defRPr sz="3200">
                <a:solidFill>
                  <a:schemeClr val="tx1"/>
                </a:solidFill>
                <a:latin typeface="Arial" panose="020B0604020202020204" pitchFamily="34" charset="0"/>
                <a:cs typeface="Times New Roman" panose="02020603050405020304" pitchFamily="18" charset="0"/>
              </a:defRPr>
            </a:lvl6pPr>
            <a:lvl7pPr marL="2971800" indent="-228600" eaLnBrk="0" fontAlgn="base" hangingPunct="0">
              <a:spcBef>
                <a:spcPct val="0"/>
              </a:spcBef>
              <a:spcAft>
                <a:spcPct val="0"/>
              </a:spcAft>
              <a:defRPr sz="3200">
                <a:solidFill>
                  <a:schemeClr val="tx1"/>
                </a:solidFill>
                <a:latin typeface="Arial" panose="020B0604020202020204" pitchFamily="34" charset="0"/>
                <a:cs typeface="Times New Roman" panose="02020603050405020304" pitchFamily="18" charset="0"/>
              </a:defRPr>
            </a:lvl7pPr>
            <a:lvl8pPr marL="3429000" indent="-228600" eaLnBrk="0" fontAlgn="base" hangingPunct="0">
              <a:spcBef>
                <a:spcPct val="0"/>
              </a:spcBef>
              <a:spcAft>
                <a:spcPct val="0"/>
              </a:spcAft>
              <a:defRPr sz="3200">
                <a:solidFill>
                  <a:schemeClr val="tx1"/>
                </a:solidFill>
                <a:latin typeface="Arial" panose="020B0604020202020204" pitchFamily="34" charset="0"/>
                <a:cs typeface="Times New Roman" panose="02020603050405020304" pitchFamily="18" charset="0"/>
              </a:defRPr>
            </a:lvl8pPr>
            <a:lvl9pPr marL="3886200" indent="-228600" eaLnBrk="0" fontAlgn="base" hangingPunct="0">
              <a:spcBef>
                <a:spcPct val="0"/>
              </a:spcBef>
              <a:spcAft>
                <a:spcPct val="0"/>
              </a:spcAft>
              <a:defRPr sz="3200">
                <a:solidFill>
                  <a:schemeClr val="tx1"/>
                </a:solidFill>
                <a:latin typeface="Arial" panose="020B0604020202020204" pitchFamily="34" charset="0"/>
                <a:cs typeface="Times New Roman" panose="02020603050405020304" pitchFamily="18" charset="0"/>
              </a:defRPr>
            </a:lvl9pPr>
          </a:lstStyle>
          <a:p>
            <a:r>
              <a:rPr lang="it-IT" altLang="en-US" sz="2000" b="1">
                <a:solidFill>
                  <a:srgbClr val="000000"/>
                </a:solidFill>
                <a:latin typeface="Times New Roman" panose="02020603050405020304" pitchFamily="18" charset="0"/>
              </a:rPr>
              <a:t>* 846 chia 241 được 3, viết 3</a:t>
            </a:r>
          </a:p>
        </p:txBody>
      </p:sp>
      <p:sp>
        <p:nvSpPr>
          <p:cNvPr id="37" name="Text Box 11">
            <a:extLst>
              <a:ext uri="{FF2B5EF4-FFF2-40B4-BE49-F238E27FC236}">
                <a16:creationId xmlns:a16="http://schemas.microsoft.com/office/drawing/2014/main" id="{E9FE550C-B09B-4C5F-9D58-ABFEED54AB7E}"/>
              </a:ext>
            </a:extLst>
          </p:cNvPr>
          <p:cNvSpPr txBox="1">
            <a:spLocks noChangeArrowheads="1"/>
          </p:cNvSpPr>
          <p:nvPr/>
        </p:nvSpPr>
        <p:spPr bwMode="auto">
          <a:xfrm>
            <a:off x="3429000" y="2667000"/>
            <a:ext cx="381000"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Arial" panose="020B0604020202020204" pitchFamily="34" charset="0"/>
                <a:cs typeface="Times New Roman" panose="02020603050405020304" pitchFamily="18" charset="0"/>
              </a:defRPr>
            </a:lvl1pPr>
            <a:lvl2pPr marL="742950" indent="-285750">
              <a:defRPr sz="3200">
                <a:solidFill>
                  <a:schemeClr val="tx1"/>
                </a:solidFill>
                <a:latin typeface="Arial" panose="020B0604020202020204" pitchFamily="34" charset="0"/>
                <a:cs typeface="Times New Roman" panose="02020603050405020304" pitchFamily="18" charset="0"/>
              </a:defRPr>
            </a:lvl2pPr>
            <a:lvl3pPr marL="1143000" indent="-228600">
              <a:defRPr sz="3200">
                <a:solidFill>
                  <a:schemeClr val="tx1"/>
                </a:solidFill>
                <a:latin typeface="Arial" panose="020B0604020202020204" pitchFamily="34" charset="0"/>
                <a:cs typeface="Times New Roman" panose="02020603050405020304" pitchFamily="18" charset="0"/>
              </a:defRPr>
            </a:lvl3pPr>
            <a:lvl4pPr marL="1600200" indent="-228600">
              <a:defRPr sz="3200">
                <a:solidFill>
                  <a:schemeClr val="tx1"/>
                </a:solidFill>
                <a:latin typeface="Arial" panose="020B0604020202020204" pitchFamily="34" charset="0"/>
                <a:cs typeface="Times New Roman" panose="02020603050405020304" pitchFamily="18" charset="0"/>
              </a:defRPr>
            </a:lvl4pPr>
            <a:lvl5pPr marL="2057400" indent="-228600">
              <a:defRPr sz="3200">
                <a:solidFill>
                  <a:schemeClr val="tx1"/>
                </a:solidFill>
                <a:latin typeface="Arial" panose="020B0604020202020204" pitchFamily="34" charset="0"/>
                <a:cs typeface="Times New Roman" panose="02020603050405020304" pitchFamily="18" charset="0"/>
              </a:defRPr>
            </a:lvl5pPr>
            <a:lvl6pPr marL="2514600" indent="-228600" eaLnBrk="0" fontAlgn="base" hangingPunct="0">
              <a:spcBef>
                <a:spcPct val="0"/>
              </a:spcBef>
              <a:spcAft>
                <a:spcPct val="0"/>
              </a:spcAft>
              <a:defRPr sz="3200">
                <a:solidFill>
                  <a:schemeClr val="tx1"/>
                </a:solidFill>
                <a:latin typeface="Arial" panose="020B0604020202020204" pitchFamily="34" charset="0"/>
                <a:cs typeface="Times New Roman" panose="02020603050405020304" pitchFamily="18" charset="0"/>
              </a:defRPr>
            </a:lvl6pPr>
            <a:lvl7pPr marL="2971800" indent="-228600" eaLnBrk="0" fontAlgn="base" hangingPunct="0">
              <a:spcBef>
                <a:spcPct val="0"/>
              </a:spcBef>
              <a:spcAft>
                <a:spcPct val="0"/>
              </a:spcAft>
              <a:defRPr sz="3200">
                <a:solidFill>
                  <a:schemeClr val="tx1"/>
                </a:solidFill>
                <a:latin typeface="Arial" panose="020B0604020202020204" pitchFamily="34" charset="0"/>
                <a:cs typeface="Times New Roman" panose="02020603050405020304" pitchFamily="18" charset="0"/>
              </a:defRPr>
            </a:lvl7pPr>
            <a:lvl8pPr marL="3429000" indent="-228600" eaLnBrk="0" fontAlgn="base" hangingPunct="0">
              <a:spcBef>
                <a:spcPct val="0"/>
              </a:spcBef>
              <a:spcAft>
                <a:spcPct val="0"/>
              </a:spcAft>
              <a:defRPr sz="3200">
                <a:solidFill>
                  <a:schemeClr val="tx1"/>
                </a:solidFill>
                <a:latin typeface="Arial" panose="020B0604020202020204" pitchFamily="34" charset="0"/>
                <a:cs typeface="Times New Roman" panose="02020603050405020304" pitchFamily="18" charset="0"/>
              </a:defRPr>
            </a:lvl8pPr>
            <a:lvl9pPr marL="3886200" indent="-228600" eaLnBrk="0" fontAlgn="base" hangingPunct="0">
              <a:spcBef>
                <a:spcPct val="0"/>
              </a:spcBef>
              <a:spcAft>
                <a:spcPct val="0"/>
              </a:spcAft>
              <a:defRPr sz="3200">
                <a:solidFill>
                  <a:schemeClr val="tx1"/>
                </a:solidFill>
                <a:latin typeface="Arial" panose="020B0604020202020204" pitchFamily="34" charset="0"/>
                <a:cs typeface="Times New Roman" panose="02020603050405020304" pitchFamily="18" charset="0"/>
              </a:defRPr>
            </a:lvl9pPr>
          </a:lstStyle>
          <a:p>
            <a:r>
              <a:rPr lang="en-US" altLang="en-US" b="1">
                <a:solidFill>
                  <a:srgbClr val="FF3300"/>
                </a:solidFill>
                <a:latin typeface="Times New Roman" panose="02020603050405020304" pitchFamily="18" charset="0"/>
              </a:rPr>
              <a:t>3</a:t>
            </a:r>
          </a:p>
        </p:txBody>
      </p:sp>
      <p:sp>
        <p:nvSpPr>
          <p:cNvPr id="38" name="Text Box 12">
            <a:extLst>
              <a:ext uri="{FF2B5EF4-FFF2-40B4-BE49-F238E27FC236}">
                <a16:creationId xmlns:a16="http://schemas.microsoft.com/office/drawing/2014/main" id="{1D5EF8A4-7705-407C-B975-65F6F17C5952}"/>
              </a:ext>
            </a:extLst>
          </p:cNvPr>
          <p:cNvSpPr txBox="1">
            <a:spLocks noChangeArrowheads="1"/>
          </p:cNvSpPr>
          <p:nvPr/>
        </p:nvSpPr>
        <p:spPr bwMode="auto">
          <a:xfrm>
            <a:off x="2298700" y="2697164"/>
            <a:ext cx="520700" cy="579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Arial" panose="020B0604020202020204" pitchFamily="34" charset="0"/>
                <a:cs typeface="Times New Roman" panose="02020603050405020304" pitchFamily="18" charset="0"/>
              </a:defRPr>
            </a:lvl1pPr>
            <a:lvl2pPr marL="742950" indent="-285750">
              <a:defRPr sz="3200">
                <a:solidFill>
                  <a:schemeClr val="tx1"/>
                </a:solidFill>
                <a:latin typeface="Arial" panose="020B0604020202020204" pitchFamily="34" charset="0"/>
                <a:cs typeface="Times New Roman" panose="02020603050405020304" pitchFamily="18" charset="0"/>
              </a:defRPr>
            </a:lvl2pPr>
            <a:lvl3pPr marL="1143000" indent="-228600">
              <a:defRPr sz="3200">
                <a:solidFill>
                  <a:schemeClr val="tx1"/>
                </a:solidFill>
                <a:latin typeface="Arial" panose="020B0604020202020204" pitchFamily="34" charset="0"/>
                <a:cs typeface="Times New Roman" panose="02020603050405020304" pitchFamily="18" charset="0"/>
              </a:defRPr>
            </a:lvl3pPr>
            <a:lvl4pPr marL="1600200" indent="-228600">
              <a:defRPr sz="3200">
                <a:solidFill>
                  <a:schemeClr val="tx1"/>
                </a:solidFill>
                <a:latin typeface="Arial" panose="020B0604020202020204" pitchFamily="34" charset="0"/>
                <a:cs typeface="Times New Roman" panose="02020603050405020304" pitchFamily="18" charset="0"/>
              </a:defRPr>
            </a:lvl4pPr>
            <a:lvl5pPr marL="2057400" indent="-228600">
              <a:defRPr sz="3200">
                <a:solidFill>
                  <a:schemeClr val="tx1"/>
                </a:solidFill>
                <a:latin typeface="Arial" panose="020B0604020202020204" pitchFamily="34" charset="0"/>
                <a:cs typeface="Times New Roman" panose="02020603050405020304" pitchFamily="18" charset="0"/>
              </a:defRPr>
            </a:lvl5pPr>
            <a:lvl6pPr marL="2514600" indent="-228600" eaLnBrk="0" fontAlgn="base" hangingPunct="0">
              <a:spcBef>
                <a:spcPct val="0"/>
              </a:spcBef>
              <a:spcAft>
                <a:spcPct val="0"/>
              </a:spcAft>
              <a:defRPr sz="3200">
                <a:solidFill>
                  <a:schemeClr val="tx1"/>
                </a:solidFill>
                <a:latin typeface="Arial" panose="020B0604020202020204" pitchFamily="34" charset="0"/>
                <a:cs typeface="Times New Roman" panose="02020603050405020304" pitchFamily="18" charset="0"/>
              </a:defRPr>
            </a:lvl6pPr>
            <a:lvl7pPr marL="2971800" indent="-228600" eaLnBrk="0" fontAlgn="base" hangingPunct="0">
              <a:spcBef>
                <a:spcPct val="0"/>
              </a:spcBef>
              <a:spcAft>
                <a:spcPct val="0"/>
              </a:spcAft>
              <a:defRPr sz="3200">
                <a:solidFill>
                  <a:schemeClr val="tx1"/>
                </a:solidFill>
                <a:latin typeface="Arial" panose="020B0604020202020204" pitchFamily="34" charset="0"/>
                <a:cs typeface="Times New Roman" panose="02020603050405020304" pitchFamily="18" charset="0"/>
              </a:defRPr>
            </a:lvl7pPr>
            <a:lvl8pPr marL="3429000" indent="-228600" eaLnBrk="0" fontAlgn="base" hangingPunct="0">
              <a:spcBef>
                <a:spcPct val="0"/>
              </a:spcBef>
              <a:spcAft>
                <a:spcPct val="0"/>
              </a:spcAft>
              <a:defRPr sz="3200">
                <a:solidFill>
                  <a:schemeClr val="tx1"/>
                </a:solidFill>
                <a:latin typeface="Arial" panose="020B0604020202020204" pitchFamily="34" charset="0"/>
                <a:cs typeface="Times New Roman" panose="02020603050405020304" pitchFamily="18" charset="0"/>
              </a:defRPr>
            </a:lvl8pPr>
            <a:lvl9pPr marL="3886200" indent="-228600" eaLnBrk="0" fontAlgn="base" hangingPunct="0">
              <a:spcBef>
                <a:spcPct val="0"/>
              </a:spcBef>
              <a:spcAft>
                <a:spcPct val="0"/>
              </a:spcAft>
              <a:defRPr sz="3200">
                <a:solidFill>
                  <a:schemeClr val="tx1"/>
                </a:solidFill>
                <a:latin typeface="Arial" panose="020B0604020202020204" pitchFamily="34" charset="0"/>
                <a:cs typeface="Times New Roman" panose="02020603050405020304" pitchFamily="18" charset="0"/>
              </a:defRPr>
            </a:lvl9pPr>
          </a:lstStyle>
          <a:p>
            <a:r>
              <a:rPr lang="en-US" altLang="en-US" b="1">
                <a:solidFill>
                  <a:srgbClr val="6600FF"/>
                </a:solidFill>
                <a:latin typeface="Times New Roman" panose="02020603050405020304" pitchFamily="18" charset="0"/>
              </a:rPr>
              <a:t>1   </a:t>
            </a:r>
          </a:p>
        </p:txBody>
      </p:sp>
      <p:sp>
        <p:nvSpPr>
          <p:cNvPr id="39" name="Text Box 13">
            <a:extLst>
              <a:ext uri="{FF2B5EF4-FFF2-40B4-BE49-F238E27FC236}">
                <a16:creationId xmlns:a16="http://schemas.microsoft.com/office/drawing/2014/main" id="{5E94A2D2-116D-4144-832F-28A8E0B612F3}"/>
              </a:ext>
            </a:extLst>
          </p:cNvPr>
          <p:cNvSpPr txBox="1">
            <a:spLocks noChangeArrowheads="1"/>
          </p:cNvSpPr>
          <p:nvPr/>
        </p:nvSpPr>
        <p:spPr bwMode="auto">
          <a:xfrm rot="10800000" flipV="1">
            <a:off x="2514600" y="2697164"/>
            <a:ext cx="381000" cy="579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Arial" panose="020B0604020202020204" pitchFamily="34" charset="0"/>
                <a:cs typeface="Times New Roman" panose="02020603050405020304" pitchFamily="18" charset="0"/>
              </a:defRPr>
            </a:lvl1pPr>
            <a:lvl2pPr marL="742950" indent="-285750">
              <a:defRPr sz="3200">
                <a:solidFill>
                  <a:schemeClr val="tx1"/>
                </a:solidFill>
                <a:latin typeface="Arial" panose="020B0604020202020204" pitchFamily="34" charset="0"/>
                <a:cs typeface="Times New Roman" panose="02020603050405020304" pitchFamily="18" charset="0"/>
              </a:defRPr>
            </a:lvl2pPr>
            <a:lvl3pPr marL="1143000" indent="-228600">
              <a:defRPr sz="3200">
                <a:solidFill>
                  <a:schemeClr val="tx1"/>
                </a:solidFill>
                <a:latin typeface="Arial" panose="020B0604020202020204" pitchFamily="34" charset="0"/>
                <a:cs typeface="Times New Roman" panose="02020603050405020304" pitchFamily="18" charset="0"/>
              </a:defRPr>
            </a:lvl3pPr>
            <a:lvl4pPr marL="1600200" indent="-228600">
              <a:defRPr sz="3200">
                <a:solidFill>
                  <a:schemeClr val="tx1"/>
                </a:solidFill>
                <a:latin typeface="Arial" panose="020B0604020202020204" pitchFamily="34" charset="0"/>
                <a:cs typeface="Times New Roman" panose="02020603050405020304" pitchFamily="18" charset="0"/>
              </a:defRPr>
            </a:lvl4pPr>
            <a:lvl5pPr marL="2057400" indent="-228600">
              <a:defRPr sz="3200">
                <a:solidFill>
                  <a:schemeClr val="tx1"/>
                </a:solidFill>
                <a:latin typeface="Arial" panose="020B0604020202020204" pitchFamily="34" charset="0"/>
                <a:cs typeface="Times New Roman" panose="02020603050405020304" pitchFamily="18" charset="0"/>
              </a:defRPr>
            </a:lvl5pPr>
            <a:lvl6pPr marL="2514600" indent="-228600" eaLnBrk="0" fontAlgn="base" hangingPunct="0">
              <a:spcBef>
                <a:spcPct val="0"/>
              </a:spcBef>
              <a:spcAft>
                <a:spcPct val="0"/>
              </a:spcAft>
              <a:defRPr sz="3200">
                <a:solidFill>
                  <a:schemeClr val="tx1"/>
                </a:solidFill>
                <a:latin typeface="Arial" panose="020B0604020202020204" pitchFamily="34" charset="0"/>
                <a:cs typeface="Times New Roman" panose="02020603050405020304" pitchFamily="18" charset="0"/>
              </a:defRPr>
            </a:lvl6pPr>
            <a:lvl7pPr marL="2971800" indent="-228600" eaLnBrk="0" fontAlgn="base" hangingPunct="0">
              <a:spcBef>
                <a:spcPct val="0"/>
              </a:spcBef>
              <a:spcAft>
                <a:spcPct val="0"/>
              </a:spcAft>
              <a:defRPr sz="3200">
                <a:solidFill>
                  <a:schemeClr val="tx1"/>
                </a:solidFill>
                <a:latin typeface="Arial" panose="020B0604020202020204" pitchFamily="34" charset="0"/>
                <a:cs typeface="Times New Roman" panose="02020603050405020304" pitchFamily="18" charset="0"/>
              </a:defRPr>
            </a:lvl7pPr>
            <a:lvl8pPr marL="3429000" indent="-228600" eaLnBrk="0" fontAlgn="base" hangingPunct="0">
              <a:spcBef>
                <a:spcPct val="0"/>
              </a:spcBef>
              <a:spcAft>
                <a:spcPct val="0"/>
              </a:spcAft>
              <a:defRPr sz="3200">
                <a:solidFill>
                  <a:schemeClr val="tx1"/>
                </a:solidFill>
                <a:latin typeface="Arial" panose="020B0604020202020204" pitchFamily="34" charset="0"/>
                <a:cs typeface="Times New Roman" panose="02020603050405020304" pitchFamily="18" charset="0"/>
              </a:defRPr>
            </a:lvl8pPr>
            <a:lvl9pPr marL="3886200" indent="-228600" eaLnBrk="0" fontAlgn="base" hangingPunct="0">
              <a:spcBef>
                <a:spcPct val="0"/>
              </a:spcBef>
              <a:spcAft>
                <a:spcPct val="0"/>
              </a:spcAft>
              <a:defRPr sz="3200">
                <a:solidFill>
                  <a:schemeClr val="tx1"/>
                </a:solidFill>
                <a:latin typeface="Arial" panose="020B0604020202020204" pitchFamily="34" charset="0"/>
                <a:cs typeface="Times New Roman" panose="02020603050405020304" pitchFamily="18" charset="0"/>
              </a:defRPr>
            </a:lvl9pPr>
          </a:lstStyle>
          <a:p>
            <a:r>
              <a:rPr lang="en-US" altLang="en-US" b="1">
                <a:solidFill>
                  <a:srgbClr val="6600FF"/>
                </a:solidFill>
                <a:latin typeface="Times New Roman" panose="02020603050405020304" pitchFamily="18" charset="0"/>
              </a:rPr>
              <a:t>2</a:t>
            </a:r>
          </a:p>
        </p:txBody>
      </p:sp>
      <p:sp>
        <p:nvSpPr>
          <p:cNvPr id="40" name="Text Box 14">
            <a:extLst>
              <a:ext uri="{FF2B5EF4-FFF2-40B4-BE49-F238E27FC236}">
                <a16:creationId xmlns:a16="http://schemas.microsoft.com/office/drawing/2014/main" id="{4DE11828-B964-430E-90AD-A2B50D879B53}"/>
              </a:ext>
            </a:extLst>
          </p:cNvPr>
          <p:cNvSpPr txBox="1">
            <a:spLocks noChangeArrowheads="1"/>
          </p:cNvSpPr>
          <p:nvPr/>
        </p:nvSpPr>
        <p:spPr bwMode="auto">
          <a:xfrm>
            <a:off x="3616325" y="2667000"/>
            <a:ext cx="381000"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Arial" panose="020B0604020202020204" pitchFamily="34" charset="0"/>
                <a:cs typeface="Times New Roman" panose="02020603050405020304" pitchFamily="18" charset="0"/>
              </a:defRPr>
            </a:lvl1pPr>
            <a:lvl2pPr marL="742950" indent="-285750">
              <a:defRPr sz="3200">
                <a:solidFill>
                  <a:schemeClr val="tx1"/>
                </a:solidFill>
                <a:latin typeface="Arial" panose="020B0604020202020204" pitchFamily="34" charset="0"/>
                <a:cs typeface="Times New Roman" panose="02020603050405020304" pitchFamily="18" charset="0"/>
              </a:defRPr>
            </a:lvl2pPr>
            <a:lvl3pPr marL="1143000" indent="-228600">
              <a:defRPr sz="3200">
                <a:solidFill>
                  <a:schemeClr val="tx1"/>
                </a:solidFill>
                <a:latin typeface="Arial" panose="020B0604020202020204" pitchFamily="34" charset="0"/>
                <a:cs typeface="Times New Roman" panose="02020603050405020304" pitchFamily="18" charset="0"/>
              </a:defRPr>
            </a:lvl3pPr>
            <a:lvl4pPr marL="1600200" indent="-228600">
              <a:defRPr sz="3200">
                <a:solidFill>
                  <a:schemeClr val="tx1"/>
                </a:solidFill>
                <a:latin typeface="Arial" panose="020B0604020202020204" pitchFamily="34" charset="0"/>
                <a:cs typeface="Times New Roman" panose="02020603050405020304" pitchFamily="18" charset="0"/>
              </a:defRPr>
            </a:lvl4pPr>
            <a:lvl5pPr marL="2057400" indent="-228600">
              <a:defRPr sz="3200">
                <a:solidFill>
                  <a:schemeClr val="tx1"/>
                </a:solidFill>
                <a:latin typeface="Arial" panose="020B0604020202020204" pitchFamily="34" charset="0"/>
                <a:cs typeface="Times New Roman" panose="02020603050405020304" pitchFamily="18" charset="0"/>
              </a:defRPr>
            </a:lvl5pPr>
            <a:lvl6pPr marL="2514600" indent="-228600" eaLnBrk="0" fontAlgn="base" hangingPunct="0">
              <a:spcBef>
                <a:spcPct val="0"/>
              </a:spcBef>
              <a:spcAft>
                <a:spcPct val="0"/>
              </a:spcAft>
              <a:defRPr sz="3200">
                <a:solidFill>
                  <a:schemeClr val="tx1"/>
                </a:solidFill>
                <a:latin typeface="Arial" panose="020B0604020202020204" pitchFamily="34" charset="0"/>
                <a:cs typeface="Times New Roman" panose="02020603050405020304" pitchFamily="18" charset="0"/>
              </a:defRPr>
            </a:lvl6pPr>
            <a:lvl7pPr marL="2971800" indent="-228600" eaLnBrk="0" fontAlgn="base" hangingPunct="0">
              <a:spcBef>
                <a:spcPct val="0"/>
              </a:spcBef>
              <a:spcAft>
                <a:spcPct val="0"/>
              </a:spcAft>
              <a:defRPr sz="3200">
                <a:solidFill>
                  <a:schemeClr val="tx1"/>
                </a:solidFill>
                <a:latin typeface="Arial" panose="020B0604020202020204" pitchFamily="34" charset="0"/>
                <a:cs typeface="Times New Roman" panose="02020603050405020304" pitchFamily="18" charset="0"/>
              </a:defRPr>
            </a:lvl7pPr>
            <a:lvl8pPr marL="3429000" indent="-228600" eaLnBrk="0" fontAlgn="base" hangingPunct="0">
              <a:spcBef>
                <a:spcPct val="0"/>
              </a:spcBef>
              <a:spcAft>
                <a:spcPct val="0"/>
              </a:spcAft>
              <a:defRPr sz="3200">
                <a:solidFill>
                  <a:schemeClr val="tx1"/>
                </a:solidFill>
                <a:latin typeface="Arial" panose="020B0604020202020204" pitchFamily="34" charset="0"/>
                <a:cs typeface="Times New Roman" panose="02020603050405020304" pitchFamily="18" charset="0"/>
              </a:defRPr>
            </a:lvl8pPr>
            <a:lvl9pPr marL="3886200" indent="-228600" eaLnBrk="0" fontAlgn="base" hangingPunct="0">
              <a:spcBef>
                <a:spcPct val="0"/>
              </a:spcBef>
              <a:spcAft>
                <a:spcPct val="0"/>
              </a:spcAft>
              <a:defRPr sz="3200">
                <a:solidFill>
                  <a:schemeClr val="tx1"/>
                </a:solidFill>
                <a:latin typeface="Arial" panose="020B0604020202020204" pitchFamily="34" charset="0"/>
                <a:cs typeface="Times New Roman" panose="02020603050405020304" pitchFamily="18" charset="0"/>
              </a:defRPr>
            </a:lvl9pPr>
          </a:lstStyle>
          <a:p>
            <a:r>
              <a:rPr lang="en-US" altLang="en-US" b="1">
                <a:solidFill>
                  <a:srgbClr val="FF3300"/>
                </a:solidFill>
                <a:latin typeface="Times New Roman" panose="02020603050405020304" pitchFamily="18" charset="0"/>
              </a:rPr>
              <a:t>5</a:t>
            </a:r>
          </a:p>
        </p:txBody>
      </p:sp>
      <p:sp>
        <p:nvSpPr>
          <p:cNvPr id="41" name="Text Box 15">
            <a:extLst>
              <a:ext uri="{FF2B5EF4-FFF2-40B4-BE49-F238E27FC236}">
                <a16:creationId xmlns:a16="http://schemas.microsoft.com/office/drawing/2014/main" id="{D279368D-EBDC-45AA-A6E5-268508035657}"/>
              </a:ext>
            </a:extLst>
          </p:cNvPr>
          <p:cNvSpPr txBox="1">
            <a:spLocks noChangeArrowheads="1"/>
          </p:cNvSpPr>
          <p:nvPr/>
        </p:nvSpPr>
        <p:spPr bwMode="auto">
          <a:xfrm>
            <a:off x="2908300" y="3162300"/>
            <a:ext cx="457200"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Arial" panose="020B0604020202020204" pitchFamily="34" charset="0"/>
                <a:cs typeface="Times New Roman" panose="02020603050405020304" pitchFamily="18" charset="0"/>
              </a:defRPr>
            </a:lvl1pPr>
            <a:lvl2pPr marL="742950" indent="-285750">
              <a:defRPr sz="3200">
                <a:solidFill>
                  <a:schemeClr val="tx1"/>
                </a:solidFill>
                <a:latin typeface="Arial" panose="020B0604020202020204" pitchFamily="34" charset="0"/>
                <a:cs typeface="Times New Roman" panose="02020603050405020304" pitchFamily="18" charset="0"/>
              </a:defRPr>
            </a:lvl2pPr>
            <a:lvl3pPr marL="1143000" indent="-228600">
              <a:defRPr sz="3200">
                <a:solidFill>
                  <a:schemeClr val="tx1"/>
                </a:solidFill>
                <a:latin typeface="Arial" panose="020B0604020202020204" pitchFamily="34" charset="0"/>
                <a:cs typeface="Times New Roman" panose="02020603050405020304" pitchFamily="18" charset="0"/>
              </a:defRPr>
            </a:lvl3pPr>
            <a:lvl4pPr marL="1600200" indent="-228600">
              <a:defRPr sz="3200">
                <a:solidFill>
                  <a:schemeClr val="tx1"/>
                </a:solidFill>
                <a:latin typeface="Arial" panose="020B0604020202020204" pitchFamily="34" charset="0"/>
                <a:cs typeface="Times New Roman" panose="02020603050405020304" pitchFamily="18" charset="0"/>
              </a:defRPr>
            </a:lvl4pPr>
            <a:lvl5pPr marL="2057400" indent="-228600">
              <a:defRPr sz="3200">
                <a:solidFill>
                  <a:schemeClr val="tx1"/>
                </a:solidFill>
                <a:latin typeface="Arial" panose="020B0604020202020204" pitchFamily="34" charset="0"/>
                <a:cs typeface="Times New Roman" panose="02020603050405020304" pitchFamily="18" charset="0"/>
              </a:defRPr>
            </a:lvl5pPr>
            <a:lvl6pPr marL="2514600" indent="-228600" eaLnBrk="0" fontAlgn="base" hangingPunct="0">
              <a:spcBef>
                <a:spcPct val="0"/>
              </a:spcBef>
              <a:spcAft>
                <a:spcPct val="0"/>
              </a:spcAft>
              <a:defRPr sz="3200">
                <a:solidFill>
                  <a:schemeClr val="tx1"/>
                </a:solidFill>
                <a:latin typeface="Arial" panose="020B0604020202020204" pitchFamily="34" charset="0"/>
                <a:cs typeface="Times New Roman" panose="02020603050405020304" pitchFamily="18" charset="0"/>
              </a:defRPr>
            </a:lvl6pPr>
            <a:lvl7pPr marL="2971800" indent="-228600" eaLnBrk="0" fontAlgn="base" hangingPunct="0">
              <a:spcBef>
                <a:spcPct val="0"/>
              </a:spcBef>
              <a:spcAft>
                <a:spcPct val="0"/>
              </a:spcAft>
              <a:defRPr sz="3200">
                <a:solidFill>
                  <a:schemeClr val="tx1"/>
                </a:solidFill>
                <a:latin typeface="Arial" panose="020B0604020202020204" pitchFamily="34" charset="0"/>
                <a:cs typeface="Times New Roman" panose="02020603050405020304" pitchFamily="18" charset="0"/>
              </a:defRPr>
            </a:lvl7pPr>
            <a:lvl8pPr marL="3429000" indent="-228600" eaLnBrk="0" fontAlgn="base" hangingPunct="0">
              <a:spcBef>
                <a:spcPct val="0"/>
              </a:spcBef>
              <a:spcAft>
                <a:spcPct val="0"/>
              </a:spcAft>
              <a:defRPr sz="3200">
                <a:solidFill>
                  <a:schemeClr val="tx1"/>
                </a:solidFill>
                <a:latin typeface="Arial" panose="020B0604020202020204" pitchFamily="34" charset="0"/>
                <a:cs typeface="Times New Roman" panose="02020603050405020304" pitchFamily="18" charset="0"/>
              </a:defRPr>
            </a:lvl8pPr>
            <a:lvl9pPr marL="3886200" indent="-228600" eaLnBrk="0" fontAlgn="base" hangingPunct="0">
              <a:spcBef>
                <a:spcPct val="0"/>
              </a:spcBef>
              <a:spcAft>
                <a:spcPct val="0"/>
              </a:spcAft>
              <a:defRPr sz="3200">
                <a:solidFill>
                  <a:schemeClr val="tx1"/>
                </a:solidFill>
                <a:latin typeface="Arial" panose="020B0604020202020204" pitchFamily="34" charset="0"/>
                <a:cs typeface="Times New Roman" panose="02020603050405020304" pitchFamily="18" charset="0"/>
              </a:defRPr>
            </a:lvl9pPr>
          </a:lstStyle>
          <a:p>
            <a:r>
              <a:rPr lang="en-US" altLang="en-US" b="1">
                <a:solidFill>
                  <a:srgbClr val="6600FF"/>
                </a:solidFill>
                <a:latin typeface="Times New Roman" panose="02020603050405020304" pitchFamily="18" charset="0"/>
              </a:rPr>
              <a:t>4</a:t>
            </a:r>
          </a:p>
        </p:txBody>
      </p:sp>
      <p:sp>
        <p:nvSpPr>
          <p:cNvPr id="42" name="Text Box 16">
            <a:extLst>
              <a:ext uri="{FF2B5EF4-FFF2-40B4-BE49-F238E27FC236}">
                <a16:creationId xmlns:a16="http://schemas.microsoft.com/office/drawing/2014/main" id="{E75B3F03-78B9-40D8-9B49-B23141C59E74}"/>
              </a:ext>
            </a:extLst>
          </p:cNvPr>
          <p:cNvSpPr txBox="1">
            <a:spLocks noChangeArrowheads="1"/>
          </p:cNvSpPr>
          <p:nvPr/>
        </p:nvSpPr>
        <p:spPr bwMode="auto">
          <a:xfrm>
            <a:off x="2298700" y="2697163"/>
            <a:ext cx="1219200"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Arial" panose="020B0604020202020204" pitchFamily="34" charset="0"/>
                <a:cs typeface="Times New Roman" panose="02020603050405020304" pitchFamily="18" charset="0"/>
              </a:defRPr>
            </a:lvl1pPr>
            <a:lvl2pPr marL="742950" indent="-285750">
              <a:defRPr sz="3200">
                <a:solidFill>
                  <a:schemeClr val="tx1"/>
                </a:solidFill>
                <a:latin typeface="Arial" panose="020B0604020202020204" pitchFamily="34" charset="0"/>
                <a:cs typeface="Times New Roman" panose="02020603050405020304" pitchFamily="18" charset="0"/>
              </a:defRPr>
            </a:lvl2pPr>
            <a:lvl3pPr marL="1143000" indent="-228600">
              <a:defRPr sz="3200">
                <a:solidFill>
                  <a:schemeClr val="tx1"/>
                </a:solidFill>
                <a:latin typeface="Arial" panose="020B0604020202020204" pitchFamily="34" charset="0"/>
                <a:cs typeface="Times New Roman" panose="02020603050405020304" pitchFamily="18" charset="0"/>
              </a:defRPr>
            </a:lvl3pPr>
            <a:lvl4pPr marL="1600200" indent="-228600">
              <a:defRPr sz="3200">
                <a:solidFill>
                  <a:schemeClr val="tx1"/>
                </a:solidFill>
                <a:latin typeface="Arial" panose="020B0604020202020204" pitchFamily="34" charset="0"/>
                <a:cs typeface="Times New Roman" panose="02020603050405020304" pitchFamily="18" charset="0"/>
              </a:defRPr>
            </a:lvl4pPr>
            <a:lvl5pPr marL="2057400" indent="-228600">
              <a:defRPr sz="3200">
                <a:solidFill>
                  <a:schemeClr val="tx1"/>
                </a:solidFill>
                <a:latin typeface="Arial" panose="020B0604020202020204" pitchFamily="34" charset="0"/>
                <a:cs typeface="Times New Roman" panose="02020603050405020304" pitchFamily="18" charset="0"/>
              </a:defRPr>
            </a:lvl5pPr>
            <a:lvl6pPr marL="2514600" indent="-228600" eaLnBrk="0" fontAlgn="base" hangingPunct="0">
              <a:spcBef>
                <a:spcPct val="0"/>
              </a:spcBef>
              <a:spcAft>
                <a:spcPct val="0"/>
              </a:spcAft>
              <a:defRPr sz="3200">
                <a:solidFill>
                  <a:schemeClr val="tx1"/>
                </a:solidFill>
                <a:latin typeface="Arial" panose="020B0604020202020204" pitchFamily="34" charset="0"/>
                <a:cs typeface="Times New Roman" panose="02020603050405020304" pitchFamily="18" charset="0"/>
              </a:defRPr>
            </a:lvl6pPr>
            <a:lvl7pPr marL="2971800" indent="-228600" eaLnBrk="0" fontAlgn="base" hangingPunct="0">
              <a:spcBef>
                <a:spcPct val="0"/>
              </a:spcBef>
              <a:spcAft>
                <a:spcPct val="0"/>
              </a:spcAft>
              <a:defRPr sz="3200">
                <a:solidFill>
                  <a:schemeClr val="tx1"/>
                </a:solidFill>
                <a:latin typeface="Arial" panose="020B0604020202020204" pitchFamily="34" charset="0"/>
                <a:cs typeface="Times New Roman" panose="02020603050405020304" pitchFamily="18" charset="0"/>
              </a:defRPr>
            </a:lvl7pPr>
            <a:lvl8pPr marL="3429000" indent="-228600" eaLnBrk="0" fontAlgn="base" hangingPunct="0">
              <a:spcBef>
                <a:spcPct val="0"/>
              </a:spcBef>
              <a:spcAft>
                <a:spcPct val="0"/>
              </a:spcAft>
              <a:defRPr sz="3200">
                <a:solidFill>
                  <a:schemeClr val="tx1"/>
                </a:solidFill>
                <a:latin typeface="Arial" panose="020B0604020202020204" pitchFamily="34" charset="0"/>
                <a:cs typeface="Times New Roman" panose="02020603050405020304" pitchFamily="18" charset="0"/>
              </a:defRPr>
            </a:lvl8pPr>
            <a:lvl9pPr marL="3886200" indent="-228600" eaLnBrk="0" fontAlgn="base" hangingPunct="0">
              <a:spcBef>
                <a:spcPct val="0"/>
              </a:spcBef>
              <a:spcAft>
                <a:spcPct val="0"/>
              </a:spcAft>
              <a:defRPr sz="3200">
                <a:solidFill>
                  <a:schemeClr val="tx1"/>
                </a:solidFill>
                <a:latin typeface="Arial" panose="020B0604020202020204" pitchFamily="34" charset="0"/>
                <a:cs typeface="Times New Roman" panose="02020603050405020304" pitchFamily="18" charset="0"/>
              </a:defRPr>
            </a:lvl9pPr>
          </a:lstStyle>
          <a:p>
            <a:r>
              <a:rPr lang="en-US" altLang="en-US" b="1" dirty="0">
                <a:solidFill>
                  <a:srgbClr val="FF3300"/>
                </a:solidFill>
                <a:latin typeface="Times New Roman" panose="02020603050405020304" pitchFamily="18" charset="0"/>
              </a:rPr>
              <a:t>1239   </a:t>
            </a:r>
          </a:p>
        </p:txBody>
      </p:sp>
      <p:sp>
        <p:nvSpPr>
          <p:cNvPr id="43" name="Text Box 17">
            <a:extLst>
              <a:ext uri="{FF2B5EF4-FFF2-40B4-BE49-F238E27FC236}">
                <a16:creationId xmlns:a16="http://schemas.microsoft.com/office/drawing/2014/main" id="{FC3D5CA0-BDB5-428E-9ECB-FD17E9BC54A9}"/>
              </a:ext>
            </a:extLst>
          </p:cNvPr>
          <p:cNvSpPr txBox="1">
            <a:spLocks noChangeArrowheads="1"/>
          </p:cNvSpPr>
          <p:nvPr/>
        </p:nvSpPr>
        <p:spPr bwMode="auto">
          <a:xfrm>
            <a:off x="2501900" y="3175000"/>
            <a:ext cx="381000"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Arial" panose="020B0604020202020204" pitchFamily="34" charset="0"/>
                <a:cs typeface="Times New Roman" panose="02020603050405020304" pitchFamily="18" charset="0"/>
              </a:defRPr>
            </a:lvl1pPr>
            <a:lvl2pPr marL="742950" indent="-285750">
              <a:defRPr sz="3200">
                <a:solidFill>
                  <a:schemeClr val="tx1"/>
                </a:solidFill>
                <a:latin typeface="Arial" panose="020B0604020202020204" pitchFamily="34" charset="0"/>
                <a:cs typeface="Times New Roman" panose="02020603050405020304" pitchFamily="18" charset="0"/>
              </a:defRPr>
            </a:lvl2pPr>
            <a:lvl3pPr marL="1143000" indent="-228600">
              <a:defRPr sz="3200">
                <a:solidFill>
                  <a:schemeClr val="tx1"/>
                </a:solidFill>
                <a:latin typeface="Arial" panose="020B0604020202020204" pitchFamily="34" charset="0"/>
                <a:cs typeface="Times New Roman" panose="02020603050405020304" pitchFamily="18" charset="0"/>
              </a:defRPr>
            </a:lvl3pPr>
            <a:lvl4pPr marL="1600200" indent="-228600">
              <a:defRPr sz="3200">
                <a:solidFill>
                  <a:schemeClr val="tx1"/>
                </a:solidFill>
                <a:latin typeface="Arial" panose="020B0604020202020204" pitchFamily="34" charset="0"/>
                <a:cs typeface="Times New Roman" panose="02020603050405020304" pitchFamily="18" charset="0"/>
              </a:defRPr>
            </a:lvl4pPr>
            <a:lvl5pPr marL="2057400" indent="-228600">
              <a:defRPr sz="3200">
                <a:solidFill>
                  <a:schemeClr val="tx1"/>
                </a:solidFill>
                <a:latin typeface="Arial" panose="020B0604020202020204" pitchFamily="34" charset="0"/>
                <a:cs typeface="Times New Roman" panose="02020603050405020304" pitchFamily="18" charset="0"/>
              </a:defRPr>
            </a:lvl5pPr>
            <a:lvl6pPr marL="2514600" indent="-228600" eaLnBrk="0" fontAlgn="base" hangingPunct="0">
              <a:spcBef>
                <a:spcPct val="0"/>
              </a:spcBef>
              <a:spcAft>
                <a:spcPct val="0"/>
              </a:spcAft>
              <a:defRPr sz="3200">
                <a:solidFill>
                  <a:schemeClr val="tx1"/>
                </a:solidFill>
                <a:latin typeface="Arial" panose="020B0604020202020204" pitchFamily="34" charset="0"/>
                <a:cs typeface="Times New Roman" panose="02020603050405020304" pitchFamily="18" charset="0"/>
              </a:defRPr>
            </a:lvl6pPr>
            <a:lvl7pPr marL="2971800" indent="-228600" eaLnBrk="0" fontAlgn="base" hangingPunct="0">
              <a:spcBef>
                <a:spcPct val="0"/>
              </a:spcBef>
              <a:spcAft>
                <a:spcPct val="0"/>
              </a:spcAft>
              <a:defRPr sz="3200">
                <a:solidFill>
                  <a:schemeClr val="tx1"/>
                </a:solidFill>
                <a:latin typeface="Arial" panose="020B0604020202020204" pitchFamily="34" charset="0"/>
                <a:cs typeface="Times New Roman" panose="02020603050405020304" pitchFamily="18" charset="0"/>
              </a:defRPr>
            </a:lvl7pPr>
            <a:lvl8pPr marL="3429000" indent="-228600" eaLnBrk="0" fontAlgn="base" hangingPunct="0">
              <a:spcBef>
                <a:spcPct val="0"/>
              </a:spcBef>
              <a:spcAft>
                <a:spcPct val="0"/>
              </a:spcAft>
              <a:defRPr sz="3200">
                <a:solidFill>
                  <a:schemeClr val="tx1"/>
                </a:solidFill>
                <a:latin typeface="Arial" panose="020B0604020202020204" pitchFamily="34" charset="0"/>
                <a:cs typeface="Times New Roman" panose="02020603050405020304" pitchFamily="18" charset="0"/>
              </a:defRPr>
            </a:lvl8pPr>
            <a:lvl9pPr marL="3886200" indent="-228600" eaLnBrk="0" fontAlgn="base" hangingPunct="0">
              <a:spcBef>
                <a:spcPct val="0"/>
              </a:spcBef>
              <a:spcAft>
                <a:spcPct val="0"/>
              </a:spcAft>
              <a:defRPr sz="3200">
                <a:solidFill>
                  <a:schemeClr val="tx1"/>
                </a:solidFill>
                <a:latin typeface="Arial" panose="020B0604020202020204" pitchFamily="34" charset="0"/>
                <a:cs typeface="Times New Roman" panose="02020603050405020304" pitchFamily="18" charset="0"/>
              </a:defRPr>
            </a:lvl9pPr>
          </a:lstStyle>
          <a:p>
            <a:r>
              <a:rPr lang="en-US" altLang="en-US" b="1">
                <a:solidFill>
                  <a:srgbClr val="6600FF"/>
                </a:solidFill>
                <a:latin typeface="Times New Roman" panose="02020603050405020304" pitchFamily="18" charset="0"/>
              </a:rPr>
              <a:t>0</a:t>
            </a:r>
          </a:p>
        </p:txBody>
      </p:sp>
      <p:sp>
        <p:nvSpPr>
          <p:cNvPr id="44" name="Text Box 18">
            <a:extLst>
              <a:ext uri="{FF2B5EF4-FFF2-40B4-BE49-F238E27FC236}">
                <a16:creationId xmlns:a16="http://schemas.microsoft.com/office/drawing/2014/main" id="{DB401AC8-17E7-4A9A-85E4-216458652B7A}"/>
              </a:ext>
            </a:extLst>
          </p:cNvPr>
          <p:cNvSpPr txBox="1">
            <a:spLocks noChangeArrowheads="1"/>
          </p:cNvSpPr>
          <p:nvPr/>
        </p:nvSpPr>
        <p:spPr bwMode="auto">
          <a:xfrm>
            <a:off x="2705100" y="3175000"/>
            <a:ext cx="381000"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Arial" panose="020B0604020202020204" pitchFamily="34" charset="0"/>
                <a:cs typeface="Times New Roman" panose="02020603050405020304" pitchFamily="18" charset="0"/>
              </a:defRPr>
            </a:lvl1pPr>
            <a:lvl2pPr marL="742950" indent="-285750">
              <a:defRPr sz="3200">
                <a:solidFill>
                  <a:schemeClr val="tx1"/>
                </a:solidFill>
                <a:latin typeface="Arial" panose="020B0604020202020204" pitchFamily="34" charset="0"/>
                <a:cs typeface="Times New Roman" panose="02020603050405020304" pitchFamily="18" charset="0"/>
              </a:defRPr>
            </a:lvl2pPr>
            <a:lvl3pPr marL="1143000" indent="-228600">
              <a:defRPr sz="3200">
                <a:solidFill>
                  <a:schemeClr val="tx1"/>
                </a:solidFill>
                <a:latin typeface="Arial" panose="020B0604020202020204" pitchFamily="34" charset="0"/>
                <a:cs typeface="Times New Roman" panose="02020603050405020304" pitchFamily="18" charset="0"/>
              </a:defRPr>
            </a:lvl3pPr>
            <a:lvl4pPr marL="1600200" indent="-228600">
              <a:defRPr sz="3200">
                <a:solidFill>
                  <a:schemeClr val="tx1"/>
                </a:solidFill>
                <a:latin typeface="Arial" panose="020B0604020202020204" pitchFamily="34" charset="0"/>
                <a:cs typeface="Times New Roman" panose="02020603050405020304" pitchFamily="18" charset="0"/>
              </a:defRPr>
            </a:lvl4pPr>
            <a:lvl5pPr marL="2057400" indent="-228600">
              <a:defRPr sz="3200">
                <a:solidFill>
                  <a:schemeClr val="tx1"/>
                </a:solidFill>
                <a:latin typeface="Arial" panose="020B0604020202020204" pitchFamily="34" charset="0"/>
                <a:cs typeface="Times New Roman" panose="02020603050405020304" pitchFamily="18" charset="0"/>
              </a:defRPr>
            </a:lvl5pPr>
            <a:lvl6pPr marL="2514600" indent="-228600" eaLnBrk="0" fontAlgn="base" hangingPunct="0">
              <a:spcBef>
                <a:spcPct val="0"/>
              </a:spcBef>
              <a:spcAft>
                <a:spcPct val="0"/>
              </a:spcAft>
              <a:defRPr sz="3200">
                <a:solidFill>
                  <a:schemeClr val="tx1"/>
                </a:solidFill>
                <a:latin typeface="Arial" panose="020B0604020202020204" pitchFamily="34" charset="0"/>
                <a:cs typeface="Times New Roman" panose="02020603050405020304" pitchFamily="18" charset="0"/>
              </a:defRPr>
            </a:lvl6pPr>
            <a:lvl7pPr marL="2971800" indent="-228600" eaLnBrk="0" fontAlgn="base" hangingPunct="0">
              <a:spcBef>
                <a:spcPct val="0"/>
              </a:spcBef>
              <a:spcAft>
                <a:spcPct val="0"/>
              </a:spcAft>
              <a:defRPr sz="3200">
                <a:solidFill>
                  <a:schemeClr val="tx1"/>
                </a:solidFill>
                <a:latin typeface="Arial" panose="020B0604020202020204" pitchFamily="34" charset="0"/>
                <a:cs typeface="Times New Roman" panose="02020603050405020304" pitchFamily="18" charset="0"/>
              </a:defRPr>
            </a:lvl7pPr>
            <a:lvl8pPr marL="3429000" indent="-228600" eaLnBrk="0" fontAlgn="base" hangingPunct="0">
              <a:spcBef>
                <a:spcPct val="0"/>
              </a:spcBef>
              <a:spcAft>
                <a:spcPct val="0"/>
              </a:spcAft>
              <a:defRPr sz="3200">
                <a:solidFill>
                  <a:schemeClr val="tx1"/>
                </a:solidFill>
                <a:latin typeface="Arial" panose="020B0604020202020204" pitchFamily="34" charset="0"/>
                <a:cs typeface="Times New Roman" panose="02020603050405020304" pitchFamily="18" charset="0"/>
              </a:defRPr>
            </a:lvl8pPr>
            <a:lvl9pPr marL="3886200" indent="-228600" eaLnBrk="0" fontAlgn="base" hangingPunct="0">
              <a:spcBef>
                <a:spcPct val="0"/>
              </a:spcBef>
              <a:spcAft>
                <a:spcPct val="0"/>
              </a:spcAft>
              <a:defRPr sz="3200">
                <a:solidFill>
                  <a:schemeClr val="tx1"/>
                </a:solidFill>
                <a:latin typeface="Arial" panose="020B0604020202020204" pitchFamily="34" charset="0"/>
                <a:cs typeface="Times New Roman" panose="02020603050405020304" pitchFamily="18" charset="0"/>
              </a:defRPr>
            </a:lvl9pPr>
          </a:lstStyle>
          <a:p>
            <a:r>
              <a:rPr lang="en-US" altLang="en-US" b="1">
                <a:solidFill>
                  <a:srgbClr val="6600FF"/>
                </a:solidFill>
                <a:latin typeface="Times New Roman" panose="02020603050405020304" pitchFamily="18" charset="0"/>
              </a:rPr>
              <a:t>3</a:t>
            </a:r>
          </a:p>
        </p:txBody>
      </p:sp>
      <p:sp>
        <p:nvSpPr>
          <p:cNvPr id="45" name="Text Box 19">
            <a:extLst>
              <a:ext uri="{FF2B5EF4-FFF2-40B4-BE49-F238E27FC236}">
                <a16:creationId xmlns:a16="http://schemas.microsoft.com/office/drawing/2014/main" id="{F3E4C90D-6891-4441-BE67-B4A42631A826}"/>
              </a:ext>
            </a:extLst>
          </p:cNvPr>
          <p:cNvSpPr txBox="1">
            <a:spLocks noChangeArrowheads="1"/>
          </p:cNvSpPr>
          <p:nvPr/>
        </p:nvSpPr>
        <p:spPr bwMode="auto">
          <a:xfrm>
            <a:off x="5410200" y="1828800"/>
            <a:ext cx="47244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Arial" panose="020B0604020202020204" pitchFamily="34" charset="0"/>
                <a:cs typeface="Times New Roman" panose="02020603050405020304" pitchFamily="18" charset="0"/>
              </a:defRPr>
            </a:lvl1pPr>
            <a:lvl2pPr marL="742950" indent="-285750">
              <a:defRPr sz="3200">
                <a:solidFill>
                  <a:schemeClr val="tx1"/>
                </a:solidFill>
                <a:latin typeface="Arial" panose="020B0604020202020204" pitchFamily="34" charset="0"/>
                <a:cs typeface="Times New Roman" panose="02020603050405020304" pitchFamily="18" charset="0"/>
              </a:defRPr>
            </a:lvl2pPr>
            <a:lvl3pPr marL="1143000" indent="-228600">
              <a:defRPr sz="3200">
                <a:solidFill>
                  <a:schemeClr val="tx1"/>
                </a:solidFill>
                <a:latin typeface="Arial" panose="020B0604020202020204" pitchFamily="34" charset="0"/>
                <a:cs typeface="Times New Roman" panose="02020603050405020304" pitchFamily="18" charset="0"/>
              </a:defRPr>
            </a:lvl3pPr>
            <a:lvl4pPr marL="1600200" indent="-228600">
              <a:defRPr sz="3200">
                <a:solidFill>
                  <a:schemeClr val="tx1"/>
                </a:solidFill>
                <a:latin typeface="Arial" panose="020B0604020202020204" pitchFamily="34" charset="0"/>
                <a:cs typeface="Times New Roman" panose="02020603050405020304" pitchFamily="18" charset="0"/>
              </a:defRPr>
            </a:lvl4pPr>
            <a:lvl5pPr marL="2057400" indent="-228600">
              <a:defRPr sz="3200">
                <a:solidFill>
                  <a:schemeClr val="tx1"/>
                </a:solidFill>
                <a:latin typeface="Arial" panose="020B0604020202020204" pitchFamily="34" charset="0"/>
                <a:cs typeface="Times New Roman" panose="02020603050405020304" pitchFamily="18" charset="0"/>
              </a:defRPr>
            </a:lvl5pPr>
            <a:lvl6pPr marL="2514600" indent="-228600" eaLnBrk="0" fontAlgn="base" hangingPunct="0">
              <a:spcBef>
                <a:spcPct val="0"/>
              </a:spcBef>
              <a:spcAft>
                <a:spcPct val="0"/>
              </a:spcAft>
              <a:defRPr sz="3200">
                <a:solidFill>
                  <a:schemeClr val="tx1"/>
                </a:solidFill>
                <a:latin typeface="Arial" panose="020B0604020202020204" pitchFamily="34" charset="0"/>
                <a:cs typeface="Times New Roman" panose="02020603050405020304" pitchFamily="18" charset="0"/>
              </a:defRPr>
            </a:lvl6pPr>
            <a:lvl7pPr marL="2971800" indent="-228600" eaLnBrk="0" fontAlgn="base" hangingPunct="0">
              <a:spcBef>
                <a:spcPct val="0"/>
              </a:spcBef>
              <a:spcAft>
                <a:spcPct val="0"/>
              </a:spcAft>
              <a:defRPr sz="3200">
                <a:solidFill>
                  <a:schemeClr val="tx1"/>
                </a:solidFill>
                <a:latin typeface="Arial" panose="020B0604020202020204" pitchFamily="34" charset="0"/>
                <a:cs typeface="Times New Roman" panose="02020603050405020304" pitchFamily="18" charset="0"/>
              </a:defRPr>
            </a:lvl7pPr>
            <a:lvl8pPr marL="3429000" indent="-228600" eaLnBrk="0" fontAlgn="base" hangingPunct="0">
              <a:spcBef>
                <a:spcPct val="0"/>
              </a:spcBef>
              <a:spcAft>
                <a:spcPct val="0"/>
              </a:spcAft>
              <a:defRPr sz="3200">
                <a:solidFill>
                  <a:schemeClr val="tx1"/>
                </a:solidFill>
                <a:latin typeface="Arial" panose="020B0604020202020204" pitchFamily="34" charset="0"/>
                <a:cs typeface="Times New Roman" panose="02020603050405020304" pitchFamily="18" charset="0"/>
              </a:defRPr>
            </a:lvl8pPr>
            <a:lvl9pPr marL="3886200" indent="-228600" eaLnBrk="0" fontAlgn="base" hangingPunct="0">
              <a:spcBef>
                <a:spcPct val="0"/>
              </a:spcBef>
              <a:spcAft>
                <a:spcPct val="0"/>
              </a:spcAft>
              <a:defRPr sz="3200">
                <a:solidFill>
                  <a:schemeClr val="tx1"/>
                </a:solidFill>
                <a:latin typeface="Arial" panose="020B0604020202020204" pitchFamily="34" charset="0"/>
                <a:cs typeface="Times New Roman" panose="02020603050405020304" pitchFamily="18" charset="0"/>
              </a:defRPr>
            </a:lvl9pPr>
          </a:lstStyle>
          <a:p>
            <a:r>
              <a:rPr lang="en-US" altLang="en-US" sz="2000" b="1">
                <a:solidFill>
                  <a:srgbClr val="000000"/>
                </a:solidFill>
                <a:latin typeface="Times New Roman" panose="02020603050405020304" pitchFamily="18" charset="0"/>
              </a:rPr>
              <a:t>3 nhân 1 bằng 3; 6 trừ 3 bằng 3, viết 3</a:t>
            </a:r>
          </a:p>
        </p:txBody>
      </p:sp>
      <p:sp>
        <p:nvSpPr>
          <p:cNvPr id="46" name="Text Box 20">
            <a:extLst>
              <a:ext uri="{FF2B5EF4-FFF2-40B4-BE49-F238E27FC236}">
                <a16:creationId xmlns:a16="http://schemas.microsoft.com/office/drawing/2014/main" id="{C8635480-B04F-4EDB-BC1D-EFA56285E408}"/>
              </a:ext>
            </a:extLst>
          </p:cNvPr>
          <p:cNvSpPr txBox="1">
            <a:spLocks noChangeArrowheads="1"/>
          </p:cNvSpPr>
          <p:nvPr/>
        </p:nvSpPr>
        <p:spPr bwMode="auto">
          <a:xfrm>
            <a:off x="5410200" y="2133600"/>
            <a:ext cx="57912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3200">
                <a:solidFill>
                  <a:schemeClr val="tx1"/>
                </a:solidFill>
                <a:latin typeface="Arial" panose="020B0604020202020204" pitchFamily="34" charset="0"/>
                <a:cs typeface="Times New Roman" panose="02020603050405020304" pitchFamily="18" charset="0"/>
              </a:defRPr>
            </a:lvl1pPr>
            <a:lvl2pPr marL="742950" indent="-285750">
              <a:defRPr sz="3200">
                <a:solidFill>
                  <a:schemeClr val="tx1"/>
                </a:solidFill>
                <a:latin typeface="Arial" panose="020B0604020202020204" pitchFamily="34" charset="0"/>
                <a:cs typeface="Times New Roman" panose="02020603050405020304" pitchFamily="18" charset="0"/>
              </a:defRPr>
            </a:lvl2pPr>
            <a:lvl3pPr marL="1143000" indent="-228600">
              <a:defRPr sz="3200">
                <a:solidFill>
                  <a:schemeClr val="tx1"/>
                </a:solidFill>
                <a:latin typeface="Arial" panose="020B0604020202020204" pitchFamily="34" charset="0"/>
                <a:cs typeface="Times New Roman" panose="02020603050405020304" pitchFamily="18" charset="0"/>
              </a:defRPr>
            </a:lvl3pPr>
            <a:lvl4pPr marL="1600200" indent="-228600">
              <a:defRPr sz="3200">
                <a:solidFill>
                  <a:schemeClr val="tx1"/>
                </a:solidFill>
                <a:latin typeface="Arial" panose="020B0604020202020204" pitchFamily="34" charset="0"/>
                <a:cs typeface="Times New Roman" panose="02020603050405020304" pitchFamily="18" charset="0"/>
              </a:defRPr>
            </a:lvl4pPr>
            <a:lvl5pPr marL="2057400" indent="-228600">
              <a:defRPr sz="3200">
                <a:solidFill>
                  <a:schemeClr val="tx1"/>
                </a:solidFill>
                <a:latin typeface="Arial" panose="020B0604020202020204" pitchFamily="34" charset="0"/>
                <a:cs typeface="Times New Roman" panose="02020603050405020304" pitchFamily="18" charset="0"/>
              </a:defRPr>
            </a:lvl5pPr>
            <a:lvl6pPr marL="2514600" indent="-228600" eaLnBrk="0" fontAlgn="base" hangingPunct="0">
              <a:spcBef>
                <a:spcPct val="0"/>
              </a:spcBef>
              <a:spcAft>
                <a:spcPct val="0"/>
              </a:spcAft>
              <a:defRPr sz="3200">
                <a:solidFill>
                  <a:schemeClr val="tx1"/>
                </a:solidFill>
                <a:latin typeface="Arial" panose="020B0604020202020204" pitchFamily="34" charset="0"/>
                <a:cs typeface="Times New Roman" panose="02020603050405020304" pitchFamily="18" charset="0"/>
              </a:defRPr>
            </a:lvl6pPr>
            <a:lvl7pPr marL="2971800" indent="-228600" eaLnBrk="0" fontAlgn="base" hangingPunct="0">
              <a:spcBef>
                <a:spcPct val="0"/>
              </a:spcBef>
              <a:spcAft>
                <a:spcPct val="0"/>
              </a:spcAft>
              <a:defRPr sz="3200">
                <a:solidFill>
                  <a:schemeClr val="tx1"/>
                </a:solidFill>
                <a:latin typeface="Arial" panose="020B0604020202020204" pitchFamily="34" charset="0"/>
                <a:cs typeface="Times New Roman" panose="02020603050405020304" pitchFamily="18" charset="0"/>
              </a:defRPr>
            </a:lvl7pPr>
            <a:lvl8pPr marL="3429000" indent="-228600" eaLnBrk="0" fontAlgn="base" hangingPunct="0">
              <a:spcBef>
                <a:spcPct val="0"/>
              </a:spcBef>
              <a:spcAft>
                <a:spcPct val="0"/>
              </a:spcAft>
              <a:defRPr sz="3200">
                <a:solidFill>
                  <a:schemeClr val="tx1"/>
                </a:solidFill>
                <a:latin typeface="Arial" panose="020B0604020202020204" pitchFamily="34" charset="0"/>
                <a:cs typeface="Times New Roman" panose="02020603050405020304" pitchFamily="18" charset="0"/>
              </a:defRPr>
            </a:lvl8pPr>
            <a:lvl9pPr marL="3886200" indent="-228600" eaLnBrk="0" fontAlgn="base" hangingPunct="0">
              <a:spcBef>
                <a:spcPct val="0"/>
              </a:spcBef>
              <a:spcAft>
                <a:spcPct val="0"/>
              </a:spcAft>
              <a:defRPr sz="3200">
                <a:solidFill>
                  <a:schemeClr val="tx1"/>
                </a:solidFill>
                <a:latin typeface="Arial" panose="020B0604020202020204" pitchFamily="34" charset="0"/>
                <a:cs typeface="Times New Roman" panose="02020603050405020304" pitchFamily="18" charset="0"/>
              </a:defRPr>
            </a:lvl9pPr>
          </a:lstStyle>
          <a:p>
            <a:r>
              <a:rPr lang="en-US" altLang="en-US" sz="2000" b="1" dirty="0">
                <a:solidFill>
                  <a:srgbClr val="000000"/>
                </a:solidFill>
                <a:latin typeface="Times New Roman" panose="02020603050405020304" pitchFamily="18" charset="0"/>
              </a:rPr>
              <a:t>3 </a:t>
            </a:r>
            <a:r>
              <a:rPr lang="en-US" altLang="en-US" sz="2000" b="1" dirty="0" err="1">
                <a:solidFill>
                  <a:srgbClr val="000000"/>
                </a:solidFill>
                <a:latin typeface="Times New Roman" panose="02020603050405020304" pitchFamily="18" charset="0"/>
              </a:rPr>
              <a:t>nhân</a:t>
            </a:r>
            <a:r>
              <a:rPr lang="en-US" altLang="en-US" sz="2000" b="1" dirty="0">
                <a:solidFill>
                  <a:srgbClr val="000000"/>
                </a:solidFill>
                <a:latin typeface="Times New Roman" panose="02020603050405020304" pitchFamily="18" charset="0"/>
              </a:rPr>
              <a:t> 4 </a:t>
            </a:r>
            <a:r>
              <a:rPr lang="en-US" altLang="en-US" sz="2000" b="1" dirty="0" err="1">
                <a:solidFill>
                  <a:srgbClr val="000000"/>
                </a:solidFill>
                <a:latin typeface="Times New Roman" panose="02020603050405020304" pitchFamily="18" charset="0"/>
              </a:rPr>
              <a:t>bằng</a:t>
            </a:r>
            <a:r>
              <a:rPr lang="en-US" altLang="en-US" sz="2000" b="1" dirty="0">
                <a:solidFill>
                  <a:srgbClr val="000000"/>
                </a:solidFill>
                <a:latin typeface="Times New Roman" panose="02020603050405020304" pitchFamily="18" charset="0"/>
              </a:rPr>
              <a:t> 12; 14 </a:t>
            </a:r>
            <a:r>
              <a:rPr lang="en-US" altLang="en-US" sz="2000" b="1" dirty="0" err="1">
                <a:solidFill>
                  <a:srgbClr val="000000"/>
                </a:solidFill>
                <a:latin typeface="Times New Roman" panose="02020603050405020304" pitchFamily="18" charset="0"/>
              </a:rPr>
              <a:t>trừ</a:t>
            </a:r>
            <a:r>
              <a:rPr lang="en-US" altLang="en-US" sz="2000" b="1" dirty="0">
                <a:solidFill>
                  <a:srgbClr val="000000"/>
                </a:solidFill>
                <a:latin typeface="Times New Roman" panose="02020603050405020304" pitchFamily="18" charset="0"/>
              </a:rPr>
              <a:t> 12 </a:t>
            </a:r>
            <a:r>
              <a:rPr lang="en-US" altLang="en-US" sz="2000" b="1" dirty="0" err="1">
                <a:solidFill>
                  <a:srgbClr val="000000"/>
                </a:solidFill>
                <a:latin typeface="Times New Roman" panose="02020603050405020304" pitchFamily="18" charset="0"/>
              </a:rPr>
              <a:t>bằng</a:t>
            </a:r>
            <a:r>
              <a:rPr lang="en-US" altLang="en-US" sz="2000" b="1" dirty="0">
                <a:solidFill>
                  <a:srgbClr val="000000"/>
                </a:solidFill>
                <a:latin typeface="Times New Roman" panose="02020603050405020304" pitchFamily="18" charset="0"/>
              </a:rPr>
              <a:t> 2, </a:t>
            </a:r>
            <a:r>
              <a:rPr lang="en-US" altLang="en-US" sz="2000" b="1" dirty="0" err="1">
                <a:solidFill>
                  <a:srgbClr val="000000"/>
                </a:solidFill>
                <a:latin typeface="Times New Roman" panose="02020603050405020304" pitchFamily="18" charset="0"/>
              </a:rPr>
              <a:t>viết</a:t>
            </a:r>
            <a:r>
              <a:rPr lang="en-US" altLang="en-US" sz="2000" b="1" dirty="0">
                <a:solidFill>
                  <a:srgbClr val="000000"/>
                </a:solidFill>
                <a:latin typeface="Times New Roman" panose="02020603050405020304" pitchFamily="18" charset="0"/>
              </a:rPr>
              <a:t> 2 </a:t>
            </a:r>
            <a:r>
              <a:rPr lang="en-US" altLang="en-US" sz="2000" b="1" dirty="0" err="1">
                <a:solidFill>
                  <a:srgbClr val="000000"/>
                </a:solidFill>
                <a:latin typeface="Times New Roman" panose="02020603050405020304" pitchFamily="18" charset="0"/>
              </a:rPr>
              <a:t>nhớ</a:t>
            </a:r>
            <a:r>
              <a:rPr lang="en-US" altLang="en-US" sz="2000" b="1" dirty="0">
                <a:solidFill>
                  <a:srgbClr val="000000"/>
                </a:solidFill>
                <a:latin typeface="Times New Roman" panose="02020603050405020304" pitchFamily="18" charset="0"/>
              </a:rPr>
              <a:t> 1</a:t>
            </a:r>
          </a:p>
        </p:txBody>
      </p:sp>
      <p:sp>
        <p:nvSpPr>
          <p:cNvPr id="47" name="Text Box 21">
            <a:extLst>
              <a:ext uri="{FF2B5EF4-FFF2-40B4-BE49-F238E27FC236}">
                <a16:creationId xmlns:a16="http://schemas.microsoft.com/office/drawing/2014/main" id="{DC81229A-E1E3-491E-BBFA-F05D43D64087}"/>
              </a:ext>
            </a:extLst>
          </p:cNvPr>
          <p:cNvSpPr txBox="1">
            <a:spLocks noChangeArrowheads="1"/>
          </p:cNvSpPr>
          <p:nvPr/>
        </p:nvSpPr>
        <p:spPr bwMode="auto">
          <a:xfrm>
            <a:off x="5181600" y="3200400"/>
            <a:ext cx="54864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Arial" panose="020B0604020202020204" pitchFamily="34" charset="0"/>
                <a:cs typeface="Times New Roman" panose="02020603050405020304" pitchFamily="18" charset="0"/>
              </a:defRPr>
            </a:lvl1pPr>
            <a:lvl2pPr marL="742950" indent="-285750">
              <a:defRPr sz="3200">
                <a:solidFill>
                  <a:schemeClr val="tx1"/>
                </a:solidFill>
                <a:latin typeface="Arial" panose="020B0604020202020204" pitchFamily="34" charset="0"/>
                <a:cs typeface="Times New Roman" panose="02020603050405020304" pitchFamily="18" charset="0"/>
              </a:defRPr>
            </a:lvl2pPr>
            <a:lvl3pPr marL="1143000" indent="-228600">
              <a:defRPr sz="3200">
                <a:solidFill>
                  <a:schemeClr val="tx1"/>
                </a:solidFill>
                <a:latin typeface="Arial" panose="020B0604020202020204" pitchFamily="34" charset="0"/>
                <a:cs typeface="Times New Roman" panose="02020603050405020304" pitchFamily="18" charset="0"/>
              </a:defRPr>
            </a:lvl3pPr>
            <a:lvl4pPr marL="1600200" indent="-228600">
              <a:defRPr sz="3200">
                <a:solidFill>
                  <a:schemeClr val="tx1"/>
                </a:solidFill>
                <a:latin typeface="Arial" panose="020B0604020202020204" pitchFamily="34" charset="0"/>
                <a:cs typeface="Times New Roman" panose="02020603050405020304" pitchFamily="18" charset="0"/>
              </a:defRPr>
            </a:lvl4pPr>
            <a:lvl5pPr marL="2057400" indent="-228600">
              <a:defRPr sz="3200">
                <a:solidFill>
                  <a:schemeClr val="tx1"/>
                </a:solidFill>
                <a:latin typeface="Arial" panose="020B0604020202020204" pitchFamily="34" charset="0"/>
                <a:cs typeface="Times New Roman" panose="02020603050405020304" pitchFamily="18" charset="0"/>
              </a:defRPr>
            </a:lvl5pPr>
            <a:lvl6pPr marL="2514600" indent="-228600" eaLnBrk="0" fontAlgn="base" hangingPunct="0">
              <a:spcBef>
                <a:spcPct val="0"/>
              </a:spcBef>
              <a:spcAft>
                <a:spcPct val="0"/>
              </a:spcAft>
              <a:defRPr sz="3200">
                <a:solidFill>
                  <a:schemeClr val="tx1"/>
                </a:solidFill>
                <a:latin typeface="Arial" panose="020B0604020202020204" pitchFamily="34" charset="0"/>
                <a:cs typeface="Times New Roman" panose="02020603050405020304" pitchFamily="18" charset="0"/>
              </a:defRPr>
            </a:lvl6pPr>
            <a:lvl7pPr marL="2971800" indent="-228600" eaLnBrk="0" fontAlgn="base" hangingPunct="0">
              <a:spcBef>
                <a:spcPct val="0"/>
              </a:spcBef>
              <a:spcAft>
                <a:spcPct val="0"/>
              </a:spcAft>
              <a:defRPr sz="3200">
                <a:solidFill>
                  <a:schemeClr val="tx1"/>
                </a:solidFill>
                <a:latin typeface="Arial" panose="020B0604020202020204" pitchFamily="34" charset="0"/>
                <a:cs typeface="Times New Roman" panose="02020603050405020304" pitchFamily="18" charset="0"/>
              </a:defRPr>
            </a:lvl7pPr>
            <a:lvl8pPr marL="3429000" indent="-228600" eaLnBrk="0" fontAlgn="base" hangingPunct="0">
              <a:spcBef>
                <a:spcPct val="0"/>
              </a:spcBef>
              <a:spcAft>
                <a:spcPct val="0"/>
              </a:spcAft>
              <a:defRPr sz="3200">
                <a:solidFill>
                  <a:schemeClr val="tx1"/>
                </a:solidFill>
                <a:latin typeface="Arial" panose="020B0604020202020204" pitchFamily="34" charset="0"/>
                <a:cs typeface="Times New Roman" panose="02020603050405020304" pitchFamily="18" charset="0"/>
              </a:defRPr>
            </a:lvl8pPr>
            <a:lvl9pPr marL="3886200" indent="-228600" eaLnBrk="0" fontAlgn="base" hangingPunct="0">
              <a:spcBef>
                <a:spcPct val="0"/>
              </a:spcBef>
              <a:spcAft>
                <a:spcPct val="0"/>
              </a:spcAft>
              <a:defRPr sz="3200">
                <a:solidFill>
                  <a:schemeClr val="tx1"/>
                </a:solidFill>
                <a:latin typeface="Arial" panose="020B0604020202020204" pitchFamily="34" charset="0"/>
                <a:cs typeface="Times New Roman" panose="02020603050405020304" pitchFamily="18" charset="0"/>
              </a:defRPr>
            </a:lvl9pPr>
          </a:lstStyle>
          <a:p>
            <a:r>
              <a:rPr lang="vi-VN" altLang="en-US" sz="2000" b="1">
                <a:solidFill>
                  <a:srgbClr val="000000"/>
                </a:solidFill>
                <a:latin typeface="Times New Roman" panose="02020603050405020304" pitchFamily="18" charset="0"/>
              </a:rPr>
              <a:t>* Hạ 9; được 1239;  1239 chia 241 được 5, viết 5</a:t>
            </a:r>
          </a:p>
        </p:txBody>
      </p:sp>
      <p:sp>
        <p:nvSpPr>
          <p:cNvPr id="48" name="Text Box 22">
            <a:extLst>
              <a:ext uri="{FF2B5EF4-FFF2-40B4-BE49-F238E27FC236}">
                <a16:creationId xmlns:a16="http://schemas.microsoft.com/office/drawing/2014/main" id="{290A9D00-15FA-4BB2-8476-C7EFC85D0D59}"/>
              </a:ext>
            </a:extLst>
          </p:cNvPr>
          <p:cNvSpPr txBox="1">
            <a:spLocks noChangeArrowheads="1"/>
          </p:cNvSpPr>
          <p:nvPr/>
        </p:nvSpPr>
        <p:spPr bwMode="auto">
          <a:xfrm>
            <a:off x="5410200" y="2514601"/>
            <a:ext cx="4953000"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Arial" panose="020B0604020202020204" pitchFamily="34" charset="0"/>
                <a:cs typeface="Times New Roman" panose="02020603050405020304" pitchFamily="18" charset="0"/>
              </a:defRPr>
            </a:lvl1pPr>
            <a:lvl2pPr marL="742950" indent="-285750">
              <a:defRPr sz="3200">
                <a:solidFill>
                  <a:schemeClr val="tx1"/>
                </a:solidFill>
                <a:latin typeface="Arial" panose="020B0604020202020204" pitchFamily="34" charset="0"/>
                <a:cs typeface="Times New Roman" panose="02020603050405020304" pitchFamily="18" charset="0"/>
              </a:defRPr>
            </a:lvl2pPr>
            <a:lvl3pPr marL="1143000" indent="-228600">
              <a:defRPr sz="3200">
                <a:solidFill>
                  <a:schemeClr val="tx1"/>
                </a:solidFill>
                <a:latin typeface="Arial" panose="020B0604020202020204" pitchFamily="34" charset="0"/>
                <a:cs typeface="Times New Roman" panose="02020603050405020304" pitchFamily="18" charset="0"/>
              </a:defRPr>
            </a:lvl3pPr>
            <a:lvl4pPr marL="1600200" indent="-228600">
              <a:defRPr sz="3200">
                <a:solidFill>
                  <a:schemeClr val="tx1"/>
                </a:solidFill>
                <a:latin typeface="Arial" panose="020B0604020202020204" pitchFamily="34" charset="0"/>
                <a:cs typeface="Times New Roman" panose="02020603050405020304" pitchFamily="18" charset="0"/>
              </a:defRPr>
            </a:lvl4pPr>
            <a:lvl5pPr marL="2057400" indent="-228600">
              <a:defRPr sz="3200">
                <a:solidFill>
                  <a:schemeClr val="tx1"/>
                </a:solidFill>
                <a:latin typeface="Arial" panose="020B0604020202020204" pitchFamily="34" charset="0"/>
                <a:cs typeface="Times New Roman" panose="02020603050405020304" pitchFamily="18" charset="0"/>
              </a:defRPr>
            </a:lvl5pPr>
            <a:lvl6pPr marL="2514600" indent="-228600" eaLnBrk="0" fontAlgn="base" hangingPunct="0">
              <a:spcBef>
                <a:spcPct val="0"/>
              </a:spcBef>
              <a:spcAft>
                <a:spcPct val="0"/>
              </a:spcAft>
              <a:defRPr sz="3200">
                <a:solidFill>
                  <a:schemeClr val="tx1"/>
                </a:solidFill>
                <a:latin typeface="Arial" panose="020B0604020202020204" pitchFamily="34" charset="0"/>
                <a:cs typeface="Times New Roman" panose="02020603050405020304" pitchFamily="18" charset="0"/>
              </a:defRPr>
            </a:lvl6pPr>
            <a:lvl7pPr marL="2971800" indent="-228600" eaLnBrk="0" fontAlgn="base" hangingPunct="0">
              <a:spcBef>
                <a:spcPct val="0"/>
              </a:spcBef>
              <a:spcAft>
                <a:spcPct val="0"/>
              </a:spcAft>
              <a:defRPr sz="3200">
                <a:solidFill>
                  <a:schemeClr val="tx1"/>
                </a:solidFill>
                <a:latin typeface="Arial" panose="020B0604020202020204" pitchFamily="34" charset="0"/>
                <a:cs typeface="Times New Roman" panose="02020603050405020304" pitchFamily="18" charset="0"/>
              </a:defRPr>
            </a:lvl7pPr>
            <a:lvl8pPr marL="3429000" indent="-228600" eaLnBrk="0" fontAlgn="base" hangingPunct="0">
              <a:spcBef>
                <a:spcPct val="0"/>
              </a:spcBef>
              <a:spcAft>
                <a:spcPct val="0"/>
              </a:spcAft>
              <a:defRPr sz="3200">
                <a:solidFill>
                  <a:schemeClr val="tx1"/>
                </a:solidFill>
                <a:latin typeface="Arial" panose="020B0604020202020204" pitchFamily="34" charset="0"/>
                <a:cs typeface="Times New Roman" panose="02020603050405020304" pitchFamily="18" charset="0"/>
              </a:defRPr>
            </a:lvl8pPr>
            <a:lvl9pPr marL="3886200" indent="-228600" eaLnBrk="0" fontAlgn="base" hangingPunct="0">
              <a:spcBef>
                <a:spcPct val="0"/>
              </a:spcBef>
              <a:spcAft>
                <a:spcPct val="0"/>
              </a:spcAft>
              <a:defRPr sz="3200">
                <a:solidFill>
                  <a:schemeClr val="tx1"/>
                </a:solidFill>
                <a:latin typeface="Arial" panose="020B0604020202020204" pitchFamily="34" charset="0"/>
                <a:cs typeface="Times New Roman" panose="02020603050405020304" pitchFamily="18" charset="0"/>
              </a:defRPr>
            </a:lvl9pPr>
          </a:lstStyle>
          <a:p>
            <a:r>
              <a:rPr lang="en-US" altLang="en-US" sz="2000" b="1">
                <a:solidFill>
                  <a:srgbClr val="000000"/>
                </a:solidFill>
                <a:latin typeface="Times New Roman" panose="02020603050405020304" pitchFamily="18" charset="0"/>
              </a:rPr>
              <a:t>3 nhân 2 bằng 6, thêm 1 bằng 7; 8 trừ 7 bằng 1, viết 1</a:t>
            </a:r>
          </a:p>
        </p:txBody>
      </p:sp>
      <p:sp>
        <p:nvSpPr>
          <p:cNvPr id="49" name="Text Box 23">
            <a:extLst>
              <a:ext uri="{FF2B5EF4-FFF2-40B4-BE49-F238E27FC236}">
                <a16:creationId xmlns:a16="http://schemas.microsoft.com/office/drawing/2014/main" id="{1655D718-622E-4F7F-8EB7-4A34D28A533F}"/>
              </a:ext>
            </a:extLst>
          </p:cNvPr>
          <p:cNvSpPr txBox="1">
            <a:spLocks noChangeArrowheads="1"/>
          </p:cNvSpPr>
          <p:nvPr/>
        </p:nvSpPr>
        <p:spPr bwMode="auto">
          <a:xfrm>
            <a:off x="1752600" y="396240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Arial" panose="020B0604020202020204" pitchFamily="34" charset="0"/>
                <a:cs typeface="Times New Roman" panose="02020603050405020304" pitchFamily="18" charset="0"/>
              </a:defRPr>
            </a:lvl1pPr>
            <a:lvl2pPr marL="742950" indent="-285750">
              <a:defRPr sz="3200">
                <a:solidFill>
                  <a:schemeClr val="tx1"/>
                </a:solidFill>
                <a:latin typeface="Arial" panose="020B0604020202020204" pitchFamily="34" charset="0"/>
                <a:cs typeface="Times New Roman" panose="02020603050405020304" pitchFamily="18" charset="0"/>
              </a:defRPr>
            </a:lvl2pPr>
            <a:lvl3pPr marL="1143000" indent="-228600">
              <a:defRPr sz="3200">
                <a:solidFill>
                  <a:schemeClr val="tx1"/>
                </a:solidFill>
                <a:latin typeface="Arial" panose="020B0604020202020204" pitchFamily="34" charset="0"/>
                <a:cs typeface="Times New Roman" panose="02020603050405020304" pitchFamily="18" charset="0"/>
              </a:defRPr>
            </a:lvl3pPr>
            <a:lvl4pPr marL="1600200" indent="-228600">
              <a:defRPr sz="3200">
                <a:solidFill>
                  <a:schemeClr val="tx1"/>
                </a:solidFill>
                <a:latin typeface="Arial" panose="020B0604020202020204" pitchFamily="34" charset="0"/>
                <a:cs typeface="Times New Roman" panose="02020603050405020304" pitchFamily="18" charset="0"/>
              </a:defRPr>
            </a:lvl4pPr>
            <a:lvl5pPr marL="2057400" indent="-228600">
              <a:defRPr sz="3200">
                <a:solidFill>
                  <a:schemeClr val="tx1"/>
                </a:solidFill>
                <a:latin typeface="Arial" panose="020B0604020202020204" pitchFamily="34" charset="0"/>
                <a:cs typeface="Times New Roman" panose="02020603050405020304" pitchFamily="18" charset="0"/>
              </a:defRPr>
            </a:lvl5pPr>
            <a:lvl6pPr marL="2514600" indent="-228600" eaLnBrk="0" fontAlgn="base" hangingPunct="0">
              <a:spcBef>
                <a:spcPct val="0"/>
              </a:spcBef>
              <a:spcAft>
                <a:spcPct val="0"/>
              </a:spcAft>
              <a:defRPr sz="3200">
                <a:solidFill>
                  <a:schemeClr val="tx1"/>
                </a:solidFill>
                <a:latin typeface="Arial" panose="020B0604020202020204" pitchFamily="34" charset="0"/>
                <a:cs typeface="Times New Roman" panose="02020603050405020304" pitchFamily="18" charset="0"/>
              </a:defRPr>
            </a:lvl6pPr>
            <a:lvl7pPr marL="2971800" indent="-228600" eaLnBrk="0" fontAlgn="base" hangingPunct="0">
              <a:spcBef>
                <a:spcPct val="0"/>
              </a:spcBef>
              <a:spcAft>
                <a:spcPct val="0"/>
              </a:spcAft>
              <a:defRPr sz="3200">
                <a:solidFill>
                  <a:schemeClr val="tx1"/>
                </a:solidFill>
                <a:latin typeface="Arial" panose="020B0604020202020204" pitchFamily="34" charset="0"/>
                <a:cs typeface="Times New Roman" panose="02020603050405020304" pitchFamily="18" charset="0"/>
              </a:defRPr>
            </a:lvl7pPr>
            <a:lvl8pPr marL="3429000" indent="-228600" eaLnBrk="0" fontAlgn="base" hangingPunct="0">
              <a:spcBef>
                <a:spcPct val="0"/>
              </a:spcBef>
              <a:spcAft>
                <a:spcPct val="0"/>
              </a:spcAft>
              <a:defRPr sz="3200">
                <a:solidFill>
                  <a:schemeClr val="tx1"/>
                </a:solidFill>
                <a:latin typeface="Arial" panose="020B0604020202020204" pitchFamily="34" charset="0"/>
                <a:cs typeface="Times New Roman" panose="02020603050405020304" pitchFamily="18" charset="0"/>
              </a:defRPr>
            </a:lvl8pPr>
            <a:lvl9pPr marL="3886200" indent="-228600" eaLnBrk="0" fontAlgn="base" hangingPunct="0">
              <a:spcBef>
                <a:spcPct val="0"/>
              </a:spcBef>
              <a:spcAft>
                <a:spcPct val="0"/>
              </a:spcAft>
              <a:defRPr sz="3200">
                <a:solidFill>
                  <a:schemeClr val="tx1"/>
                </a:solidFill>
                <a:latin typeface="Arial" panose="020B0604020202020204" pitchFamily="34" charset="0"/>
                <a:cs typeface="Times New Roman" panose="02020603050405020304" pitchFamily="18" charset="0"/>
              </a:defRPr>
            </a:lvl9pPr>
          </a:lstStyle>
          <a:p>
            <a:r>
              <a:rPr lang="en-US" altLang="en-US" sz="2400" b="1">
                <a:solidFill>
                  <a:srgbClr val="FF3300"/>
                </a:solidFill>
                <a:latin typeface="Times New Roman" panose="02020603050405020304" pitchFamily="18" charset="0"/>
              </a:rPr>
              <a:t>8469 </a:t>
            </a:r>
            <a:r>
              <a:rPr lang="en-US" altLang="en-US" sz="2400" b="1">
                <a:solidFill>
                  <a:srgbClr val="0000FF"/>
                </a:solidFill>
                <a:latin typeface="Times New Roman" panose="02020603050405020304" pitchFamily="18" charset="0"/>
              </a:rPr>
              <a:t>:</a:t>
            </a:r>
            <a:r>
              <a:rPr lang="en-US" altLang="en-US" sz="2400" b="1">
                <a:solidFill>
                  <a:srgbClr val="FF3300"/>
                </a:solidFill>
                <a:latin typeface="Times New Roman" panose="02020603050405020304" pitchFamily="18" charset="0"/>
              </a:rPr>
              <a:t> 241 </a:t>
            </a:r>
            <a:r>
              <a:rPr lang="en-US" altLang="en-US" sz="2400" b="1">
                <a:solidFill>
                  <a:srgbClr val="0000FF"/>
                </a:solidFill>
                <a:latin typeface="Times New Roman" panose="02020603050405020304" pitchFamily="18" charset="0"/>
              </a:rPr>
              <a:t>=</a:t>
            </a:r>
            <a:endParaRPr lang="en-US" altLang="en-US" sz="2400" b="1">
              <a:solidFill>
                <a:srgbClr val="6600FF"/>
              </a:solidFill>
              <a:latin typeface="Times New Roman" panose="02020603050405020304" pitchFamily="18" charset="0"/>
            </a:endParaRPr>
          </a:p>
        </p:txBody>
      </p:sp>
      <p:sp>
        <p:nvSpPr>
          <p:cNvPr id="50" name="Text Box 25">
            <a:extLst>
              <a:ext uri="{FF2B5EF4-FFF2-40B4-BE49-F238E27FC236}">
                <a16:creationId xmlns:a16="http://schemas.microsoft.com/office/drawing/2014/main" id="{861AA91F-D087-4728-A3EF-443C0AFB9011}"/>
              </a:ext>
            </a:extLst>
          </p:cNvPr>
          <p:cNvSpPr txBox="1">
            <a:spLocks noChangeArrowheads="1"/>
          </p:cNvSpPr>
          <p:nvPr/>
        </p:nvSpPr>
        <p:spPr bwMode="auto">
          <a:xfrm>
            <a:off x="3505200" y="3962400"/>
            <a:ext cx="1524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Arial" panose="020B0604020202020204" pitchFamily="34" charset="0"/>
                <a:cs typeface="Times New Roman" panose="02020603050405020304" pitchFamily="18" charset="0"/>
              </a:defRPr>
            </a:lvl1pPr>
            <a:lvl2pPr marL="742950" indent="-285750">
              <a:defRPr sz="3200">
                <a:solidFill>
                  <a:schemeClr val="tx1"/>
                </a:solidFill>
                <a:latin typeface="Arial" panose="020B0604020202020204" pitchFamily="34" charset="0"/>
                <a:cs typeface="Times New Roman" panose="02020603050405020304" pitchFamily="18" charset="0"/>
              </a:defRPr>
            </a:lvl2pPr>
            <a:lvl3pPr marL="1143000" indent="-228600">
              <a:defRPr sz="3200">
                <a:solidFill>
                  <a:schemeClr val="tx1"/>
                </a:solidFill>
                <a:latin typeface="Arial" panose="020B0604020202020204" pitchFamily="34" charset="0"/>
                <a:cs typeface="Times New Roman" panose="02020603050405020304" pitchFamily="18" charset="0"/>
              </a:defRPr>
            </a:lvl3pPr>
            <a:lvl4pPr marL="1600200" indent="-228600">
              <a:defRPr sz="3200">
                <a:solidFill>
                  <a:schemeClr val="tx1"/>
                </a:solidFill>
                <a:latin typeface="Arial" panose="020B0604020202020204" pitchFamily="34" charset="0"/>
                <a:cs typeface="Times New Roman" panose="02020603050405020304" pitchFamily="18" charset="0"/>
              </a:defRPr>
            </a:lvl4pPr>
            <a:lvl5pPr marL="2057400" indent="-228600">
              <a:defRPr sz="3200">
                <a:solidFill>
                  <a:schemeClr val="tx1"/>
                </a:solidFill>
                <a:latin typeface="Arial" panose="020B0604020202020204" pitchFamily="34" charset="0"/>
                <a:cs typeface="Times New Roman" panose="02020603050405020304" pitchFamily="18" charset="0"/>
              </a:defRPr>
            </a:lvl5pPr>
            <a:lvl6pPr marL="2514600" indent="-228600" eaLnBrk="0" fontAlgn="base" hangingPunct="0">
              <a:spcBef>
                <a:spcPct val="0"/>
              </a:spcBef>
              <a:spcAft>
                <a:spcPct val="0"/>
              </a:spcAft>
              <a:defRPr sz="3200">
                <a:solidFill>
                  <a:schemeClr val="tx1"/>
                </a:solidFill>
                <a:latin typeface="Arial" panose="020B0604020202020204" pitchFamily="34" charset="0"/>
                <a:cs typeface="Times New Roman" panose="02020603050405020304" pitchFamily="18" charset="0"/>
              </a:defRPr>
            </a:lvl6pPr>
            <a:lvl7pPr marL="2971800" indent="-228600" eaLnBrk="0" fontAlgn="base" hangingPunct="0">
              <a:spcBef>
                <a:spcPct val="0"/>
              </a:spcBef>
              <a:spcAft>
                <a:spcPct val="0"/>
              </a:spcAft>
              <a:defRPr sz="3200">
                <a:solidFill>
                  <a:schemeClr val="tx1"/>
                </a:solidFill>
                <a:latin typeface="Arial" panose="020B0604020202020204" pitchFamily="34" charset="0"/>
                <a:cs typeface="Times New Roman" panose="02020603050405020304" pitchFamily="18" charset="0"/>
              </a:defRPr>
            </a:lvl7pPr>
            <a:lvl8pPr marL="3429000" indent="-228600" eaLnBrk="0" fontAlgn="base" hangingPunct="0">
              <a:spcBef>
                <a:spcPct val="0"/>
              </a:spcBef>
              <a:spcAft>
                <a:spcPct val="0"/>
              </a:spcAft>
              <a:defRPr sz="3200">
                <a:solidFill>
                  <a:schemeClr val="tx1"/>
                </a:solidFill>
                <a:latin typeface="Arial" panose="020B0604020202020204" pitchFamily="34" charset="0"/>
                <a:cs typeface="Times New Roman" panose="02020603050405020304" pitchFamily="18" charset="0"/>
              </a:defRPr>
            </a:lvl8pPr>
            <a:lvl9pPr marL="3886200" indent="-228600" eaLnBrk="0" fontAlgn="base" hangingPunct="0">
              <a:spcBef>
                <a:spcPct val="0"/>
              </a:spcBef>
              <a:spcAft>
                <a:spcPct val="0"/>
              </a:spcAft>
              <a:defRPr sz="3200">
                <a:solidFill>
                  <a:schemeClr val="tx1"/>
                </a:solidFill>
                <a:latin typeface="Arial" panose="020B0604020202020204" pitchFamily="34" charset="0"/>
                <a:cs typeface="Times New Roman" panose="02020603050405020304" pitchFamily="18" charset="0"/>
              </a:defRPr>
            </a:lvl9pPr>
          </a:lstStyle>
          <a:p>
            <a:pPr>
              <a:spcBef>
                <a:spcPct val="50000"/>
              </a:spcBef>
            </a:pPr>
            <a:r>
              <a:rPr lang="en-US" altLang="en-US" sz="2400" b="1">
                <a:solidFill>
                  <a:srgbClr val="FF3300"/>
                </a:solidFill>
                <a:latin typeface="Times New Roman" panose="02020603050405020304" pitchFamily="18" charset="0"/>
              </a:rPr>
              <a:t>35 (dư 34)</a:t>
            </a:r>
          </a:p>
        </p:txBody>
      </p:sp>
      <p:sp>
        <p:nvSpPr>
          <p:cNvPr id="51" name="Text Box 26">
            <a:extLst>
              <a:ext uri="{FF2B5EF4-FFF2-40B4-BE49-F238E27FC236}">
                <a16:creationId xmlns:a16="http://schemas.microsoft.com/office/drawing/2014/main" id="{41E72B0E-1639-4F22-8A6E-A9B009D1C25F}"/>
              </a:ext>
            </a:extLst>
          </p:cNvPr>
          <p:cNvSpPr txBox="1">
            <a:spLocks noChangeArrowheads="1"/>
          </p:cNvSpPr>
          <p:nvPr/>
        </p:nvSpPr>
        <p:spPr bwMode="auto">
          <a:xfrm>
            <a:off x="5410200" y="3962400"/>
            <a:ext cx="55626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Arial" panose="020B0604020202020204" pitchFamily="34" charset="0"/>
                <a:cs typeface="Times New Roman" panose="02020603050405020304" pitchFamily="18" charset="0"/>
              </a:defRPr>
            </a:lvl1pPr>
            <a:lvl2pPr marL="742950" indent="-285750">
              <a:defRPr sz="3200">
                <a:solidFill>
                  <a:schemeClr val="tx1"/>
                </a:solidFill>
                <a:latin typeface="Arial" panose="020B0604020202020204" pitchFamily="34" charset="0"/>
                <a:cs typeface="Times New Roman" panose="02020603050405020304" pitchFamily="18" charset="0"/>
              </a:defRPr>
            </a:lvl2pPr>
            <a:lvl3pPr marL="1143000" indent="-228600">
              <a:defRPr sz="3200">
                <a:solidFill>
                  <a:schemeClr val="tx1"/>
                </a:solidFill>
                <a:latin typeface="Arial" panose="020B0604020202020204" pitchFamily="34" charset="0"/>
                <a:cs typeface="Times New Roman" panose="02020603050405020304" pitchFamily="18" charset="0"/>
              </a:defRPr>
            </a:lvl3pPr>
            <a:lvl4pPr marL="1600200" indent="-228600">
              <a:defRPr sz="3200">
                <a:solidFill>
                  <a:schemeClr val="tx1"/>
                </a:solidFill>
                <a:latin typeface="Arial" panose="020B0604020202020204" pitchFamily="34" charset="0"/>
                <a:cs typeface="Times New Roman" panose="02020603050405020304" pitchFamily="18" charset="0"/>
              </a:defRPr>
            </a:lvl4pPr>
            <a:lvl5pPr marL="2057400" indent="-228600">
              <a:defRPr sz="3200">
                <a:solidFill>
                  <a:schemeClr val="tx1"/>
                </a:solidFill>
                <a:latin typeface="Arial" panose="020B0604020202020204" pitchFamily="34" charset="0"/>
                <a:cs typeface="Times New Roman" panose="02020603050405020304" pitchFamily="18" charset="0"/>
              </a:defRPr>
            </a:lvl5pPr>
            <a:lvl6pPr marL="2514600" indent="-228600" eaLnBrk="0" fontAlgn="base" hangingPunct="0">
              <a:spcBef>
                <a:spcPct val="0"/>
              </a:spcBef>
              <a:spcAft>
                <a:spcPct val="0"/>
              </a:spcAft>
              <a:defRPr sz="3200">
                <a:solidFill>
                  <a:schemeClr val="tx1"/>
                </a:solidFill>
                <a:latin typeface="Arial" panose="020B0604020202020204" pitchFamily="34" charset="0"/>
                <a:cs typeface="Times New Roman" panose="02020603050405020304" pitchFamily="18" charset="0"/>
              </a:defRPr>
            </a:lvl6pPr>
            <a:lvl7pPr marL="2971800" indent="-228600" eaLnBrk="0" fontAlgn="base" hangingPunct="0">
              <a:spcBef>
                <a:spcPct val="0"/>
              </a:spcBef>
              <a:spcAft>
                <a:spcPct val="0"/>
              </a:spcAft>
              <a:defRPr sz="3200">
                <a:solidFill>
                  <a:schemeClr val="tx1"/>
                </a:solidFill>
                <a:latin typeface="Arial" panose="020B0604020202020204" pitchFamily="34" charset="0"/>
                <a:cs typeface="Times New Roman" panose="02020603050405020304" pitchFamily="18" charset="0"/>
              </a:defRPr>
            </a:lvl7pPr>
            <a:lvl8pPr marL="3429000" indent="-228600" eaLnBrk="0" fontAlgn="base" hangingPunct="0">
              <a:spcBef>
                <a:spcPct val="0"/>
              </a:spcBef>
              <a:spcAft>
                <a:spcPct val="0"/>
              </a:spcAft>
              <a:defRPr sz="3200">
                <a:solidFill>
                  <a:schemeClr val="tx1"/>
                </a:solidFill>
                <a:latin typeface="Arial" panose="020B0604020202020204" pitchFamily="34" charset="0"/>
                <a:cs typeface="Times New Roman" panose="02020603050405020304" pitchFamily="18" charset="0"/>
              </a:defRPr>
            </a:lvl8pPr>
            <a:lvl9pPr marL="3886200" indent="-228600" eaLnBrk="0" fontAlgn="base" hangingPunct="0">
              <a:spcBef>
                <a:spcPct val="0"/>
              </a:spcBef>
              <a:spcAft>
                <a:spcPct val="0"/>
              </a:spcAft>
              <a:defRPr sz="3200">
                <a:solidFill>
                  <a:schemeClr val="tx1"/>
                </a:solidFill>
                <a:latin typeface="Arial" panose="020B0604020202020204" pitchFamily="34" charset="0"/>
                <a:cs typeface="Times New Roman" panose="02020603050405020304" pitchFamily="18" charset="0"/>
              </a:defRPr>
            </a:lvl9pPr>
          </a:lstStyle>
          <a:p>
            <a:r>
              <a:rPr lang="en-US" altLang="en-US" sz="2000" b="1">
                <a:solidFill>
                  <a:srgbClr val="000000"/>
                </a:solidFill>
                <a:latin typeface="Times New Roman" panose="02020603050405020304" pitchFamily="18" charset="0"/>
              </a:rPr>
              <a:t>5 nhân 4 bằng 20; 23 trừ 20 bằng 3, viết 3 nhớ 2</a:t>
            </a:r>
          </a:p>
        </p:txBody>
      </p:sp>
      <p:sp>
        <p:nvSpPr>
          <p:cNvPr id="52" name="Text Box 27">
            <a:extLst>
              <a:ext uri="{FF2B5EF4-FFF2-40B4-BE49-F238E27FC236}">
                <a16:creationId xmlns:a16="http://schemas.microsoft.com/office/drawing/2014/main" id="{824E7DE5-8A33-4B89-BEC5-204BE3DF2F44}"/>
              </a:ext>
            </a:extLst>
          </p:cNvPr>
          <p:cNvSpPr txBox="1">
            <a:spLocks noChangeArrowheads="1"/>
          </p:cNvSpPr>
          <p:nvPr/>
        </p:nvSpPr>
        <p:spPr bwMode="auto">
          <a:xfrm>
            <a:off x="5410200" y="3581400"/>
            <a:ext cx="52578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Arial" panose="020B0604020202020204" pitchFamily="34" charset="0"/>
                <a:cs typeface="Times New Roman" panose="02020603050405020304" pitchFamily="18" charset="0"/>
              </a:defRPr>
            </a:lvl1pPr>
            <a:lvl2pPr marL="742950" indent="-285750">
              <a:defRPr sz="3200">
                <a:solidFill>
                  <a:schemeClr val="tx1"/>
                </a:solidFill>
                <a:latin typeface="Arial" panose="020B0604020202020204" pitchFamily="34" charset="0"/>
                <a:cs typeface="Times New Roman" panose="02020603050405020304" pitchFamily="18" charset="0"/>
              </a:defRPr>
            </a:lvl2pPr>
            <a:lvl3pPr marL="1143000" indent="-228600">
              <a:defRPr sz="3200">
                <a:solidFill>
                  <a:schemeClr val="tx1"/>
                </a:solidFill>
                <a:latin typeface="Arial" panose="020B0604020202020204" pitchFamily="34" charset="0"/>
                <a:cs typeface="Times New Roman" panose="02020603050405020304" pitchFamily="18" charset="0"/>
              </a:defRPr>
            </a:lvl3pPr>
            <a:lvl4pPr marL="1600200" indent="-228600">
              <a:defRPr sz="3200">
                <a:solidFill>
                  <a:schemeClr val="tx1"/>
                </a:solidFill>
                <a:latin typeface="Arial" panose="020B0604020202020204" pitchFamily="34" charset="0"/>
                <a:cs typeface="Times New Roman" panose="02020603050405020304" pitchFamily="18" charset="0"/>
              </a:defRPr>
            </a:lvl4pPr>
            <a:lvl5pPr marL="2057400" indent="-228600">
              <a:defRPr sz="3200">
                <a:solidFill>
                  <a:schemeClr val="tx1"/>
                </a:solidFill>
                <a:latin typeface="Arial" panose="020B0604020202020204" pitchFamily="34" charset="0"/>
                <a:cs typeface="Times New Roman" panose="02020603050405020304" pitchFamily="18" charset="0"/>
              </a:defRPr>
            </a:lvl5pPr>
            <a:lvl6pPr marL="2514600" indent="-228600" eaLnBrk="0" fontAlgn="base" hangingPunct="0">
              <a:spcBef>
                <a:spcPct val="0"/>
              </a:spcBef>
              <a:spcAft>
                <a:spcPct val="0"/>
              </a:spcAft>
              <a:defRPr sz="3200">
                <a:solidFill>
                  <a:schemeClr val="tx1"/>
                </a:solidFill>
                <a:latin typeface="Arial" panose="020B0604020202020204" pitchFamily="34" charset="0"/>
                <a:cs typeface="Times New Roman" panose="02020603050405020304" pitchFamily="18" charset="0"/>
              </a:defRPr>
            </a:lvl6pPr>
            <a:lvl7pPr marL="2971800" indent="-228600" eaLnBrk="0" fontAlgn="base" hangingPunct="0">
              <a:spcBef>
                <a:spcPct val="0"/>
              </a:spcBef>
              <a:spcAft>
                <a:spcPct val="0"/>
              </a:spcAft>
              <a:defRPr sz="3200">
                <a:solidFill>
                  <a:schemeClr val="tx1"/>
                </a:solidFill>
                <a:latin typeface="Arial" panose="020B0604020202020204" pitchFamily="34" charset="0"/>
                <a:cs typeface="Times New Roman" panose="02020603050405020304" pitchFamily="18" charset="0"/>
              </a:defRPr>
            </a:lvl7pPr>
            <a:lvl8pPr marL="3429000" indent="-228600" eaLnBrk="0" fontAlgn="base" hangingPunct="0">
              <a:spcBef>
                <a:spcPct val="0"/>
              </a:spcBef>
              <a:spcAft>
                <a:spcPct val="0"/>
              </a:spcAft>
              <a:defRPr sz="3200">
                <a:solidFill>
                  <a:schemeClr val="tx1"/>
                </a:solidFill>
                <a:latin typeface="Arial" panose="020B0604020202020204" pitchFamily="34" charset="0"/>
                <a:cs typeface="Times New Roman" panose="02020603050405020304" pitchFamily="18" charset="0"/>
              </a:defRPr>
            </a:lvl8pPr>
            <a:lvl9pPr marL="3886200" indent="-228600" eaLnBrk="0" fontAlgn="base" hangingPunct="0">
              <a:spcBef>
                <a:spcPct val="0"/>
              </a:spcBef>
              <a:spcAft>
                <a:spcPct val="0"/>
              </a:spcAft>
              <a:defRPr sz="3200">
                <a:solidFill>
                  <a:schemeClr val="tx1"/>
                </a:solidFill>
                <a:latin typeface="Arial" panose="020B0604020202020204" pitchFamily="34" charset="0"/>
                <a:cs typeface="Times New Roman" panose="02020603050405020304" pitchFamily="18" charset="0"/>
              </a:defRPr>
            </a:lvl9pPr>
          </a:lstStyle>
          <a:p>
            <a:r>
              <a:rPr lang="en-US" altLang="en-US" sz="2000" b="1">
                <a:solidFill>
                  <a:srgbClr val="000000"/>
                </a:solidFill>
                <a:latin typeface="Times New Roman" panose="02020603050405020304" pitchFamily="18" charset="0"/>
              </a:rPr>
              <a:t>5 nhân 1 bằng 5; 9 trừ 5 bằng 4, viết 4</a:t>
            </a:r>
          </a:p>
        </p:txBody>
      </p:sp>
      <p:sp>
        <p:nvSpPr>
          <p:cNvPr id="53" name="Text Box 28">
            <a:extLst>
              <a:ext uri="{FF2B5EF4-FFF2-40B4-BE49-F238E27FC236}">
                <a16:creationId xmlns:a16="http://schemas.microsoft.com/office/drawing/2014/main" id="{CB380119-B7BB-417C-9C35-2338BDBE8796}"/>
              </a:ext>
            </a:extLst>
          </p:cNvPr>
          <p:cNvSpPr txBox="1">
            <a:spLocks noChangeArrowheads="1"/>
          </p:cNvSpPr>
          <p:nvPr/>
        </p:nvSpPr>
        <p:spPr bwMode="auto">
          <a:xfrm>
            <a:off x="5421824" y="4321175"/>
            <a:ext cx="5257800"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Arial" panose="020B0604020202020204" pitchFamily="34" charset="0"/>
                <a:cs typeface="Times New Roman" panose="02020603050405020304" pitchFamily="18" charset="0"/>
              </a:defRPr>
            </a:lvl1pPr>
            <a:lvl2pPr marL="742950" indent="-285750">
              <a:defRPr sz="3200">
                <a:solidFill>
                  <a:schemeClr val="tx1"/>
                </a:solidFill>
                <a:latin typeface="Arial" panose="020B0604020202020204" pitchFamily="34" charset="0"/>
                <a:cs typeface="Times New Roman" panose="02020603050405020304" pitchFamily="18" charset="0"/>
              </a:defRPr>
            </a:lvl2pPr>
            <a:lvl3pPr marL="1143000" indent="-228600">
              <a:defRPr sz="3200">
                <a:solidFill>
                  <a:schemeClr val="tx1"/>
                </a:solidFill>
                <a:latin typeface="Arial" panose="020B0604020202020204" pitchFamily="34" charset="0"/>
                <a:cs typeface="Times New Roman" panose="02020603050405020304" pitchFamily="18" charset="0"/>
              </a:defRPr>
            </a:lvl3pPr>
            <a:lvl4pPr marL="1600200" indent="-228600">
              <a:defRPr sz="3200">
                <a:solidFill>
                  <a:schemeClr val="tx1"/>
                </a:solidFill>
                <a:latin typeface="Arial" panose="020B0604020202020204" pitchFamily="34" charset="0"/>
                <a:cs typeface="Times New Roman" panose="02020603050405020304" pitchFamily="18" charset="0"/>
              </a:defRPr>
            </a:lvl4pPr>
            <a:lvl5pPr marL="2057400" indent="-228600">
              <a:defRPr sz="3200">
                <a:solidFill>
                  <a:schemeClr val="tx1"/>
                </a:solidFill>
                <a:latin typeface="Arial" panose="020B0604020202020204" pitchFamily="34" charset="0"/>
                <a:cs typeface="Times New Roman" panose="02020603050405020304" pitchFamily="18" charset="0"/>
              </a:defRPr>
            </a:lvl5pPr>
            <a:lvl6pPr marL="2514600" indent="-228600" eaLnBrk="0" fontAlgn="base" hangingPunct="0">
              <a:spcBef>
                <a:spcPct val="0"/>
              </a:spcBef>
              <a:spcAft>
                <a:spcPct val="0"/>
              </a:spcAft>
              <a:defRPr sz="3200">
                <a:solidFill>
                  <a:schemeClr val="tx1"/>
                </a:solidFill>
                <a:latin typeface="Arial" panose="020B0604020202020204" pitchFamily="34" charset="0"/>
                <a:cs typeface="Times New Roman" panose="02020603050405020304" pitchFamily="18" charset="0"/>
              </a:defRPr>
            </a:lvl6pPr>
            <a:lvl7pPr marL="2971800" indent="-228600" eaLnBrk="0" fontAlgn="base" hangingPunct="0">
              <a:spcBef>
                <a:spcPct val="0"/>
              </a:spcBef>
              <a:spcAft>
                <a:spcPct val="0"/>
              </a:spcAft>
              <a:defRPr sz="3200">
                <a:solidFill>
                  <a:schemeClr val="tx1"/>
                </a:solidFill>
                <a:latin typeface="Arial" panose="020B0604020202020204" pitchFamily="34" charset="0"/>
                <a:cs typeface="Times New Roman" panose="02020603050405020304" pitchFamily="18" charset="0"/>
              </a:defRPr>
            </a:lvl7pPr>
            <a:lvl8pPr marL="3429000" indent="-228600" eaLnBrk="0" fontAlgn="base" hangingPunct="0">
              <a:spcBef>
                <a:spcPct val="0"/>
              </a:spcBef>
              <a:spcAft>
                <a:spcPct val="0"/>
              </a:spcAft>
              <a:defRPr sz="3200">
                <a:solidFill>
                  <a:schemeClr val="tx1"/>
                </a:solidFill>
                <a:latin typeface="Arial" panose="020B0604020202020204" pitchFamily="34" charset="0"/>
                <a:cs typeface="Times New Roman" panose="02020603050405020304" pitchFamily="18" charset="0"/>
              </a:defRPr>
            </a:lvl8pPr>
            <a:lvl9pPr marL="3886200" indent="-228600" eaLnBrk="0" fontAlgn="base" hangingPunct="0">
              <a:spcBef>
                <a:spcPct val="0"/>
              </a:spcBef>
              <a:spcAft>
                <a:spcPct val="0"/>
              </a:spcAft>
              <a:defRPr sz="3200">
                <a:solidFill>
                  <a:schemeClr val="tx1"/>
                </a:solidFill>
                <a:latin typeface="Arial" panose="020B0604020202020204" pitchFamily="34" charset="0"/>
                <a:cs typeface="Times New Roman" panose="02020603050405020304" pitchFamily="18" charset="0"/>
              </a:defRPr>
            </a:lvl9pPr>
          </a:lstStyle>
          <a:p>
            <a:r>
              <a:rPr lang="en-US" altLang="en-US" sz="2000" b="1" dirty="0">
                <a:solidFill>
                  <a:srgbClr val="000000"/>
                </a:solidFill>
                <a:latin typeface="Times New Roman" panose="02020603050405020304" pitchFamily="18" charset="0"/>
              </a:rPr>
              <a:t>5 </a:t>
            </a:r>
            <a:r>
              <a:rPr lang="en-US" altLang="en-US" sz="2000" b="1" dirty="0" err="1">
                <a:solidFill>
                  <a:srgbClr val="000000"/>
                </a:solidFill>
                <a:latin typeface="Times New Roman" panose="02020603050405020304" pitchFamily="18" charset="0"/>
              </a:rPr>
              <a:t>nhân</a:t>
            </a:r>
            <a:r>
              <a:rPr lang="en-US" altLang="en-US" sz="2000" b="1" dirty="0">
                <a:solidFill>
                  <a:srgbClr val="000000"/>
                </a:solidFill>
                <a:latin typeface="Times New Roman" panose="02020603050405020304" pitchFamily="18" charset="0"/>
              </a:rPr>
              <a:t> 2 </a:t>
            </a:r>
            <a:r>
              <a:rPr lang="en-US" altLang="en-US" sz="2000" b="1" dirty="0" err="1">
                <a:solidFill>
                  <a:srgbClr val="000000"/>
                </a:solidFill>
                <a:latin typeface="Times New Roman" panose="02020603050405020304" pitchFamily="18" charset="0"/>
              </a:rPr>
              <a:t>bằng</a:t>
            </a:r>
            <a:r>
              <a:rPr lang="en-US" altLang="en-US" sz="2000" b="1" dirty="0">
                <a:solidFill>
                  <a:srgbClr val="000000"/>
                </a:solidFill>
                <a:latin typeface="Times New Roman" panose="02020603050405020304" pitchFamily="18" charset="0"/>
              </a:rPr>
              <a:t> 10, </a:t>
            </a:r>
            <a:r>
              <a:rPr lang="en-US" altLang="en-US" sz="2000" b="1" dirty="0" err="1">
                <a:solidFill>
                  <a:srgbClr val="000000"/>
                </a:solidFill>
                <a:latin typeface="Times New Roman" panose="02020603050405020304" pitchFamily="18" charset="0"/>
              </a:rPr>
              <a:t>thêm</a:t>
            </a:r>
            <a:r>
              <a:rPr lang="en-US" altLang="en-US" sz="2000" b="1" dirty="0">
                <a:solidFill>
                  <a:srgbClr val="000000"/>
                </a:solidFill>
                <a:latin typeface="Times New Roman" panose="02020603050405020304" pitchFamily="18" charset="0"/>
              </a:rPr>
              <a:t> 2 </a:t>
            </a:r>
            <a:r>
              <a:rPr lang="en-US" altLang="en-US" sz="2000" b="1" dirty="0" err="1">
                <a:solidFill>
                  <a:srgbClr val="000000"/>
                </a:solidFill>
                <a:latin typeface="Times New Roman" panose="02020603050405020304" pitchFamily="18" charset="0"/>
              </a:rPr>
              <a:t>bằng</a:t>
            </a:r>
            <a:r>
              <a:rPr lang="en-US" altLang="en-US" sz="2000" b="1" dirty="0">
                <a:solidFill>
                  <a:srgbClr val="000000"/>
                </a:solidFill>
                <a:latin typeface="Times New Roman" panose="02020603050405020304" pitchFamily="18" charset="0"/>
              </a:rPr>
              <a:t> 12 ; </a:t>
            </a:r>
          </a:p>
          <a:p>
            <a:r>
              <a:rPr lang="en-US" altLang="en-US" sz="2000" b="1" dirty="0">
                <a:solidFill>
                  <a:srgbClr val="000000"/>
                </a:solidFill>
                <a:latin typeface="Times New Roman" panose="02020603050405020304" pitchFamily="18" charset="0"/>
              </a:rPr>
              <a:t>12 </a:t>
            </a:r>
            <a:r>
              <a:rPr lang="en-US" altLang="en-US" sz="2000" b="1" dirty="0" err="1">
                <a:solidFill>
                  <a:srgbClr val="000000"/>
                </a:solidFill>
                <a:latin typeface="Times New Roman" panose="02020603050405020304" pitchFamily="18" charset="0"/>
              </a:rPr>
              <a:t>trừ</a:t>
            </a:r>
            <a:r>
              <a:rPr lang="en-US" altLang="en-US" sz="2000" b="1" dirty="0">
                <a:solidFill>
                  <a:srgbClr val="000000"/>
                </a:solidFill>
                <a:latin typeface="Times New Roman" panose="02020603050405020304" pitchFamily="18" charset="0"/>
              </a:rPr>
              <a:t> 12 </a:t>
            </a:r>
            <a:r>
              <a:rPr lang="en-US" altLang="en-US" sz="2000" b="1" dirty="0" err="1">
                <a:solidFill>
                  <a:srgbClr val="000000"/>
                </a:solidFill>
                <a:latin typeface="Times New Roman" panose="02020603050405020304" pitchFamily="18" charset="0"/>
              </a:rPr>
              <a:t>bằng</a:t>
            </a:r>
            <a:r>
              <a:rPr lang="en-US" altLang="en-US" sz="2000" b="1" dirty="0">
                <a:solidFill>
                  <a:srgbClr val="000000"/>
                </a:solidFill>
                <a:latin typeface="Times New Roman" panose="02020603050405020304" pitchFamily="18" charset="0"/>
              </a:rPr>
              <a:t> 0, </a:t>
            </a:r>
            <a:r>
              <a:rPr lang="en-US" altLang="en-US" sz="2000" b="1" dirty="0" err="1">
                <a:solidFill>
                  <a:srgbClr val="000000"/>
                </a:solidFill>
                <a:latin typeface="Times New Roman" panose="02020603050405020304" pitchFamily="18" charset="0"/>
              </a:rPr>
              <a:t>viết</a:t>
            </a:r>
            <a:r>
              <a:rPr lang="en-US" altLang="en-US" sz="2000" b="1" dirty="0">
                <a:solidFill>
                  <a:srgbClr val="000000"/>
                </a:solidFill>
                <a:latin typeface="Times New Roman" panose="02020603050405020304" pitchFamily="18" charset="0"/>
              </a:rPr>
              <a:t> 0</a:t>
            </a:r>
          </a:p>
        </p:txBody>
      </p:sp>
      <p:sp>
        <p:nvSpPr>
          <p:cNvPr id="54" name="Text Box 29">
            <a:extLst>
              <a:ext uri="{FF2B5EF4-FFF2-40B4-BE49-F238E27FC236}">
                <a16:creationId xmlns:a16="http://schemas.microsoft.com/office/drawing/2014/main" id="{8B3C6382-7D9D-48E1-9CC4-B912CD86AFF8}"/>
              </a:ext>
            </a:extLst>
          </p:cNvPr>
          <p:cNvSpPr txBox="1">
            <a:spLocks noChangeArrowheads="1"/>
          </p:cNvSpPr>
          <p:nvPr/>
        </p:nvSpPr>
        <p:spPr bwMode="auto">
          <a:xfrm>
            <a:off x="2286000" y="2133600"/>
            <a:ext cx="1371600"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Arial" panose="020B0604020202020204" pitchFamily="34" charset="0"/>
                <a:cs typeface="Times New Roman" panose="02020603050405020304" pitchFamily="18" charset="0"/>
              </a:defRPr>
            </a:lvl1pPr>
            <a:lvl2pPr marL="742950" indent="-285750">
              <a:defRPr sz="3200">
                <a:solidFill>
                  <a:schemeClr val="tx1"/>
                </a:solidFill>
                <a:latin typeface="Arial" panose="020B0604020202020204" pitchFamily="34" charset="0"/>
                <a:cs typeface="Times New Roman" panose="02020603050405020304" pitchFamily="18" charset="0"/>
              </a:defRPr>
            </a:lvl2pPr>
            <a:lvl3pPr marL="1143000" indent="-228600">
              <a:defRPr sz="3200">
                <a:solidFill>
                  <a:schemeClr val="tx1"/>
                </a:solidFill>
                <a:latin typeface="Arial" panose="020B0604020202020204" pitchFamily="34" charset="0"/>
                <a:cs typeface="Times New Roman" panose="02020603050405020304" pitchFamily="18" charset="0"/>
              </a:defRPr>
            </a:lvl3pPr>
            <a:lvl4pPr marL="1600200" indent="-228600">
              <a:defRPr sz="3200">
                <a:solidFill>
                  <a:schemeClr val="tx1"/>
                </a:solidFill>
                <a:latin typeface="Arial" panose="020B0604020202020204" pitchFamily="34" charset="0"/>
                <a:cs typeface="Times New Roman" panose="02020603050405020304" pitchFamily="18" charset="0"/>
              </a:defRPr>
            </a:lvl4pPr>
            <a:lvl5pPr marL="2057400" indent="-228600">
              <a:defRPr sz="3200">
                <a:solidFill>
                  <a:schemeClr val="tx1"/>
                </a:solidFill>
                <a:latin typeface="Arial" panose="020B0604020202020204" pitchFamily="34" charset="0"/>
                <a:cs typeface="Times New Roman" panose="02020603050405020304" pitchFamily="18" charset="0"/>
              </a:defRPr>
            </a:lvl5pPr>
            <a:lvl6pPr marL="2514600" indent="-228600" eaLnBrk="0" fontAlgn="base" hangingPunct="0">
              <a:spcBef>
                <a:spcPct val="0"/>
              </a:spcBef>
              <a:spcAft>
                <a:spcPct val="0"/>
              </a:spcAft>
              <a:defRPr sz="3200">
                <a:solidFill>
                  <a:schemeClr val="tx1"/>
                </a:solidFill>
                <a:latin typeface="Arial" panose="020B0604020202020204" pitchFamily="34" charset="0"/>
                <a:cs typeface="Times New Roman" panose="02020603050405020304" pitchFamily="18" charset="0"/>
              </a:defRPr>
            </a:lvl6pPr>
            <a:lvl7pPr marL="2971800" indent="-228600" eaLnBrk="0" fontAlgn="base" hangingPunct="0">
              <a:spcBef>
                <a:spcPct val="0"/>
              </a:spcBef>
              <a:spcAft>
                <a:spcPct val="0"/>
              </a:spcAft>
              <a:defRPr sz="3200">
                <a:solidFill>
                  <a:schemeClr val="tx1"/>
                </a:solidFill>
                <a:latin typeface="Arial" panose="020B0604020202020204" pitchFamily="34" charset="0"/>
                <a:cs typeface="Times New Roman" panose="02020603050405020304" pitchFamily="18" charset="0"/>
              </a:defRPr>
            </a:lvl7pPr>
            <a:lvl8pPr marL="3429000" indent="-228600" eaLnBrk="0" fontAlgn="base" hangingPunct="0">
              <a:spcBef>
                <a:spcPct val="0"/>
              </a:spcBef>
              <a:spcAft>
                <a:spcPct val="0"/>
              </a:spcAft>
              <a:defRPr sz="3200">
                <a:solidFill>
                  <a:schemeClr val="tx1"/>
                </a:solidFill>
                <a:latin typeface="Arial" panose="020B0604020202020204" pitchFamily="34" charset="0"/>
                <a:cs typeface="Times New Roman" panose="02020603050405020304" pitchFamily="18" charset="0"/>
              </a:defRPr>
            </a:lvl8pPr>
            <a:lvl9pPr marL="3886200" indent="-228600" eaLnBrk="0" fontAlgn="base" hangingPunct="0">
              <a:spcBef>
                <a:spcPct val="0"/>
              </a:spcBef>
              <a:spcAft>
                <a:spcPct val="0"/>
              </a:spcAft>
              <a:defRPr sz="3200">
                <a:solidFill>
                  <a:schemeClr val="tx1"/>
                </a:solidFill>
                <a:latin typeface="Arial" panose="020B0604020202020204" pitchFamily="34" charset="0"/>
                <a:cs typeface="Times New Roman" panose="02020603050405020304" pitchFamily="18" charset="0"/>
              </a:defRPr>
            </a:lvl9pPr>
          </a:lstStyle>
          <a:p>
            <a:r>
              <a:rPr lang="en-US" altLang="en-US" b="1">
                <a:solidFill>
                  <a:srgbClr val="FF3300"/>
                </a:solidFill>
                <a:latin typeface="Times New Roman" panose="02020603050405020304" pitchFamily="18" charset="0"/>
              </a:rPr>
              <a:t>846</a:t>
            </a:r>
          </a:p>
        </p:txBody>
      </p:sp>
      <p:sp>
        <p:nvSpPr>
          <p:cNvPr id="55" name="Text Box 30">
            <a:extLst>
              <a:ext uri="{FF2B5EF4-FFF2-40B4-BE49-F238E27FC236}">
                <a16:creationId xmlns:a16="http://schemas.microsoft.com/office/drawing/2014/main" id="{DF6A4FBA-A733-44FA-B67E-2AEE84550B44}"/>
              </a:ext>
            </a:extLst>
          </p:cNvPr>
          <p:cNvSpPr txBox="1">
            <a:spLocks noChangeArrowheads="1"/>
          </p:cNvSpPr>
          <p:nvPr/>
        </p:nvSpPr>
        <p:spPr bwMode="auto">
          <a:xfrm>
            <a:off x="2895600" y="2133600"/>
            <a:ext cx="457200"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Arial" panose="020B0604020202020204" pitchFamily="34" charset="0"/>
                <a:cs typeface="Times New Roman" panose="02020603050405020304" pitchFamily="18" charset="0"/>
              </a:defRPr>
            </a:lvl1pPr>
            <a:lvl2pPr marL="742950" indent="-285750">
              <a:defRPr sz="3200">
                <a:solidFill>
                  <a:schemeClr val="tx1"/>
                </a:solidFill>
                <a:latin typeface="Arial" panose="020B0604020202020204" pitchFamily="34" charset="0"/>
                <a:cs typeface="Times New Roman" panose="02020603050405020304" pitchFamily="18" charset="0"/>
              </a:defRPr>
            </a:lvl2pPr>
            <a:lvl3pPr marL="1143000" indent="-228600">
              <a:defRPr sz="3200">
                <a:solidFill>
                  <a:schemeClr val="tx1"/>
                </a:solidFill>
                <a:latin typeface="Arial" panose="020B0604020202020204" pitchFamily="34" charset="0"/>
                <a:cs typeface="Times New Roman" panose="02020603050405020304" pitchFamily="18" charset="0"/>
              </a:defRPr>
            </a:lvl3pPr>
            <a:lvl4pPr marL="1600200" indent="-228600">
              <a:defRPr sz="3200">
                <a:solidFill>
                  <a:schemeClr val="tx1"/>
                </a:solidFill>
                <a:latin typeface="Arial" panose="020B0604020202020204" pitchFamily="34" charset="0"/>
                <a:cs typeface="Times New Roman" panose="02020603050405020304" pitchFamily="18" charset="0"/>
              </a:defRPr>
            </a:lvl4pPr>
            <a:lvl5pPr marL="2057400" indent="-228600">
              <a:defRPr sz="3200">
                <a:solidFill>
                  <a:schemeClr val="tx1"/>
                </a:solidFill>
                <a:latin typeface="Arial" panose="020B0604020202020204" pitchFamily="34" charset="0"/>
                <a:cs typeface="Times New Roman" panose="02020603050405020304" pitchFamily="18" charset="0"/>
              </a:defRPr>
            </a:lvl5pPr>
            <a:lvl6pPr marL="2514600" indent="-228600" eaLnBrk="0" fontAlgn="base" hangingPunct="0">
              <a:spcBef>
                <a:spcPct val="0"/>
              </a:spcBef>
              <a:spcAft>
                <a:spcPct val="0"/>
              </a:spcAft>
              <a:defRPr sz="3200">
                <a:solidFill>
                  <a:schemeClr val="tx1"/>
                </a:solidFill>
                <a:latin typeface="Arial" panose="020B0604020202020204" pitchFamily="34" charset="0"/>
                <a:cs typeface="Times New Roman" panose="02020603050405020304" pitchFamily="18" charset="0"/>
              </a:defRPr>
            </a:lvl6pPr>
            <a:lvl7pPr marL="2971800" indent="-228600" eaLnBrk="0" fontAlgn="base" hangingPunct="0">
              <a:spcBef>
                <a:spcPct val="0"/>
              </a:spcBef>
              <a:spcAft>
                <a:spcPct val="0"/>
              </a:spcAft>
              <a:defRPr sz="3200">
                <a:solidFill>
                  <a:schemeClr val="tx1"/>
                </a:solidFill>
                <a:latin typeface="Arial" panose="020B0604020202020204" pitchFamily="34" charset="0"/>
                <a:cs typeface="Times New Roman" panose="02020603050405020304" pitchFamily="18" charset="0"/>
              </a:defRPr>
            </a:lvl7pPr>
            <a:lvl8pPr marL="3429000" indent="-228600" eaLnBrk="0" fontAlgn="base" hangingPunct="0">
              <a:spcBef>
                <a:spcPct val="0"/>
              </a:spcBef>
              <a:spcAft>
                <a:spcPct val="0"/>
              </a:spcAft>
              <a:defRPr sz="3200">
                <a:solidFill>
                  <a:schemeClr val="tx1"/>
                </a:solidFill>
                <a:latin typeface="Arial" panose="020B0604020202020204" pitchFamily="34" charset="0"/>
                <a:cs typeface="Times New Roman" panose="02020603050405020304" pitchFamily="18" charset="0"/>
              </a:defRPr>
            </a:lvl8pPr>
            <a:lvl9pPr marL="3886200" indent="-228600" eaLnBrk="0" fontAlgn="base" hangingPunct="0">
              <a:spcBef>
                <a:spcPct val="0"/>
              </a:spcBef>
              <a:spcAft>
                <a:spcPct val="0"/>
              </a:spcAft>
              <a:defRPr sz="3200">
                <a:solidFill>
                  <a:schemeClr val="tx1"/>
                </a:solidFill>
                <a:latin typeface="Arial" panose="020B0604020202020204" pitchFamily="34" charset="0"/>
                <a:cs typeface="Times New Roman" panose="02020603050405020304" pitchFamily="18" charset="0"/>
              </a:defRPr>
            </a:lvl9pPr>
          </a:lstStyle>
          <a:p>
            <a:r>
              <a:rPr lang="en-US" altLang="en-US" b="1">
                <a:solidFill>
                  <a:srgbClr val="FF3300"/>
                </a:solidFill>
                <a:latin typeface="Times New Roman" panose="02020603050405020304" pitchFamily="18" charset="0"/>
              </a:rPr>
              <a:t>9</a:t>
            </a:r>
          </a:p>
        </p:txBody>
      </p:sp>
    </p:spTree>
    <p:extLst>
      <p:ext uri="{BB962C8B-B14F-4D97-AF65-F5344CB8AC3E}">
        <p14:creationId xmlns:p14="http://schemas.microsoft.com/office/powerpoint/2010/main" val="38231711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diamond(in)">
                                      <p:cBhvr>
                                        <p:cTn id="7" dur="1000"/>
                                        <p:tgtEl>
                                          <p:spTgt spid="30"/>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31"/>
                                        </p:tgtEl>
                                        <p:attrNameLst>
                                          <p:attrName>style.visibility</p:attrName>
                                        </p:attrNameLst>
                                      </p:cBhvr>
                                      <p:to>
                                        <p:strVal val="visible"/>
                                      </p:to>
                                    </p:set>
                                    <p:animEffect transition="in" filter="box(in)">
                                      <p:cBhvr>
                                        <p:cTn id="12" dur="500"/>
                                        <p:tgtEl>
                                          <p:spTgt spid="31"/>
                                        </p:tgtEl>
                                      </p:cBhvr>
                                    </p:animEffect>
                                  </p:childTnLst>
                                </p:cTn>
                              </p:par>
                              <p:par>
                                <p:cTn id="13" presetID="4" presetClass="entr" presetSubtype="16" fill="hold" grpId="0" nodeType="withEffect">
                                  <p:stCondLst>
                                    <p:cond delay="0"/>
                                  </p:stCondLst>
                                  <p:childTnLst>
                                    <p:set>
                                      <p:cBhvr>
                                        <p:cTn id="14" dur="1" fill="hold">
                                          <p:stCondLst>
                                            <p:cond delay="0"/>
                                          </p:stCondLst>
                                        </p:cTn>
                                        <p:tgtEl>
                                          <p:spTgt spid="34"/>
                                        </p:tgtEl>
                                        <p:attrNameLst>
                                          <p:attrName>style.visibility</p:attrName>
                                        </p:attrNameLst>
                                      </p:cBhvr>
                                      <p:to>
                                        <p:strVal val="visible"/>
                                      </p:to>
                                    </p:set>
                                    <p:animEffect transition="in" filter="box(in)">
                                      <p:cBhvr>
                                        <p:cTn id="15" dur="500"/>
                                        <p:tgtEl>
                                          <p:spTgt spid="34"/>
                                        </p:tgtEl>
                                      </p:cBhvr>
                                    </p:animEffect>
                                  </p:childTnLst>
                                </p:cTn>
                              </p:par>
                              <p:par>
                                <p:cTn id="16" presetID="4" presetClass="entr" presetSubtype="16" fill="hold" nodeType="withEffect">
                                  <p:stCondLst>
                                    <p:cond delay="0"/>
                                  </p:stCondLst>
                                  <p:childTnLst>
                                    <p:set>
                                      <p:cBhvr>
                                        <p:cTn id="17" dur="1" fill="hold">
                                          <p:stCondLst>
                                            <p:cond delay="0"/>
                                          </p:stCondLst>
                                        </p:cTn>
                                        <p:tgtEl>
                                          <p:spTgt spid="32"/>
                                        </p:tgtEl>
                                        <p:attrNameLst>
                                          <p:attrName>style.visibility</p:attrName>
                                        </p:attrNameLst>
                                      </p:cBhvr>
                                      <p:to>
                                        <p:strVal val="visible"/>
                                      </p:to>
                                    </p:set>
                                    <p:animEffect transition="in" filter="box(in)">
                                      <p:cBhvr>
                                        <p:cTn id="18" dur="500"/>
                                        <p:tgtEl>
                                          <p:spTgt spid="32"/>
                                        </p:tgtEl>
                                      </p:cBhvr>
                                    </p:animEffect>
                                  </p:childTnLst>
                                </p:cTn>
                              </p:par>
                              <p:par>
                                <p:cTn id="19" presetID="4" presetClass="entr" presetSubtype="16" fill="hold" nodeType="withEffect">
                                  <p:stCondLst>
                                    <p:cond delay="0"/>
                                  </p:stCondLst>
                                  <p:childTnLst>
                                    <p:set>
                                      <p:cBhvr>
                                        <p:cTn id="20" dur="1" fill="hold">
                                          <p:stCondLst>
                                            <p:cond delay="0"/>
                                          </p:stCondLst>
                                        </p:cTn>
                                        <p:tgtEl>
                                          <p:spTgt spid="33"/>
                                        </p:tgtEl>
                                        <p:attrNameLst>
                                          <p:attrName>style.visibility</p:attrName>
                                        </p:attrNameLst>
                                      </p:cBhvr>
                                      <p:to>
                                        <p:strVal val="visible"/>
                                      </p:to>
                                    </p:set>
                                    <p:animEffect transition="in" filter="box(in)">
                                      <p:cBhvr>
                                        <p:cTn id="21" dur="500"/>
                                        <p:tgtEl>
                                          <p:spTgt spid="33"/>
                                        </p:tgtEl>
                                      </p:cBhvr>
                                    </p:animEffect>
                                  </p:childTnLst>
                                </p:cTn>
                              </p:par>
                              <p:par>
                                <p:cTn id="22" presetID="9" presetClass="entr" presetSubtype="0" fill="hold" grpId="0" nodeType="withEffect">
                                  <p:stCondLst>
                                    <p:cond delay="0"/>
                                  </p:stCondLst>
                                  <p:childTnLst>
                                    <p:set>
                                      <p:cBhvr>
                                        <p:cTn id="23" dur="1" fill="hold">
                                          <p:stCondLst>
                                            <p:cond delay="0"/>
                                          </p:stCondLst>
                                        </p:cTn>
                                        <p:tgtEl>
                                          <p:spTgt spid="35"/>
                                        </p:tgtEl>
                                        <p:attrNameLst>
                                          <p:attrName>style.visibility</p:attrName>
                                        </p:attrNameLst>
                                      </p:cBhvr>
                                      <p:to>
                                        <p:strVal val="visible"/>
                                      </p:to>
                                    </p:set>
                                    <p:animEffect transition="in" filter="dissolve">
                                      <p:cBhvr>
                                        <p:cTn id="24" dur="500"/>
                                        <p:tgtEl>
                                          <p:spTgt spid="35"/>
                                        </p:tgtEl>
                                      </p:cBhvr>
                                    </p:animEffect>
                                  </p:childTnLst>
                                </p:cTn>
                              </p:par>
                            </p:childTnLst>
                          </p:cTn>
                        </p:par>
                      </p:childTnLst>
                    </p:cTn>
                  </p:par>
                  <p:par>
                    <p:cTn id="25" fill="hold">
                      <p:stCondLst>
                        <p:cond delay="indefinite"/>
                      </p:stCondLst>
                      <p:childTnLst>
                        <p:par>
                          <p:cTn id="26" fill="hold">
                            <p:stCondLst>
                              <p:cond delay="0"/>
                            </p:stCondLst>
                            <p:childTnLst>
                              <p:par>
                                <p:cTn id="27" presetID="4" presetClass="entr" presetSubtype="16" fill="hold" grpId="0" nodeType="clickEffect">
                                  <p:stCondLst>
                                    <p:cond delay="0"/>
                                  </p:stCondLst>
                                  <p:childTnLst>
                                    <p:set>
                                      <p:cBhvr>
                                        <p:cTn id="28" dur="1" fill="hold">
                                          <p:stCondLst>
                                            <p:cond delay="0"/>
                                          </p:stCondLst>
                                        </p:cTn>
                                        <p:tgtEl>
                                          <p:spTgt spid="54"/>
                                        </p:tgtEl>
                                        <p:attrNameLst>
                                          <p:attrName>style.visibility</p:attrName>
                                        </p:attrNameLst>
                                      </p:cBhvr>
                                      <p:to>
                                        <p:strVal val="visible"/>
                                      </p:to>
                                    </p:set>
                                    <p:animEffect transition="in" filter="box(in)">
                                      <p:cBhvr>
                                        <p:cTn id="29" dur="500"/>
                                        <p:tgtEl>
                                          <p:spTgt spid="54"/>
                                        </p:tgtEl>
                                      </p:cBhvr>
                                    </p:animEffect>
                                  </p:childTnLst>
                                </p:cTn>
                              </p:par>
                            </p:childTnLst>
                          </p:cTn>
                        </p:par>
                      </p:childTnLst>
                    </p:cTn>
                  </p:par>
                  <p:par>
                    <p:cTn id="30" fill="hold">
                      <p:stCondLst>
                        <p:cond delay="indefinite"/>
                      </p:stCondLst>
                      <p:childTnLst>
                        <p:par>
                          <p:cTn id="31" fill="hold">
                            <p:stCondLst>
                              <p:cond delay="0"/>
                            </p:stCondLst>
                            <p:childTnLst>
                              <p:par>
                                <p:cTn id="32" presetID="2" presetClass="entr" presetSubtype="4" fill="hold" grpId="0" nodeType="clickEffect">
                                  <p:stCondLst>
                                    <p:cond delay="0"/>
                                  </p:stCondLst>
                                  <p:childTnLst>
                                    <p:set>
                                      <p:cBhvr>
                                        <p:cTn id="33" dur="1" fill="hold">
                                          <p:stCondLst>
                                            <p:cond delay="0"/>
                                          </p:stCondLst>
                                        </p:cTn>
                                        <p:tgtEl>
                                          <p:spTgt spid="37"/>
                                        </p:tgtEl>
                                        <p:attrNameLst>
                                          <p:attrName>style.visibility</p:attrName>
                                        </p:attrNameLst>
                                      </p:cBhvr>
                                      <p:to>
                                        <p:strVal val="visible"/>
                                      </p:to>
                                    </p:set>
                                    <p:anim calcmode="lin" valueType="num">
                                      <p:cBhvr additive="base">
                                        <p:cTn id="34" dur="500" fill="hold"/>
                                        <p:tgtEl>
                                          <p:spTgt spid="37"/>
                                        </p:tgtEl>
                                        <p:attrNameLst>
                                          <p:attrName>ppt_x</p:attrName>
                                        </p:attrNameLst>
                                      </p:cBhvr>
                                      <p:tavLst>
                                        <p:tav tm="0">
                                          <p:val>
                                            <p:strVal val="#ppt_x"/>
                                          </p:val>
                                        </p:tav>
                                        <p:tav tm="100000">
                                          <p:val>
                                            <p:strVal val="#ppt_x"/>
                                          </p:val>
                                        </p:tav>
                                      </p:tavLst>
                                    </p:anim>
                                    <p:anim calcmode="lin" valueType="num">
                                      <p:cBhvr additive="base">
                                        <p:cTn id="35" dur="500" fill="hold"/>
                                        <p:tgtEl>
                                          <p:spTgt spid="37"/>
                                        </p:tgtEl>
                                        <p:attrNameLst>
                                          <p:attrName>ppt_y</p:attrName>
                                        </p:attrNameLst>
                                      </p:cBhvr>
                                      <p:tavLst>
                                        <p:tav tm="0">
                                          <p:val>
                                            <p:strVal val="1+#ppt_h/2"/>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9" presetClass="entr" presetSubtype="0" fill="hold" grpId="0" nodeType="click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dissolve">
                                      <p:cBhvr>
                                        <p:cTn id="40" dur="500"/>
                                        <p:tgtEl>
                                          <p:spTgt spid="29"/>
                                        </p:tgtEl>
                                      </p:cBhvr>
                                    </p:animEffect>
                                  </p:childTnLst>
                                </p:cTn>
                              </p:par>
                            </p:childTnLst>
                          </p:cTn>
                        </p:par>
                      </p:childTnLst>
                    </p:cTn>
                  </p:par>
                  <p:par>
                    <p:cTn id="41" fill="hold">
                      <p:stCondLst>
                        <p:cond delay="indefinite"/>
                      </p:stCondLst>
                      <p:childTnLst>
                        <p:par>
                          <p:cTn id="42" fill="hold">
                            <p:stCondLst>
                              <p:cond delay="0"/>
                            </p:stCondLst>
                            <p:childTnLst>
                              <p:par>
                                <p:cTn id="43" presetID="8" presetClass="entr" presetSubtype="16" fill="hold" grpId="0" nodeType="clickEffect">
                                  <p:stCondLst>
                                    <p:cond delay="0"/>
                                  </p:stCondLst>
                                  <p:childTnLst>
                                    <p:set>
                                      <p:cBhvr>
                                        <p:cTn id="44" dur="1" fill="hold">
                                          <p:stCondLst>
                                            <p:cond delay="0"/>
                                          </p:stCondLst>
                                        </p:cTn>
                                        <p:tgtEl>
                                          <p:spTgt spid="39"/>
                                        </p:tgtEl>
                                        <p:attrNameLst>
                                          <p:attrName>style.visibility</p:attrName>
                                        </p:attrNameLst>
                                      </p:cBhvr>
                                      <p:to>
                                        <p:strVal val="visible"/>
                                      </p:to>
                                    </p:set>
                                    <p:animEffect transition="in" filter="diamond(in)">
                                      <p:cBhvr>
                                        <p:cTn id="45" dur="500"/>
                                        <p:tgtEl>
                                          <p:spTgt spid="39"/>
                                        </p:tgtEl>
                                      </p:cBhvr>
                                    </p:animEffect>
                                  </p:childTnLst>
                                </p:cTn>
                              </p:par>
                            </p:childTnLst>
                          </p:cTn>
                        </p:par>
                      </p:childTnLst>
                    </p:cTn>
                  </p:par>
                  <p:par>
                    <p:cTn id="46" fill="hold">
                      <p:stCondLst>
                        <p:cond delay="indefinite"/>
                      </p:stCondLst>
                      <p:childTnLst>
                        <p:par>
                          <p:cTn id="47" fill="hold">
                            <p:stCondLst>
                              <p:cond delay="0"/>
                            </p:stCondLst>
                            <p:childTnLst>
                              <p:par>
                                <p:cTn id="48" presetID="8" presetClass="entr" presetSubtype="16" fill="hold" grpId="0" nodeType="clickEffect">
                                  <p:stCondLst>
                                    <p:cond delay="0"/>
                                  </p:stCondLst>
                                  <p:childTnLst>
                                    <p:set>
                                      <p:cBhvr>
                                        <p:cTn id="49" dur="1" fill="hold">
                                          <p:stCondLst>
                                            <p:cond delay="0"/>
                                          </p:stCondLst>
                                        </p:cTn>
                                        <p:tgtEl>
                                          <p:spTgt spid="38"/>
                                        </p:tgtEl>
                                        <p:attrNameLst>
                                          <p:attrName>style.visibility</p:attrName>
                                        </p:attrNameLst>
                                      </p:cBhvr>
                                      <p:to>
                                        <p:strVal val="visible"/>
                                      </p:to>
                                    </p:set>
                                    <p:animEffect transition="in" filter="diamond(in)">
                                      <p:cBhvr>
                                        <p:cTn id="50" dur="500"/>
                                        <p:tgtEl>
                                          <p:spTgt spid="38"/>
                                        </p:tgtEl>
                                      </p:cBhvr>
                                    </p:animEffect>
                                  </p:childTnLst>
                                </p:cTn>
                              </p:par>
                            </p:childTnLst>
                          </p:cTn>
                        </p:par>
                      </p:childTnLst>
                    </p:cTn>
                  </p:par>
                  <p:par>
                    <p:cTn id="51" fill="hold">
                      <p:stCondLst>
                        <p:cond delay="indefinite"/>
                      </p:stCondLst>
                      <p:childTnLst>
                        <p:par>
                          <p:cTn id="52" fill="hold">
                            <p:stCondLst>
                              <p:cond delay="0"/>
                            </p:stCondLst>
                            <p:childTnLst>
                              <p:par>
                                <p:cTn id="53" presetID="9" presetClass="entr" presetSubtype="0" fill="hold" grpId="0" nodeType="clickEffect">
                                  <p:stCondLst>
                                    <p:cond delay="0"/>
                                  </p:stCondLst>
                                  <p:childTnLst>
                                    <p:set>
                                      <p:cBhvr>
                                        <p:cTn id="54" dur="1" fill="hold">
                                          <p:stCondLst>
                                            <p:cond delay="0"/>
                                          </p:stCondLst>
                                        </p:cTn>
                                        <p:tgtEl>
                                          <p:spTgt spid="36"/>
                                        </p:tgtEl>
                                        <p:attrNameLst>
                                          <p:attrName>style.visibility</p:attrName>
                                        </p:attrNameLst>
                                      </p:cBhvr>
                                      <p:to>
                                        <p:strVal val="visible"/>
                                      </p:to>
                                    </p:set>
                                    <p:animEffect transition="in" filter="dissolve">
                                      <p:cBhvr>
                                        <p:cTn id="55" dur="500"/>
                                        <p:tgtEl>
                                          <p:spTgt spid="36"/>
                                        </p:tgtEl>
                                      </p:cBhvr>
                                    </p:animEffect>
                                  </p:childTnLst>
                                </p:cTn>
                              </p:par>
                              <p:par>
                                <p:cTn id="56" presetID="9" presetClass="entr" presetSubtype="0" fill="hold" grpId="0" nodeType="withEffect">
                                  <p:stCondLst>
                                    <p:cond delay="0"/>
                                  </p:stCondLst>
                                  <p:childTnLst>
                                    <p:set>
                                      <p:cBhvr>
                                        <p:cTn id="57" dur="1" fill="hold">
                                          <p:stCondLst>
                                            <p:cond delay="0"/>
                                          </p:stCondLst>
                                        </p:cTn>
                                        <p:tgtEl>
                                          <p:spTgt spid="45"/>
                                        </p:tgtEl>
                                        <p:attrNameLst>
                                          <p:attrName>style.visibility</p:attrName>
                                        </p:attrNameLst>
                                      </p:cBhvr>
                                      <p:to>
                                        <p:strVal val="visible"/>
                                      </p:to>
                                    </p:set>
                                    <p:animEffect transition="in" filter="dissolve">
                                      <p:cBhvr>
                                        <p:cTn id="58" dur="500"/>
                                        <p:tgtEl>
                                          <p:spTgt spid="45"/>
                                        </p:tgtEl>
                                      </p:cBhvr>
                                    </p:animEffect>
                                  </p:childTnLst>
                                </p:cTn>
                              </p:par>
                              <p:par>
                                <p:cTn id="59" presetID="9" presetClass="entr" presetSubtype="0" fill="hold" grpId="0" nodeType="withEffect">
                                  <p:stCondLst>
                                    <p:cond delay="0"/>
                                  </p:stCondLst>
                                  <p:childTnLst>
                                    <p:set>
                                      <p:cBhvr>
                                        <p:cTn id="60" dur="1" fill="hold">
                                          <p:stCondLst>
                                            <p:cond delay="0"/>
                                          </p:stCondLst>
                                        </p:cTn>
                                        <p:tgtEl>
                                          <p:spTgt spid="46"/>
                                        </p:tgtEl>
                                        <p:attrNameLst>
                                          <p:attrName>style.visibility</p:attrName>
                                        </p:attrNameLst>
                                      </p:cBhvr>
                                      <p:to>
                                        <p:strVal val="visible"/>
                                      </p:to>
                                    </p:set>
                                    <p:animEffect transition="in" filter="dissolve">
                                      <p:cBhvr>
                                        <p:cTn id="61" dur="500"/>
                                        <p:tgtEl>
                                          <p:spTgt spid="46"/>
                                        </p:tgtEl>
                                      </p:cBhvr>
                                    </p:animEffect>
                                  </p:childTnLst>
                                </p:cTn>
                              </p:par>
                              <p:par>
                                <p:cTn id="62" presetID="5" presetClass="entr" presetSubtype="10" fill="hold" grpId="0" nodeType="withEffect">
                                  <p:stCondLst>
                                    <p:cond delay="0"/>
                                  </p:stCondLst>
                                  <p:childTnLst>
                                    <p:set>
                                      <p:cBhvr>
                                        <p:cTn id="63" dur="1" fill="hold">
                                          <p:stCondLst>
                                            <p:cond delay="0"/>
                                          </p:stCondLst>
                                        </p:cTn>
                                        <p:tgtEl>
                                          <p:spTgt spid="48"/>
                                        </p:tgtEl>
                                        <p:attrNameLst>
                                          <p:attrName>style.visibility</p:attrName>
                                        </p:attrNameLst>
                                      </p:cBhvr>
                                      <p:to>
                                        <p:strVal val="visible"/>
                                      </p:to>
                                    </p:set>
                                    <p:animEffect transition="in" filter="checkerboard(across)">
                                      <p:cBhvr>
                                        <p:cTn id="64" dur="500"/>
                                        <p:tgtEl>
                                          <p:spTgt spid="48"/>
                                        </p:tgtEl>
                                      </p:cBhvr>
                                    </p:animEffect>
                                  </p:childTnLst>
                                </p:cTn>
                              </p:par>
                            </p:childTnLst>
                          </p:cTn>
                        </p:par>
                      </p:childTnLst>
                    </p:cTn>
                  </p:par>
                  <p:par>
                    <p:cTn id="65" fill="hold">
                      <p:stCondLst>
                        <p:cond delay="indefinite"/>
                      </p:stCondLst>
                      <p:childTnLst>
                        <p:par>
                          <p:cTn id="66" fill="hold">
                            <p:stCondLst>
                              <p:cond delay="0"/>
                            </p:stCondLst>
                            <p:childTnLst>
                              <p:par>
                                <p:cTn id="67" presetID="19" presetClass="entr" presetSubtype="10" fill="hold" grpId="0" nodeType="clickEffect">
                                  <p:stCondLst>
                                    <p:cond delay="0"/>
                                  </p:stCondLst>
                                  <p:childTnLst>
                                    <p:set>
                                      <p:cBhvr>
                                        <p:cTn id="68" dur="1" fill="hold">
                                          <p:stCondLst>
                                            <p:cond delay="0"/>
                                          </p:stCondLst>
                                        </p:cTn>
                                        <p:tgtEl>
                                          <p:spTgt spid="55"/>
                                        </p:tgtEl>
                                        <p:attrNameLst>
                                          <p:attrName>style.visibility</p:attrName>
                                        </p:attrNameLst>
                                      </p:cBhvr>
                                      <p:to>
                                        <p:strVal val="visible"/>
                                      </p:to>
                                    </p:set>
                                    <p:anim calcmode="lin" valueType="num">
                                      <p:cBhvr>
                                        <p:cTn id="69" dur="500" fill="hold"/>
                                        <p:tgtEl>
                                          <p:spTgt spid="55"/>
                                        </p:tgtEl>
                                        <p:attrNameLst>
                                          <p:attrName>ppt_w</p:attrName>
                                        </p:attrNameLst>
                                      </p:cBhvr>
                                      <p:tavLst>
                                        <p:tav tm="0" fmla="#ppt_w*sin(2.5*pi*$)">
                                          <p:val>
                                            <p:fltVal val="0"/>
                                          </p:val>
                                        </p:tav>
                                        <p:tav tm="100000">
                                          <p:val>
                                            <p:fltVal val="1"/>
                                          </p:val>
                                        </p:tav>
                                      </p:tavLst>
                                    </p:anim>
                                    <p:anim calcmode="lin" valueType="num">
                                      <p:cBhvr>
                                        <p:cTn id="70" dur="500" fill="hold"/>
                                        <p:tgtEl>
                                          <p:spTgt spid="55"/>
                                        </p:tgtEl>
                                        <p:attrNameLst>
                                          <p:attrName>ppt_h</p:attrName>
                                        </p:attrNameLst>
                                      </p:cBhvr>
                                      <p:tavLst>
                                        <p:tav tm="0">
                                          <p:val>
                                            <p:strVal val="#ppt_h"/>
                                          </p:val>
                                        </p:tav>
                                        <p:tav tm="100000">
                                          <p:val>
                                            <p:strVal val="#ppt_h"/>
                                          </p:val>
                                        </p:tav>
                                      </p:tavLst>
                                    </p:anim>
                                  </p:childTnLst>
                                </p:cTn>
                              </p:par>
                              <p:par>
                                <p:cTn id="71" presetID="0" presetClass="path" presetSubtype="0" accel="50000" decel="50000" fill="hold" grpId="1" nodeType="withEffect">
                                  <p:stCondLst>
                                    <p:cond delay="0"/>
                                  </p:stCondLst>
                                  <p:childTnLst>
                                    <p:animMotion origin="layout" path="M 0.00226 0.00509 L 0.00226 0.08507 " pathEditMode="relative" rAng="0" ptsTypes="AA">
                                      <p:cBhvr>
                                        <p:cTn id="72" dur="2000" fill="hold"/>
                                        <p:tgtEl>
                                          <p:spTgt spid="55"/>
                                        </p:tgtEl>
                                        <p:attrNameLst>
                                          <p:attrName>ppt_x</p:attrName>
                                          <p:attrName>ppt_y</p:attrName>
                                        </p:attrNameLst>
                                      </p:cBhvr>
                                      <p:rCtr x="0" y="3999"/>
                                    </p:animMotion>
                                  </p:childTnLst>
                                </p:cTn>
                              </p:par>
                            </p:childTnLst>
                          </p:cTn>
                        </p:par>
                      </p:childTnLst>
                    </p:cTn>
                  </p:par>
                  <p:par>
                    <p:cTn id="73" fill="hold">
                      <p:stCondLst>
                        <p:cond delay="indefinite"/>
                      </p:stCondLst>
                      <p:childTnLst>
                        <p:par>
                          <p:cTn id="74" fill="hold">
                            <p:stCondLst>
                              <p:cond delay="0"/>
                            </p:stCondLst>
                            <p:childTnLst>
                              <p:par>
                                <p:cTn id="75" presetID="8" presetClass="entr" presetSubtype="16" fill="hold" grpId="0" nodeType="clickEffect">
                                  <p:stCondLst>
                                    <p:cond delay="0"/>
                                  </p:stCondLst>
                                  <p:childTnLst>
                                    <p:set>
                                      <p:cBhvr>
                                        <p:cTn id="76" dur="1" fill="hold">
                                          <p:stCondLst>
                                            <p:cond delay="0"/>
                                          </p:stCondLst>
                                        </p:cTn>
                                        <p:tgtEl>
                                          <p:spTgt spid="42"/>
                                        </p:tgtEl>
                                        <p:attrNameLst>
                                          <p:attrName>style.visibility</p:attrName>
                                        </p:attrNameLst>
                                      </p:cBhvr>
                                      <p:to>
                                        <p:strVal val="visible"/>
                                      </p:to>
                                    </p:set>
                                    <p:animEffect transition="in" filter="diamond(in)">
                                      <p:cBhvr>
                                        <p:cTn id="77" dur="2000"/>
                                        <p:tgtEl>
                                          <p:spTgt spid="42"/>
                                        </p:tgtEl>
                                      </p:cBhvr>
                                    </p:animEffect>
                                  </p:childTnLst>
                                </p:cTn>
                              </p:par>
                              <p:par>
                                <p:cTn id="78" presetID="4" presetClass="exit" presetSubtype="16" fill="hold" grpId="1" nodeType="withEffect">
                                  <p:stCondLst>
                                    <p:cond delay="0"/>
                                  </p:stCondLst>
                                  <p:childTnLst>
                                    <p:animEffect transition="out" filter="box(in)">
                                      <p:cBhvr>
                                        <p:cTn id="79" dur="500"/>
                                        <p:tgtEl>
                                          <p:spTgt spid="54"/>
                                        </p:tgtEl>
                                      </p:cBhvr>
                                    </p:animEffect>
                                    <p:set>
                                      <p:cBhvr>
                                        <p:cTn id="80" dur="1" fill="hold">
                                          <p:stCondLst>
                                            <p:cond delay="499"/>
                                          </p:stCondLst>
                                        </p:cTn>
                                        <p:tgtEl>
                                          <p:spTgt spid="54"/>
                                        </p:tgtEl>
                                        <p:attrNameLst>
                                          <p:attrName>style.visibility</p:attrName>
                                        </p:attrNameLst>
                                      </p:cBhvr>
                                      <p:to>
                                        <p:strVal val="hidden"/>
                                      </p:to>
                                    </p:set>
                                  </p:childTnLst>
                                </p:cTn>
                              </p:par>
                            </p:childTnLst>
                          </p:cTn>
                        </p:par>
                      </p:childTnLst>
                    </p:cTn>
                  </p:par>
                  <p:par>
                    <p:cTn id="81" fill="hold">
                      <p:stCondLst>
                        <p:cond delay="indefinite"/>
                      </p:stCondLst>
                      <p:childTnLst>
                        <p:par>
                          <p:cTn id="82" fill="hold">
                            <p:stCondLst>
                              <p:cond delay="0"/>
                            </p:stCondLst>
                            <p:childTnLst>
                              <p:par>
                                <p:cTn id="83" presetID="2" presetClass="entr" presetSubtype="4" fill="hold" grpId="0" nodeType="clickEffect">
                                  <p:stCondLst>
                                    <p:cond delay="0"/>
                                  </p:stCondLst>
                                  <p:childTnLst>
                                    <p:set>
                                      <p:cBhvr>
                                        <p:cTn id="84" dur="1" fill="hold">
                                          <p:stCondLst>
                                            <p:cond delay="0"/>
                                          </p:stCondLst>
                                        </p:cTn>
                                        <p:tgtEl>
                                          <p:spTgt spid="40"/>
                                        </p:tgtEl>
                                        <p:attrNameLst>
                                          <p:attrName>style.visibility</p:attrName>
                                        </p:attrNameLst>
                                      </p:cBhvr>
                                      <p:to>
                                        <p:strVal val="visible"/>
                                      </p:to>
                                    </p:set>
                                    <p:anim calcmode="lin" valueType="num">
                                      <p:cBhvr additive="base">
                                        <p:cTn id="85" dur="500" fill="hold"/>
                                        <p:tgtEl>
                                          <p:spTgt spid="40"/>
                                        </p:tgtEl>
                                        <p:attrNameLst>
                                          <p:attrName>ppt_x</p:attrName>
                                        </p:attrNameLst>
                                      </p:cBhvr>
                                      <p:tavLst>
                                        <p:tav tm="0">
                                          <p:val>
                                            <p:strVal val="#ppt_x"/>
                                          </p:val>
                                        </p:tav>
                                        <p:tav tm="100000">
                                          <p:val>
                                            <p:strVal val="#ppt_x"/>
                                          </p:val>
                                        </p:tav>
                                      </p:tavLst>
                                    </p:anim>
                                    <p:anim calcmode="lin" valueType="num">
                                      <p:cBhvr additive="base">
                                        <p:cTn id="86" dur="500" fill="hold"/>
                                        <p:tgtEl>
                                          <p:spTgt spid="40"/>
                                        </p:tgtEl>
                                        <p:attrNameLst>
                                          <p:attrName>ppt_y</p:attrName>
                                        </p:attrNameLst>
                                      </p:cBhvr>
                                      <p:tavLst>
                                        <p:tav tm="0">
                                          <p:val>
                                            <p:strVal val="1+#ppt_h/2"/>
                                          </p:val>
                                        </p:tav>
                                        <p:tav tm="100000">
                                          <p:val>
                                            <p:strVal val="#ppt_y"/>
                                          </p:val>
                                        </p:tav>
                                      </p:tavLst>
                                    </p:anim>
                                  </p:childTnLst>
                                </p:cTn>
                              </p:par>
                            </p:childTnLst>
                          </p:cTn>
                        </p:par>
                      </p:childTnLst>
                    </p:cTn>
                  </p:par>
                  <p:par>
                    <p:cTn id="87" fill="hold">
                      <p:stCondLst>
                        <p:cond delay="indefinite"/>
                      </p:stCondLst>
                      <p:childTnLst>
                        <p:par>
                          <p:cTn id="88" fill="hold">
                            <p:stCondLst>
                              <p:cond delay="0"/>
                            </p:stCondLst>
                            <p:childTnLst>
                              <p:par>
                                <p:cTn id="89" presetID="8" presetClass="entr" presetSubtype="16" fill="hold" grpId="0" nodeType="clickEffect">
                                  <p:stCondLst>
                                    <p:cond delay="0"/>
                                  </p:stCondLst>
                                  <p:childTnLst>
                                    <p:set>
                                      <p:cBhvr>
                                        <p:cTn id="90" dur="1" fill="hold">
                                          <p:stCondLst>
                                            <p:cond delay="0"/>
                                          </p:stCondLst>
                                        </p:cTn>
                                        <p:tgtEl>
                                          <p:spTgt spid="41"/>
                                        </p:tgtEl>
                                        <p:attrNameLst>
                                          <p:attrName>style.visibility</p:attrName>
                                        </p:attrNameLst>
                                      </p:cBhvr>
                                      <p:to>
                                        <p:strVal val="visible"/>
                                      </p:to>
                                    </p:set>
                                    <p:animEffect transition="in" filter="diamond(in)">
                                      <p:cBhvr>
                                        <p:cTn id="91" dur="500"/>
                                        <p:tgtEl>
                                          <p:spTgt spid="41"/>
                                        </p:tgtEl>
                                      </p:cBhvr>
                                    </p:animEffect>
                                  </p:childTnLst>
                                </p:cTn>
                              </p:par>
                            </p:childTnLst>
                          </p:cTn>
                        </p:par>
                      </p:childTnLst>
                    </p:cTn>
                  </p:par>
                  <p:par>
                    <p:cTn id="92" fill="hold">
                      <p:stCondLst>
                        <p:cond delay="indefinite"/>
                      </p:stCondLst>
                      <p:childTnLst>
                        <p:par>
                          <p:cTn id="93" fill="hold">
                            <p:stCondLst>
                              <p:cond delay="0"/>
                            </p:stCondLst>
                            <p:childTnLst>
                              <p:par>
                                <p:cTn id="94" presetID="8" presetClass="entr" presetSubtype="16" fill="hold" grpId="0" nodeType="clickEffect">
                                  <p:stCondLst>
                                    <p:cond delay="0"/>
                                  </p:stCondLst>
                                  <p:childTnLst>
                                    <p:set>
                                      <p:cBhvr>
                                        <p:cTn id="95" dur="1" fill="hold">
                                          <p:stCondLst>
                                            <p:cond delay="0"/>
                                          </p:stCondLst>
                                        </p:cTn>
                                        <p:tgtEl>
                                          <p:spTgt spid="44"/>
                                        </p:tgtEl>
                                        <p:attrNameLst>
                                          <p:attrName>style.visibility</p:attrName>
                                        </p:attrNameLst>
                                      </p:cBhvr>
                                      <p:to>
                                        <p:strVal val="visible"/>
                                      </p:to>
                                    </p:set>
                                    <p:animEffect transition="in" filter="diamond(in)">
                                      <p:cBhvr>
                                        <p:cTn id="96" dur="500"/>
                                        <p:tgtEl>
                                          <p:spTgt spid="44"/>
                                        </p:tgtEl>
                                      </p:cBhvr>
                                    </p:animEffect>
                                  </p:childTnLst>
                                </p:cTn>
                              </p:par>
                            </p:childTnLst>
                          </p:cTn>
                        </p:par>
                      </p:childTnLst>
                    </p:cTn>
                  </p:par>
                  <p:par>
                    <p:cTn id="97" fill="hold">
                      <p:stCondLst>
                        <p:cond delay="indefinite"/>
                      </p:stCondLst>
                      <p:childTnLst>
                        <p:par>
                          <p:cTn id="98" fill="hold">
                            <p:stCondLst>
                              <p:cond delay="0"/>
                            </p:stCondLst>
                            <p:childTnLst>
                              <p:par>
                                <p:cTn id="99" presetID="8" presetClass="entr" presetSubtype="16" fill="hold" grpId="0" nodeType="clickEffect">
                                  <p:stCondLst>
                                    <p:cond delay="0"/>
                                  </p:stCondLst>
                                  <p:childTnLst>
                                    <p:set>
                                      <p:cBhvr>
                                        <p:cTn id="100" dur="1" fill="hold">
                                          <p:stCondLst>
                                            <p:cond delay="0"/>
                                          </p:stCondLst>
                                        </p:cTn>
                                        <p:tgtEl>
                                          <p:spTgt spid="43"/>
                                        </p:tgtEl>
                                        <p:attrNameLst>
                                          <p:attrName>style.visibility</p:attrName>
                                        </p:attrNameLst>
                                      </p:cBhvr>
                                      <p:to>
                                        <p:strVal val="visible"/>
                                      </p:to>
                                    </p:set>
                                    <p:animEffect transition="in" filter="diamond(in)">
                                      <p:cBhvr>
                                        <p:cTn id="101" dur="500"/>
                                        <p:tgtEl>
                                          <p:spTgt spid="43"/>
                                        </p:tgtEl>
                                      </p:cBhvr>
                                    </p:animEffect>
                                  </p:childTnLst>
                                </p:cTn>
                              </p:par>
                            </p:childTnLst>
                          </p:cTn>
                        </p:par>
                      </p:childTnLst>
                    </p:cTn>
                  </p:par>
                  <p:par>
                    <p:cTn id="102" fill="hold">
                      <p:stCondLst>
                        <p:cond delay="indefinite"/>
                      </p:stCondLst>
                      <p:childTnLst>
                        <p:par>
                          <p:cTn id="103" fill="hold">
                            <p:stCondLst>
                              <p:cond delay="0"/>
                            </p:stCondLst>
                            <p:childTnLst>
                              <p:par>
                                <p:cTn id="104" presetID="9" presetClass="entr" presetSubtype="0" fill="hold" grpId="0" nodeType="clickEffect">
                                  <p:stCondLst>
                                    <p:cond delay="0"/>
                                  </p:stCondLst>
                                  <p:childTnLst>
                                    <p:set>
                                      <p:cBhvr>
                                        <p:cTn id="105" dur="1" fill="hold">
                                          <p:stCondLst>
                                            <p:cond delay="0"/>
                                          </p:stCondLst>
                                        </p:cTn>
                                        <p:tgtEl>
                                          <p:spTgt spid="47"/>
                                        </p:tgtEl>
                                        <p:attrNameLst>
                                          <p:attrName>style.visibility</p:attrName>
                                        </p:attrNameLst>
                                      </p:cBhvr>
                                      <p:to>
                                        <p:strVal val="visible"/>
                                      </p:to>
                                    </p:set>
                                    <p:animEffect transition="in" filter="dissolve">
                                      <p:cBhvr>
                                        <p:cTn id="106" dur="500"/>
                                        <p:tgtEl>
                                          <p:spTgt spid="47"/>
                                        </p:tgtEl>
                                      </p:cBhvr>
                                    </p:animEffect>
                                  </p:childTnLst>
                                </p:cTn>
                              </p:par>
                              <p:par>
                                <p:cTn id="107" presetID="9" presetClass="entr" presetSubtype="0" fill="hold" grpId="0" nodeType="withEffect">
                                  <p:stCondLst>
                                    <p:cond delay="0"/>
                                  </p:stCondLst>
                                  <p:childTnLst>
                                    <p:set>
                                      <p:cBhvr>
                                        <p:cTn id="108" dur="1" fill="hold">
                                          <p:stCondLst>
                                            <p:cond delay="0"/>
                                          </p:stCondLst>
                                        </p:cTn>
                                        <p:tgtEl>
                                          <p:spTgt spid="52"/>
                                        </p:tgtEl>
                                        <p:attrNameLst>
                                          <p:attrName>style.visibility</p:attrName>
                                        </p:attrNameLst>
                                      </p:cBhvr>
                                      <p:to>
                                        <p:strVal val="visible"/>
                                      </p:to>
                                    </p:set>
                                    <p:animEffect transition="in" filter="dissolve">
                                      <p:cBhvr>
                                        <p:cTn id="109" dur="500"/>
                                        <p:tgtEl>
                                          <p:spTgt spid="52"/>
                                        </p:tgtEl>
                                      </p:cBhvr>
                                    </p:animEffect>
                                  </p:childTnLst>
                                </p:cTn>
                              </p:par>
                              <p:par>
                                <p:cTn id="110" presetID="9" presetClass="entr" presetSubtype="0" fill="hold" grpId="0" nodeType="withEffect">
                                  <p:stCondLst>
                                    <p:cond delay="0"/>
                                  </p:stCondLst>
                                  <p:childTnLst>
                                    <p:set>
                                      <p:cBhvr>
                                        <p:cTn id="111" dur="1" fill="hold">
                                          <p:stCondLst>
                                            <p:cond delay="0"/>
                                          </p:stCondLst>
                                        </p:cTn>
                                        <p:tgtEl>
                                          <p:spTgt spid="51"/>
                                        </p:tgtEl>
                                        <p:attrNameLst>
                                          <p:attrName>style.visibility</p:attrName>
                                        </p:attrNameLst>
                                      </p:cBhvr>
                                      <p:to>
                                        <p:strVal val="visible"/>
                                      </p:to>
                                    </p:set>
                                    <p:animEffect transition="in" filter="dissolve">
                                      <p:cBhvr>
                                        <p:cTn id="112" dur="500"/>
                                        <p:tgtEl>
                                          <p:spTgt spid="51"/>
                                        </p:tgtEl>
                                      </p:cBhvr>
                                    </p:animEffect>
                                  </p:childTnLst>
                                </p:cTn>
                              </p:par>
                              <p:par>
                                <p:cTn id="113" presetID="9" presetClass="entr" presetSubtype="0" fill="hold" grpId="0" nodeType="withEffect">
                                  <p:stCondLst>
                                    <p:cond delay="0"/>
                                  </p:stCondLst>
                                  <p:childTnLst>
                                    <p:set>
                                      <p:cBhvr>
                                        <p:cTn id="114" dur="1" fill="hold">
                                          <p:stCondLst>
                                            <p:cond delay="0"/>
                                          </p:stCondLst>
                                        </p:cTn>
                                        <p:tgtEl>
                                          <p:spTgt spid="53"/>
                                        </p:tgtEl>
                                        <p:attrNameLst>
                                          <p:attrName>style.visibility</p:attrName>
                                        </p:attrNameLst>
                                      </p:cBhvr>
                                      <p:to>
                                        <p:strVal val="visible"/>
                                      </p:to>
                                    </p:set>
                                    <p:animEffect transition="in" filter="dissolve">
                                      <p:cBhvr>
                                        <p:cTn id="115" dur="500"/>
                                        <p:tgtEl>
                                          <p:spTgt spid="53"/>
                                        </p:tgtEl>
                                      </p:cBhvr>
                                    </p:animEffect>
                                  </p:childTnLst>
                                </p:cTn>
                              </p:par>
                            </p:childTnLst>
                          </p:cTn>
                        </p:par>
                      </p:childTnLst>
                    </p:cTn>
                  </p:par>
                  <p:par>
                    <p:cTn id="116" fill="hold">
                      <p:stCondLst>
                        <p:cond delay="indefinite"/>
                      </p:stCondLst>
                      <p:childTnLst>
                        <p:par>
                          <p:cTn id="117" fill="hold">
                            <p:stCondLst>
                              <p:cond delay="0"/>
                            </p:stCondLst>
                            <p:childTnLst>
                              <p:par>
                                <p:cTn id="118" presetID="2" presetClass="entr" presetSubtype="4" fill="hold" grpId="0" nodeType="clickEffect">
                                  <p:stCondLst>
                                    <p:cond delay="0"/>
                                  </p:stCondLst>
                                  <p:childTnLst>
                                    <p:set>
                                      <p:cBhvr>
                                        <p:cTn id="119" dur="1" fill="hold">
                                          <p:stCondLst>
                                            <p:cond delay="0"/>
                                          </p:stCondLst>
                                        </p:cTn>
                                        <p:tgtEl>
                                          <p:spTgt spid="49"/>
                                        </p:tgtEl>
                                        <p:attrNameLst>
                                          <p:attrName>style.visibility</p:attrName>
                                        </p:attrNameLst>
                                      </p:cBhvr>
                                      <p:to>
                                        <p:strVal val="visible"/>
                                      </p:to>
                                    </p:set>
                                    <p:anim calcmode="lin" valueType="num">
                                      <p:cBhvr additive="base">
                                        <p:cTn id="120" dur="500" fill="hold"/>
                                        <p:tgtEl>
                                          <p:spTgt spid="49"/>
                                        </p:tgtEl>
                                        <p:attrNameLst>
                                          <p:attrName>ppt_x</p:attrName>
                                        </p:attrNameLst>
                                      </p:cBhvr>
                                      <p:tavLst>
                                        <p:tav tm="0">
                                          <p:val>
                                            <p:strVal val="#ppt_x"/>
                                          </p:val>
                                        </p:tav>
                                        <p:tav tm="100000">
                                          <p:val>
                                            <p:strVal val="#ppt_x"/>
                                          </p:val>
                                        </p:tav>
                                      </p:tavLst>
                                    </p:anim>
                                    <p:anim calcmode="lin" valueType="num">
                                      <p:cBhvr additive="base">
                                        <p:cTn id="121" dur="500" fill="hold"/>
                                        <p:tgtEl>
                                          <p:spTgt spid="49"/>
                                        </p:tgtEl>
                                        <p:attrNameLst>
                                          <p:attrName>ppt_y</p:attrName>
                                        </p:attrNameLst>
                                      </p:cBhvr>
                                      <p:tavLst>
                                        <p:tav tm="0">
                                          <p:val>
                                            <p:strVal val="1+#ppt_h/2"/>
                                          </p:val>
                                        </p:tav>
                                        <p:tav tm="100000">
                                          <p:val>
                                            <p:strVal val="#ppt_y"/>
                                          </p:val>
                                        </p:tav>
                                      </p:tavLst>
                                    </p:anim>
                                  </p:childTnLst>
                                </p:cTn>
                              </p:par>
                            </p:childTnLst>
                          </p:cTn>
                        </p:par>
                      </p:childTnLst>
                    </p:cTn>
                  </p:par>
                  <p:par>
                    <p:cTn id="122" fill="hold">
                      <p:stCondLst>
                        <p:cond delay="indefinite"/>
                      </p:stCondLst>
                      <p:childTnLst>
                        <p:par>
                          <p:cTn id="123" fill="hold">
                            <p:stCondLst>
                              <p:cond delay="0"/>
                            </p:stCondLst>
                            <p:childTnLst>
                              <p:par>
                                <p:cTn id="124" presetID="8" presetClass="entr" presetSubtype="16" fill="hold" grpId="0" nodeType="clickEffect">
                                  <p:stCondLst>
                                    <p:cond delay="0"/>
                                  </p:stCondLst>
                                  <p:childTnLst>
                                    <p:set>
                                      <p:cBhvr>
                                        <p:cTn id="125" dur="1" fill="hold">
                                          <p:stCondLst>
                                            <p:cond delay="0"/>
                                          </p:stCondLst>
                                        </p:cTn>
                                        <p:tgtEl>
                                          <p:spTgt spid="50"/>
                                        </p:tgtEl>
                                        <p:attrNameLst>
                                          <p:attrName>style.visibility</p:attrName>
                                        </p:attrNameLst>
                                      </p:cBhvr>
                                      <p:to>
                                        <p:strVal val="visible"/>
                                      </p:to>
                                    </p:set>
                                    <p:animEffect transition="in" filter="diamond(in)">
                                      <p:cBhvr>
                                        <p:cTn id="126"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p:bldP spid="30" grpId="0"/>
      <p:bldP spid="31" grpId="0"/>
      <p:bldP spid="34" grpId="0"/>
      <p:bldP spid="35" grpId="0"/>
      <p:bldP spid="36" grpId="0"/>
      <p:bldP spid="37" grpId="0"/>
      <p:bldP spid="38" grpId="0"/>
      <p:bldP spid="39" grpId="0"/>
      <p:bldP spid="40" grpId="0"/>
      <p:bldP spid="41" grpId="0"/>
      <p:bldP spid="42" grpId="0"/>
      <p:bldP spid="43" grpId="0"/>
      <p:bldP spid="44" grpId="0"/>
      <p:bldP spid="45" grpId="0"/>
      <p:bldP spid="46" grpId="0"/>
      <p:bldP spid="47" grpId="0"/>
      <p:bldP spid="48" grpId="0"/>
      <p:bldP spid="49" grpId="0"/>
      <p:bldP spid="50" grpId="0"/>
      <p:bldP spid="51" grpId="0"/>
      <p:bldP spid="52" grpId="0"/>
      <p:bldP spid="53" grpId="0"/>
      <p:bldP spid="54" grpId="0"/>
      <p:bldP spid="54" grpId="1"/>
      <p:bldP spid="55" grpId="0"/>
      <p:bldP spid="55" grpId="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14">
            <a:extLst>
              <a:ext uri="{FF2B5EF4-FFF2-40B4-BE49-F238E27FC236}">
                <a16:creationId xmlns:a16="http://schemas.microsoft.com/office/drawing/2014/main" id="{958979FF-AE62-49F5-B034-FA9474D94AD1}"/>
              </a:ext>
            </a:extLst>
          </p:cNvPr>
          <p:cNvSpPr txBox="1">
            <a:spLocks noChangeArrowheads="1"/>
          </p:cNvSpPr>
          <p:nvPr/>
        </p:nvSpPr>
        <p:spPr bwMode="auto">
          <a:xfrm>
            <a:off x="740929" y="1378968"/>
            <a:ext cx="10710142" cy="2485787"/>
          </a:xfrm>
          <a:prstGeom prst="roundRect">
            <a:avLst/>
          </a:prstGeom>
          <a:solidFill>
            <a:schemeClr val="accent6">
              <a:lumMod val="60000"/>
              <a:lumOff val="40000"/>
            </a:schemeClr>
          </a:solidFill>
          <a:ln>
            <a:solidFill>
              <a:schemeClr val="accent1"/>
            </a:solidFill>
          </a:ln>
          <a:effectLst/>
        </p:spPr>
        <p:txBody>
          <a:bodyPr wrap="square">
            <a:spAutoFit/>
          </a:bodyPr>
          <a:lstStyle>
            <a:lvl1pPr>
              <a:defRPr>
                <a:solidFill>
                  <a:schemeClr val="tx1"/>
                </a:solidFill>
                <a:latin typeface="Garamond" panose="02020404030301010803" pitchFamily="18" charset="0"/>
              </a:defRPr>
            </a:lvl1pPr>
            <a:lvl2pPr marL="742950" indent="-285750">
              <a:defRPr>
                <a:solidFill>
                  <a:schemeClr val="tx1"/>
                </a:solidFill>
                <a:latin typeface="Garamond" panose="02020404030301010803" pitchFamily="18" charset="0"/>
              </a:defRPr>
            </a:lvl2pPr>
            <a:lvl3pPr marL="1143000" indent="-228600">
              <a:defRPr>
                <a:solidFill>
                  <a:schemeClr val="tx1"/>
                </a:solidFill>
                <a:latin typeface="Garamond" panose="02020404030301010803" pitchFamily="18" charset="0"/>
              </a:defRPr>
            </a:lvl3pPr>
            <a:lvl4pPr marL="1600200" indent="-228600">
              <a:defRPr>
                <a:solidFill>
                  <a:schemeClr val="tx1"/>
                </a:solidFill>
                <a:latin typeface="Garamond" panose="02020404030301010803" pitchFamily="18" charset="0"/>
              </a:defRPr>
            </a:lvl4pPr>
            <a:lvl5pPr marL="2057400" indent="-228600">
              <a:defRPr>
                <a:solidFill>
                  <a:schemeClr val="tx1"/>
                </a:solidFill>
                <a:latin typeface="Garamond" panose="02020404030301010803" pitchFamily="18" charset="0"/>
              </a:defRPr>
            </a:lvl5pPr>
            <a:lvl6pPr marL="2514600" indent="-228600" eaLnBrk="0" fontAlgn="base" hangingPunct="0">
              <a:spcBef>
                <a:spcPct val="0"/>
              </a:spcBef>
              <a:spcAft>
                <a:spcPct val="0"/>
              </a:spcAft>
              <a:defRPr>
                <a:solidFill>
                  <a:schemeClr val="tx1"/>
                </a:solidFill>
                <a:latin typeface="Garamond" panose="02020404030301010803" pitchFamily="18" charset="0"/>
              </a:defRPr>
            </a:lvl6pPr>
            <a:lvl7pPr marL="2971800" indent="-228600" eaLnBrk="0" fontAlgn="base" hangingPunct="0">
              <a:spcBef>
                <a:spcPct val="0"/>
              </a:spcBef>
              <a:spcAft>
                <a:spcPct val="0"/>
              </a:spcAft>
              <a:defRPr>
                <a:solidFill>
                  <a:schemeClr val="tx1"/>
                </a:solidFill>
                <a:latin typeface="Garamond" panose="02020404030301010803" pitchFamily="18" charset="0"/>
              </a:defRPr>
            </a:lvl7pPr>
            <a:lvl8pPr marL="3429000" indent="-228600" eaLnBrk="0" fontAlgn="base" hangingPunct="0">
              <a:spcBef>
                <a:spcPct val="0"/>
              </a:spcBef>
              <a:spcAft>
                <a:spcPct val="0"/>
              </a:spcAft>
              <a:defRPr>
                <a:solidFill>
                  <a:schemeClr val="tx1"/>
                </a:solidFill>
                <a:latin typeface="Garamond" panose="02020404030301010803" pitchFamily="18" charset="0"/>
              </a:defRPr>
            </a:lvl8pPr>
            <a:lvl9pPr marL="3886200" indent="-228600" eaLnBrk="0" fontAlgn="base" hangingPunct="0">
              <a:spcBef>
                <a:spcPct val="0"/>
              </a:spcBef>
              <a:spcAft>
                <a:spcPct val="0"/>
              </a:spcAft>
              <a:defRPr>
                <a:solidFill>
                  <a:schemeClr val="tx1"/>
                </a:solidFill>
                <a:latin typeface="Garamond" panose="02020404030301010803" pitchFamily="18" charset="0"/>
              </a:defRPr>
            </a:lvl9pPr>
          </a:lstStyle>
          <a:p>
            <a:pPr fontAlgn="base">
              <a:spcBef>
                <a:spcPct val="50000"/>
              </a:spcBef>
              <a:spcAft>
                <a:spcPct val="0"/>
              </a:spcAft>
            </a:pPr>
            <a:r>
              <a:rPr lang="en-US" altLang="en-US" sz="2800" b="1" dirty="0">
                <a:solidFill>
                  <a:schemeClr val="tx1">
                    <a:lumMod val="95000"/>
                    <a:lumOff val="5000"/>
                  </a:schemeClr>
                </a:solidFill>
                <a:latin typeface="Times New Roman" panose="02020603050405020304" pitchFamily="18" charset="0"/>
              </a:rPr>
              <a:t>- Khi </a:t>
            </a:r>
            <a:r>
              <a:rPr lang="en-US" altLang="en-US" sz="2800" b="1" dirty="0" err="1">
                <a:solidFill>
                  <a:schemeClr val="tx1">
                    <a:lumMod val="95000"/>
                    <a:lumOff val="5000"/>
                  </a:schemeClr>
                </a:solidFill>
                <a:latin typeface="Times New Roman" panose="02020603050405020304" pitchFamily="18" charset="0"/>
              </a:rPr>
              <a:t>thực</a:t>
            </a:r>
            <a:r>
              <a:rPr lang="en-US" altLang="en-US" sz="2800" b="1" dirty="0">
                <a:solidFill>
                  <a:schemeClr val="tx1">
                    <a:lumMod val="95000"/>
                    <a:lumOff val="5000"/>
                  </a:schemeClr>
                </a:solidFill>
                <a:latin typeface="Times New Roman" panose="02020603050405020304" pitchFamily="18" charset="0"/>
              </a:rPr>
              <a:t> </a:t>
            </a:r>
            <a:r>
              <a:rPr lang="en-US" altLang="en-US" sz="2800" b="1" dirty="0" err="1">
                <a:solidFill>
                  <a:schemeClr val="tx1">
                    <a:lumMod val="95000"/>
                    <a:lumOff val="5000"/>
                  </a:schemeClr>
                </a:solidFill>
                <a:latin typeface="Times New Roman" panose="02020603050405020304" pitchFamily="18" charset="0"/>
              </a:rPr>
              <a:t>hiện</a:t>
            </a:r>
            <a:r>
              <a:rPr lang="en-US" altLang="en-US" sz="2800" b="1" dirty="0">
                <a:solidFill>
                  <a:schemeClr val="tx1">
                    <a:lumMod val="95000"/>
                    <a:lumOff val="5000"/>
                  </a:schemeClr>
                </a:solidFill>
                <a:latin typeface="Times New Roman" panose="02020603050405020304" pitchFamily="18" charset="0"/>
              </a:rPr>
              <a:t> </a:t>
            </a:r>
            <a:r>
              <a:rPr lang="en-US" altLang="en-US" sz="2800" b="1" dirty="0" err="1">
                <a:solidFill>
                  <a:schemeClr val="tx1">
                    <a:lumMod val="95000"/>
                    <a:lumOff val="5000"/>
                  </a:schemeClr>
                </a:solidFill>
                <a:latin typeface="Times New Roman" panose="02020603050405020304" pitchFamily="18" charset="0"/>
              </a:rPr>
              <a:t>phép</a:t>
            </a:r>
            <a:r>
              <a:rPr lang="en-US" altLang="en-US" sz="2800" b="1" dirty="0">
                <a:solidFill>
                  <a:schemeClr val="tx1">
                    <a:lumMod val="95000"/>
                    <a:lumOff val="5000"/>
                  </a:schemeClr>
                </a:solidFill>
                <a:latin typeface="Times New Roman" panose="02020603050405020304" pitchFamily="18" charset="0"/>
              </a:rPr>
              <a:t> chia </a:t>
            </a:r>
            <a:r>
              <a:rPr lang="en-US" altLang="en-US" sz="2800" b="1" dirty="0" err="1">
                <a:solidFill>
                  <a:schemeClr val="tx1">
                    <a:lumMod val="95000"/>
                    <a:lumOff val="5000"/>
                  </a:schemeClr>
                </a:solidFill>
                <a:latin typeface="Times New Roman" panose="02020603050405020304" pitchFamily="18" charset="0"/>
              </a:rPr>
              <a:t>cho</a:t>
            </a:r>
            <a:r>
              <a:rPr lang="en-US" altLang="en-US" sz="2800" b="1" dirty="0">
                <a:solidFill>
                  <a:schemeClr val="tx1">
                    <a:lumMod val="95000"/>
                    <a:lumOff val="5000"/>
                  </a:schemeClr>
                </a:solidFill>
                <a:latin typeface="Times New Roman" panose="02020603050405020304" pitchFamily="18" charset="0"/>
              </a:rPr>
              <a:t> </a:t>
            </a:r>
            <a:r>
              <a:rPr lang="en-US" altLang="en-US" sz="2800" b="1" dirty="0" err="1">
                <a:solidFill>
                  <a:schemeClr val="tx1">
                    <a:lumMod val="95000"/>
                    <a:lumOff val="5000"/>
                  </a:schemeClr>
                </a:solidFill>
                <a:latin typeface="Times New Roman" panose="02020603050405020304" pitchFamily="18" charset="0"/>
              </a:rPr>
              <a:t>số</a:t>
            </a:r>
            <a:r>
              <a:rPr lang="en-US" altLang="en-US" sz="2800" b="1" dirty="0">
                <a:solidFill>
                  <a:schemeClr val="tx1">
                    <a:lumMod val="95000"/>
                    <a:lumOff val="5000"/>
                  </a:schemeClr>
                </a:solidFill>
                <a:latin typeface="Times New Roman" panose="02020603050405020304" pitchFamily="18" charset="0"/>
              </a:rPr>
              <a:t> </a:t>
            </a:r>
            <a:r>
              <a:rPr lang="en-US" altLang="en-US" sz="2800" b="1" dirty="0" err="1">
                <a:solidFill>
                  <a:schemeClr val="tx1">
                    <a:lumMod val="95000"/>
                    <a:lumOff val="5000"/>
                  </a:schemeClr>
                </a:solidFill>
                <a:latin typeface="Times New Roman" panose="02020603050405020304" pitchFamily="18" charset="0"/>
              </a:rPr>
              <a:t>có</a:t>
            </a:r>
            <a:r>
              <a:rPr lang="en-US" altLang="en-US" sz="2800" b="1" dirty="0">
                <a:solidFill>
                  <a:schemeClr val="tx1">
                    <a:lumMod val="95000"/>
                    <a:lumOff val="5000"/>
                  </a:schemeClr>
                </a:solidFill>
                <a:latin typeface="Times New Roman" panose="02020603050405020304" pitchFamily="18" charset="0"/>
              </a:rPr>
              <a:t> </a:t>
            </a:r>
            <a:r>
              <a:rPr lang="en-US" altLang="en-US" sz="2800" b="1" dirty="0" err="1">
                <a:solidFill>
                  <a:schemeClr val="tx1">
                    <a:lumMod val="95000"/>
                    <a:lumOff val="5000"/>
                  </a:schemeClr>
                </a:solidFill>
                <a:latin typeface="Times New Roman" panose="02020603050405020304" pitchFamily="18" charset="0"/>
              </a:rPr>
              <a:t>ba</a:t>
            </a:r>
            <a:r>
              <a:rPr lang="en-US" altLang="en-US" sz="2800" b="1" dirty="0">
                <a:solidFill>
                  <a:schemeClr val="tx1">
                    <a:lumMod val="95000"/>
                    <a:lumOff val="5000"/>
                  </a:schemeClr>
                </a:solidFill>
                <a:latin typeface="Times New Roman" panose="02020603050405020304" pitchFamily="18" charset="0"/>
              </a:rPr>
              <a:t> </a:t>
            </a:r>
            <a:r>
              <a:rPr lang="en-US" altLang="en-US" sz="2800" b="1" dirty="0" err="1">
                <a:solidFill>
                  <a:schemeClr val="tx1">
                    <a:lumMod val="95000"/>
                    <a:lumOff val="5000"/>
                  </a:schemeClr>
                </a:solidFill>
                <a:latin typeface="Times New Roman" panose="02020603050405020304" pitchFamily="18" charset="0"/>
              </a:rPr>
              <a:t>chữ</a:t>
            </a:r>
            <a:r>
              <a:rPr lang="en-US" altLang="en-US" sz="2800" b="1" dirty="0">
                <a:solidFill>
                  <a:schemeClr val="tx1">
                    <a:lumMod val="95000"/>
                    <a:lumOff val="5000"/>
                  </a:schemeClr>
                </a:solidFill>
                <a:latin typeface="Times New Roman" panose="02020603050405020304" pitchFamily="18" charset="0"/>
              </a:rPr>
              <a:t> </a:t>
            </a:r>
            <a:r>
              <a:rPr lang="en-US" altLang="en-US" sz="2800" b="1" dirty="0" err="1">
                <a:solidFill>
                  <a:schemeClr val="tx1">
                    <a:lumMod val="95000"/>
                    <a:lumOff val="5000"/>
                  </a:schemeClr>
                </a:solidFill>
                <a:latin typeface="Times New Roman" panose="02020603050405020304" pitchFamily="18" charset="0"/>
              </a:rPr>
              <a:t>số</a:t>
            </a:r>
            <a:r>
              <a:rPr lang="en-US" altLang="en-US" sz="2800" b="1" dirty="0">
                <a:solidFill>
                  <a:schemeClr val="tx1">
                    <a:lumMod val="95000"/>
                    <a:lumOff val="5000"/>
                  </a:schemeClr>
                </a:solidFill>
                <a:latin typeface="Times New Roman" panose="02020603050405020304" pitchFamily="18" charset="0"/>
              </a:rPr>
              <a:t> ta </a:t>
            </a:r>
            <a:r>
              <a:rPr lang="en-US" altLang="en-US" sz="2800" b="1" dirty="0" err="1">
                <a:solidFill>
                  <a:schemeClr val="tx1">
                    <a:lumMod val="95000"/>
                    <a:lumOff val="5000"/>
                  </a:schemeClr>
                </a:solidFill>
                <a:latin typeface="Times New Roman" panose="02020603050405020304" pitchFamily="18" charset="0"/>
              </a:rPr>
              <a:t>làm</a:t>
            </a:r>
            <a:r>
              <a:rPr lang="en-US" altLang="en-US" sz="2800" b="1" dirty="0">
                <a:solidFill>
                  <a:schemeClr val="tx1">
                    <a:lumMod val="95000"/>
                    <a:lumOff val="5000"/>
                  </a:schemeClr>
                </a:solidFill>
                <a:latin typeface="Times New Roman" panose="02020603050405020304" pitchFamily="18" charset="0"/>
              </a:rPr>
              <a:t> </a:t>
            </a:r>
            <a:r>
              <a:rPr lang="en-US" altLang="en-US" sz="2800" b="1" dirty="0" err="1">
                <a:solidFill>
                  <a:schemeClr val="tx1">
                    <a:lumMod val="95000"/>
                    <a:lumOff val="5000"/>
                  </a:schemeClr>
                </a:solidFill>
                <a:latin typeface="Times New Roman" panose="02020603050405020304" pitchFamily="18" charset="0"/>
              </a:rPr>
              <a:t>theo</a:t>
            </a:r>
            <a:r>
              <a:rPr lang="en-US" altLang="en-US" sz="2800" b="1" dirty="0">
                <a:solidFill>
                  <a:schemeClr val="tx1">
                    <a:lumMod val="95000"/>
                    <a:lumOff val="5000"/>
                  </a:schemeClr>
                </a:solidFill>
                <a:latin typeface="Times New Roman" panose="02020603050405020304" pitchFamily="18" charset="0"/>
              </a:rPr>
              <a:t> </a:t>
            </a:r>
            <a:r>
              <a:rPr lang="en-US" altLang="en-US" sz="2800" b="1" dirty="0" err="1">
                <a:solidFill>
                  <a:schemeClr val="tx1">
                    <a:lumMod val="95000"/>
                    <a:lumOff val="5000"/>
                  </a:schemeClr>
                </a:solidFill>
                <a:latin typeface="Times New Roman" panose="02020603050405020304" pitchFamily="18" charset="0"/>
              </a:rPr>
              <a:t>hai</a:t>
            </a:r>
            <a:r>
              <a:rPr lang="en-US" altLang="en-US" sz="2800" b="1" dirty="0">
                <a:solidFill>
                  <a:schemeClr val="tx1">
                    <a:lumMod val="95000"/>
                    <a:lumOff val="5000"/>
                  </a:schemeClr>
                </a:solidFill>
                <a:latin typeface="Times New Roman" panose="02020603050405020304" pitchFamily="18" charset="0"/>
              </a:rPr>
              <a:t> </a:t>
            </a:r>
            <a:r>
              <a:rPr lang="en-US" altLang="en-US" sz="2800" b="1" dirty="0" err="1">
                <a:solidFill>
                  <a:schemeClr val="tx1">
                    <a:lumMod val="95000"/>
                    <a:lumOff val="5000"/>
                  </a:schemeClr>
                </a:solidFill>
                <a:latin typeface="Times New Roman" panose="02020603050405020304" pitchFamily="18" charset="0"/>
              </a:rPr>
              <a:t>bước</a:t>
            </a:r>
            <a:r>
              <a:rPr lang="en-US" altLang="en-US" sz="2800" b="1" dirty="0">
                <a:solidFill>
                  <a:schemeClr val="tx1">
                    <a:lumMod val="95000"/>
                    <a:lumOff val="5000"/>
                  </a:schemeClr>
                </a:solidFill>
                <a:latin typeface="Times New Roman" panose="02020603050405020304" pitchFamily="18" charset="0"/>
              </a:rPr>
              <a:t>:</a:t>
            </a:r>
          </a:p>
          <a:p>
            <a:pPr fontAlgn="base">
              <a:spcBef>
                <a:spcPct val="50000"/>
              </a:spcBef>
              <a:spcAft>
                <a:spcPct val="0"/>
              </a:spcAft>
            </a:pPr>
            <a:r>
              <a:rPr lang="en-US" altLang="en-US" sz="2800" b="1">
                <a:solidFill>
                  <a:schemeClr val="tx1">
                    <a:lumMod val="95000"/>
                    <a:lumOff val="5000"/>
                  </a:schemeClr>
                </a:solidFill>
                <a:latin typeface="Times New Roman" panose="02020603050405020304" pitchFamily="18" charset="0"/>
              </a:rPr>
              <a:t>+ </a:t>
            </a:r>
            <a:r>
              <a:rPr lang="en-US" altLang="en-US" sz="2800" b="1" dirty="0" err="1">
                <a:solidFill>
                  <a:schemeClr val="tx1">
                    <a:lumMod val="95000"/>
                    <a:lumOff val="5000"/>
                  </a:schemeClr>
                </a:solidFill>
                <a:latin typeface="Times New Roman" panose="02020603050405020304" pitchFamily="18" charset="0"/>
              </a:rPr>
              <a:t>Bước</a:t>
            </a:r>
            <a:r>
              <a:rPr lang="en-US" altLang="en-US" sz="2800" b="1" dirty="0">
                <a:solidFill>
                  <a:schemeClr val="tx1">
                    <a:lumMod val="95000"/>
                    <a:lumOff val="5000"/>
                  </a:schemeClr>
                </a:solidFill>
                <a:latin typeface="Times New Roman" panose="02020603050405020304" pitchFamily="18" charset="0"/>
              </a:rPr>
              <a:t> 1: </a:t>
            </a:r>
            <a:r>
              <a:rPr lang="en-US" altLang="en-US" sz="2800" b="1" dirty="0" err="1">
                <a:solidFill>
                  <a:schemeClr val="tx1">
                    <a:lumMod val="95000"/>
                    <a:lumOff val="5000"/>
                  </a:schemeClr>
                </a:solidFill>
                <a:latin typeface="Times New Roman" panose="02020603050405020304" pitchFamily="18" charset="0"/>
              </a:rPr>
              <a:t>Đặt</a:t>
            </a:r>
            <a:r>
              <a:rPr lang="en-US" altLang="en-US" sz="2800" b="1" dirty="0">
                <a:solidFill>
                  <a:schemeClr val="tx1">
                    <a:lumMod val="95000"/>
                    <a:lumOff val="5000"/>
                  </a:schemeClr>
                </a:solidFill>
                <a:latin typeface="Times New Roman" panose="02020603050405020304" pitchFamily="18" charset="0"/>
              </a:rPr>
              <a:t> </a:t>
            </a:r>
            <a:r>
              <a:rPr lang="en-US" altLang="en-US" sz="2800" b="1" dirty="0" err="1">
                <a:solidFill>
                  <a:schemeClr val="tx1">
                    <a:lumMod val="95000"/>
                    <a:lumOff val="5000"/>
                  </a:schemeClr>
                </a:solidFill>
                <a:latin typeface="Times New Roman" panose="02020603050405020304" pitchFamily="18" charset="0"/>
              </a:rPr>
              <a:t>tính</a:t>
            </a:r>
            <a:r>
              <a:rPr lang="en-US" altLang="en-US" sz="2800" b="1" dirty="0">
                <a:solidFill>
                  <a:schemeClr val="tx1">
                    <a:lumMod val="95000"/>
                    <a:lumOff val="5000"/>
                  </a:schemeClr>
                </a:solidFill>
                <a:latin typeface="Times New Roman" panose="02020603050405020304" pitchFamily="18" charset="0"/>
              </a:rPr>
              <a:t>.</a:t>
            </a:r>
          </a:p>
          <a:p>
            <a:pPr fontAlgn="base">
              <a:spcBef>
                <a:spcPct val="50000"/>
              </a:spcBef>
              <a:spcAft>
                <a:spcPct val="0"/>
              </a:spcAft>
            </a:pPr>
            <a:r>
              <a:rPr lang="en-US" altLang="en-US" sz="2800" b="1">
                <a:solidFill>
                  <a:schemeClr val="tx1">
                    <a:lumMod val="95000"/>
                    <a:lumOff val="5000"/>
                  </a:schemeClr>
                </a:solidFill>
                <a:latin typeface="Times New Roman" panose="02020603050405020304" pitchFamily="18" charset="0"/>
              </a:rPr>
              <a:t>+ Bước </a:t>
            </a:r>
            <a:r>
              <a:rPr lang="en-US" altLang="en-US" sz="2800" b="1" dirty="0">
                <a:solidFill>
                  <a:schemeClr val="tx1">
                    <a:lumMod val="95000"/>
                    <a:lumOff val="5000"/>
                  </a:schemeClr>
                </a:solidFill>
                <a:latin typeface="Times New Roman" panose="02020603050405020304" pitchFamily="18" charset="0"/>
              </a:rPr>
              <a:t>2: </a:t>
            </a:r>
            <a:r>
              <a:rPr lang="en-US" altLang="en-US" sz="2800" b="1" dirty="0" err="1">
                <a:solidFill>
                  <a:schemeClr val="tx1">
                    <a:lumMod val="95000"/>
                    <a:lumOff val="5000"/>
                  </a:schemeClr>
                </a:solidFill>
                <a:latin typeface="Times New Roman" panose="02020603050405020304" pitchFamily="18" charset="0"/>
              </a:rPr>
              <a:t>Tính</a:t>
            </a:r>
            <a:r>
              <a:rPr lang="en-US" altLang="en-US" sz="2800" b="1" dirty="0">
                <a:solidFill>
                  <a:schemeClr val="tx1">
                    <a:lumMod val="95000"/>
                    <a:lumOff val="5000"/>
                  </a:schemeClr>
                </a:solidFill>
                <a:latin typeface="Times New Roman" panose="02020603050405020304" pitchFamily="18" charset="0"/>
              </a:rPr>
              <a:t> </a:t>
            </a:r>
            <a:r>
              <a:rPr lang="en-US" altLang="en-US" sz="2800" b="1" dirty="0" err="1">
                <a:solidFill>
                  <a:schemeClr val="tx1">
                    <a:lumMod val="95000"/>
                    <a:lumOff val="5000"/>
                  </a:schemeClr>
                </a:solidFill>
                <a:latin typeface="Times New Roman" panose="02020603050405020304" pitchFamily="18" charset="0"/>
              </a:rPr>
              <a:t>từ</a:t>
            </a:r>
            <a:r>
              <a:rPr lang="en-US" altLang="en-US" sz="2800" b="1" dirty="0">
                <a:solidFill>
                  <a:schemeClr val="tx1">
                    <a:lumMod val="95000"/>
                    <a:lumOff val="5000"/>
                  </a:schemeClr>
                </a:solidFill>
                <a:latin typeface="Times New Roman" panose="02020603050405020304" pitchFamily="18" charset="0"/>
              </a:rPr>
              <a:t> </a:t>
            </a:r>
            <a:r>
              <a:rPr lang="en-US" altLang="en-US" sz="2800" b="1" dirty="0" err="1">
                <a:solidFill>
                  <a:schemeClr val="tx1">
                    <a:lumMod val="95000"/>
                    <a:lumOff val="5000"/>
                  </a:schemeClr>
                </a:solidFill>
                <a:latin typeface="Times New Roman" panose="02020603050405020304" pitchFamily="18" charset="0"/>
              </a:rPr>
              <a:t>trái</a:t>
            </a:r>
            <a:r>
              <a:rPr lang="en-US" altLang="en-US" sz="2800" b="1" dirty="0">
                <a:solidFill>
                  <a:schemeClr val="tx1">
                    <a:lumMod val="95000"/>
                    <a:lumOff val="5000"/>
                  </a:schemeClr>
                </a:solidFill>
                <a:latin typeface="Times New Roman" panose="02020603050405020304" pitchFamily="18" charset="0"/>
              </a:rPr>
              <a:t> sang </a:t>
            </a:r>
            <a:r>
              <a:rPr lang="en-US" altLang="en-US" sz="2800" b="1" dirty="0" err="1">
                <a:solidFill>
                  <a:schemeClr val="tx1">
                    <a:lumMod val="95000"/>
                    <a:lumOff val="5000"/>
                  </a:schemeClr>
                </a:solidFill>
                <a:latin typeface="Times New Roman" panose="02020603050405020304" pitchFamily="18" charset="0"/>
              </a:rPr>
              <a:t>phải</a:t>
            </a:r>
            <a:r>
              <a:rPr lang="en-US" altLang="en-US" sz="2800" b="1" dirty="0">
                <a:solidFill>
                  <a:schemeClr val="tx1">
                    <a:lumMod val="95000"/>
                    <a:lumOff val="5000"/>
                  </a:schemeClr>
                </a:solidFill>
                <a:latin typeface="Times New Roman" panose="02020603050405020304" pitchFamily="18" charset="0"/>
              </a:rPr>
              <a:t>. </a:t>
            </a:r>
            <a:r>
              <a:rPr lang="en-US" altLang="en-US" sz="2800" b="1" dirty="0" err="1">
                <a:solidFill>
                  <a:schemeClr val="tx1">
                    <a:lumMod val="95000"/>
                    <a:lumOff val="5000"/>
                  </a:schemeClr>
                </a:solidFill>
                <a:latin typeface="Times New Roman" panose="02020603050405020304" pitchFamily="18" charset="0"/>
              </a:rPr>
              <a:t>Mỗi</a:t>
            </a:r>
            <a:r>
              <a:rPr lang="en-US" altLang="en-US" sz="2800" b="1" dirty="0">
                <a:solidFill>
                  <a:schemeClr val="tx1">
                    <a:lumMod val="95000"/>
                    <a:lumOff val="5000"/>
                  </a:schemeClr>
                </a:solidFill>
                <a:latin typeface="Times New Roman" panose="02020603050405020304" pitchFamily="18" charset="0"/>
              </a:rPr>
              <a:t> </a:t>
            </a:r>
            <a:r>
              <a:rPr lang="en-US" altLang="en-US" sz="2800" b="1" dirty="0" err="1">
                <a:solidFill>
                  <a:schemeClr val="tx1">
                    <a:lumMod val="95000"/>
                    <a:lumOff val="5000"/>
                  </a:schemeClr>
                </a:solidFill>
                <a:latin typeface="Times New Roman" panose="02020603050405020304" pitchFamily="18" charset="0"/>
              </a:rPr>
              <a:t>lần</a:t>
            </a:r>
            <a:r>
              <a:rPr lang="en-US" altLang="en-US" sz="2800" b="1" dirty="0">
                <a:solidFill>
                  <a:schemeClr val="tx1">
                    <a:lumMod val="95000"/>
                    <a:lumOff val="5000"/>
                  </a:schemeClr>
                </a:solidFill>
                <a:latin typeface="Times New Roman" panose="02020603050405020304" pitchFamily="18" charset="0"/>
              </a:rPr>
              <a:t> chia </a:t>
            </a:r>
            <a:r>
              <a:rPr lang="en-US" altLang="en-US" sz="2800" b="1" dirty="0" err="1">
                <a:solidFill>
                  <a:schemeClr val="tx1">
                    <a:lumMod val="95000"/>
                    <a:lumOff val="5000"/>
                  </a:schemeClr>
                </a:solidFill>
                <a:latin typeface="Times New Roman" panose="02020603050405020304" pitchFamily="18" charset="0"/>
              </a:rPr>
              <a:t>đều</a:t>
            </a:r>
            <a:r>
              <a:rPr lang="en-US" altLang="en-US" sz="2800" b="1" dirty="0">
                <a:solidFill>
                  <a:schemeClr val="tx1">
                    <a:lumMod val="95000"/>
                    <a:lumOff val="5000"/>
                  </a:schemeClr>
                </a:solidFill>
                <a:latin typeface="Times New Roman" panose="02020603050405020304" pitchFamily="18" charset="0"/>
              </a:rPr>
              <a:t> </a:t>
            </a:r>
            <a:r>
              <a:rPr lang="en-US" altLang="en-US" sz="2800" b="1" dirty="0" err="1">
                <a:solidFill>
                  <a:schemeClr val="tx1">
                    <a:lumMod val="95000"/>
                    <a:lumOff val="5000"/>
                  </a:schemeClr>
                </a:solidFill>
                <a:latin typeface="Times New Roman" panose="02020603050405020304" pitchFamily="18" charset="0"/>
              </a:rPr>
              <a:t>tính</a:t>
            </a:r>
            <a:r>
              <a:rPr lang="en-US" altLang="en-US" sz="2800" b="1" dirty="0">
                <a:solidFill>
                  <a:schemeClr val="tx1">
                    <a:lumMod val="95000"/>
                    <a:lumOff val="5000"/>
                  </a:schemeClr>
                </a:solidFill>
                <a:latin typeface="Times New Roman" panose="02020603050405020304" pitchFamily="18" charset="0"/>
              </a:rPr>
              <a:t> </a:t>
            </a:r>
            <a:r>
              <a:rPr lang="en-US" altLang="en-US" sz="2800" b="1" dirty="0" err="1">
                <a:solidFill>
                  <a:schemeClr val="tx1">
                    <a:lumMod val="95000"/>
                    <a:lumOff val="5000"/>
                  </a:schemeClr>
                </a:solidFill>
                <a:latin typeface="Times New Roman" panose="02020603050405020304" pitchFamily="18" charset="0"/>
              </a:rPr>
              <a:t>theo</a:t>
            </a:r>
            <a:r>
              <a:rPr lang="en-US" altLang="en-US" sz="2800" b="1" dirty="0">
                <a:solidFill>
                  <a:schemeClr val="tx1">
                    <a:lumMod val="95000"/>
                    <a:lumOff val="5000"/>
                  </a:schemeClr>
                </a:solidFill>
                <a:latin typeface="Times New Roman" panose="02020603050405020304" pitchFamily="18" charset="0"/>
              </a:rPr>
              <a:t> </a:t>
            </a:r>
            <a:r>
              <a:rPr lang="en-US" altLang="en-US" sz="2800" b="1" dirty="0" err="1">
                <a:solidFill>
                  <a:schemeClr val="tx1">
                    <a:lumMod val="95000"/>
                    <a:lumOff val="5000"/>
                  </a:schemeClr>
                </a:solidFill>
                <a:latin typeface="Times New Roman" panose="02020603050405020304" pitchFamily="18" charset="0"/>
              </a:rPr>
              <a:t>ba</a:t>
            </a:r>
            <a:r>
              <a:rPr lang="en-US" altLang="en-US" sz="2800" b="1" dirty="0">
                <a:solidFill>
                  <a:schemeClr val="tx1">
                    <a:lumMod val="95000"/>
                    <a:lumOff val="5000"/>
                  </a:schemeClr>
                </a:solidFill>
                <a:latin typeface="Times New Roman" panose="02020603050405020304" pitchFamily="18" charset="0"/>
              </a:rPr>
              <a:t> </a:t>
            </a:r>
            <a:r>
              <a:rPr lang="en-US" altLang="en-US" sz="2800" b="1" dirty="0" err="1">
                <a:solidFill>
                  <a:schemeClr val="tx1">
                    <a:lumMod val="95000"/>
                    <a:lumOff val="5000"/>
                  </a:schemeClr>
                </a:solidFill>
                <a:latin typeface="Times New Roman" panose="02020603050405020304" pitchFamily="18" charset="0"/>
              </a:rPr>
              <a:t>bước</a:t>
            </a:r>
            <a:r>
              <a:rPr lang="en-US" altLang="en-US" sz="2800" b="1" dirty="0">
                <a:solidFill>
                  <a:schemeClr val="tx1">
                    <a:lumMod val="95000"/>
                    <a:lumOff val="5000"/>
                  </a:schemeClr>
                </a:solidFill>
                <a:latin typeface="Times New Roman" panose="02020603050405020304" pitchFamily="18" charset="0"/>
              </a:rPr>
              <a:t>: chia, </a:t>
            </a:r>
            <a:r>
              <a:rPr lang="en-US" altLang="en-US" sz="2800" b="1" dirty="0" err="1">
                <a:solidFill>
                  <a:schemeClr val="tx1">
                    <a:lumMod val="95000"/>
                    <a:lumOff val="5000"/>
                  </a:schemeClr>
                </a:solidFill>
                <a:latin typeface="Times New Roman" panose="02020603050405020304" pitchFamily="18" charset="0"/>
              </a:rPr>
              <a:t>nhân</a:t>
            </a:r>
            <a:r>
              <a:rPr lang="en-US" altLang="en-US" sz="2800" b="1">
                <a:solidFill>
                  <a:schemeClr val="tx1">
                    <a:lumMod val="95000"/>
                    <a:lumOff val="5000"/>
                  </a:schemeClr>
                </a:solidFill>
                <a:latin typeface="Times New Roman" panose="02020603050405020304" pitchFamily="18" charset="0"/>
              </a:rPr>
              <a:t>, trừ.</a:t>
            </a:r>
            <a:endParaRPr lang="en-US" altLang="en-US" sz="2800" b="1" dirty="0">
              <a:solidFill>
                <a:schemeClr val="tx1">
                  <a:lumMod val="95000"/>
                  <a:lumOff val="5000"/>
                </a:schemeClr>
              </a:solidFill>
              <a:latin typeface="Times New Roman" panose="02020603050405020304" pitchFamily="18" charset="0"/>
            </a:endParaRPr>
          </a:p>
        </p:txBody>
      </p:sp>
      <p:sp>
        <p:nvSpPr>
          <p:cNvPr id="3" name="TextBox 2">
            <a:extLst>
              <a:ext uri="{FF2B5EF4-FFF2-40B4-BE49-F238E27FC236}">
                <a16:creationId xmlns:a16="http://schemas.microsoft.com/office/drawing/2014/main" id="{5859E951-9ED1-43F2-88D9-4881D2CB9D88}"/>
              </a:ext>
            </a:extLst>
          </p:cNvPr>
          <p:cNvSpPr txBox="1"/>
          <p:nvPr/>
        </p:nvSpPr>
        <p:spPr>
          <a:xfrm>
            <a:off x="1378526" y="356263"/>
            <a:ext cx="9086273" cy="646986"/>
          </a:xfrm>
          <a:prstGeom prst="roundRect">
            <a:avLst/>
          </a:prstGeom>
          <a:solidFill>
            <a:schemeClr val="accent6">
              <a:lumMod val="20000"/>
              <a:lumOff val="80000"/>
            </a:schemeClr>
          </a:solidFill>
          <a:ln>
            <a:solidFill>
              <a:schemeClr val="accent6">
                <a:lumMod val="20000"/>
                <a:lumOff val="80000"/>
              </a:schemeClr>
            </a:solidFill>
          </a:ln>
          <a:scene3d>
            <a:camera prst="orthographicFront"/>
            <a:lightRig rig="threePt" dir="t"/>
          </a:scene3d>
          <a:sp3d>
            <a:bevelT prst="angle"/>
          </a:sp3d>
        </p:spPr>
        <p:txBody>
          <a:bodyPr wrap="square" rtlCol="0">
            <a:spAutoFit/>
          </a:bodyPr>
          <a:lstStyle/>
          <a:p>
            <a:pPr algn="ctr"/>
            <a:r>
              <a:rPr lang="en-US" sz="3200" b="1">
                <a:solidFill>
                  <a:srgbClr val="FF0000"/>
                </a:solidFill>
                <a:latin typeface="Times New Roman" panose="02020603050405020304" pitchFamily="18" charset="0"/>
                <a:cs typeface="Times New Roman" panose="02020603050405020304" pitchFamily="18" charset="0"/>
              </a:rPr>
              <a:t>Nêu các bước thực hiện chia cho số có ba chữ số.</a:t>
            </a:r>
          </a:p>
        </p:txBody>
      </p:sp>
      <p:sp>
        <p:nvSpPr>
          <p:cNvPr id="4" name="Text Box 14">
            <a:extLst>
              <a:ext uri="{FF2B5EF4-FFF2-40B4-BE49-F238E27FC236}">
                <a16:creationId xmlns:a16="http://schemas.microsoft.com/office/drawing/2014/main" id="{F27B43E2-51C8-46B3-9C64-E3E10D74869A}"/>
              </a:ext>
            </a:extLst>
          </p:cNvPr>
          <p:cNvSpPr txBox="1">
            <a:spLocks noChangeArrowheads="1"/>
          </p:cNvSpPr>
          <p:nvPr/>
        </p:nvSpPr>
        <p:spPr bwMode="auto">
          <a:xfrm>
            <a:off x="1399308" y="4240474"/>
            <a:ext cx="9344891" cy="2009061"/>
          </a:xfrm>
          <a:prstGeom prst="round2DiagRect">
            <a:avLst>
              <a:gd name="adj1" fmla="val 45745"/>
              <a:gd name="adj2" fmla="val 0"/>
            </a:avLst>
          </a:prstGeom>
          <a:solidFill>
            <a:schemeClr val="bg1"/>
          </a:solidFill>
          <a:ln w="38100">
            <a:solidFill>
              <a:schemeClr val="accent6">
                <a:lumMod val="50000"/>
              </a:schemeClr>
            </a:solidFill>
          </a:ln>
          <a:effectLst/>
        </p:spPr>
        <p:txBody>
          <a:bodyPr wrap="square">
            <a:spAutoFit/>
          </a:bodyPr>
          <a:lstStyle>
            <a:lvl1pPr>
              <a:defRPr>
                <a:solidFill>
                  <a:schemeClr val="tx1"/>
                </a:solidFill>
                <a:latin typeface="Garamond" panose="02020404030301010803" pitchFamily="18" charset="0"/>
              </a:defRPr>
            </a:lvl1pPr>
            <a:lvl2pPr marL="742950" indent="-285750">
              <a:defRPr>
                <a:solidFill>
                  <a:schemeClr val="tx1"/>
                </a:solidFill>
                <a:latin typeface="Garamond" panose="02020404030301010803" pitchFamily="18" charset="0"/>
              </a:defRPr>
            </a:lvl2pPr>
            <a:lvl3pPr marL="1143000" indent="-228600">
              <a:defRPr>
                <a:solidFill>
                  <a:schemeClr val="tx1"/>
                </a:solidFill>
                <a:latin typeface="Garamond" panose="02020404030301010803" pitchFamily="18" charset="0"/>
              </a:defRPr>
            </a:lvl3pPr>
            <a:lvl4pPr marL="1600200" indent="-228600">
              <a:defRPr>
                <a:solidFill>
                  <a:schemeClr val="tx1"/>
                </a:solidFill>
                <a:latin typeface="Garamond" panose="02020404030301010803" pitchFamily="18" charset="0"/>
              </a:defRPr>
            </a:lvl4pPr>
            <a:lvl5pPr marL="2057400" indent="-228600">
              <a:defRPr>
                <a:solidFill>
                  <a:schemeClr val="tx1"/>
                </a:solidFill>
                <a:latin typeface="Garamond" panose="02020404030301010803" pitchFamily="18" charset="0"/>
              </a:defRPr>
            </a:lvl5pPr>
            <a:lvl6pPr marL="2514600" indent="-228600" eaLnBrk="0" fontAlgn="base" hangingPunct="0">
              <a:spcBef>
                <a:spcPct val="0"/>
              </a:spcBef>
              <a:spcAft>
                <a:spcPct val="0"/>
              </a:spcAft>
              <a:defRPr>
                <a:solidFill>
                  <a:schemeClr val="tx1"/>
                </a:solidFill>
                <a:latin typeface="Garamond" panose="02020404030301010803" pitchFamily="18" charset="0"/>
              </a:defRPr>
            </a:lvl6pPr>
            <a:lvl7pPr marL="2971800" indent="-228600" eaLnBrk="0" fontAlgn="base" hangingPunct="0">
              <a:spcBef>
                <a:spcPct val="0"/>
              </a:spcBef>
              <a:spcAft>
                <a:spcPct val="0"/>
              </a:spcAft>
              <a:defRPr>
                <a:solidFill>
                  <a:schemeClr val="tx1"/>
                </a:solidFill>
                <a:latin typeface="Garamond" panose="02020404030301010803" pitchFamily="18" charset="0"/>
              </a:defRPr>
            </a:lvl7pPr>
            <a:lvl8pPr marL="3429000" indent="-228600" eaLnBrk="0" fontAlgn="base" hangingPunct="0">
              <a:spcBef>
                <a:spcPct val="0"/>
              </a:spcBef>
              <a:spcAft>
                <a:spcPct val="0"/>
              </a:spcAft>
              <a:defRPr>
                <a:solidFill>
                  <a:schemeClr val="tx1"/>
                </a:solidFill>
                <a:latin typeface="Garamond" panose="02020404030301010803" pitchFamily="18" charset="0"/>
              </a:defRPr>
            </a:lvl8pPr>
            <a:lvl9pPr marL="3886200" indent="-228600" eaLnBrk="0" fontAlgn="base" hangingPunct="0">
              <a:spcBef>
                <a:spcPct val="0"/>
              </a:spcBef>
              <a:spcAft>
                <a:spcPct val="0"/>
              </a:spcAft>
              <a:defRPr>
                <a:solidFill>
                  <a:schemeClr val="tx1"/>
                </a:solidFill>
                <a:latin typeface="Garamond" panose="02020404030301010803" pitchFamily="18" charset="0"/>
              </a:defRPr>
            </a:lvl9pPr>
          </a:lstStyle>
          <a:p>
            <a:pPr fontAlgn="base">
              <a:spcBef>
                <a:spcPct val="50000"/>
              </a:spcBef>
              <a:spcAft>
                <a:spcPct val="0"/>
              </a:spcAft>
            </a:pPr>
            <a:r>
              <a:rPr lang="en-US" altLang="en-US" sz="2800" dirty="0">
                <a:latin typeface="Times New Roman" panose="02020603050405020304" pitchFamily="18" charset="0"/>
              </a:rPr>
              <a:t>- Ở </a:t>
            </a:r>
            <a:r>
              <a:rPr lang="en-US" altLang="en-US" sz="2800" dirty="0" err="1">
                <a:latin typeface="Times New Roman" panose="02020603050405020304" pitchFamily="18" charset="0"/>
              </a:rPr>
              <a:t>mỗi</a:t>
            </a:r>
            <a:r>
              <a:rPr lang="en-US" altLang="en-US" sz="2800" dirty="0">
                <a:latin typeface="Times New Roman" panose="02020603050405020304" pitchFamily="18" charset="0"/>
              </a:rPr>
              <a:t> </a:t>
            </a:r>
            <a:r>
              <a:rPr lang="en-US" altLang="en-US" sz="2800" dirty="0" err="1">
                <a:latin typeface="Times New Roman" panose="02020603050405020304" pitchFamily="18" charset="0"/>
              </a:rPr>
              <a:t>lượt</a:t>
            </a:r>
            <a:r>
              <a:rPr lang="en-US" altLang="en-US" sz="2800" dirty="0">
                <a:latin typeface="Times New Roman" panose="02020603050405020304" pitchFamily="18" charset="0"/>
              </a:rPr>
              <a:t> chia, </a:t>
            </a:r>
            <a:r>
              <a:rPr lang="en-US" altLang="en-US" sz="2800" dirty="0" err="1">
                <a:latin typeface="Times New Roman" panose="02020603050405020304" pitchFamily="18" charset="0"/>
              </a:rPr>
              <a:t>số</a:t>
            </a:r>
            <a:r>
              <a:rPr lang="en-US" altLang="en-US" sz="2800" dirty="0">
                <a:latin typeface="Times New Roman" panose="02020603050405020304" pitchFamily="18" charset="0"/>
              </a:rPr>
              <a:t> </a:t>
            </a:r>
            <a:r>
              <a:rPr lang="en-US" altLang="en-US" sz="2800" dirty="0" err="1">
                <a:latin typeface="Times New Roman" panose="02020603050405020304" pitchFamily="18" charset="0"/>
              </a:rPr>
              <a:t>bị</a:t>
            </a:r>
            <a:r>
              <a:rPr lang="en-US" altLang="en-US" sz="2800" dirty="0">
                <a:latin typeface="Times New Roman" panose="02020603050405020304" pitchFamily="18" charset="0"/>
              </a:rPr>
              <a:t> chia </a:t>
            </a:r>
            <a:r>
              <a:rPr lang="en-US" altLang="en-US" sz="2800" dirty="0" err="1">
                <a:latin typeface="Times New Roman" panose="02020603050405020304" pitchFamily="18" charset="0"/>
              </a:rPr>
              <a:t>cần</a:t>
            </a:r>
            <a:r>
              <a:rPr lang="en-US" altLang="en-US" sz="2800" dirty="0">
                <a:latin typeface="Times New Roman" panose="02020603050405020304" pitchFamily="18" charset="0"/>
              </a:rPr>
              <a:t> </a:t>
            </a:r>
            <a:r>
              <a:rPr lang="en-US" altLang="en-US" sz="2800" dirty="0" err="1">
                <a:latin typeface="Times New Roman" panose="02020603050405020304" pitchFamily="18" charset="0"/>
              </a:rPr>
              <a:t>bằng</a:t>
            </a:r>
            <a:r>
              <a:rPr lang="en-US" altLang="en-US" sz="2800" dirty="0">
                <a:latin typeface="Times New Roman" panose="02020603050405020304" pitchFamily="18" charset="0"/>
              </a:rPr>
              <a:t> </a:t>
            </a:r>
            <a:r>
              <a:rPr lang="en-US" altLang="en-US" sz="2800" dirty="0" err="1">
                <a:latin typeface="Times New Roman" panose="02020603050405020304" pitchFamily="18" charset="0"/>
              </a:rPr>
              <a:t>hoặc</a:t>
            </a:r>
            <a:r>
              <a:rPr lang="en-US" altLang="en-US" sz="2800" dirty="0">
                <a:latin typeface="Times New Roman" panose="02020603050405020304" pitchFamily="18" charset="0"/>
              </a:rPr>
              <a:t> </a:t>
            </a:r>
            <a:r>
              <a:rPr lang="en-US" altLang="en-US" sz="2800" dirty="0" err="1">
                <a:latin typeface="Times New Roman" panose="02020603050405020304" pitchFamily="18" charset="0"/>
              </a:rPr>
              <a:t>lớn</a:t>
            </a:r>
            <a:r>
              <a:rPr lang="en-US" altLang="en-US" sz="2800" dirty="0">
                <a:latin typeface="Times New Roman" panose="02020603050405020304" pitchFamily="18" charset="0"/>
              </a:rPr>
              <a:t> </a:t>
            </a:r>
            <a:r>
              <a:rPr lang="en-US" altLang="en-US" sz="2800" dirty="0" err="1">
                <a:latin typeface="Times New Roman" panose="02020603050405020304" pitchFamily="18" charset="0"/>
              </a:rPr>
              <a:t>hơn</a:t>
            </a:r>
            <a:r>
              <a:rPr lang="en-US" altLang="en-US" sz="2800" dirty="0">
                <a:latin typeface="Times New Roman" panose="02020603050405020304" pitchFamily="18" charset="0"/>
              </a:rPr>
              <a:t> </a:t>
            </a:r>
            <a:r>
              <a:rPr lang="en-US" altLang="en-US" sz="2800" dirty="0" err="1">
                <a:latin typeface="Times New Roman" panose="02020603050405020304" pitchFamily="18" charset="0"/>
              </a:rPr>
              <a:t>số</a:t>
            </a:r>
            <a:r>
              <a:rPr lang="en-US" altLang="en-US" sz="2800" dirty="0">
                <a:latin typeface="Times New Roman" panose="02020603050405020304" pitchFamily="18" charset="0"/>
              </a:rPr>
              <a:t> chia.</a:t>
            </a:r>
          </a:p>
          <a:p>
            <a:pPr fontAlgn="base">
              <a:spcBef>
                <a:spcPct val="50000"/>
              </a:spcBef>
              <a:spcAft>
                <a:spcPct val="0"/>
              </a:spcAft>
            </a:pPr>
            <a:r>
              <a:rPr lang="en-US" altLang="en-US" sz="2800" dirty="0">
                <a:latin typeface="Times New Roman" panose="02020603050405020304" pitchFamily="18" charset="0"/>
              </a:rPr>
              <a:t>- </a:t>
            </a:r>
            <a:r>
              <a:rPr lang="en-US" altLang="en-US" sz="2800" dirty="0" err="1">
                <a:latin typeface="Times New Roman" panose="02020603050405020304" pitchFamily="18" charset="0"/>
              </a:rPr>
              <a:t>Nên</a:t>
            </a:r>
            <a:r>
              <a:rPr lang="en-US" altLang="en-US" sz="2800" dirty="0">
                <a:latin typeface="Times New Roman" panose="02020603050405020304" pitchFamily="18" charset="0"/>
              </a:rPr>
              <a:t> </a:t>
            </a:r>
            <a:r>
              <a:rPr lang="en-US" altLang="en-US" sz="2800" dirty="0" err="1">
                <a:latin typeface="Times New Roman" panose="02020603050405020304" pitchFamily="18" charset="0"/>
              </a:rPr>
              <a:t>áp</a:t>
            </a:r>
            <a:r>
              <a:rPr lang="en-US" altLang="en-US" sz="2800" dirty="0">
                <a:latin typeface="Times New Roman" panose="02020603050405020304" pitchFamily="18" charset="0"/>
              </a:rPr>
              <a:t> </a:t>
            </a:r>
            <a:r>
              <a:rPr lang="en-US" altLang="en-US" sz="2800" dirty="0" err="1">
                <a:latin typeface="Times New Roman" panose="02020603050405020304" pitchFamily="18" charset="0"/>
              </a:rPr>
              <a:t>dụng</a:t>
            </a:r>
            <a:r>
              <a:rPr lang="en-US" altLang="en-US" sz="2800" dirty="0">
                <a:latin typeface="Times New Roman" panose="02020603050405020304" pitchFamily="18" charset="0"/>
              </a:rPr>
              <a:t> </a:t>
            </a:r>
            <a:r>
              <a:rPr lang="en-US" altLang="en-US" sz="2800" dirty="0" err="1">
                <a:latin typeface="Times New Roman" panose="02020603050405020304" pitchFamily="18" charset="0"/>
              </a:rPr>
              <a:t>cách</a:t>
            </a:r>
            <a:r>
              <a:rPr lang="en-US" altLang="en-US" sz="2800" dirty="0">
                <a:latin typeface="Times New Roman" panose="02020603050405020304" pitchFamily="18" charset="0"/>
              </a:rPr>
              <a:t> </a:t>
            </a:r>
            <a:r>
              <a:rPr lang="en-US" altLang="en-US" sz="2800" dirty="0" err="1">
                <a:latin typeface="Times New Roman" panose="02020603050405020304" pitchFamily="18" charset="0"/>
              </a:rPr>
              <a:t>nhẩm</a:t>
            </a:r>
            <a:r>
              <a:rPr lang="en-US" altLang="en-US" sz="2800" dirty="0">
                <a:latin typeface="Times New Roman" panose="02020603050405020304" pitchFamily="18" charset="0"/>
              </a:rPr>
              <a:t> </a:t>
            </a:r>
            <a:r>
              <a:rPr lang="en-US" altLang="en-US" sz="2800" dirty="0" err="1">
                <a:latin typeface="Times New Roman" panose="02020603050405020304" pitchFamily="18" charset="0"/>
              </a:rPr>
              <a:t>thương</a:t>
            </a:r>
            <a:r>
              <a:rPr lang="en-US" altLang="en-US" sz="2800" dirty="0">
                <a:latin typeface="Times New Roman" panose="02020603050405020304" pitchFamily="18" charset="0"/>
              </a:rPr>
              <a:t> </a:t>
            </a:r>
            <a:r>
              <a:rPr lang="en-US" altLang="en-US" sz="2800" dirty="0" err="1">
                <a:latin typeface="Times New Roman" panose="02020603050405020304" pitchFamily="18" charset="0"/>
              </a:rPr>
              <a:t>phù</a:t>
            </a:r>
            <a:r>
              <a:rPr lang="en-US" altLang="en-US" sz="2800" dirty="0">
                <a:latin typeface="Times New Roman" panose="02020603050405020304" pitchFamily="18" charset="0"/>
              </a:rPr>
              <a:t> </a:t>
            </a:r>
            <a:r>
              <a:rPr lang="en-US" altLang="en-US" sz="2800" dirty="0" err="1">
                <a:latin typeface="Times New Roman" panose="02020603050405020304" pitchFamily="18" charset="0"/>
              </a:rPr>
              <a:t>hợp</a:t>
            </a:r>
            <a:r>
              <a:rPr lang="en-US" altLang="en-US" sz="2800" dirty="0">
                <a:latin typeface="Times New Roman" panose="02020603050405020304" pitchFamily="18" charset="0"/>
              </a:rPr>
              <a:t> </a:t>
            </a:r>
            <a:r>
              <a:rPr lang="en-US" altLang="en-US" sz="2800" dirty="0" err="1">
                <a:latin typeface="Times New Roman" panose="02020603050405020304" pitchFamily="18" charset="0"/>
              </a:rPr>
              <a:t>khi</a:t>
            </a:r>
            <a:r>
              <a:rPr lang="en-US" altLang="en-US" sz="2800" dirty="0">
                <a:latin typeface="Times New Roman" panose="02020603050405020304" pitchFamily="18" charset="0"/>
              </a:rPr>
              <a:t> chia</a:t>
            </a:r>
          </a:p>
          <a:p>
            <a:pPr fontAlgn="base">
              <a:spcBef>
                <a:spcPct val="50000"/>
              </a:spcBef>
              <a:spcAft>
                <a:spcPct val="0"/>
              </a:spcAft>
            </a:pPr>
            <a:r>
              <a:rPr lang="en-US" altLang="en-US" sz="2800">
                <a:latin typeface="Times New Roman" panose="02020603050405020304" pitchFamily="18" charset="0"/>
              </a:rPr>
              <a:t>- Số </a:t>
            </a:r>
            <a:r>
              <a:rPr lang="en-US" altLang="en-US" sz="2800" dirty="0" err="1">
                <a:latin typeface="Times New Roman" panose="02020603050405020304" pitchFamily="18" charset="0"/>
              </a:rPr>
              <a:t>dư</a:t>
            </a:r>
            <a:r>
              <a:rPr lang="en-US" altLang="en-US" sz="2800" dirty="0">
                <a:latin typeface="Times New Roman" panose="02020603050405020304" pitchFamily="18" charset="0"/>
              </a:rPr>
              <a:t> bao </a:t>
            </a:r>
            <a:r>
              <a:rPr lang="en-US" altLang="en-US" sz="2800" dirty="0" err="1">
                <a:latin typeface="Times New Roman" panose="02020603050405020304" pitchFamily="18" charset="0"/>
              </a:rPr>
              <a:t>giờ</a:t>
            </a:r>
            <a:r>
              <a:rPr lang="en-US" altLang="en-US" sz="2800" dirty="0">
                <a:latin typeface="Times New Roman" panose="02020603050405020304" pitchFamily="18" charset="0"/>
              </a:rPr>
              <a:t> </a:t>
            </a:r>
            <a:r>
              <a:rPr lang="en-US" altLang="en-US" sz="2800" dirty="0" err="1">
                <a:latin typeface="Times New Roman" panose="02020603050405020304" pitchFamily="18" charset="0"/>
              </a:rPr>
              <a:t>cũng</a:t>
            </a:r>
            <a:r>
              <a:rPr lang="en-US" altLang="en-US" sz="2800" dirty="0">
                <a:latin typeface="Times New Roman" panose="02020603050405020304" pitchFamily="18" charset="0"/>
              </a:rPr>
              <a:t> </a:t>
            </a:r>
            <a:r>
              <a:rPr lang="en-US" altLang="en-US" sz="2800" dirty="0" err="1">
                <a:latin typeface="Times New Roman" panose="02020603050405020304" pitchFamily="18" charset="0"/>
              </a:rPr>
              <a:t>bé</a:t>
            </a:r>
            <a:r>
              <a:rPr lang="en-US" altLang="en-US" sz="2800" dirty="0">
                <a:latin typeface="Times New Roman" panose="02020603050405020304" pitchFamily="18" charset="0"/>
              </a:rPr>
              <a:t> </a:t>
            </a:r>
            <a:r>
              <a:rPr lang="en-US" altLang="en-US" sz="2800" dirty="0" err="1">
                <a:latin typeface="Times New Roman" panose="02020603050405020304" pitchFamily="18" charset="0"/>
              </a:rPr>
              <a:t>hơn</a:t>
            </a:r>
            <a:r>
              <a:rPr lang="en-US" altLang="en-US" sz="2800" dirty="0">
                <a:latin typeface="Times New Roman" panose="02020603050405020304" pitchFamily="18" charset="0"/>
              </a:rPr>
              <a:t> </a:t>
            </a:r>
            <a:r>
              <a:rPr lang="en-US" altLang="en-US" sz="2800" err="1">
                <a:latin typeface="Times New Roman" panose="02020603050405020304" pitchFamily="18" charset="0"/>
              </a:rPr>
              <a:t>số</a:t>
            </a:r>
            <a:r>
              <a:rPr lang="en-US" altLang="en-US" sz="2800">
                <a:latin typeface="Times New Roman" panose="02020603050405020304" pitchFamily="18" charset="0"/>
              </a:rPr>
              <a:t> chia</a:t>
            </a:r>
            <a:endParaRPr lang="en-US" altLang="en-US" sz="2800" dirty="0">
              <a:latin typeface="Times New Roman" panose="02020603050405020304" pitchFamily="18" charset="0"/>
            </a:endParaRPr>
          </a:p>
        </p:txBody>
      </p:sp>
    </p:spTree>
    <p:extLst>
      <p:ext uri="{BB962C8B-B14F-4D97-AF65-F5344CB8AC3E}">
        <p14:creationId xmlns:p14="http://schemas.microsoft.com/office/powerpoint/2010/main" val="28815703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barn(inVertical)">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barn(inVertical)">
                                      <p:cBhvr>
                                        <p:cTn id="1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143</TotalTime>
  <Words>886</Words>
  <Application>Microsoft Office PowerPoint</Application>
  <PresentationFormat>Widescreen</PresentationFormat>
  <Paragraphs>139</Paragraphs>
  <Slides>15</Slides>
  <Notes>2</Notes>
  <HiddenSlides>0</HiddenSlides>
  <MMClips>1</MMClips>
  <ScaleCrop>false</ScaleCrop>
  <HeadingPairs>
    <vt:vector size="6" baseType="variant">
      <vt:variant>
        <vt:lpstr>Fonts Used</vt:lpstr>
      </vt:variant>
      <vt:variant>
        <vt:i4>9</vt:i4>
      </vt:variant>
      <vt:variant>
        <vt:lpstr>Theme</vt:lpstr>
      </vt:variant>
      <vt:variant>
        <vt:i4>2</vt:i4>
      </vt:variant>
      <vt:variant>
        <vt:lpstr>Slide Titles</vt:lpstr>
      </vt:variant>
      <vt:variant>
        <vt:i4>15</vt:i4>
      </vt:variant>
    </vt:vector>
  </HeadingPairs>
  <TitlesOfParts>
    <vt:vector size="26" baseType="lpstr">
      <vt:lpstr>.VnTime</vt:lpstr>
      <vt:lpstr>Arial</vt:lpstr>
      <vt:lpstr>Calibri</vt:lpstr>
      <vt:lpstr>Calibri Light</vt:lpstr>
      <vt:lpstr>inpin heiti</vt:lpstr>
      <vt:lpstr>Tahoma</vt:lpstr>
      <vt:lpstr>Times New Roman</vt:lpstr>
      <vt:lpstr>UTM Azuki</vt:lpstr>
      <vt:lpstr>UTM Netmuc KT</vt:lpstr>
      <vt:lpstr>Office Theme</vt:lpstr>
      <vt:lpstr>Office 主题</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Administrator</dc:creator>
  <cp:lastModifiedBy>Hà My Ngô</cp:lastModifiedBy>
  <cp:revision>11</cp:revision>
  <dcterms:created xsi:type="dcterms:W3CDTF">2017-05-25T05:23:00Z</dcterms:created>
  <dcterms:modified xsi:type="dcterms:W3CDTF">2021-12-19T10:34:38Z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2052-10.1.0.6479</vt:lpwstr>
  </property>
</Properties>
</file>