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94" r:id="rId2"/>
    <p:sldId id="297" r:id="rId3"/>
    <p:sldId id="291" r:id="rId4"/>
    <p:sldId id="331" r:id="rId5"/>
    <p:sldId id="263" r:id="rId6"/>
    <p:sldId id="264" r:id="rId7"/>
    <p:sldId id="292" r:id="rId8"/>
    <p:sldId id="293" r:id="rId9"/>
    <p:sldId id="330" r:id="rId10"/>
    <p:sldId id="277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02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8A564-DDF0-4C42-A43B-46C304C91B6C}" type="datetimeFigureOut">
              <a:rPr lang="vi-VN" smtClean="0"/>
              <a:t>11/12/2021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A581D-3EBB-40FC-9D42-ADDC1C76E46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17078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A581D-3EBB-40FC-9D42-ADDC1C76E464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2664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5A581D-3EBB-40FC-9D42-ADDC1C76E464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1883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106D3B-F2D1-423B-A274-83AF579DE6A5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74C3A19-9AFD-49E1-AEF2-0D1F16DA2B1D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15418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6A45C0-678D-4ECD-BED5-C3047316DC70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66A330-F286-4589-BB02-9F0E4F50E2DA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386961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5E915B-703E-421D-AE8A-4CBAA3B7ACE9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304431-612C-45F1-A7B4-B7133AE252B3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894831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A5397-A97D-4475-82A8-53EA099F42EC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3322FFD-0F57-44A1-9F55-3F9CEB687EF7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89761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B118C1-0B2F-4B0A-8FA3-798F6199DB1F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447FE4-F184-4A83-B986-DB8D319733EA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202326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D97FF3-48A0-4F83-B2F7-C6E69905EEF3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9D27A3-6A09-491C-9F26-B120CC2E2911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073291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58DE43-2BD1-451C-B16E-4383B270B38F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873B74-F035-40C8-8C84-84896580F6D5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89190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0DF364-C852-44DC-B696-BD87179A9B2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8E1EC-839A-41B5-92D8-E6E42DC16DCD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053923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2FFD6A-0E51-469A-A58B-E52BC346948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C3E47A-1FB6-42D4-AFB0-30A5AD7E227D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9853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DF7155-7003-42A0-AE5D-DC159A7BE253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3C0796-56AF-48D1-9049-CD74C40A043D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36407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F31503-E42F-4672-8433-A34953505FB3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2709FB-5CF7-4278-915D-4F711BDEBD25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84171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9E0168-B84D-4FE8-A143-9114A68E7190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AB2534-CCA6-4FFF-B570-765564479F46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171704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54F911-8790-4523-A974-C73FECA97F5A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685800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43C4A4-F6B4-425B-B02E-6CA6828038F9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12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mbria" panose="020405030504060302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mbria" panose="020405030504060302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mbria" panose="020405030504060302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mbria" panose="02040503050406030204" pitchFamily="18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874A94-F0BB-4541-B547-AEC4602BA7C7}"/>
              </a:ext>
            </a:extLst>
          </p:cNvPr>
          <p:cNvSpPr/>
          <p:nvPr/>
        </p:nvSpPr>
        <p:spPr>
          <a:xfrm>
            <a:off x="2411792" y="2529318"/>
            <a:ext cx="4320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5" name="Picture 2" descr="8">
            <a:extLst>
              <a:ext uri="{FF2B5EF4-FFF2-40B4-BE49-F238E27FC236}">
                <a16:creationId xmlns:a16="http://schemas.microsoft.com/office/drawing/2014/main" id="{0EDA9838-5C24-4A5A-B062-0CABD7555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3D45016-0DD0-43B5-A05B-D70BDA737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050" y="2514600"/>
            <a:ext cx="4229100" cy="854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sz="4950" b="1">
                <a:solidFill>
                  <a:srgbClr val="333399"/>
                </a:solidFill>
                <a:latin typeface="Times New Roman" panose="02020603050405020304" pitchFamily="18" charset="0"/>
              </a:rPr>
              <a:t>KHỞI ĐỘNG </a:t>
            </a:r>
          </a:p>
        </p:txBody>
      </p:sp>
    </p:spTree>
    <p:extLst>
      <p:ext uri="{BB962C8B-B14F-4D97-AF65-F5344CB8AC3E}">
        <p14:creationId xmlns:p14="http://schemas.microsoft.com/office/powerpoint/2010/main" val="6038588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685799" y="685800"/>
            <a:ext cx="46656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 (T84):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th-TH" sz="2800" u="sng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685800" y="1676400"/>
            <a:ext cx="28194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 algn="just">
              <a:spcBef>
                <a:spcPct val="50000"/>
              </a:spcBef>
              <a:buFontTx/>
              <a:buAutoNum type="alphaLcParenR"/>
            </a:pPr>
            <a:r>
              <a:rPr lang="en-US" sz="28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23576 : 56</a:t>
            </a:r>
          </a:p>
          <a:p>
            <a:pPr marL="533400" indent="-533400" algn="just">
              <a:spcBef>
                <a:spcPct val="50000"/>
              </a:spcBef>
            </a:pPr>
            <a:r>
              <a:rPr lang="en-US" sz="28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31628 : 48</a:t>
            </a:r>
            <a:endParaRPr lang="th-TH" sz="2800" b="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4953000" y="1752600"/>
            <a:ext cx="28194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 algn="just">
              <a:spcBef>
                <a:spcPct val="50000"/>
              </a:spcBef>
            </a:pPr>
            <a:r>
              <a:rPr lang="en-US" sz="28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18510 : 15</a:t>
            </a:r>
          </a:p>
          <a:p>
            <a:pPr marL="533400" indent="-533400" algn="just">
              <a:spcBef>
                <a:spcPct val="50000"/>
              </a:spcBef>
            </a:pPr>
            <a:r>
              <a:rPr lang="en-US" sz="28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42546 : 37</a:t>
            </a:r>
            <a:endParaRPr lang="th-TH" sz="2800" b="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-9525" y="3124200"/>
            <a:ext cx="2219325" cy="1711325"/>
            <a:chOff x="240" y="1488"/>
            <a:chExt cx="1398" cy="1078"/>
          </a:xfrm>
        </p:grpSpPr>
        <p:sp>
          <p:nvSpPr>
            <p:cNvPr id="10291" name="Text Box 20"/>
            <p:cNvSpPr txBox="1">
              <a:spLocks noChangeArrowheads="1"/>
            </p:cNvSpPr>
            <p:nvPr/>
          </p:nvSpPr>
          <p:spPr bwMode="auto">
            <a:xfrm>
              <a:off x="240" y="1488"/>
              <a:ext cx="13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23576</a:t>
              </a:r>
            </a:p>
          </p:txBody>
        </p:sp>
        <p:sp>
          <p:nvSpPr>
            <p:cNvPr id="10292" name="Text Box 21"/>
            <p:cNvSpPr txBox="1">
              <a:spLocks noChangeArrowheads="1"/>
            </p:cNvSpPr>
            <p:nvPr/>
          </p:nvSpPr>
          <p:spPr bwMode="auto">
            <a:xfrm>
              <a:off x="1062" y="1494"/>
              <a:ext cx="4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56</a:t>
              </a:r>
            </a:p>
          </p:txBody>
        </p:sp>
        <p:sp>
          <p:nvSpPr>
            <p:cNvPr id="10293" name="Text Box 22"/>
            <p:cNvSpPr txBox="1">
              <a:spLocks noChangeArrowheads="1"/>
            </p:cNvSpPr>
            <p:nvPr/>
          </p:nvSpPr>
          <p:spPr bwMode="auto">
            <a:xfrm>
              <a:off x="1062" y="1728"/>
              <a:ext cx="20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0294" name="Text Box 23"/>
            <p:cNvSpPr txBox="1">
              <a:spLocks noChangeArrowheads="1"/>
            </p:cNvSpPr>
            <p:nvPr/>
          </p:nvSpPr>
          <p:spPr bwMode="auto">
            <a:xfrm>
              <a:off x="632" y="1728"/>
              <a:ext cx="23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0295" name="Text Box 24"/>
            <p:cNvSpPr txBox="1">
              <a:spLocks noChangeArrowheads="1"/>
            </p:cNvSpPr>
            <p:nvPr/>
          </p:nvSpPr>
          <p:spPr bwMode="auto">
            <a:xfrm flipH="1">
              <a:off x="526" y="1728"/>
              <a:ext cx="24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0296" name="Text Box 25"/>
            <p:cNvSpPr txBox="1">
              <a:spLocks noChangeArrowheads="1"/>
            </p:cNvSpPr>
            <p:nvPr/>
          </p:nvSpPr>
          <p:spPr bwMode="auto">
            <a:xfrm>
              <a:off x="1158" y="1728"/>
              <a:ext cx="18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0297" name="Text Box 26"/>
            <p:cNvSpPr txBox="1">
              <a:spLocks noChangeArrowheads="1"/>
            </p:cNvSpPr>
            <p:nvPr/>
          </p:nvSpPr>
          <p:spPr bwMode="auto">
            <a:xfrm>
              <a:off x="606" y="2004"/>
              <a:ext cx="1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0298" name="Text Box 27"/>
            <p:cNvSpPr txBox="1">
              <a:spLocks noChangeArrowheads="1"/>
            </p:cNvSpPr>
            <p:nvPr/>
          </p:nvSpPr>
          <p:spPr bwMode="auto">
            <a:xfrm>
              <a:off x="713" y="2004"/>
              <a:ext cx="20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0299" name="Text Box 28"/>
            <p:cNvSpPr txBox="1">
              <a:spLocks noChangeArrowheads="1"/>
            </p:cNvSpPr>
            <p:nvPr/>
          </p:nvSpPr>
          <p:spPr bwMode="auto">
            <a:xfrm>
              <a:off x="1254" y="1725"/>
              <a:ext cx="1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0300" name="Text Box 29"/>
            <p:cNvSpPr txBox="1">
              <a:spLocks noChangeArrowheads="1"/>
            </p:cNvSpPr>
            <p:nvPr/>
          </p:nvSpPr>
          <p:spPr bwMode="auto">
            <a:xfrm>
              <a:off x="786" y="2275"/>
              <a:ext cx="22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0301" name="Text Box 30"/>
            <p:cNvSpPr txBox="1">
              <a:spLocks noChangeArrowheads="1"/>
            </p:cNvSpPr>
            <p:nvPr/>
          </p:nvSpPr>
          <p:spPr bwMode="auto">
            <a:xfrm flipH="1">
              <a:off x="719" y="1725"/>
              <a:ext cx="19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10302" name="Text Box 31"/>
            <p:cNvSpPr txBox="1">
              <a:spLocks noChangeArrowheads="1"/>
            </p:cNvSpPr>
            <p:nvPr/>
          </p:nvSpPr>
          <p:spPr bwMode="auto">
            <a:xfrm>
              <a:off x="822" y="2013"/>
              <a:ext cx="26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10303" name="Text Box 32"/>
            <p:cNvSpPr txBox="1">
              <a:spLocks noChangeArrowheads="1"/>
            </p:cNvSpPr>
            <p:nvPr/>
          </p:nvSpPr>
          <p:spPr bwMode="auto">
            <a:xfrm>
              <a:off x="681" y="2275"/>
              <a:ext cx="22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grpSp>
          <p:nvGrpSpPr>
            <p:cNvPr id="3" name="Group 33"/>
            <p:cNvGrpSpPr>
              <a:grpSpLocks/>
            </p:cNvGrpSpPr>
            <p:nvPr/>
          </p:nvGrpSpPr>
          <p:grpSpPr bwMode="auto">
            <a:xfrm>
              <a:off x="1062" y="1512"/>
              <a:ext cx="576" cy="519"/>
              <a:chOff x="1071" y="1407"/>
              <a:chExt cx="576" cy="576"/>
            </a:xfrm>
          </p:grpSpPr>
          <p:sp>
            <p:nvSpPr>
              <p:cNvPr id="10305" name="Line 34"/>
              <p:cNvSpPr>
                <a:spLocks noChangeShapeType="1"/>
              </p:cNvSpPr>
              <p:nvPr/>
            </p:nvSpPr>
            <p:spPr bwMode="auto">
              <a:xfrm>
                <a:off x="1071" y="1407"/>
                <a:ext cx="0" cy="576"/>
              </a:xfrm>
              <a:prstGeom prst="line">
                <a:avLst/>
              </a:prstGeom>
              <a:no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306" name="Line 35"/>
              <p:cNvSpPr>
                <a:spLocks noChangeShapeType="1"/>
              </p:cNvSpPr>
              <p:nvPr/>
            </p:nvSpPr>
            <p:spPr bwMode="auto">
              <a:xfrm>
                <a:off x="1071" y="1680"/>
                <a:ext cx="576" cy="0"/>
              </a:xfrm>
              <a:prstGeom prst="line">
                <a:avLst/>
              </a:prstGeom>
              <a:no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2209800" y="3048000"/>
            <a:ext cx="2133600" cy="1711325"/>
            <a:chOff x="240" y="1488"/>
            <a:chExt cx="1344" cy="1078"/>
          </a:xfrm>
        </p:grpSpPr>
        <p:sp>
          <p:nvSpPr>
            <p:cNvPr id="10275" name="Text Box 37"/>
            <p:cNvSpPr txBox="1">
              <a:spLocks noChangeArrowheads="1"/>
            </p:cNvSpPr>
            <p:nvPr/>
          </p:nvSpPr>
          <p:spPr bwMode="auto">
            <a:xfrm>
              <a:off x="240" y="1488"/>
              <a:ext cx="13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31628</a:t>
              </a:r>
            </a:p>
          </p:txBody>
        </p:sp>
        <p:sp>
          <p:nvSpPr>
            <p:cNvPr id="10276" name="Text Box 38"/>
            <p:cNvSpPr txBox="1">
              <a:spLocks noChangeArrowheads="1"/>
            </p:cNvSpPr>
            <p:nvPr/>
          </p:nvSpPr>
          <p:spPr bwMode="auto">
            <a:xfrm>
              <a:off x="1008" y="1494"/>
              <a:ext cx="4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48</a:t>
              </a:r>
            </a:p>
          </p:txBody>
        </p:sp>
        <p:sp>
          <p:nvSpPr>
            <p:cNvPr id="10277" name="Text Box 39"/>
            <p:cNvSpPr txBox="1">
              <a:spLocks noChangeArrowheads="1"/>
            </p:cNvSpPr>
            <p:nvPr/>
          </p:nvSpPr>
          <p:spPr bwMode="auto">
            <a:xfrm>
              <a:off x="1008" y="1728"/>
              <a:ext cx="20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10278" name="Text Box 40"/>
            <p:cNvSpPr txBox="1">
              <a:spLocks noChangeArrowheads="1"/>
            </p:cNvSpPr>
            <p:nvPr/>
          </p:nvSpPr>
          <p:spPr bwMode="auto">
            <a:xfrm>
              <a:off x="528" y="1728"/>
              <a:ext cx="15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0279" name="Text Box 41"/>
            <p:cNvSpPr txBox="1">
              <a:spLocks noChangeArrowheads="1"/>
            </p:cNvSpPr>
            <p:nvPr/>
          </p:nvSpPr>
          <p:spPr bwMode="auto">
            <a:xfrm flipH="1">
              <a:off x="617" y="1728"/>
              <a:ext cx="15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0280" name="Text Box 42"/>
            <p:cNvSpPr txBox="1">
              <a:spLocks noChangeArrowheads="1"/>
            </p:cNvSpPr>
            <p:nvPr/>
          </p:nvSpPr>
          <p:spPr bwMode="auto">
            <a:xfrm>
              <a:off x="1104" y="1733"/>
              <a:ext cx="18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0281" name="Text Box 43"/>
            <p:cNvSpPr txBox="1">
              <a:spLocks noChangeArrowheads="1"/>
            </p:cNvSpPr>
            <p:nvPr/>
          </p:nvSpPr>
          <p:spPr bwMode="auto">
            <a:xfrm>
              <a:off x="626" y="2013"/>
              <a:ext cx="19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0282" name="Text Box 44"/>
            <p:cNvSpPr txBox="1">
              <a:spLocks noChangeArrowheads="1"/>
            </p:cNvSpPr>
            <p:nvPr/>
          </p:nvSpPr>
          <p:spPr bwMode="auto">
            <a:xfrm>
              <a:off x="725" y="2004"/>
              <a:ext cx="18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0283" name="Text Box 45"/>
            <p:cNvSpPr txBox="1">
              <a:spLocks noChangeArrowheads="1"/>
            </p:cNvSpPr>
            <p:nvPr/>
          </p:nvSpPr>
          <p:spPr bwMode="auto">
            <a:xfrm>
              <a:off x="1200" y="1728"/>
              <a:ext cx="1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0284" name="Text Box 46"/>
            <p:cNvSpPr txBox="1">
              <a:spLocks noChangeArrowheads="1"/>
            </p:cNvSpPr>
            <p:nvPr/>
          </p:nvSpPr>
          <p:spPr bwMode="auto">
            <a:xfrm>
              <a:off x="816" y="2275"/>
              <a:ext cx="24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0285" name="Text Box 47"/>
            <p:cNvSpPr txBox="1">
              <a:spLocks noChangeArrowheads="1"/>
            </p:cNvSpPr>
            <p:nvPr/>
          </p:nvSpPr>
          <p:spPr bwMode="auto">
            <a:xfrm flipH="1">
              <a:off x="725" y="1733"/>
              <a:ext cx="33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0286" name="Text Box 48"/>
            <p:cNvSpPr txBox="1">
              <a:spLocks noChangeArrowheads="1"/>
            </p:cNvSpPr>
            <p:nvPr/>
          </p:nvSpPr>
          <p:spPr bwMode="auto">
            <a:xfrm>
              <a:off x="828" y="2009"/>
              <a:ext cx="27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0287" name="Text Box 49"/>
            <p:cNvSpPr txBox="1">
              <a:spLocks noChangeArrowheads="1"/>
            </p:cNvSpPr>
            <p:nvPr/>
          </p:nvSpPr>
          <p:spPr bwMode="auto">
            <a:xfrm>
              <a:off x="720" y="2275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grpSp>
          <p:nvGrpSpPr>
            <p:cNvPr id="5" name="Group 50"/>
            <p:cNvGrpSpPr>
              <a:grpSpLocks/>
            </p:cNvGrpSpPr>
            <p:nvPr/>
          </p:nvGrpSpPr>
          <p:grpSpPr bwMode="auto">
            <a:xfrm>
              <a:off x="1008" y="1512"/>
              <a:ext cx="576" cy="519"/>
              <a:chOff x="1017" y="1407"/>
              <a:chExt cx="576" cy="576"/>
            </a:xfrm>
          </p:grpSpPr>
          <p:sp>
            <p:nvSpPr>
              <p:cNvPr id="10289" name="Line 51"/>
              <p:cNvSpPr>
                <a:spLocks noChangeShapeType="1"/>
              </p:cNvSpPr>
              <p:nvPr/>
            </p:nvSpPr>
            <p:spPr bwMode="auto">
              <a:xfrm>
                <a:off x="1017" y="1407"/>
                <a:ext cx="0" cy="576"/>
              </a:xfrm>
              <a:prstGeom prst="line">
                <a:avLst/>
              </a:prstGeom>
              <a:no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290" name="Line 52"/>
              <p:cNvSpPr>
                <a:spLocks noChangeShapeType="1"/>
              </p:cNvSpPr>
              <p:nvPr/>
            </p:nvSpPr>
            <p:spPr bwMode="auto">
              <a:xfrm>
                <a:off x="1017" y="1680"/>
                <a:ext cx="576" cy="0"/>
              </a:xfrm>
              <a:prstGeom prst="line">
                <a:avLst/>
              </a:prstGeom>
              <a:no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0250" name="Line 53"/>
          <p:cNvSpPr>
            <a:spLocks noChangeShapeType="1"/>
          </p:cNvSpPr>
          <p:nvPr/>
        </p:nvSpPr>
        <p:spPr bwMode="auto">
          <a:xfrm flipH="1">
            <a:off x="4648200" y="1828800"/>
            <a:ext cx="7938" cy="4114799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83"/>
          <p:cNvGrpSpPr>
            <a:grpSpLocks/>
          </p:cNvGrpSpPr>
          <p:nvPr/>
        </p:nvGrpSpPr>
        <p:grpSpPr bwMode="auto">
          <a:xfrm>
            <a:off x="4500454" y="3138489"/>
            <a:ext cx="2143125" cy="1966913"/>
            <a:chOff x="2688" y="2544"/>
            <a:chExt cx="1350" cy="1239"/>
          </a:xfrm>
        </p:grpSpPr>
        <p:grpSp>
          <p:nvGrpSpPr>
            <p:cNvPr id="7" name="Group 71"/>
            <p:cNvGrpSpPr>
              <a:grpSpLocks/>
            </p:cNvGrpSpPr>
            <p:nvPr/>
          </p:nvGrpSpPr>
          <p:grpSpPr bwMode="auto">
            <a:xfrm>
              <a:off x="2688" y="2544"/>
              <a:ext cx="1350" cy="1011"/>
              <a:chOff x="3024" y="2544"/>
              <a:chExt cx="1350" cy="1011"/>
            </a:xfrm>
          </p:grpSpPr>
          <p:sp>
            <p:nvSpPr>
              <p:cNvPr id="10266" name="Text Box 55"/>
              <p:cNvSpPr txBox="1">
                <a:spLocks noChangeArrowheads="1"/>
              </p:cNvSpPr>
              <p:nvPr/>
            </p:nvSpPr>
            <p:spPr bwMode="auto">
              <a:xfrm>
                <a:off x="3024" y="2544"/>
                <a:ext cx="134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18510</a:t>
                </a:r>
              </a:p>
            </p:txBody>
          </p:sp>
          <p:sp>
            <p:nvSpPr>
              <p:cNvPr id="10267" name="Text Box 56"/>
              <p:cNvSpPr txBox="1">
                <a:spLocks noChangeArrowheads="1"/>
              </p:cNvSpPr>
              <p:nvPr/>
            </p:nvSpPr>
            <p:spPr bwMode="auto">
              <a:xfrm>
                <a:off x="3786" y="2550"/>
                <a:ext cx="44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</a:t>
                </a:r>
              </a:p>
            </p:txBody>
          </p:sp>
          <p:sp>
            <p:nvSpPr>
              <p:cNvPr id="10268" name="Text Box 57"/>
              <p:cNvSpPr txBox="1">
                <a:spLocks noChangeArrowheads="1"/>
              </p:cNvSpPr>
              <p:nvPr/>
            </p:nvSpPr>
            <p:spPr bwMode="auto">
              <a:xfrm>
                <a:off x="3798" y="2784"/>
                <a:ext cx="57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1234</a:t>
                </a:r>
              </a:p>
            </p:txBody>
          </p:sp>
          <p:sp>
            <p:nvSpPr>
              <p:cNvPr id="10269" name="Text Box 58"/>
              <p:cNvSpPr txBox="1">
                <a:spLocks noChangeArrowheads="1"/>
              </p:cNvSpPr>
              <p:nvPr/>
            </p:nvSpPr>
            <p:spPr bwMode="auto">
              <a:xfrm>
                <a:off x="3213" y="2784"/>
                <a:ext cx="528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035</a:t>
                </a:r>
              </a:p>
            </p:txBody>
          </p:sp>
          <p:sp>
            <p:nvSpPr>
              <p:cNvPr id="10270" name="Text Box 61"/>
              <p:cNvSpPr txBox="1">
                <a:spLocks noChangeArrowheads="1"/>
              </p:cNvSpPr>
              <p:nvPr/>
            </p:nvSpPr>
            <p:spPr bwMode="auto">
              <a:xfrm>
                <a:off x="3342" y="3024"/>
                <a:ext cx="54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051</a:t>
                </a:r>
              </a:p>
            </p:txBody>
          </p:sp>
          <p:sp>
            <p:nvSpPr>
              <p:cNvPr id="10271" name="Text Box 67"/>
              <p:cNvSpPr txBox="1">
                <a:spLocks noChangeArrowheads="1"/>
              </p:cNvSpPr>
              <p:nvPr/>
            </p:nvSpPr>
            <p:spPr bwMode="auto">
              <a:xfrm>
                <a:off x="3323" y="3264"/>
                <a:ext cx="61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060</a:t>
                </a:r>
              </a:p>
            </p:txBody>
          </p:sp>
          <p:grpSp>
            <p:nvGrpSpPr>
              <p:cNvPr id="8" name="Group 68"/>
              <p:cNvGrpSpPr>
                <a:grpSpLocks/>
              </p:cNvGrpSpPr>
              <p:nvPr/>
            </p:nvGrpSpPr>
            <p:grpSpPr bwMode="auto">
              <a:xfrm>
                <a:off x="3798" y="2568"/>
                <a:ext cx="576" cy="519"/>
                <a:chOff x="1023" y="1407"/>
                <a:chExt cx="576" cy="576"/>
              </a:xfrm>
            </p:grpSpPr>
            <p:sp>
              <p:nvSpPr>
                <p:cNvPr id="10273" name="Line 69"/>
                <p:cNvSpPr>
                  <a:spLocks noChangeShapeType="1"/>
                </p:cNvSpPr>
                <p:nvPr/>
              </p:nvSpPr>
              <p:spPr bwMode="auto">
                <a:xfrm>
                  <a:off x="1023" y="1407"/>
                  <a:ext cx="0" cy="576"/>
                </a:xfrm>
                <a:prstGeom prst="line">
                  <a:avLst/>
                </a:prstGeom>
                <a:no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274" name="Line 70"/>
                <p:cNvSpPr>
                  <a:spLocks noChangeShapeType="1"/>
                </p:cNvSpPr>
                <p:nvPr/>
              </p:nvSpPr>
              <p:spPr bwMode="auto">
                <a:xfrm>
                  <a:off x="1023" y="1680"/>
                  <a:ext cx="576" cy="0"/>
                </a:xfrm>
                <a:prstGeom prst="line">
                  <a:avLst/>
                </a:prstGeom>
                <a:no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10265" name="Text Box 82"/>
            <p:cNvSpPr txBox="1">
              <a:spLocks noChangeArrowheads="1"/>
            </p:cNvSpPr>
            <p:nvPr/>
          </p:nvSpPr>
          <p:spPr bwMode="auto">
            <a:xfrm>
              <a:off x="2934" y="3492"/>
              <a:ext cx="70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00</a:t>
              </a:r>
            </a:p>
          </p:txBody>
        </p:sp>
      </p:grpSp>
      <p:grpSp>
        <p:nvGrpSpPr>
          <p:cNvPr id="9" name="Group 86"/>
          <p:cNvGrpSpPr>
            <a:grpSpLocks/>
          </p:cNvGrpSpPr>
          <p:nvPr/>
        </p:nvGrpSpPr>
        <p:grpSpPr bwMode="auto">
          <a:xfrm>
            <a:off x="6710254" y="3162301"/>
            <a:ext cx="2219325" cy="2111377"/>
            <a:chOff x="4218" y="2544"/>
            <a:chExt cx="1398" cy="1330"/>
          </a:xfrm>
        </p:grpSpPr>
        <p:grpSp>
          <p:nvGrpSpPr>
            <p:cNvPr id="10" name="Group 85"/>
            <p:cNvGrpSpPr>
              <a:grpSpLocks/>
            </p:cNvGrpSpPr>
            <p:nvPr/>
          </p:nvGrpSpPr>
          <p:grpSpPr bwMode="auto">
            <a:xfrm>
              <a:off x="4218" y="2544"/>
              <a:ext cx="1398" cy="1059"/>
              <a:chOff x="4218" y="2544"/>
              <a:chExt cx="1398" cy="1059"/>
            </a:xfrm>
          </p:grpSpPr>
          <p:sp>
            <p:nvSpPr>
              <p:cNvPr id="10256" name="Text Box 73"/>
              <p:cNvSpPr txBox="1">
                <a:spLocks noChangeArrowheads="1"/>
              </p:cNvSpPr>
              <p:nvPr/>
            </p:nvSpPr>
            <p:spPr bwMode="auto">
              <a:xfrm>
                <a:off x="4218" y="2544"/>
                <a:ext cx="134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42546</a:t>
                </a:r>
              </a:p>
            </p:txBody>
          </p:sp>
          <p:sp>
            <p:nvSpPr>
              <p:cNvPr id="10257" name="Text Box 74"/>
              <p:cNvSpPr txBox="1">
                <a:spLocks noChangeArrowheads="1"/>
              </p:cNvSpPr>
              <p:nvPr/>
            </p:nvSpPr>
            <p:spPr bwMode="auto">
              <a:xfrm>
                <a:off x="4992" y="2550"/>
                <a:ext cx="44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37</a:t>
                </a:r>
              </a:p>
            </p:txBody>
          </p:sp>
          <p:sp>
            <p:nvSpPr>
              <p:cNvPr id="10258" name="Text Box 75"/>
              <p:cNvSpPr txBox="1">
                <a:spLocks noChangeArrowheads="1"/>
              </p:cNvSpPr>
              <p:nvPr/>
            </p:nvSpPr>
            <p:spPr bwMode="auto">
              <a:xfrm>
                <a:off x="4992" y="2784"/>
                <a:ext cx="576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1149</a:t>
                </a:r>
              </a:p>
            </p:txBody>
          </p:sp>
          <p:sp>
            <p:nvSpPr>
              <p:cNvPr id="10259" name="Text Box 76"/>
              <p:cNvSpPr txBox="1">
                <a:spLocks noChangeArrowheads="1"/>
              </p:cNvSpPr>
              <p:nvPr/>
            </p:nvSpPr>
            <p:spPr bwMode="auto">
              <a:xfrm>
                <a:off x="4393" y="2757"/>
                <a:ext cx="49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055</a:t>
                </a:r>
              </a:p>
            </p:txBody>
          </p:sp>
          <p:sp>
            <p:nvSpPr>
              <p:cNvPr id="10260" name="Text Box 77"/>
              <p:cNvSpPr txBox="1">
                <a:spLocks noChangeArrowheads="1"/>
              </p:cNvSpPr>
              <p:nvPr/>
            </p:nvSpPr>
            <p:spPr bwMode="auto">
              <a:xfrm>
                <a:off x="4518" y="3040"/>
                <a:ext cx="486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184</a:t>
                </a:r>
              </a:p>
            </p:txBody>
          </p:sp>
          <p:sp>
            <p:nvSpPr>
              <p:cNvPr id="10261" name="Text Box 78"/>
              <p:cNvSpPr txBox="1">
                <a:spLocks noChangeArrowheads="1"/>
              </p:cNvSpPr>
              <p:nvPr/>
            </p:nvSpPr>
            <p:spPr bwMode="auto">
              <a:xfrm>
                <a:off x="4447" y="3312"/>
                <a:ext cx="74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366</a:t>
                </a:r>
              </a:p>
            </p:txBody>
          </p:sp>
          <p:sp>
            <p:nvSpPr>
              <p:cNvPr id="10262" name="Line 80"/>
              <p:cNvSpPr>
                <a:spLocks noChangeShapeType="1"/>
              </p:cNvSpPr>
              <p:nvPr/>
            </p:nvSpPr>
            <p:spPr bwMode="auto">
              <a:xfrm>
                <a:off x="4992" y="2568"/>
                <a:ext cx="0" cy="519"/>
              </a:xfrm>
              <a:prstGeom prst="line">
                <a:avLst/>
              </a:prstGeom>
              <a:no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263" name="Line 81"/>
              <p:cNvSpPr>
                <a:spLocks noChangeShapeType="1"/>
              </p:cNvSpPr>
              <p:nvPr/>
            </p:nvSpPr>
            <p:spPr bwMode="auto">
              <a:xfrm>
                <a:off x="5040" y="2814"/>
                <a:ext cx="576" cy="0"/>
              </a:xfrm>
              <a:prstGeom prst="line">
                <a:avLst/>
              </a:prstGeom>
              <a:no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255" name="Text Box 84"/>
            <p:cNvSpPr txBox="1">
              <a:spLocks noChangeArrowheads="1"/>
            </p:cNvSpPr>
            <p:nvPr/>
          </p:nvSpPr>
          <p:spPr bwMode="auto">
            <a:xfrm>
              <a:off x="4478" y="3583"/>
              <a:ext cx="7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033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17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2000" fill="hold"/>
                                        <p:tgtEl>
                                          <p:spTgt spid="117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000" fill="hold"/>
                                        <p:tgtEl>
                                          <p:spTgt spid="117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000" fill="hold"/>
                                        <p:tgtEl>
                                          <p:spTgt spid="117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0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762000" y="2325633"/>
            <a:ext cx="2819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6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6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h-TH" sz="26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9818" name="Text Box 10"/>
          <p:cNvSpPr txBox="1">
            <a:spLocks noChangeArrowheads="1"/>
          </p:cNvSpPr>
          <p:nvPr/>
        </p:nvSpPr>
        <p:spPr bwMode="auto">
          <a:xfrm>
            <a:off x="228600" y="2901791"/>
            <a:ext cx="434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1giờ 15 </a:t>
            </a:r>
            <a:r>
              <a:rPr lang="en-US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38km 400m</a:t>
            </a:r>
          </a:p>
        </p:txBody>
      </p:sp>
      <p:sp>
        <p:nvSpPr>
          <p:cNvPr id="119819" name="Text Box 11"/>
          <p:cNvSpPr txBox="1">
            <a:spLocks noChangeArrowheads="1"/>
          </p:cNvSpPr>
          <p:nvPr/>
        </p:nvSpPr>
        <p:spPr bwMode="auto">
          <a:xfrm>
            <a:off x="3852043" y="2864860"/>
            <a:ext cx="5867399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1giờ 15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 </a:t>
            </a:r>
            <a:r>
              <a:rPr lang="en-US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38km 400m = 38400m</a:t>
            </a:r>
          </a:p>
          <a:p>
            <a:pPr>
              <a:spcBef>
                <a:spcPct val="50000"/>
              </a:spcBef>
            </a:pPr>
            <a:r>
              <a:rPr lang="en-US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38 400 : 75 = 512 (m)</a:t>
            </a:r>
          </a:p>
          <a:p>
            <a:pPr algn="ctr"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512 (m)</a:t>
            </a:r>
            <a:endParaRPr lang="th-TH" sz="2400" b="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9820" name="Text Box 12"/>
          <p:cNvSpPr txBox="1">
            <a:spLocks noChangeArrowheads="1"/>
          </p:cNvSpPr>
          <p:nvPr/>
        </p:nvSpPr>
        <p:spPr bwMode="auto">
          <a:xfrm>
            <a:off x="5105400" y="2309793"/>
            <a:ext cx="2819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th-TH" sz="26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1" name="Line 13"/>
          <p:cNvSpPr>
            <a:spLocks noChangeShapeType="1"/>
          </p:cNvSpPr>
          <p:nvPr/>
        </p:nvSpPr>
        <p:spPr bwMode="auto">
          <a:xfrm>
            <a:off x="3733800" y="2802236"/>
            <a:ext cx="0" cy="3048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822" name="Text Box 14"/>
          <p:cNvSpPr txBox="1">
            <a:spLocks noChangeArrowheads="1"/>
          </p:cNvSpPr>
          <p:nvPr/>
        </p:nvSpPr>
        <p:spPr bwMode="auto">
          <a:xfrm>
            <a:off x="228600" y="3447171"/>
            <a:ext cx="434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:…m ?</a:t>
            </a:r>
            <a:endParaRPr lang="th-TH" sz="2400" b="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3" name="Text Box 15"/>
          <p:cNvSpPr txBox="1">
            <a:spLocks noChangeArrowheads="1"/>
          </p:cNvSpPr>
          <p:nvPr/>
        </p:nvSpPr>
        <p:spPr bwMode="auto">
          <a:xfrm>
            <a:off x="304800" y="685800"/>
            <a:ext cx="87630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0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(T84)</a:t>
            </a:r>
            <a:endParaRPr lang="en-US" sz="2400" b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38km 400m.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spcBef>
                <a:spcPct val="50000"/>
              </a:spcBef>
            </a:pPr>
            <a:endParaRPr lang="th-TH" sz="2800" b="0" u="sng" dirty="0">
              <a:solidFill>
                <a:schemeClr val="bg1"/>
              </a:solidFill>
              <a:latin typeface="VNI-Zap" pitchFamily="2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9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9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9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19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19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19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19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19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19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9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9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9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19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19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19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7" grpId="0"/>
      <p:bldP spid="119818" grpId="0"/>
      <p:bldP spid="119819" grpId="0" build="p"/>
      <p:bldP spid="119820" grpId="0"/>
      <p:bldP spid="1198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14">
            <a:extLst>
              <a:ext uri="{FF2B5EF4-FFF2-40B4-BE49-F238E27FC236}">
                <a16:creationId xmlns:a16="http://schemas.microsoft.com/office/drawing/2014/main" id="{5BD626A7-B52D-4243-9625-88197CA6C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076" y="966295"/>
            <a:ext cx="883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Nêu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thực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hiện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chia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2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chữ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43" name="Text Box 14">
            <a:extLst>
              <a:ext uri="{FF2B5EF4-FFF2-40B4-BE49-F238E27FC236}">
                <a16:creationId xmlns:a16="http://schemas.microsoft.com/office/drawing/2014/main" id="{41494DD8-BDA2-4C2B-A0A7-45E31179B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076" y="2057400"/>
            <a:ext cx="88392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- Khi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thực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hiện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chia ta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1: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Đặt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2: Chia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từ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trái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sang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phải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.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Mỗi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lần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chia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đều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ba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: chia,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6779582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5"/>
          <p:cNvSpPr>
            <a:spLocks noChangeArrowheads="1" noChangeShapeType="1" noTextEdit="1"/>
          </p:cNvSpPr>
          <p:nvPr/>
        </p:nvSpPr>
        <p:spPr bwMode="auto">
          <a:xfrm>
            <a:off x="3330575" y="1755775"/>
            <a:ext cx="2754313" cy="377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0" cap="none" spc="0" normalizeH="0" baseline="0" noProof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228600" y="933271"/>
            <a:ext cx="8534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035272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3257550" y="1524000"/>
            <a:ext cx="4400550" cy="3124200"/>
          </a:xfrm>
        </p:spPr>
        <p:txBody>
          <a:bodyPr/>
          <a:lstStyle/>
          <a:p>
            <a:pPr eaLnBrk="1" hangingPunct="1"/>
            <a:br>
              <a:rPr lang="en-US" sz="405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sz="405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3829050" y="2514600"/>
            <a:ext cx="4229100" cy="854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950" b="1" dirty="0">
                <a:solidFill>
                  <a:srgbClr val="333399"/>
                </a:solidFill>
                <a:latin typeface="Times New Roman" panose="02020603050405020304" pitchFamily="18" charset="0"/>
              </a:rPr>
              <a:t>KHÁM PHÁ</a:t>
            </a:r>
            <a:endParaRPr lang="vi-VN" sz="4950" b="1" dirty="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40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708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a) 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1:        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10105 : 43 = ?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304800" y="2448580"/>
            <a:ext cx="12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10105</a:t>
            </a:r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>
            <a:off x="1600200" y="3276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379926" y="2637140"/>
            <a:ext cx="838200" cy="765318"/>
            <a:chOff x="1053" y="1392"/>
            <a:chExt cx="720" cy="1200"/>
          </a:xfrm>
        </p:grpSpPr>
        <p:sp>
          <p:nvSpPr>
            <p:cNvPr id="75784" name="Line 8"/>
            <p:cNvSpPr>
              <a:spLocks noChangeShapeType="1"/>
            </p:cNvSpPr>
            <p:nvPr/>
          </p:nvSpPr>
          <p:spPr bwMode="auto">
            <a:xfrm>
              <a:off x="1056" y="1392"/>
              <a:ext cx="0" cy="1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785" name="Line 9"/>
            <p:cNvSpPr>
              <a:spLocks noChangeShapeType="1"/>
            </p:cNvSpPr>
            <p:nvPr/>
          </p:nvSpPr>
          <p:spPr bwMode="auto">
            <a:xfrm>
              <a:off x="1053" y="1833"/>
              <a:ext cx="7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1552460" y="2405769"/>
            <a:ext cx="91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838200" y="2808288"/>
            <a:ext cx="304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470304" y="2802514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1676400" y="28956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75796" name="Text Box 20"/>
          <p:cNvSpPr txBox="1">
            <a:spLocks noChangeArrowheads="1"/>
          </p:cNvSpPr>
          <p:nvPr/>
        </p:nvSpPr>
        <p:spPr bwMode="auto">
          <a:xfrm>
            <a:off x="829649" y="3206260"/>
            <a:ext cx="44526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990600" y="3214687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1905000" y="2895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75801" name="Text Box 25"/>
          <p:cNvSpPr txBox="1">
            <a:spLocks noChangeArrowheads="1"/>
          </p:cNvSpPr>
          <p:nvPr/>
        </p:nvSpPr>
        <p:spPr bwMode="auto">
          <a:xfrm>
            <a:off x="813204" y="3637920"/>
            <a:ext cx="83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</a:p>
        </p:txBody>
      </p:sp>
      <p:sp>
        <p:nvSpPr>
          <p:cNvPr id="75802" name="Text Box 26"/>
          <p:cNvSpPr txBox="1">
            <a:spLocks noChangeArrowheads="1"/>
          </p:cNvSpPr>
          <p:nvPr/>
        </p:nvSpPr>
        <p:spPr bwMode="auto">
          <a:xfrm>
            <a:off x="1447800" y="28956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5803" name="Text Box 27"/>
          <p:cNvSpPr txBox="1">
            <a:spLocks noChangeArrowheads="1"/>
          </p:cNvSpPr>
          <p:nvPr/>
        </p:nvSpPr>
        <p:spPr bwMode="auto">
          <a:xfrm>
            <a:off x="2133600" y="1905000"/>
            <a:ext cx="5181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</a:rPr>
              <a:t>     </a:t>
            </a:r>
            <a:r>
              <a:rPr lang="en-US" sz="2000" b="1" dirty="0">
                <a:solidFill>
                  <a:schemeClr val="bg1"/>
                </a:solidFill>
              </a:rPr>
              <a:t>   * 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101 chia 43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2667000" y="2286000"/>
            <a:ext cx="594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2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6; 11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6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nhớ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1;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2667000" y="2743200"/>
            <a:ext cx="678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2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4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8,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thêm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9; 10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9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</a:t>
            </a:r>
          </a:p>
        </p:txBody>
      </p:sp>
      <p:sp>
        <p:nvSpPr>
          <p:cNvPr id="75807" name="Text Box 31"/>
          <p:cNvSpPr txBox="1">
            <a:spLocks noChangeArrowheads="1"/>
          </p:cNvSpPr>
          <p:nvPr/>
        </p:nvSpPr>
        <p:spPr bwMode="auto">
          <a:xfrm>
            <a:off x="2590800" y="3124200"/>
            <a:ext cx="6248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*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Hạ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0,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150; 150 chia 43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3 ,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3; </a:t>
            </a:r>
          </a:p>
        </p:txBody>
      </p:sp>
      <p:sp>
        <p:nvSpPr>
          <p:cNvPr id="75808" name="Text Box 32"/>
          <p:cNvSpPr txBox="1">
            <a:spLocks noChangeArrowheads="1"/>
          </p:cNvSpPr>
          <p:nvPr/>
        </p:nvSpPr>
        <p:spPr bwMode="auto">
          <a:xfrm>
            <a:off x="2743200" y="35814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9; 10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9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nhớ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1;</a:t>
            </a:r>
          </a:p>
        </p:txBody>
      </p:sp>
      <p:sp>
        <p:nvSpPr>
          <p:cNvPr id="75809" name="Text Box 33"/>
          <p:cNvSpPr txBox="1">
            <a:spLocks noChangeArrowheads="1"/>
          </p:cNvSpPr>
          <p:nvPr/>
        </p:nvSpPr>
        <p:spPr bwMode="auto">
          <a:xfrm>
            <a:off x="2743200" y="3962400"/>
            <a:ext cx="784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4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12,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thêm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13; 15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2.</a:t>
            </a:r>
          </a:p>
        </p:txBody>
      </p:sp>
      <p:sp>
        <p:nvSpPr>
          <p:cNvPr id="75811" name="Text Box 35"/>
          <p:cNvSpPr txBox="1">
            <a:spLocks noChangeArrowheads="1"/>
          </p:cNvSpPr>
          <p:nvPr/>
        </p:nvSpPr>
        <p:spPr bwMode="auto">
          <a:xfrm>
            <a:off x="4114800" y="52578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SG" sz="2400">
              <a:solidFill>
                <a:schemeClr val="tx1"/>
              </a:solidFill>
            </a:endParaRPr>
          </a:p>
        </p:txBody>
      </p:sp>
      <p:sp>
        <p:nvSpPr>
          <p:cNvPr id="75812" name="Text Box 36"/>
          <p:cNvSpPr txBox="1">
            <a:spLocks noChangeArrowheads="1"/>
          </p:cNvSpPr>
          <p:nvPr/>
        </p:nvSpPr>
        <p:spPr bwMode="auto">
          <a:xfrm>
            <a:off x="2667000" y="4343400"/>
            <a:ext cx="6019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*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Hạ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215; 215 chia 43,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</a:t>
            </a:r>
          </a:p>
        </p:txBody>
      </p:sp>
      <p:sp>
        <p:nvSpPr>
          <p:cNvPr id="75814" name="Text Box 38"/>
          <p:cNvSpPr txBox="1">
            <a:spLocks noChangeArrowheads="1"/>
          </p:cNvSpPr>
          <p:nvPr/>
        </p:nvSpPr>
        <p:spPr bwMode="auto">
          <a:xfrm>
            <a:off x="2514600" y="5257800"/>
            <a:ext cx="685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  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4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20,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thêm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21; 21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21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0,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0</a:t>
            </a:r>
          </a:p>
        </p:txBody>
      </p:sp>
      <p:sp>
        <p:nvSpPr>
          <p:cNvPr id="75817" name="Text Box 41"/>
          <p:cNvSpPr txBox="1">
            <a:spLocks noChangeArrowheads="1"/>
          </p:cNvSpPr>
          <p:nvPr/>
        </p:nvSpPr>
        <p:spPr bwMode="auto">
          <a:xfrm>
            <a:off x="152400" y="4414604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10105 : 43 = 235</a:t>
            </a:r>
          </a:p>
        </p:txBody>
      </p:sp>
      <p:sp>
        <p:nvSpPr>
          <p:cNvPr id="75818" name="Text Box 42"/>
          <p:cNvSpPr txBox="1">
            <a:spLocks noChangeArrowheads="1"/>
          </p:cNvSpPr>
          <p:nvPr/>
        </p:nvSpPr>
        <p:spPr bwMode="auto">
          <a:xfrm>
            <a:off x="1905000" y="1447800"/>
            <a:ext cx="6172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2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832" name="Text Box 56"/>
          <p:cNvSpPr txBox="1">
            <a:spLocks noChangeArrowheads="1"/>
          </p:cNvSpPr>
          <p:nvPr/>
        </p:nvSpPr>
        <p:spPr bwMode="auto">
          <a:xfrm>
            <a:off x="490763" y="2795376"/>
            <a:ext cx="4520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833" name="Text Box 57"/>
          <p:cNvSpPr txBox="1">
            <a:spLocks noChangeArrowheads="1"/>
          </p:cNvSpPr>
          <p:nvPr/>
        </p:nvSpPr>
        <p:spPr bwMode="auto">
          <a:xfrm>
            <a:off x="673866" y="3206260"/>
            <a:ext cx="58572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5834" name="Text Box 58"/>
          <p:cNvSpPr txBox="1">
            <a:spLocks noChangeArrowheads="1"/>
          </p:cNvSpPr>
          <p:nvPr/>
        </p:nvSpPr>
        <p:spPr bwMode="auto">
          <a:xfrm>
            <a:off x="2743200" y="4800600"/>
            <a:ext cx="6858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15, 15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0,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0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nhớ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1;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5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5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5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75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5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75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75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75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7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75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75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75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75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/>
      <p:bldP spid="75786" grpId="0"/>
      <p:bldP spid="75787" grpId="0"/>
      <p:bldP spid="75788" grpId="0"/>
      <p:bldP spid="75792" grpId="0"/>
      <p:bldP spid="75796" grpId="0"/>
      <p:bldP spid="75797" grpId="0"/>
      <p:bldP spid="75798" grpId="0"/>
      <p:bldP spid="75801" grpId="0"/>
      <p:bldP spid="75802" grpId="0"/>
      <p:bldP spid="75803" grpId="0"/>
      <p:bldP spid="75804" grpId="0"/>
      <p:bldP spid="75805" grpId="0"/>
      <p:bldP spid="75807" grpId="0"/>
      <p:bldP spid="75808" grpId="0"/>
      <p:bldP spid="75809" grpId="0"/>
      <p:bldP spid="75812" grpId="0"/>
      <p:bldP spid="75814" grpId="0"/>
      <p:bldP spid="75817" grpId="0"/>
      <p:bldP spid="75818" grpId="0"/>
      <p:bldP spid="75832" grpId="0"/>
      <p:bldP spid="75833" grpId="0"/>
      <p:bldP spid="758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381000" y="990600"/>
            <a:ext cx="708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2:        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26345 : 35 = ?</a:t>
            </a: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12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26345</a:t>
            </a:r>
          </a:p>
        </p:txBody>
      </p:sp>
      <p:sp>
        <p:nvSpPr>
          <p:cNvPr id="129029" name="Line 5"/>
          <p:cNvSpPr>
            <a:spLocks noChangeShapeType="1"/>
          </p:cNvSpPr>
          <p:nvPr/>
        </p:nvSpPr>
        <p:spPr bwMode="auto">
          <a:xfrm>
            <a:off x="1600200" y="3276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366062" y="2471410"/>
            <a:ext cx="734976" cy="910293"/>
            <a:chOff x="1032" y="1455"/>
            <a:chExt cx="720" cy="1200"/>
          </a:xfrm>
        </p:grpSpPr>
        <p:sp>
          <p:nvSpPr>
            <p:cNvPr id="129031" name="Line 7"/>
            <p:cNvSpPr>
              <a:spLocks noChangeShapeType="1"/>
            </p:cNvSpPr>
            <p:nvPr/>
          </p:nvSpPr>
          <p:spPr bwMode="auto">
            <a:xfrm>
              <a:off x="1050" y="1455"/>
              <a:ext cx="0" cy="1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32" name="Line 8"/>
            <p:cNvSpPr>
              <a:spLocks noChangeShapeType="1"/>
            </p:cNvSpPr>
            <p:nvPr/>
          </p:nvSpPr>
          <p:spPr bwMode="auto">
            <a:xfrm>
              <a:off x="1032" y="1946"/>
              <a:ext cx="7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9033" name="Text Box 9"/>
          <p:cNvSpPr txBox="1">
            <a:spLocks noChangeArrowheads="1"/>
          </p:cNvSpPr>
          <p:nvPr/>
        </p:nvSpPr>
        <p:spPr bwMode="auto">
          <a:xfrm>
            <a:off x="1434606" y="2358068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129034" name="Text Box 10"/>
          <p:cNvSpPr txBox="1">
            <a:spLocks noChangeArrowheads="1"/>
          </p:cNvSpPr>
          <p:nvPr/>
        </p:nvSpPr>
        <p:spPr bwMode="auto">
          <a:xfrm>
            <a:off x="823785" y="2783354"/>
            <a:ext cx="304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9035" name="Text Box 11"/>
          <p:cNvSpPr txBox="1">
            <a:spLocks noChangeArrowheads="1"/>
          </p:cNvSpPr>
          <p:nvPr/>
        </p:nvSpPr>
        <p:spPr bwMode="auto">
          <a:xfrm>
            <a:off x="639908" y="2779246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29036" name="Text Box 12"/>
          <p:cNvSpPr txBox="1">
            <a:spLocks noChangeArrowheads="1"/>
          </p:cNvSpPr>
          <p:nvPr/>
        </p:nvSpPr>
        <p:spPr bwMode="auto">
          <a:xfrm>
            <a:off x="1570304" y="2833686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838200" y="3200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1047750" y="3214687"/>
            <a:ext cx="342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29039" name="Text Box 15"/>
          <p:cNvSpPr txBox="1">
            <a:spLocks noChangeArrowheads="1"/>
          </p:cNvSpPr>
          <p:nvPr/>
        </p:nvSpPr>
        <p:spPr bwMode="auto">
          <a:xfrm>
            <a:off x="1809751" y="2833687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29040" name="Text Box 16"/>
          <p:cNvSpPr txBox="1">
            <a:spLocks noChangeArrowheads="1"/>
          </p:cNvSpPr>
          <p:nvPr/>
        </p:nvSpPr>
        <p:spPr bwMode="auto">
          <a:xfrm>
            <a:off x="838200" y="3581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29041" name="Text Box 17"/>
          <p:cNvSpPr txBox="1">
            <a:spLocks noChangeArrowheads="1"/>
          </p:cNvSpPr>
          <p:nvPr/>
        </p:nvSpPr>
        <p:spPr bwMode="auto">
          <a:xfrm>
            <a:off x="1344348" y="2817334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29042" name="Text Box 18"/>
          <p:cNvSpPr txBox="1">
            <a:spLocks noChangeArrowheads="1"/>
          </p:cNvSpPr>
          <p:nvPr/>
        </p:nvSpPr>
        <p:spPr bwMode="auto">
          <a:xfrm>
            <a:off x="2743200" y="2133600"/>
            <a:ext cx="525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 263 chia 35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7,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7;</a:t>
            </a:r>
          </a:p>
        </p:txBody>
      </p:sp>
      <p:sp>
        <p:nvSpPr>
          <p:cNvPr id="129043" name="Text Box 19"/>
          <p:cNvSpPr txBox="1">
            <a:spLocks noChangeArrowheads="1"/>
          </p:cNvSpPr>
          <p:nvPr/>
        </p:nvSpPr>
        <p:spPr bwMode="auto">
          <a:xfrm>
            <a:off x="2667000" y="25146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7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35, 43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8,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8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nhớ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4;</a:t>
            </a:r>
          </a:p>
        </p:txBody>
      </p:sp>
      <p:sp>
        <p:nvSpPr>
          <p:cNvPr id="129044" name="Text Box 20"/>
          <p:cNvSpPr txBox="1">
            <a:spLocks noChangeArrowheads="1"/>
          </p:cNvSpPr>
          <p:nvPr/>
        </p:nvSpPr>
        <p:spPr bwMode="auto">
          <a:xfrm>
            <a:off x="2667000" y="2895600"/>
            <a:ext cx="678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7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21,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thêm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4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25; 26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</a:t>
            </a:r>
          </a:p>
        </p:txBody>
      </p:sp>
      <p:sp>
        <p:nvSpPr>
          <p:cNvPr id="129045" name="Text Box 21"/>
          <p:cNvSpPr txBox="1">
            <a:spLocks noChangeArrowheads="1"/>
          </p:cNvSpPr>
          <p:nvPr/>
        </p:nvSpPr>
        <p:spPr bwMode="auto">
          <a:xfrm>
            <a:off x="2667000" y="3276600"/>
            <a:ext cx="6172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*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Hạ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4,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184; 184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chia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 </a:t>
            </a:r>
          </a:p>
        </p:txBody>
      </p:sp>
      <p:sp>
        <p:nvSpPr>
          <p:cNvPr id="129046" name="Text Box 22"/>
          <p:cNvSpPr txBox="1">
            <a:spLocks noChangeArrowheads="1"/>
          </p:cNvSpPr>
          <p:nvPr/>
        </p:nvSpPr>
        <p:spPr bwMode="auto">
          <a:xfrm>
            <a:off x="2819400" y="3641725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25, 34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9,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9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nhớ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3; </a:t>
            </a:r>
          </a:p>
        </p:txBody>
      </p:sp>
      <p:sp>
        <p:nvSpPr>
          <p:cNvPr id="129047" name="Text Box 23"/>
          <p:cNvSpPr txBox="1">
            <a:spLocks noChangeArrowheads="1"/>
          </p:cNvSpPr>
          <p:nvPr/>
        </p:nvSpPr>
        <p:spPr bwMode="auto">
          <a:xfrm>
            <a:off x="2743200" y="3962400"/>
            <a:ext cx="784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15,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thêm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18; 18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18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0,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0.</a:t>
            </a:r>
          </a:p>
        </p:txBody>
      </p:sp>
      <p:sp>
        <p:nvSpPr>
          <p:cNvPr id="129048" name="Text Box 24"/>
          <p:cNvSpPr txBox="1">
            <a:spLocks noChangeArrowheads="1"/>
          </p:cNvSpPr>
          <p:nvPr/>
        </p:nvSpPr>
        <p:spPr bwMode="auto">
          <a:xfrm>
            <a:off x="4114800" y="52578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SG" sz="2400">
              <a:solidFill>
                <a:schemeClr val="tx1"/>
              </a:solidFill>
            </a:endParaRPr>
          </a:p>
        </p:txBody>
      </p:sp>
      <p:sp>
        <p:nvSpPr>
          <p:cNvPr id="129049" name="Text Box 25"/>
          <p:cNvSpPr txBox="1">
            <a:spLocks noChangeArrowheads="1"/>
          </p:cNvSpPr>
          <p:nvPr/>
        </p:nvSpPr>
        <p:spPr bwMode="auto">
          <a:xfrm>
            <a:off x="2743200" y="4343400"/>
            <a:ext cx="594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*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Hạ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95; 95 chia 35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</a:t>
            </a:r>
          </a:p>
        </p:txBody>
      </p:sp>
      <p:sp>
        <p:nvSpPr>
          <p:cNvPr id="129050" name="Text Box 26"/>
          <p:cNvSpPr txBox="1">
            <a:spLocks noChangeArrowheads="1"/>
          </p:cNvSpPr>
          <p:nvPr/>
        </p:nvSpPr>
        <p:spPr bwMode="auto">
          <a:xfrm>
            <a:off x="2819400" y="5105400"/>
            <a:ext cx="685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2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3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6,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thêm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7; 9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7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2.</a:t>
            </a:r>
          </a:p>
        </p:txBody>
      </p:sp>
      <p:sp>
        <p:nvSpPr>
          <p:cNvPr id="129051" name="Text Box 27"/>
          <p:cNvSpPr txBox="1">
            <a:spLocks noChangeArrowheads="1"/>
          </p:cNvSpPr>
          <p:nvPr/>
        </p:nvSpPr>
        <p:spPr bwMode="auto">
          <a:xfrm>
            <a:off x="2309685" y="57150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26345 : 35 = 752 (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25)</a:t>
            </a:r>
          </a:p>
        </p:txBody>
      </p:sp>
      <p:sp>
        <p:nvSpPr>
          <p:cNvPr id="129052" name="Text Box 28"/>
          <p:cNvSpPr txBox="1">
            <a:spLocks noChangeArrowheads="1"/>
          </p:cNvSpPr>
          <p:nvPr/>
        </p:nvSpPr>
        <p:spPr bwMode="auto">
          <a:xfrm>
            <a:off x="1905000" y="1676400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2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055" name="Text Box 31"/>
          <p:cNvSpPr txBox="1">
            <a:spLocks noChangeArrowheads="1"/>
          </p:cNvSpPr>
          <p:nvPr/>
        </p:nvSpPr>
        <p:spPr bwMode="auto">
          <a:xfrm>
            <a:off x="645225" y="3194220"/>
            <a:ext cx="424764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29056" name="Text Box 32"/>
          <p:cNvSpPr txBox="1">
            <a:spLocks noChangeArrowheads="1"/>
          </p:cNvSpPr>
          <p:nvPr/>
        </p:nvSpPr>
        <p:spPr bwMode="auto">
          <a:xfrm>
            <a:off x="2819400" y="4724400"/>
            <a:ext cx="685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2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10; 15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10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viết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5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</a:rPr>
              <a:t>nhớ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 1;</a:t>
            </a:r>
          </a:p>
        </p:txBody>
      </p:sp>
      <p:sp>
        <p:nvSpPr>
          <p:cNvPr id="129058" name="Rectangle 34"/>
          <p:cNvSpPr>
            <a:spLocks noChangeArrowheads="1"/>
          </p:cNvSpPr>
          <p:nvPr/>
        </p:nvSpPr>
        <p:spPr bwMode="auto">
          <a:xfrm>
            <a:off x="478849" y="2781299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9059" name="Text Box 35"/>
          <p:cNvSpPr txBox="1">
            <a:spLocks noChangeArrowheads="1"/>
          </p:cNvSpPr>
          <p:nvPr/>
        </p:nvSpPr>
        <p:spPr bwMode="auto">
          <a:xfrm>
            <a:off x="1011710" y="3601867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9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9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0"/>
                                        <p:tgtEl>
                                          <p:spTgt spid="129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129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9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9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29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9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2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9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29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29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29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29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29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29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29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29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29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129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29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129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/>
      <p:bldP spid="129033" grpId="0"/>
      <p:bldP spid="129034" grpId="0"/>
      <p:bldP spid="129035" grpId="0"/>
      <p:bldP spid="129036" grpId="0"/>
      <p:bldP spid="129037" grpId="0"/>
      <p:bldP spid="129038" grpId="0"/>
      <p:bldP spid="129039" grpId="0"/>
      <p:bldP spid="129040" grpId="0"/>
      <p:bldP spid="129041" grpId="0"/>
      <p:bldP spid="129042" grpId="0"/>
      <p:bldP spid="129043" grpId="0"/>
      <p:bldP spid="129044" grpId="0"/>
      <p:bldP spid="129045" grpId="0"/>
      <p:bldP spid="129046" grpId="0"/>
      <p:bldP spid="129047" grpId="0"/>
      <p:bldP spid="129049" grpId="0"/>
      <p:bldP spid="129050" grpId="0"/>
      <p:bldP spid="129051" grpId="0"/>
      <p:bldP spid="129052" grpId="0"/>
      <p:bldP spid="129055" grpId="0"/>
      <p:bldP spid="129056" grpId="0"/>
      <p:bldP spid="129058" grpId="0"/>
      <p:bldP spid="1290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41">
            <a:extLst>
              <a:ext uri="{FF2B5EF4-FFF2-40B4-BE49-F238E27FC236}">
                <a16:creationId xmlns:a16="http://schemas.microsoft.com/office/drawing/2014/main" id="{1F58E4E3-121F-43FF-AF16-5272DAE45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951" y="2944046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10105 : 43 = 235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9D3DF29-18D0-4094-9E7D-7329DF9E3766}"/>
              </a:ext>
            </a:extLst>
          </p:cNvPr>
          <p:cNvGrpSpPr/>
          <p:nvPr/>
        </p:nvGrpSpPr>
        <p:grpSpPr>
          <a:xfrm>
            <a:off x="610351" y="978022"/>
            <a:ext cx="2133600" cy="1712560"/>
            <a:chOff x="610351" y="978022"/>
            <a:chExt cx="2133600" cy="1712560"/>
          </a:xfrm>
        </p:grpSpPr>
        <p:sp>
          <p:nvSpPr>
            <p:cNvPr id="2" name="Text Box 5">
              <a:extLst>
                <a:ext uri="{FF2B5EF4-FFF2-40B4-BE49-F238E27FC236}">
                  <a16:creationId xmlns:a16="http://schemas.microsoft.com/office/drawing/2014/main" id="{2B5CDA3C-DC50-46A2-8B5D-68F1CE2098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0351" y="978022"/>
              <a:ext cx="1219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10105</a:t>
              </a:r>
            </a:p>
          </p:txBody>
        </p:sp>
        <p:sp>
          <p:nvSpPr>
            <p:cNvPr id="3" name="Line 6">
              <a:extLst>
                <a:ext uri="{FF2B5EF4-FFF2-40B4-BE49-F238E27FC236}">
                  <a16:creationId xmlns:a16="http://schemas.microsoft.com/office/drawing/2014/main" id="{E2099DAF-F487-4E58-AE7B-5052F245E8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5751" y="1806042"/>
              <a:ext cx="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7">
              <a:extLst>
                <a:ext uri="{FF2B5EF4-FFF2-40B4-BE49-F238E27FC236}">
                  <a16:creationId xmlns:a16="http://schemas.microsoft.com/office/drawing/2014/main" id="{F7868F53-78BA-48E4-A3F0-4B03A1BA71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77153" y="1160449"/>
              <a:ext cx="838198" cy="801511"/>
              <a:chOff x="1053" y="1392"/>
              <a:chExt cx="720" cy="1200"/>
            </a:xfrm>
          </p:grpSpPr>
          <p:sp>
            <p:nvSpPr>
              <p:cNvPr id="5" name="Line 8">
                <a:extLst>
                  <a:ext uri="{FF2B5EF4-FFF2-40B4-BE49-F238E27FC236}">
                    <a16:creationId xmlns:a16="http://schemas.microsoft.com/office/drawing/2014/main" id="{94EB5FC4-28B6-42CA-B99A-2CF1410DF9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1392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Line 9">
                <a:extLst>
                  <a:ext uri="{FF2B5EF4-FFF2-40B4-BE49-F238E27FC236}">
                    <a16:creationId xmlns:a16="http://schemas.microsoft.com/office/drawing/2014/main" id="{A057D3B0-40B7-45A3-A81D-4A17607081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3" y="1833"/>
                <a:ext cx="72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" name="Text Box 10">
              <a:extLst>
                <a:ext uri="{FF2B5EF4-FFF2-40B4-BE49-F238E27FC236}">
                  <a16:creationId xmlns:a16="http://schemas.microsoft.com/office/drawing/2014/main" id="{B20C96A6-4932-4310-A7C6-0B25A2DEAE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3351" y="982130"/>
              <a:ext cx="914400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43</a:t>
              </a:r>
            </a:p>
          </p:txBody>
        </p:sp>
        <p:sp>
          <p:nvSpPr>
            <p:cNvPr id="8" name="Text Box 11">
              <a:extLst>
                <a:ext uri="{FF2B5EF4-FFF2-40B4-BE49-F238E27FC236}">
                  <a16:creationId xmlns:a16="http://schemas.microsoft.com/office/drawing/2014/main" id="{5A6330B3-96E7-4A70-AEA0-2C9E50CB0A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751" y="1337730"/>
              <a:ext cx="304800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9" name="Text Box 12">
              <a:extLst>
                <a:ext uri="{FF2B5EF4-FFF2-40B4-BE49-F238E27FC236}">
                  <a16:creationId xmlns:a16="http://schemas.microsoft.com/office/drawing/2014/main" id="{E06618BA-B8C9-457C-8033-C126477FE9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5855" y="1331956"/>
              <a:ext cx="6858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5</a:t>
              </a:r>
            </a:p>
          </p:txBody>
        </p:sp>
        <p:sp>
          <p:nvSpPr>
            <p:cNvPr id="10" name="Text Box 16">
              <a:extLst>
                <a:ext uri="{FF2B5EF4-FFF2-40B4-BE49-F238E27FC236}">
                  <a16:creationId xmlns:a16="http://schemas.microsoft.com/office/drawing/2014/main" id="{7736D955-ACD8-4467-B46C-0A92ADB27E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951" y="1425042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1" name="Text Box 20">
              <a:extLst>
                <a:ext uri="{FF2B5EF4-FFF2-40B4-BE49-F238E27FC236}">
                  <a16:creationId xmlns:a16="http://schemas.microsoft.com/office/drawing/2014/main" id="{FCA93BE8-6A5E-48AF-AE9D-0E13FF2EA0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35200" y="1735702"/>
              <a:ext cx="445265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" name="Text Box 21">
              <a:extLst>
                <a:ext uri="{FF2B5EF4-FFF2-40B4-BE49-F238E27FC236}">
                  <a16:creationId xmlns:a16="http://schemas.microsoft.com/office/drawing/2014/main" id="{9345F667-DF87-45E7-88C0-38772B7640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151" y="1744129"/>
              <a:ext cx="6858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3" name="Text Box 22">
              <a:extLst>
                <a:ext uri="{FF2B5EF4-FFF2-40B4-BE49-F238E27FC236}">
                  <a16:creationId xmlns:a16="http://schemas.microsoft.com/office/drawing/2014/main" id="{F071F849-3DE8-49AE-B3D0-5A2BB973B6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0551" y="1425042"/>
              <a:ext cx="5334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4" name="Text Box 25">
              <a:extLst>
                <a:ext uri="{FF2B5EF4-FFF2-40B4-BE49-F238E27FC236}">
                  <a16:creationId xmlns:a16="http://schemas.microsoft.com/office/drawing/2014/main" id="{25D1BBD1-148D-41F7-A038-B51C518724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8755" y="2167362"/>
              <a:ext cx="838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00</a:t>
              </a:r>
            </a:p>
          </p:txBody>
        </p:sp>
        <p:sp>
          <p:nvSpPr>
            <p:cNvPr id="15" name="Text Box 26">
              <a:extLst>
                <a:ext uri="{FF2B5EF4-FFF2-40B4-BE49-F238E27FC236}">
                  <a16:creationId xmlns:a16="http://schemas.microsoft.com/office/drawing/2014/main" id="{D07F6349-3E1C-4CC1-8462-3015C3227E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3351" y="1425042"/>
              <a:ext cx="3048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7" name="Text Box 56">
              <a:extLst>
                <a:ext uri="{FF2B5EF4-FFF2-40B4-BE49-F238E27FC236}">
                  <a16:creationId xmlns:a16="http://schemas.microsoft.com/office/drawing/2014/main" id="{00E24D41-3A9D-4A1C-A9F2-D550F2970F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314" y="1324818"/>
              <a:ext cx="45209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57">
              <a:extLst>
                <a:ext uri="{FF2B5EF4-FFF2-40B4-BE49-F238E27FC236}">
                  <a16:creationId xmlns:a16="http://schemas.microsoft.com/office/drawing/2014/main" id="{5596BBAD-3A4C-4476-A9E9-4B47335444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417" y="1735702"/>
              <a:ext cx="585729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BF2A3EC-8106-4984-B3C8-9917C3446B97}"/>
              </a:ext>
            </a:extLst>
          </p:cNvPr>
          <p:cNvGrpSpPr/>
          <p:nvPr/>
        </p:nvGrpSpPr>
        <p:grpSpPr>
          <a:xfrm>
            <a:off x="5295902" y="905929"/>
            <a:ext cx="2063201" cy="1746784"/>
            <a:chOff x="5295902" y="905929"/>
            <a:chExt cx="2063201" cy="1746784"/>
          </a:xfrm>
        </p:grpSpPr>
        <p:sp>
          <p:nvSpPr>
            <p:cNvPr id="19" name="Text Box 4">
              <a:extLst>
                <a:ext uri="{FF2B5EF4-FFF2-40B4-BE49-F238E27FC236}">
                  <a16:creationId xmlns:a16="http://schemas.microsoft.com/office/drawing/2014/main" id="{835CFDF4-FCF9-4661-8A80-B83B59DD7F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5902" y="905929"/>
              <a:ext cx="1219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26345</a:t>
              </a:r>
            </a:p>
          </p:txBody>
        </p:sp>
        <p:sp>
          <p:nvSpPr>
            <p:cNvPr id="20" name="Line 5">
              <a:extLst>
                <a:ext uri="{FF2B5EF4-FFF2-40B4-BE49-F238E27FC236}">
                  <a16:creationId xmlns:a16="http://schemas.microsoft.com/office/drawing/2014/main" id="{A0BBC97E-AF47-4E87-84EA-9A9F19F8AC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91302" y="1820329"/>
              <a:ext cx="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" name="Group 6">
              <a:extLst>
                <a:ext uri="{FF2B5EF4-FFF2-40B4-BE49-F238E27FC236}">
                  <a16:creationId xmlns:a16="http://schemas.microsoft.com/office/drawing/2014/main" id="{826F686D-644E-4E7D-9AA2-BF2A498B79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24602" y="929742"/>
              <a:ext cx="837447" cy="1195387"/>
              <a:chOff x="1032" y="1455"/>
              <a:chExt cx="720" cy="1200"/>
            </a:xfrm>
          </p:grpSpPr>
          <p:sp>
            <p:nvSpPr>
              <p:cNvPr id="22" name="Line 7">
                <a:extLst>
                  <a:ext uri="{FF2B5EF4-FFF2-40B4-BE49-F238E27FC236}">
                    <a16:creationId xmlns:a16="http://schemas.microsoft.com/office/drawing/2014/main" id="{13213090-97C3-4569-BAF3-C818564E69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0" y="1455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8">
                <a:extLst>
                  <a:ext uri="{FF2B5EF4-FFF2-40B4-BE49-F238E27FC236}">
                    <a16:creationId xmlns:a16="http://schemas.microsoft.com/office/drawing/2014/main" id="{D504CB8A-1859-460B-A016-8F544999CE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2" y="1899"/>
                <a:ext cx="72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Text Box 9">
              <a:extLst>
                <a:ext uri="{FF2B5EF4-FFF2-40B4-BE49-F238E27FC236}">
                  <a16:creationId xmlns:a16="http://schemas.microsoft.com/office/drawing/2014/main" id="{7E2247EC-89A8-4FFC-806B-1C3027CD48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62702" y="905929"/>
              <a:ext cx="9144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</a:t>
              </a:r>
            </a:p>
          </p:txBody>
        </p:sp>
        <p:sp>
          <p:nvSpPr>
            <p:cNvPr id="25" name="Text Box 10">
              <a:extLst>
                <a:ext uri="{FF2B5EF4-FFF2-40B4-BE49-F238E27FC236}">
                  <a16:creationId xmlns:a16="http://schemas.microsoft.com/office/drawing/2014/main" id="{DFB6B9F0-23B1-4D7F-8EC5-6EBFFACF62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14887" y="1327083"/>
              <a:ext cx="304800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26" name="Text Box 11">
              <a:extLst>
                <a:ext uri="{FF2B5EF4-FFF2-40B4-BE49-F238E27FC236}">
                  <a16:creationId xmlns:a16="http://schemas.microsoft.com/office/drawing/2014/main" id="{3CA45F10-6D5F-4F5D-9F0F-71D7F4E279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1010" y="1322975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27" name="Text Box 12">
              <a:extLst>
                <a:ext uri="{FF2B5EF4-FFF2-40B4-BE49-F238E27FC236}">
                  <a16:creationId xmlns:a16="http://schemas.microsoft.com/office/drawing/2014/main" id="{435CD95C-7ED1-4786-976A-14FFFC63AD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8405" y="1371600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28" name="Text Box 13">
              <a:extLst>
                <a:ext uri="{FF2B5EF4-FFF2-40B4-BE49-F238E27FC236}">
                  <a16:creationId xmlns:a16="http://schemas.microsoft.com/office/drawing/2014/main" id="{6942BF0F-0A35-44F2-9893-572A5307C2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29302" y="1744129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29" name="Text Box 14">
              <a:extLst>
                <a:ext uri="{FF2B5EF4-FFF2-40B4-BE49-F238E27FC236}">
                  <a16:creationId xmlns:a16="http://schemas.microsoft.com/office/drawing/2014/main" id="{A5DB5F66-B587-43D3-AD45-906BAE8A2A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38852" y="1758416"/>
              <a:ext cx="3429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30" name="Text Box 15">
              <a:extLst>
                <a:ext uri="{FF2B5EF4-FFF2-40B4-BE49-F238E27FC236}">
                  <a16:creationId xmlns:a16="http://schemas.microsoft.com/office/drawing/2014/main" id="{D5E1A7C6-9E38-446D-9248-4948838914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25703" y="1385887"/>
              <a:ext cx="5334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1" name="Text Box 16">
              <a:extLst>
                <a:ext uri="{FF2B5EF4-FFF2-40B4-BE49-F238E27FC236}">
                  <a16:creationId xmlns:a16="http://schemas.microsoft.com/office/drawing/2014/main" id="{E699AA5E-792B-4D8D-9DCE-7C1BA2AE04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29302" y="2125129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2" name="Text Box 17">
              <a:extLst>
                <a:ext uri="{FF2B5EF4-FFF2-40B4-BE49-F238E27FC236}">
                  <a16:creationId xmlns:a16="http://schemas.microsoft.com/office/drawing/2014/main" id="{8AC115AB-958D-49FE-A872-3BDA6A1CA6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84649" y="1394275"/>
              <a:ext cx="3048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33" name="Text Box 31">
              <a:extLst>
                <a:ext uri="{FF2B5EF4-FFF2-40B4-BE49-F238E27FC236}">
                  <a16:creationId xmlns:a16="http://schemas.microsoft.com/office/drawing/2014/main" id="{DB3D1043-E73B-4804-87D8-D3DB804EBE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6327" y="1737949"/>
              <a:ext cx="424764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34" name="Rectangle 34">
              <a:extLst>
                <a:ext uri="{FF2B5EF4-FFF2-40B4-BE49-F238E27FC236}">
                  <a16:creationId xmlns:a16="http://schemas.microsoft.com/office/drawing/2014/main" id="{35AB49B1-23EB-4FC1-AEC1-AC324E21E2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9951" y="1325028"/>
              <a:ext cx="5334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5" name="Text Box 35">
              <a:extLst>
                <a:ext uri="{FF2B5EF4-FFF2-40B4-BE49-F238E27FC236}">
                  <a16:creationId xmlns:a16="http://schemas.microsoft.com/office/drawing/2014/main" id="{7C872C2F-77A7-4B10-88F1-16358B4BDA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46500" y="2133600"/>
              <a:ext cx="4572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36" name="Text Box 27">
            <a:extLst>
              <a:ext uri="{FF2B5EF4-FFF2-40B4-BE49-F238E27FC236}">
                <a16:creationId xmlns:a16="http://schemas.microsoft.com/office/drawing/2014/main" id="{A35E890F-D16F-4CF7-A4DC-94E8E3DF1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4400" y="2904632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26345 : 35 = 752 (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558C35A-A278-4DC4-A609-E42B4D201D27}"/>
              </a:ext>
            </a:extLst>
          </p:cNvPr>
          <p:cNvSpPr txBox="1"/>
          <p:nvPr/>
        </p:nvSpPr>
        <p:spPr>
          <a:xfrm>
            <a:off x="1677153" y="3736400"/>
            <a:ext cx="5749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274FF2A-B442-4F5A-A7A5-C5CB18BC02C3}"/>
              </a:ext>
            </a:extLst>
          </p:cNvPr>
          <p:cNvSpPr txBox="1"/>
          <p:nvPr/>
        </p:nvSpPr>
        <p:spPr>
          <a:xfrm>
            <a:off x="457950" y="4574161"/>
            <a:ext cx="84574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762113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219F22-45F3-4C21-932F-25FCEDFAF3BD}"/>
              </a:ext>
            </a:extLst>
          </p:cNvPr>
          <p:cNvSpPr txBox="1"/>
          <p:nvPr/>
        </p:nvSpPr>
        <p:spPr>
          <a:xfrm>
            <a:off x="343275" y="762000"/>
            <a:ext cx="84574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 Box 14">
            <a:extLst>
              <a:ext uri="{FF2B5EF4-FFF2-40B4-BE49-F238E27FC236}">
                <a16:creationId xmlns:a16="http://schemas.microsoft.com/office/drawing/2014/main" id="{D7278B59-CBEF-4D3B-B1F1-8DEE0F0D5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75" y="2115266"/>
            <a:ext cx="8839200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- Khi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thực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hiện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chia ta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1: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Đặt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2: Chia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từ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trái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sang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phải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.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Mỗi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lần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chia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đều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ba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bước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: chia,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trừ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</a:rPr>
              <a:t>nhẩm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68659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3257550" y="1524000"/>
            <a:ext cx="4400550" cy="3124200"/>
          </a:xfrm>
        </p:spPr>
        <p:txBody>
          <a:bodyPr/>
          <a:lstStyle/>
          <a:p>
            <a:pPr eaLnBrk="1" hangingPunct="1"/>
            <a:br>
              <a:rPr lang="en-US" sz="405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sz="405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3829050" y="2514600"/>
            <a:ext cx="4229100" cy="854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950" b="1" dirty="0">
                <a:solidFill>
                  <a:srgbClr val="333399"/>
                </a:solidFill>
                <a:latin typeface="Times New Roman" panose="02020603050405020304" pitchFamily="18" charset="0"/>
              </a:rPr>
              <a:t>LUYỆN TẬP</a:t>
            </a:r>
            <a:endParaRPr lang="vi-VN" sz="4950" b="1" dirty="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79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ambria-Calibri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</TotalTime>
  <Words>761</Words>
  <Application>Microsoft Office PowerPoint</Application>
  <PresentationFormat>On-screen Show (4:3)</PresentationFormat>
  <Paragraphs>156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VNI-Zap</vt:lpstr>
      <vt:lpstr>2_Office Theme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AutoBVT</dc:creator>
  <cp:lastModifiedBy>ADMIN</cp:lastModifiedBy>
  <cp:revision>116</cp:revision>
  <dcterms:created xsi:type="dcterms:W3CDTF">2017-11-30T21:04:10Z</dcterms:created>
  <dcterms:modified xsi:type="dcterms:W3CDTF">2021-12-11T09:12:31Z</dcterms:modified>
</cp:coreProperties>
</file>