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82" r:id="rId3"/>
    <p:sldId id="283" r:id="rId4"/>
    <p:sldId id="279" r:id="rId5"/>
    <p:sldId id="275" r:id="rId6"/>
    <p:sldId id="273" r:id="rId7"/>
    <p:sldId id="276" r:id="rId8"/>
    <p:sldId id="277" r:id="rId9"/>
    <p:sldId id="260" r:id="rId10"/>
    <p:sldId id="261" r:id="rId11"/>
    <p:sldId id="262" r:id="rId12"/>
    <p:sldId id="263" r:id="rId13"/>
    <p:sldId id="264" r:id="rId14"/>
    <p:sldId id="266" r:id="rId15"/>
  </p:sldIdLst>
  <p:sldSz cx="12161838" cy="6858000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00"/>
    <a:srgbClr val="CC3300"/>
    <a:srgbClr val="FFFFFF"/>
    <a:srgbClr val="FF66FF"/>
    <a:srgbClr val="FFFF00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474" y="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ADFF8-9D07-4E01-9063-E6F1A1CBF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39397-7801-45C9-B3E2-24D16C30CC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C37217-536B-4E95-92B9-CC9E55F574BD}" type="datetimeFigureOut">
              <a:rPr lang="en-US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C4DAA6-E94B-44F1-A49B-086B6A95AD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A0C7E8-E508-43AD-98EC-4EF0DBDEF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DA5D5-6CE6-44BE-93EC-D2477290FD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36D1A-0869-415C-9B6B-1558100F6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346CCF-30A3-4614-AB8A-A50BD41CE8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750DE0A-AD13-42CE-83A6-05CA398BD1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0ED21CD-551F-48CF-B85C-297400DCE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C142B13-8821-4A32-A0D1-85C663A44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D25546-135D-435E-8527-5799EE721C8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C1403B0-5A18-4B97-990E-9363B0C77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95C9FAB-DACC-458B-8B0D-865FEFB2D5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AC16CC5-6677-4751-BB32-B5EA96406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518629-9F6C-4E9E-8295-8E6B0AE63B9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28CF7-E4A5-4E93-A6CA-8938146B2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6F8E4-DD5C-4075-B948-AF9D285E2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56CD1C-B770-4F89-8CCF-F662ADFDD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957C4-BA97-4F88-B95D-AE554529B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2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84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77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51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5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87809-6E8A-4BAB-BCCB-9B39A18DF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E5B4C5-D0AA-4C96-AAE3-DEAE94CC3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0A069-BB95-49E1-8507-58D7CA790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7A9BA-F5CC-48CB-BE72-E16BEEE0A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33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AEBB7-E7D6-4534-9DEB-E232F548C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FA879-F273-4456-BA4C-5339DFE34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641CA-0B0D-48D8-9EDD-2C6BE3350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65D98-BE68-4043-A162-9B5B23823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8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E83DCB-3C10-4D5D-8C00-802E0AB7A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97EE91-1125-486B-8A11-DA5F624DA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017862-E7F6-4326-BB2A-2819F5630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3318C-6DA0-47CD-BC75-684F46689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20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C436C2-306E-4ABA-BEA5-060C99207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DD2D96-82D3-4E4D-8D85-DC38020B8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BEDC5A-B913-4F86-8671-55189B1D9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41768-D982-4674-8465-DD3EFEEFB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50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00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89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28CF7-E4A5-4E93-A6CA-8938146B2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6F8E4-DD5C-4075-B948-AF9D285E2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56CD1C-B770-4F89-8CCF-F662ADFDD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957C4-BA97-4F88-B95D-AE554529B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47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556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84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255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8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990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24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83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9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55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6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75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513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7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8076B6-AE0E-44A0-8766-6549E8FF6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82320-10A6-4054-BC00-255CC644A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EB091-7CDE-4BB7-B06D-40BAAFE37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5A4B-886E-4FAE-B0E5-DE63DE762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99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621A7-4D0D-4431-BD27-D6C1E2C0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EE467-D854-4CA9-997D-46548580B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7BEDF-1CAD-4C58-ACA6-586A4311A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0690F-D6AB-4952-A5C1-D48E7D58F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69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FDDDF-E029-4B33-8D41-99A88175E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5F7D37-A563-4134-B63E-0B32A17AD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3C13F1-C437-4DE8-81C3-7D71A6501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FD404-5006-4F3C-A6E4-D1F133074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44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276FB3-E05C-425B-AD91-AE2A78118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4D2B1A-0146-47E6-A8E5-DA06B97F7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208CED-9AF8-4318-89FD-13186B3CB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1B931-6883-404C-9717-6A01849A3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98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40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6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00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67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C8E09D-40F2-4EEE-BF28-E69DEDD8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4638"/>
            <a:ext cx="10945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36CA51-3C4F-4FA3-880E-8CF54277B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600200"/>
            <a:ext cx="10945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66FBD3-6AC4-4D0F-B429-55E588E82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5225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132AF1-4BE3-448A-BC57-40F5ED065D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075" y="6245225"/>
            <a:ext cx="3849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6D2C4C-3629-45B1-A436-248BA84D7C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245225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3A51F-8C76-40AA-96A8-7D7AE3E203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81" r:id="rId4"/>
    <p:sldLayoutId id="2147483680" r:id="rId5"/>
    <p:sldLayoutId id="2147483679" r:id="rId6"/>
    <p:sldLayoutId id="2147483678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87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77" r:id="rId25"/>
    <p:sldLayoutId id="2147483676" r:id="rId26"/>
    <p:sldLayoutId id="2147483675" r:id="rId27"/>
    <p:sldLayoutId id="2147483674" r:id="rId28"/>
    <p:sldLayoutId id="2147483672" r:id="rId29"/>
    <p:sldLayoutId id="2147483671" r:id="rId30"/>
    <p:sldLayoutId id="2147483670" r:id="rId31"/>
    <p:sldLayoutId id="2147483663" r:id="rId32"/>
    <p:sldLayoutId id="2147483662" r:id="rId33"/>
    <p:sldLayoutId id="2147483661" r:id="rId34"/>
    <p:sldLayoutId id="2147483660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333F8-300D-453E-8066-E24A2765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E6973-51A9-4749-B367-F8DCD7584056}"/>
              </a:ext>
            </a:extLst>
          </p:cNvPr>
          <p:cNvSpPr txBox="1"/>
          <p:nvPr/>
        </p:nvSpPr>
        <p:spPr>
          <a:xfrm>
            <a:off x="2232819" y="1305342"/>
            <a:ext cx="769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Luyện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từ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và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endParaRPr lang="en-US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kể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Ai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làm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gì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vi-VN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07BBEF-8EEE-43E0-993B-780AEAC34962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DE0F4A-8051-4B2E-ACFE-DE702A23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17CE1E6-0ABD-4CB9-A02D-AC911CC0282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582" name="AutoShape 6">
            <a:extLst>
              <a:ext uri="{FF2B5EF4-FFF2-40B4-BE49-F238E27FC236}">
                <a16:creationId xmlns:a16="http://schemas.microsoft.com/office/drawing/2014/main" id="{CA19B03C-A8E5-4A62-94EF-353D285AE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714500"/>
            <a:ext cx="11186319" cy="3429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kể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Ai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?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thường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gồm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hai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: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-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thứ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nhất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chủ</a:t>
            </a:r>
            <a:r>
              <a:rPr lang="en-US" sz="4000" b="1" u="sng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ngữ</a:t>
            </a:r>
            <a:endParaRPr lang="en-US" sz="4000" b="1" u="sng" dirty="0">
              <a:solidFill>
                <a:schemeClr val="accent6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                  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trả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: Ai (con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cái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) ?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-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thứ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hai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vị</a:t>
            </a:r>
            <a:r>
              <a:rPr lang="en-US" sz="4000" b="1" u="sng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ngữ</a:t>
            </a:r>
            <a:r>
              <a:rPr lang="en-US" sz="4000" u="sng" dirty="0">
                <a:solidFill>
                  <a:schemeClr val="accent6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 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trả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: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Làm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?</a:t>
            </a:r>
          </a:p>
        </p:txBody>
      </p:sp>
      <p:sp>
        <p:nvSpPr>
          <p:cNvPr id="24585" name="WordArt 9">
            <a:extLst>
              <a:ext uri="{FF2B5EF4-FFF2-40B4-BE49-F238E27FC236}">
                <a16:creationId xmlns:a16="http://schemas.microsoft.com/office/drawing/2014/main" id="{9919FA3A-9457-4657-8B44-4C3AD569B8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0419">
            <a:off x="969675" y="543091"/>
            <a:ext cx="2913063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DDE319-E524-407C-AA75-608177DA68D9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8D8A04-3EE9-4A9D-BD8E-C872CFB9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E76501-E4DD-4B5A-B7D9-CD2A6FE32F94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606" name="Text Box 6">
            <a:extLst>
              <a:ext uri="{FF2B5EF4-FFF2-40B4-BE49-F238E27FC236}">
                <a16:creationId xmlns:a16="http://schemas.microsoft.com/office/drawing/2014/main" id="{9D413181-3EE4-424F-97BE-A7D77D15A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85" y="377606"/>
            <a:ext cx="354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10E2FE7C-9CFF-426A-B30A-2D1CA964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2" y="1107856"/>
            <a:ext cx="119586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Cha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móm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mành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endParaRPr lang="en-US" sz="36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16A11-05F2-4B5C-8D07-75AECD4C5B26}"/>
              </a:ext>
            </a:extLst>
          </p:cNvPr>
          <p:cNvCxnSpPr/>
          <p:nvPr/>
        </p:nvCxnSpPr>
        <p:spPr>
          <a:xfrm>
            <a:off x="8900319" y="2438400"/>
            <a:ext cx="28948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4576F0-708D-4297-AE3B-57F2B8742CED}"/>
              </a:ext>
            </a:extLst>
          </p:cNvPr>
          <p:cNvCxnSpPr>
            <a:cxnSpLocks/>
          </p:cNvCxnSpPr>
          <p:nvPr/>
        </p:nvCxnSpPr>
        <p:spPr>
          <a:xfrm>
            <a:off x="412285" y="3124200"/>
            <a:ext cx="74974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E5B819-EBCF-49F3-BBC7-39E7BC2E199B}"/>
              </a:ext>
            </a:extLst>
          </p:cNvPr>
          <p:cNvCxnSpPr>
            <a:cxnSpLocks/>
          </p:cNvCxnSpPr>
          <p:nvPr/>
        </p:nvCxnSpPr>
        <p:spPr>
          <a:xfrm>
            <a:off x="8138319" y="31242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38E1B6-9A35-4E57-A76E-CB74CC3D3ABB}"/>
              </a:ext>
            </a:extLst>
          </p:cNvPr>
          <p:cNvCxnSpPr>
            <a:cxnSpLocks/>
          </p:cNvCxnSpPr>
          <p:nvPr/>
        </p:nvCxnSpPr>
        <p:spPr>
          <a:xfrm>
            <a:off x="412285" y="3657600"/>
            <a:ext cx="96310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17FD97-009D-4BF1-9F09-575318159E98}"/>
              </a:ext>
            </a:extLst>
          </p:cNvPr>
          <p:cNvCxnSpPr>
            <a:cxnSpLocks/>
          </p:cNvCxnSpPr>
          <p:nvPr/>
        </p:nvCxnSpPr>
        <p:spPr>
          <a:xfrm>
            <a:off x="10424319" y="3631324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BFA5F9-6CFC-46BD-BDCE-4FCD4E3166DF}"/>
              </a:ext>
            </a:extLst>
          </p:cNvPr>
          <p:cNvCxnSpPr>
            <a:cxnSpLocks/>
          </p:cNvCxnSpPr>
          <p:nvPr/>
        </p:nvCxnSpPr>
        <p:spPr>
          <a:xfrm>
            <a:off x="412285" y="4191000"/>
            <a:ext cx="11382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F98E266-DC72-4B44-8802-3810477A1872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1A583A-0AA1-4F92-94AC-CE952A814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E2619C-E19F-4B3A-9C34-DD2F8B301A6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629" name="Text Box 5">
            <a:extLst>
              <a:ext uri="{FF2B5EF4-FFF2-40B4-BE49-F238E27FC236}">
                <a16:creationId xmlns:a16="http://schemas.microsoft.com/office/drawing/2014/main" id="{5BF7D6C6-319C-481F-B465-21CD3C54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465829"/>
            <a:ext cx="1165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Cha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tôi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 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làm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cho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tôi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chiếc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chổi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để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quét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nhà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quét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sân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.</a:t>
            </a:r>
            <a:r>
              <a:rPr lang="en-US" sz="2800" dirty="0">
                <a:solidFill>
                  <a:schemeClr val="accent6"/>
                </a:solidFill>
                <a:latin typeface="Arial" charset="0"/>
              </a:rPr>
              <a:t> 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8DB487B3-49FD-498D-AE82-A9F2D062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58" y="4955175"/>
            <a:ext cx="11858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Chị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tôi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 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đan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nón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lại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biết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đan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mành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và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làn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xuất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khẩu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.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89C65B37-68BE-4093-BE5D-57904F1D5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3263"/>
            <a:ext cx="120919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 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đựng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hạt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giống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đầy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móm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treo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lên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gác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để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gieo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cấy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chemeClr val="accent6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mùa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sau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. </a:t>
            </a:r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E5F52AEC-4B60-4D14-BEE8-E1643BADD5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2705" y="1513904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B1676B38-CF29-4CA3-A835-C9646CD9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643" y="1984706"/>
            <a:ext cx="811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D5CF07BC-2BFC-4F3B-BD1A-51F617EF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01" y="1920357"/>
            <a:ext cx="809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633A9A1C-AFDC-40DA-B48F-BE1FAD0F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346075"/>
            <a:ext cx="1155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287595-6138-42B8-AA43-780161AF52C1}"/>
              </a:ext>
            </a:extLst>
          </p:cNvPr>
          <p:cNvCxnSpPr>
            <a:cxnSpLocks/>
          </p:cNvCxnSpPr>
          <p:nvPr/>
        </p:nvCxnSpPr>
        <p:spPr>
          <a:xfrm>
            <a:off x="329399" y="1945794"/>
            <a:ext cx="1323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5C4249-24BD-466D-B335-0F9ACC420334}"/>
              </a:ext>
            </a:extLst>
          </p:cNvPr>
          <p:cNvCxnSpPr>
            <a:cxnSpLocks/>
          </p:cNvCxnSpPr>
          <p:nvPr/>
        </p:nvCxnSpPr>
        <p:spPr>
          <a:xfrm>
            <a:off x="2040136" y="1933960"/>
            <a:ext cx="7590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4581FB-0BA7-4957-B00B-4827542CA546}"/>
              </a:ext>
            </a:extLst>
          </p:cNvPr>
          <p:cNvCxnSpPr>
            <a:cxnSpLocks/>
          </p:cNvCxnSpPr>
          <p:nvPr/>
        </p:nvCxnSpPr>
        <p:spPr>
          <a:xfrm>
            <a:off x="2040136" y="2000446"/>
            <a:ext cx="7590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2">
            <a:extLst>
              <a:ext uri="{FF2B5EF4-FFF2-40B4-BE49-F238E27FC236}">
                <a16:creationId xmlns:a16="http://schemas.microsoft.com/office/drawing/2014/main" id="{F645C51B-FAFB-4E28-B176-A8CFBCC153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6313" y="3051662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1D98AA07-CD7D-48A5-B3D2-5CD941C1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590" y="3518332"/>
            <a:ext cx="811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823C7E8D-6A68-4419-9BF6-2D6DE8A5C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71" y="3553694"/>
            <a:ext cx="809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8E5DFF-FD45-495C-889D-7303A4901656}"/>
              </a:ext>
            </a:extLst>
          </p:cNvPr>
          <p:cNvCxnSpPr>
            <a:cxnSpLocks/>
          </p:cNvCxnSpPr>
          <p:nvPr/>
        </p:nvCxnSpPr>
        <p:spPr>
          <a:xfrm>
            <a:off x="195003" y="3489346"/>
            <a:ext cx="628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B6C2B6-273C-41B6-89CB-6EEFA4178B45}"/>
              </a:ext>
            </a:extLst>
          </p:cNvPr>
          <p:cNvCxnSpPr>
            <a:cxnSpLocks/>
          </p:cNvCxnSpPr>
          <p:nvPr/>
        </p:nvCxnSpPr>
        <p:spPr>
          <a:xfrm flipV="1">
            <a:off x="1204119" y="3489346"/>
            <a:ext cx="9601200" cy="136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3B8B8B-CE1D-436C-B40D-F4171FBA3BFC}"/>
              </a:ext>
            </a:extLst>
          </p:cNvPr>
          <p:cNvCxnSpPr>
            <a:cxnSpLocks/>
          </p:cNvCxnSpPr>
          <p:nvPr/>
        </p:nvCxnSpPr>
        <p:spPr>
          <a:xfrm>
            <a:off x="1201113" y="3553694"/>
            <a:ext cx="9604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12">
            <a:extLst>
              <a:ext uri="{FF2B5EF4-FFF2-40B4-BE49-F238E27FC236}">
                <a16:creationId xmlns:a16="http://schemas.microsoft.com/office/drawing/2014/main" id="{8DFE1002-D213-49BB-93A8-F7E81807C0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935" y="5032602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DAFB93FC-9F9F-49F1-9CC3-55B1E1932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873" y="5503404"/>
            <a:ext cx="811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7BAD5BBB-51C6-48D7-B5D5-CE83D06A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31" y="5439055"/>
            <a:ext cx="809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9A5079-6D10-439F-9685-15A30504D8A8}"/>
              </a:ext>
            </a:extLst>
          </p:cNvPr>
          <p:cNvCxnSpPr>
            <a:cxnSpLocks/>
          </p:cNvCxnSpPr>
          <p:nvPr/>
        </p:nvCxnSpPr>
        <p:spPr>
          <a:xfrm>
            <a:off x="78629" y="5464492"/>
            <a:ext cx="1323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ACC214-FB6E-48D9-872A-2EDEFDE19986}"/>
              </a:ext>
            </a:extLst>
          </p:cNvPr>
          <p:cNvCxnSpPr>
            <a:cxnSpLocks/>
          </p:cNvCxnSpPr>
          <p:nvPr/>
        </p:nvCxnSpPr>
        <p:spPr>
          <a:xfrm>
            <a:off x="1789366" y="5452658"/>
            <a:ext cx="9701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78551F-5A66-4593-BDE4-4477B21CACBF}"/>
              </a:ext>
            </a:extLst>
          </p:cNvPr>
          <p:cNvCxnSpPr>
            <a:cxnSpLocks/>
          </p:cNvCxnSpPr>
          <p:nvPr/>
        </p:nvCxnSpPr>
        <p:spPr>
          <a:xfrm>
            <a:off x="1789366" y="5519144"/>
            <a:ext cx="9701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43" grpId="0"/>
      <p:bldP spid="26644" grpId="0"/>
      <p:bldP spid="26" grpId="0" animBg="1"/>
      <p:bldP spid="27" grpId="0"/>
      <p:bldP spid="28" grpId="0"/>
      <p:bldP spid="35" grpId="0" animBg="1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94159FC-D641-4312-ADA9-F719856167E0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D132F0-B9D7-403D-81C5-A04A10B4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0FEE05C-15C5-45FE-99E1-06469E2D41D9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56" name="Text Box 8">
            <a:extLst>
              <a:ext uri="{FF2B5EF4-FFF2-40B4-BE49-F238E27FC236}">
                <a16:creationId xmlns:a16="http://schemas.microsoft.com/office/drawing/2014/main" id="{BB62EADA-56F7-481B-9E9C-4A0FA303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2570162"/>
            <a:ext cx="932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- Thực hiện vào Vở  trong thời gian 5 phút.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0B7008F-8059-4EFD-B708-FF8CBCAD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304925"/>
            <a:ext cx="111490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577171F-38CD-4781-84F9-D6D7CD95B60D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57855D-D06A-4BDF-8106-DCFA388D1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36B6CBC-CC96-460A-92EF-96E64B70A2A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702" name="AutoShape 6">
            <a:extLst>
              <a:ext uri="{FF2B5EF4-FFF2-40B4-BE49-F238E27FC236}">
                <a16:creationId xmlns:a16="http://schemas.microsoft.com/office/drawing/2014/main" id="{1E999176-634E-4B56-BEBE-803FD8BB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" y="1752600"/>
            <a:ext cx="11147425" cy="2438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kể </a:t>
            </a:r>
            <a:r>
              <a:rPr lang="en-US" sz="2800" b="1">
                <a:solidFill>
                  <a:srgbClr val="FF0000"/>
                </a:solidFill>
              </a:rPr>
              <a:t>Ai làm gì ?</a:t>
            </a:r>
            <a:r>
              <a:rPr lang="en-US" sz="2800">
                <a:solidFill>
                  <a:srgbClr val="FF0000"/>
                </a:solidFill>
              </a:rPr>
              <a:t> thường gồm hai bộ phận: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- Bộ phận thứ nhất là </a:t>
            </a:r>
            <a:r>
              <a:rPr lang="en-US" sz="2800" b="1" u="sng">
                <a:solidFill>
                  <a:srgbClr val="FF0000"/>
                </a:solidFill>
              </a:rPr>
              <a:t>chủ ngữ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                   trả lời cho câu hỏi: </a:t>
            </a:r>
            <a:r>
              <a:rPr lang="en-US" sz="2800"/>
              <a:t>Ai (con gì, cái gì) ?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- Bộ phận thứ hai là </a:t>
            </a:r>
            <a:r>
              <a:rPr lang="en-US" sz="2800" b="1" u="sng">
                <a:solidFill>
                  <a:srgbClr val="FF0000"/>
                </a:solidFill>
              </a:rPr>
              <a:t>vị ngữ</a:t>
            </a:r>
            <a:r>
              <a:rPr lang="en-US" sz="2800" u="sng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  trả lời cho câu hỏi : </a:t>
            </a:r>
            <a:r>
              <a:rPr lang="en-US" sz="2800"/>
              <a:t>Làm gì ?</a:t>
            </a:r>
          </a:p>
        </p:txBody>
      </p:sp>
      <p:sp>
        <p:nvSpPr>
          <p:cNvPr id="29703" name="WordArt 7">
            <a:extLst>
              <a:ext uri="{FF2B5EF4-FFF2-40B4-BE49-F238E27FC236}">
                <a16:creationId xmlns:a16="http://schemas.microsoft.com/office/drawing/2014/main" id="{B6ACBCA1-C107-464C-9D6C-D1047CFFB9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0419">
            <a:off x="1083468" y="989012"/>
            <a:ext cx="2913063" cy="566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5FBFD7BF-5654-448D-AF49-FB0666DF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33263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4023519" y="2767012"/>
            <a:ext cx="7162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KHỞI ĐỘNG</a:t>
            </a:r>
            <a:endParaRPr lang="vi-V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647048D-A210-43A1-B309-744721C92AEB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379E44-F792-46DE-A125-3CE8BC5F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79149A3-EC3D-4196-A4B3-BD5B4923A62C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9B10FB3-473F-44D2-B3B6-9D5588FE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428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 kể còn gọi là câu</a:t>
            </a:r>
            <a:r>
              <a:rPr lang="en-US" alt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b="1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645D8-E6A8-4FCA-9582-64CCC71B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749425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Câu khiến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C3A1-E9F1-4EFE-972A-7DDFF0FE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01650"/>
            <a:ext cx="869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cảm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2ADEB-B450-4358-82B9-CF56F828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85850"/>
            <a:ext cx="8691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trần thuật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374E71-5D20-4B4C-995A-63FB4C57A4C8}"/>
              </a:ext>
            </a:extLst>
          </p:cNvPr>
          <p:cNvSpPr/>
          <p:nvPr/>
        </p:nvSpPr>
        <p:spPr>
          <a:xfrm>
            <a:off x="504825" y="1173163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28307-E75D-462D-8D65-472B4999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395538"/>
            <a:ext cx="8943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Câu kể là những câu dùng để:</a:t>
            </a:r>
            <a:endParaRPr lang="vi-VN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76230-E604-4EBE-BF3E-49B83E46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981325"/>
            <a:ext cx="894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Kể, tả hoặc giới thiệu về sự vật, sự việc.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5E1F8-A505-4D04-B5B1-88F1DBB8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3563938"/>
            <a:ext cx="1013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lên ý kiến hoặc tâm tư, tình cảm của mỗi người.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355F-F25C-4652-85EE-CA83ACCA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148138"/>
            <a:ext cx="8815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ý trên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2233BC-370D-450D-A2CC-75E343B97434}"/>
              </a:ext>
            </a:extLst>
          </p:cNvPr>
          <p:cNvSpPr/>
          <p:nvPr/>
        </p:nvSpPr>
        <p:spPr>
          <a:xfrm>
            <a:off x="514350" y="4186238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12A27-3F0D-49AD-98CB-9875F41B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4625975"/>
            <a:ext cx="4806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Cuối câu kể có dấu</a:t>
            </a:r>
            <a:endParaRPr lang="vi-VN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2FBDA9-C487-4F43-8058-0BD0D740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105400"/>
            <a:ext cx="4471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94739-8149-44F2-82C9-A9B2EE0D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561013"/>
            <a:ext cx="550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75F112-0593-44BD-A691-D8944107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80125"/>
            <a:ext cx="547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Dấu chấm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F9A87F-C048-4BDD-913E-F9E42F34183C}"/>
              </a:ext>
            </a:extLst>
          </p:cNvPr>
          <p:cNvSpPr/>
          <p:nvPr/>
        </p:nvSpPr>
        <p:spPr>
          <a:xfrm>
            <a:off x="304800" y="6121400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20" grpId="0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1ECA12-FDB3-4305-B84F-97DFD4E8B3E9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4330E6-7B40-4309-95F4-44BDECE9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05B24-B6CC-4369-BA13-C00A2EF45594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2" name="Text Box 6">
            <a:extLst>
              <a:ext uri="{FF2B5EF4-FFF2-40B4-BE49-F238E27FC236}">
                <a16:creationId xmlns:a16="http://schemas.microsoft.com/office/drawing/2014/main" id="{BFC0D99D-0B24-425F-AD18-6FCF8F3EA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" y="666750"/>
            <a:ext cx="3589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  <a:r>
              <a:rPr lang="en-US" altLang="en-US" sz="4000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EC2832A0-B863-45E2-8B17-AF09C99F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9" y="1295400"/>
            <a:ext cx="4760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C4F5570B-C6B0-4374-BFCA-27FB89D2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" y="1790700"/>
            <a:ext cx="110474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khì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40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94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B4F6F6-E9A4-464C-A8A3-416B8E72B862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2B2D18-CEE3-41CB-BE06-19D5F0AED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7C1FDC7-BB64-404C-8B05-9A1FDFFDF76A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 Box 16">
            <a:extLst>
              <a:ext uri="{FF2B5EF4-FFF2-40B4-BE49-F238E27FC236}">
                <a16:creationId xmlns:a16="http://schemas.microsoft.com/office/drawing/2014/main" id="{9AF03482-0805-453B-A269-24703B12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99" y="3591718"/>
            <a:ext cx="114522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       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8968F-69DE-4DA9-80D6-8ECB136F5C12}"/>
              </a:ext>
            </a:extLst>
          </p:cNvPr>
          <p:cNvSpPr txBox="1"/>
          <p:nvPr/>
        </p:nvSpPr>
        <p:spPr>
          <a:xfrm>
            <a:off x="474663" y="1216086"/>
            <a:ext cx="109021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khì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9DDBF680-74C4-49D4-BC92-B4C156D5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9" y="577623"/>
            <a:ext cx="476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0F6E31D-7605-439B-A76F-EDB7D9105A2B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6AB0EF-F710-4541-8201-23CF48413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29B4DC-CEEA-41F4-821F-5F887859E217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 Box 9">
            <a:extLst>
              <a:ext uri="{FF2B5EF4-FFF2-40B4-BE49-F238E27FC236}">
                <a16:creationId xmlns:a16="http://schemas.microsoft.com/office/drawing/2014/main" id="{C749009F-8937-4D77-B879-46DC01DA7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65088"/>
            <a:ext cx="1013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om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A96E6-4ABA-4CE1-A255-84988650A429}"/>
              </a:ext>
            </a:extLst>
          </p:cNvPr>
          <p:cNvSpPr txBox="1"/>
          <p:nvPr/>
        </p:nvSpPr>
        <p:spPr>
          <a:xfrm>
            <a:off x="709613" y="1927572"/>
            <a:ext cx="49657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EDC41-AFEE-451C-9777-6E6F8B980941}"/>
              </a:ext>
            </a:extLst>
          </p:cNvPr>
          <p:cNvSpPr txBox="1"/>
          <p:nvPr/>
        </p:nvSpPr>
        <p:spPr>
          <a:xfrm>
            <a:off x="7196138" y="1860897"/>
            <a:ext cx="435768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4C61C-A850-46D4-AFE2-8A85023B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2827685"/>
            <a:ext cx="405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trâu ra cày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49127-3CED-4122-82CE-D6F4EFC4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6" y="2902297"/>
            <a:ext cx="405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087F5-9C83-4BE9-820C-946BDD195DE5}"/>
              </a:ext>
            </a:extLst>
          </p:cNvPr>
          <p:cNvSpPr txBox="1"/>
          <p:nvPr/>
        </p:nvSpPr>
        <p:spPr>
          <a:xfrm>
            <a:off x="912813" y="3276947"/>
            <a:ext cx="4052888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77C26-BECF-4A6C-9E92-7B43B37B3A15}"/>
              </a:ext>
            </a:extLst>
          </p:cNvPr>
          <p:cNvSpPr txBox="1"/>
          <p:nvPr/>
        </p:nvSpPr>
        <p:spPr>
          <a:xfrm>
            <a:off x="6588126" y="3351560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74238-4A3F-4812-973E-CF5AAC1A156B}"/>
              </a:ext>
            </a:extLst>
          </p:cNvPr>
          <p:cNvSpPr txBox="1"/>
          <p:nvPr/>
        </p:nvSpPr>
        <p:spPr>
          <a:xfrm>
            <a:off x="912813" y="3951635"/>
            <a:ext cx="40528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24830-4DB6-49FC-A501-C4A279DB962C}"/>
              </a:ext>
            </a:extLst>
          </p:cNvPr>
          <p:cNvSpPr txBox="1"/>
          <p:nvPr/>
        </p:nvSpPr>
        <p:spPr>
          <a:xfrm>
            <a:off x="6588126" y="4027835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BBE819-1CA1-431E-9AD3-41B112857E68}"/>
              </a:ext>
            </a:extLst>
          </p:cNvPr>
          <p:cNvSpPr txBox="1"/>
          <p:nvPr/>
        </p:nvSpPr>
        <p:spPr>
          <a:xfrm>
            <a:off x="912813" y="4472335"/>
            <a:ext cx="40528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84C20D-6C62-4E93-BEB7-E1FD5EE90753}"/>
              </a:ext>
            </a:extLst>
          </p:cNvPr>
          <p:cNvSpPr txBox="1"/>
          <p:nvPr/>
        </p:nvSpPr>
        <p:spPr>
          <a:xfrm>
            <a:off x="6588126" y="4546947"/>
            <a:ext cx="4052887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026A39-2F64-4D71-B83A-668E50E1E813}"/>
              </a:ext>
            </a:extLst>
          </p:cNvPr>
          <p:cNvSpPr txBox="1"/>
          <p:nvPr/>
        </p:nvSpPr>
        <p:spPr>
          <a:xfrm>
            <a:off x="912813" y="4846985"/>
            <a:ext cx="49657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EEF5C3-5A4E-48AC-9282-6C56F10CD9FB}"/>
              </a:ext>
            </a:extLst>
          </p:cNvPr>
          <p:cNvSpPr txBox="1"/>
          <p:nvPr/>
        </p:nvSpPr>
        <p:spPr>
          <a:xfrm>
            <a:off x="6588126" y="4923185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D0DD29-F416-49C3-8CBA-6C9D1F9824C0}"/>
              </a:ext>
            </a:extLst>
          </p:cNvPr>
          <p:cNvSpPr txBox="1"/>
          <p:nvPr/>
        </p:nvSpPr>
        <p:spPr>
          <a:xfrm>
            <a:off x="6588126" y="5297835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CB5BF0-0731-4889-8A0E-2AA1F1162A58}"/>
              </a:ext>
            </a:extLst>
          </p:cNvPr>
          <p:cNvSpPr txBox="1"/>
          <p:nvPr/>
        </p:nvSpPr>
        <p:spPr>
          <a:xfrm>
            <a:off x="912813" y="5312122"/>
            <a:ext cx="49657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5" name="Group 31">
            <a:extLst>
              <a:ext uri="{FF2B5EF4-FFF2-40B4-BE49-F238E27FC236}">
                <a16:creationId xmlns:a16="http://schemas.microsoft.com/office/drawing/2014/main" id="{A468AB32-E459-4DD3-9C13-3FD371169EFD}"/>
              </a:ext>
            </a:extLst>
          </p:cNvPr>
          <p:cNvGrpSpPr>
            <a:grpSpLocks/>
          </p:cNvGrpSpPr>
          <p:nvPr/>
        </p:nvGrpSpPr>
        <p:grpSpPr bwMode="auto">
          <a:xfrm>
            <a:off x="460376" y="1911697"/>
            <a:ext cx="11055350" cy="4056063"/>
            <a:chOff x="381000" y="2724997"/>
            <a:chExt cx="8312063" cy="405720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196E1A-0DB1-484C-A99A-B2147786D057}"/>
                </a:ext>
              </a:extLst>
            </p:cNvPr>
            <p:cNvCxnSpPr/>
            <p:nvPr/>
          </p:nvCxnSpPr>
          <p:spPr>
            <a:xfrm>
              <a:off x="4546580" y="2742465"/>
              <a:ext cx="32226" cy="403973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C2F4DF-0A02-4982-83B9-66EF0E3635A9}"/>
                </a:ext>
              </a:extLst>
            </p:cNvPr>
            <p:cNvCxnSpPr/>
            <p:nvPr/>
          </p:nvCxnSpPr>
          <p:spPr>
            <a:xfrm>
              <a:off x="463356" y="3549142"/>
              <a:ext cx="8229707" cy="15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234E1-BF2A-4AED-8038-B7DE3A53A534}"/>
                </a:ext>
              </a:extLst>
            </p:cNvPr>
            <p:cNvCxnSpPr/>
            <p:nvPr/>
          </p:nvCxnSpPr>
          <p:spPr>
            <a:xfrm>
              <a:off x="381000" y="2742465"/>
              <a:ext cx="830609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FB77CC-18F9-49B2-9510-4956C8338522}"/>
                </a:ext>
              </a:extLst>
            </p:cNvPr>
            <p:cNvCxnSpPr/>
            <p:nvPr/>
          </p:nvCxnSpPr>
          <p:spPr>
            <a:xfrm flipH="1">
              <a:off x="381000" y="2724997"/>
              <a:ext cx="25065" cy="405720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DE9B29-8BCC-4737-917D-9DAED8D56859}"/>
                </a:ext>
              </a:extLst>
            </p:cNvPr>
            <p:cNvCxnSpPr/>
            <p:nvPr/>
          </p:nvCxnSpPr>
          <p:spPr>
            <a:xfrm>
              <a:off x="8687095" y="2742465"/>
              <a:ext cx="0" cy="403973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5EFD1E-546F-47DD-A0BA-1DE5BFA6D567}"/>
                </a:ext>
              </a:extLst>
            </p:cNvPr>
            <p:cNvCxnSpPr/>
            <p:nvPr/>
          </p:nvCxnSpPr>
          <p:spPr>
            <a:xfrm>
              <a:off x="406065" y="6782204"/>
              <a:ext cx="828103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BD7D2A-E54F-4A81-8A4F-F9A1AA0092A7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7DC177-518D-4202-888A-7FD715AA9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19128DA-DA47-482C-B30B-D994CC900557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Box 7">
            <a:extLst>
              <a:ext uri="{FF2B5EF4-FFF2-40B4-BE49-F238E27FC236}">
                <a16:creationId xmlns:a16="http://schemas.microsoft.com/office/drawing/2014/main" id="{6245FD59-60B7-4940-A0B8-4F6D7852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19" y="2590800"/>
            <a:ext cx="11755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 Ai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đánh trâu ra cày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5C4409-D651-4ACE-BC36-A76DEA11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9" y="2085975"/>
            <a:ext cx="11536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Cho từ ngữ chỉ người hoặc vật hoạt động: </a:t>
            </a:r>
            <a:endParaRPr lang="en-US" altLang="en-US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AC7E01A3-87CA-4BB9-A575-B31B4C58C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55" y="673099"/>
            <a:ext cx="721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76591-824B-4232-AEE3-E854322FC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9" y="1220788"/>
            <a:ext cx="1158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Cho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C0F20-871C-400D-B7A6-062490A3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331" y="1444625"/>
            <a:ext cx="71802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6916895-AB10-4B02-A6A8-5D958273C208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A423C77-916C-44EE-8CD8-C39E35F1A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9FFF552-6F02-4477-8775-DAE23B7FF4A0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672719-C078-443B-A161-303B691443AA}"/>
              </a:ext>
            </a:extLst>
          </p:cNvPr>
          <p:cNvSpPr txBox="1"/>
          <p:nvPr/>
        </p:nvSpPr>
        <p:spPr>
          <a:xfrm>
            <a:off x="0" y="1055688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AA9F3-03E9-4133-8210-320DCEE860DA}"/>
              </a:ext>
            </a:extLst>
          </p:cNvPr>
          <p:cNvSpPr txBox="1"/>
          <p:nvPr/>
        </p:nvSpPr>
        <p:spPr>
          <a:xfrm>
            <a:off x="101600" y="1976438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FF08C-16EB-46BC-8D14-D754BFAA333A}"/>
              </a:ext>
            </a:extLst>
          </p:cNvPr>
          <p:cNvSpPr txBox="1"/>
          <p:nvPr/>
        </p:nvSpPr>
        <p:spPr>
          <a:xfrm>
            <a:off x="101600" y="2814638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753AF-AD5C-4E2C-923A-054F073CE129}"/>
              </a:ext>
            </a:extLst>
          </p:cNvPr>
          <p:cNvSpPr txBox="1"/>
          <p:nvPr/>
        </p:nvSpPr>
        <p:spPr>
          <a:xfrm>
            <a:off x="101600" y="3805238"/>
            <a:ext cx="30400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CAFC8-B2A0-49D4-B91B-FCBEEFBA8874}"/>
              </a:ext>
            </a:extLst>
          </p:cNvPr>
          <p:cNvSpPr txBox="1"/>
          <p:nvPr/>
        </p:nvSpPr>
        <p:spPr>
          <a:xfrm>
            <a:off x="0" y="4580266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01E73-1A27-4B24-A420-1FEE5CADA024}"/>
              </a:ext>
            </a:extLst>
          </p:cNvPr>
          <p:cNvSpPr txBox="1"/>
          <p:nvPr/>
        </p:nvSpPr>
        <p:spPr>
          <a:xfrm>
            <a:off x="152400" y="5565064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E044B5-E540-4D0B-A166-2BF14808FB58}"/>
              </a:ext>
            </a:extLst>
          </p:cNvPr>
          <p:cNvCxnSpPr/>
          <p:nvPr/>
        </p:nvCxnSpPr>
        <p:spPr>
          <a:xfrm rot="5400000">
            <a:off x="100013" y="3251528"/>
            <a:ext cx="68580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30389B-5607-4009-A019-0FACD34D79B7}"/>
              </a:ext>
            </a:extLst>
          </p:cNvPr>
          <p:cNvCxnSpPr/>
          <p:nvPr/>
        </p:nvCxnSpPr>
        <p:spPr>
          <a:xfrm rot="5400000">
            <a:off x="4367213" y="3467100"/>
            <a:ext cx="70104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0BB3CF-F4D9-4AF6-9391-432E6D3760A7}"/>
              </a:ext>
            </a:extLst>
          </p:cNvPr>
          <p:cNvCxnSpPr/>
          <p:nvPr/>
        </p:nvCxnSpPr>
        <p:spPr>
          <a:xfrm>
            <a:off x="0" y="838200"/>
            <a:ext cx="12161838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92DDFF-9E78-4C59-A3D1-A5FD6E0A8BCF}"/>
              </a:ext>
            </a:extLst>
          </p:cNvPr>
          <p:cNvSpPr txBox="1"/>
          <p:nvPr/>
        </p:nvSpPr>
        <p:spPr>
          <a:xfrm>
            <a:off x="203200" y="152400"/>
            <a:ext cx="30400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C2ADF-7161-46A0-8A07-1CCB31F85324}"/>
              </a:ext>
            </a:extLst>
          </p:cNvPr>
          <p:cNvSpPr txBox="1"/>
          <p:nvPr/>
        </p:nvSpPr>
        <p:spPr>
          <a:xfrm>
            <a:off x="3851275" y="152400"/>
            <a:ext cx="38512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31002-EE3C-4FBA-8458-9BA44E52DA07}"/>
              </a:ext>
            </a:extLst>
          </p:cNvPr>
          <p:cNvSpPr txBox="1"/>
          <p:nvPr/>
        </p:nvSpPr>
        <p:spPr>
          <a:xfrm>
            <a:off x="8208963" y="152400"/>
            <a:ext cx="39528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7">
            <a:extLst>
              <a:ext uri="{FF2B5EF4-FFF2-40B4-BE49-F238E27FC236}">
                <a16:creationId xmlns:a16="http://schemas.microsoft.com/office/drawing/2014/main" id="{6E62A0F0-B4A6-47AA-A2AC-17394DED2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1066800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75AB5-9FD9-4769-A739-44E6FE787123}"/>
              </a:ext>
            </a:extLst>
          </p:cNvPr>
          <p:cNvSpPr txBox="1"/>
          <p:nvPr/>
        </p:nvSpPr>
        <p:spPr>
          <a:xfrm>
            <a:off x="3851275" y="1981200"/>
            <a:ext cx="37496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585E28-D496-48ED-85FC-DAF0F07BC3EA}"/>
              </a:ext>
            </a:extLst>
          </p:cNvPr>
          <p:cNvSpPr txBox="1"/>
          <p:nvPr/>
        </p:nvSpPr>
        <p:spPr>
          <a:xfrm>
            <a:off x="3851275" y="2819400"/>
            <a:ext cx="38512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BEAAB-F41A-4BED-9B1F-58207243FF30}"/>
              </a:ext>
            </a:extLst>
          </p:cNvPr>
          <p:cNvSpPr txBox="1"/>
          <p:nvPr/>
        </p:nvSpPr>
        <p:spPr>
          <a:xfrm>
            <a:off x="3851275" y="3810000"/>
            <a:ext cx="37496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308EE0-CB29-4B80-A339-1D7AB56716AF}"/>
              </a:ext>
            </a:extLst>
          </p:cNvPr>
          <p:cNvSpPr txBox="1"/>
          <p:nvPr/>
        </p:nvSpPr>
        <p:spPr>
          <a:xfrm>
            <a:off x="3749675" y="4585028"/>
            <a:ext cx="38512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D879E1-699D-4B6D-80C9-AF9D90D8E5DD}"/>
              </a:ext>
            </a:extLst>
          </p:cNvPr>
          <p:cNvSpPr txBox="1"/>
          <p:nvPr/>
        </p:nvSpPr>
        <p:spPr>
          <a:xfrm>
            <a:off x="3776335" y="5530248"/>
            <a:ext cx="36480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TextBox 23">
            <a:extLst>
              <a:ext uri="{FF2B5EF4-FFF2-40B4-BE49-F238E27FC236}">
                <a16:creationId xmlns:a16="http://schemas.microsoft.com/office/drawing/2014/main" id="{A448622F-BA06-4A91-99D8-7983CDD0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066800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 trâu ra cày?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CFB507-0EBC-4A10-9446-16C52953AC95}"/>
              </a:ext>
            </a:extLst>
          </p:cNvPr>
          <p:cNvSpPr txBox="1"/>
          <p:nvPr/>
        </p:nvSpPr>
        <p:spPr>
          <a:xfrm>
            <a:off x="8107363" y="1989138"/>
            <a:ext cx="40544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53D3DE-3D03-4F09-B703-3193969FAB6D}"/>
              </a:ext>
            </a:extLst>
          </p:cNvPr>
          <p:cNvSpPr txBox="1"/>
          <p:nvPr/>
        </p:nvSpPr>
        <p:spPr>
          <a:xfrm>
            <a:off x="8107363" y="2827338"/>
            <a:ext cx="40544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Ai 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1F4B1A-0B35-431E-BAE2-20078390CF65}"/>
              </a:ext>
            </a:extLst>
          </p:cNvPr>
          <p:cNvSpPr txBox="1"/>
          <p:nvPr/>
        </p:nvSpPr>
        <p:spPr>
          <a:xfrm>
            <a:off x="8107363" y="3817938"/>
            <a:ext cx="30416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61C1FB-A569-4A5F-AD41-D8001E1F8770}"/>
              </a:ext>
            </a:extLst>
          </p:cNvPr>
          <p:cNvSpPr txBox="1"/>
          <p:nvPr/>
        </p:nvSpPr>
        <p:spPr>
          <a:xfrm>
            <a:off x="8005763" y="4529466"/>
            <a:ext cx="43592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0346B5-7B4E-4F02-AEC1-7848648C1DDA}"/>
              </a:ext>
            </a:extLst>
          </p:cNvPr>
          <p:cNvSpPr txBox="1"/>
          <p:nvPr/>
        </p:nvSpPr>
        <p:spPr>
          <a:xfrm>
            <a:off x="8032423" y="5473098"/>
            <a:ext cx="304165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CFC127B1-6EAA-4A2E-B945-894DED2EAE54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3094734-033B-4C79-B4B9-4AD1CC2A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3D09069-0809-4B10-B819-24465FE721ED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559" name="Text Box 7">
            <a:extLst>
              <a:ext uri="{FF2B5EF4-FFF2-40B4-BE49-F238E27FC236}">
                <a16:creationId xmlns:a16="http://schemas.microsoft.com/office/drawing/2014/main" id="{C63D6222-D592-423C-AE95-EAFEBE63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457200"/>
            <a:ext cx="7094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Arial" charset="0"/>
              </a:rPr>
              <a:t>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34F968B3-E7B1-4412-9551-488F9966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1752600"/>
            <a:ext cx="709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895C5A61-0CFC-48E7-A77A-D0E39C23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2667000"/>
            <a:ext cx="841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0FA846CE-4CC1-4CCC-8A55-4151537E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3505200"/>
            <a:ext cx="709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2210B3C5-E854-4028-9FAB-18C53BC1C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4419600"/>
            <a:ext cx="8310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BA828FB8-58BA-480A-9CB8-4311F48A4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5486400"/>
            <a:ext cx="800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8" name="Line 16">
            <a:extLst>
              <a:ext uri="{FF2B5EF4-FFF2-40B4-BE49-F238E27FC236}">
                <a16:creationId xmlns:a16="http://schemas.microsoft.com/office/drawing/2014/main" id="{81FE4E2B-5286-416F-A5BD-02668962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4800600"/>
            <a:ext cx="12176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Rectangle 25">
            <a:extLst>
              <a:ext uri="{FF2B5EF4-FFF2-40B4-BE49-F238E27FC236}">
                <a16:creationId xmlns:a16="http://schemas.microsoft.com/office/drawing/2014/main" id="{25D82959-11E0-42E6-B5F1-377B3BF62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92551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0" name="Rectangle 26">
            <a:extLst>
              <a:ext uri="{FF2B5EF4-FFF2-40B4-BE49-F238E27FC236}">
                <a16:creationId xmlns:a16="http://schemas.microsoft.com/office/drawing/2014/main" id="{2E054F21-6A92-4DF5-98C1-EEFA8A55C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22091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1" name="Rectangle 27">
            <a:extLst>
              <a:ext uri="{FF2B5EF4-FFF2-40B4-BE49-F238E27FC236}">
                <a16:creationId xmlns:a16="http://schemas.microsoft.com/office/drawing/2014/main" id="{8FAFBC8A-38D4-4E24-859E-4DAA13EE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397668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2" name="Rectangle 29">
            <a:extLst>
              <a:ext uri="{FF2B5EF4-FFF2-40B4-BE49-F238E27FC236}">
                <a16:creationId xmlns:a16="http://schemas.microsoft.com/office/drawing/2014/main" id="{93D4578F-C189-4A9D-AAD7-A9AED327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595788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3" name="Rectangle 30">
            <a:extLst>
              <a:ext uri="{FF2B5EF4-FFF2-40B4-BE49-F238E27FC236}">
                <a16:creationId xmlns:a16="http://schemas.microsoft.com/office/drawing/2014/main" id="{D7BECB6E-18F3-463A-A0EC-CC09529A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487680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4" name="Text Box 31">
            <a:extLst>
              <a:ext uri="{FF2B5EF4-FFF2-40B4-BE49-F238E27FC236}">
                <a16:creationId xmlns:a16="http://schemas.microsoft.com/office/drawing/2014/main" id="{DCB8E8A5-23E2-42A8-8465-67FC2DD7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2209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5" name="Text Box 32">
            <a:extLst>
              <a:ext uri="{FF2B5EF4-FFF2-40B4-BE49-F238E27FC236}">
                <a16:creationId xmlns:a16="http://schemas.microsoft.com/office/drawing/2014/main" id="{CEC9E44E-2342-4257-8EF9-31435C8A9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9255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6" name="Text Box 33">
            <a:extLst>
              <a:ext uri="{FF2B5EF4-FFF2-40B4-BE49-F238E27FC236}">
                <a16:creationId xmlns:a16="http://schemas.microsoft.com/office/drawing/2014/main" id="{E19AD12E-A171-4FC3-9957-04F14951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48879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7" name="Text Box 34">
            <a:extLst>
              <a:ext uri="{FF2B5EF4-FFF2-40B4-BE49-F238E27FC236}">
                <a16:creationId xmlns:a16="http://schemas.microsoft.com/office/drawing/2014/main" id="{C31B0A39-F325-4A79-AAB8-1208784A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39735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8" name="Text Box 35">
            <a:extLst>
              <a:ext uri="{FF2B5EF4-FFF2-40B4-BE49-F238E27FC236}">
                <a16:creationId xmlns:a16="http://schemas.microsoft.com/office/drawing/2014/main" id="{59972EED-A49E-4C94-BCA1-CACA60894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3130550"/>
            <a:ext cx="121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9" name="Text Box 36">
            <a:extLst>
              <a:ext uri="{FF2B5EF4-FFF2-40B4-BE49-F238E27FC236}">
                <a16:creationId xmlns:a16="http://schemas.microsoft.com/office/drawing/2014/main" id="{B097CDCE-78A3-4198-A6F5-A2C84F97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5986463"/>
            <a:ext cx="1419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4"/>
                </a:solidFill>
                <a:latin typeface="Arial" charset="0"/>
              </a:rPr>
              <a:t>Con </a:t>
            </a:r>
            <a:r>
              <a:rPr lang="en-US" sz="1600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sz="1600" b="1" dirty="0">
                <a:solidFill>
                  <a:schemeClr val="accent4"/>
                </a:solidFill>
                <a:latin typeface="Arial" charset="0"/>
              </a:rPr>
              <a:t>?</a:t>
            </a:r>
          </a:p>
        </p:txBody>
      </p:sp>
      <p:sp>
        <p:nvSpPr>
          <p:cNvPr id="7207" name="Rectangle 44">
            <a:extLst>
              <a:ext uri="{FF2B5EF4-FFF2-40B4-BE49-F238E27FC236}">
                <a16:creationId xmlns:a16="http://schemas.microsoft.com/office/drawing/2014/main" id="{CA985DE3-4EAB-4057-A7E2-DA5D86B3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3124200"/>
            <a:ext cx="1392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23598" name="Text Box 46">
            <a:extLst>
              <a:ext uri="{FF2B5EF4-FFF2-40B4-BE49-F238E27FC236}">
                <a16:creationId xmlns:a16="http://schemas.microsoft.com/office/drawing/2014/main" id="{1E2EBBD3-7DA6-4F91-9062-0A016AE2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925513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1" name="Text Box 49">
            <a:extLst>
              <a:ext uri="{FF2B5EF4-FFF2-40B4-BE49-F238E27FC236}">
                <a16:creationId xmlns:a16="http://schemas.microsoft.com/office/drawing/2014/main" id="{BFD0E70A-A3CC-42D4-98E3-1E15F9B9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59499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2" name="Text Box 50">
            <a:extLst>
              <a:ext uri="{FF2B5EF4-FFF2-40B4-BE49-F238E27FC236}">
                <a16:creationId xmlns:a16="http://schemas.microsoft.com/office/drawing/2014/main" id="{C2A92E2E-3D9A-438A-B6F3-A0919D2EB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8879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3" name="Text Box 51">
            <a:extLst>
              <a:ext uri="{FF2B5EF4-FFF2-40B4-BE49-F238E27FC236}">
                <a16:creationId xmlns:a16="http://schemas.microsoft.com/office/drawing/2014/main" id="{DE54CD13-64D3-4E0E-AC9F-17524B718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39735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4" name="Text Box 52">
            <a:extLst>
              <a:ext uri="{FF2B5EF4-FFF2-40B4-BE49-F238E27FC236}">
                <a16:creationId xmlns:a16="http://schemas.microsoft.com/office/drawing/2014/main" id="{EE3DE49F-8292-44D5-A589-43BA48DF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31305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5" name="Text Box 53">
            <a:extLst>
              <a:ext uri="{FF2B5EF4-FFF2-40B4-BE49-F238E27FC236}">
                <a16:creationId xmlns:a16="http://schemas.microsoft.com/office/drawing/2014/main" id="{475DE2C5-3286-4429-8B67-774BF75E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22161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6" name="Text Box 54">
            <a:extLst>
              <a:ext uri="{FF2B5EF4-FFF2-40B4-BE49-F238E27FC236}">
                <a16:creationId xmlns:a16="http://schemas.microsoft.com/office/drawing/2014/main" id="{EC27D386-2B6E-4129-B2AA-368D178D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925513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7" name="Text Box 55">
            <a:extLst>
              <a:ext uri="{FF2B5EF4-FFF2-40B4-BE49-F238E27FC236}">
                <a16:creationId xmlns:a16="http://schemas.microsoft.com/office/drawing/2014/main" id="{E55A7639-BECC-4263-8494-E2133503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594360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8" name="Text Box 56">
            <a:extLst>
              <a:ext uri="{FF2B5EF4-FFF2-40B4-BE49-F238E27FC236}">
                <a16:creationId xmlns:a16="http://schemas.microsoft.com/office/drawing/2014/main" id="{6156698A-07C0-41F1-9DB2-2C400CD2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962400"/>
            <a:ext cx="811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9" name="Text Box 57">
            <a:extLst>
              <a:ext uri="{FF2B5EF4-FFF2-40B4-BE49-F238E27FC236}">
                <a16:creationId xmlns:a16="http://schemas.microsoft.com/office/drawing/2014/main" id="{BADE333E-CDBC-46F4-9CBC-29AC79173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3124200"/>
            <a:ext cx="1012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10" name="Text Box 58">
            <a:extLst>
              <a:ext uri="{FF2B5EF4-FFF2-40B4-BE49-F238E27FC236}">
                <a16:creationId xmlns:a16="http://schemas.microsoft.com/office/drawing/2014/main" id="{E6107774-AA6E-4F9C-975C-855EF0BB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22098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11" name="Text Box 59">
            <a:extLst>
              <a:ext uri="{FF2B5EF4-FFF2-40B4-BE49-F238E27FC236}">
                <a16:creationId xmlns:a16="http://schemas.microsoft.com/office/drawing/2014/main" id="{B6593B23-4B28-42D5-B207-F3E44DD8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48879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F220B6-1529-471F-811A-E7BDC5E03808}"/>
              </a:ext>
            </a:extLst>
          </p:cNvPr>
          <p:cNvCxnSpPr/>
          <p:nvPr/>
        </p:nvCxnSpPr>
        <p:spPr>
          <a:xfrm>
            <a:off x="1524000" y="914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4D095C-A680-4EE4-8FD1-031B20B1E8B9}"/>
              </a:ext>
            </a:extLst>
          </p:cNvPr>
          <p:cNvCxnSpPr/>
          <p:nvPr/>
        </p:nvCxnSpPr>
        <p:spPr>
          <a:xfrm>
            <a:off x="1814513" y="9144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4100AD-EE3A-4ECF-A99C-74A85B1E57D3}"/>
              </a:ext>
            </a:extLst>
          </p:cNvPr>
          <p:cNvCxnSpPr/>
          <p:nvPr/>
        </p:nvCxnSpPr>
        <p:spPr>
          <a:xfrm>
            <a:off x="2043113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E0F9336-AB92-4B6D-AC5B-FD38764A02AA}"/>
              </a:ext>
            </a:extLst>
          </p:cNvPr>
          <p:cNvCxnSpPr/>
          <p:nvPr/>
        </p:nvCxnSpPr>
        <p:spPr>
          <a:xfrm>
            <a:off x="1966913" y="3124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DABD71-ADB6-4FF5-9ED5-648979EF6019}"/>
              </a:ext>
            </a:extLst>
          </p:cNvPr>
          <p:cNvCxnSpPr/>
          <p:nvPr/>
        </p:nvCxnSpPr>
        <p:spPr>
          <a:xfrm>
            <a:off x="1966913" y="5943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EA6B556-5773-4730-B4DD-89F4C97488D9}"/>
              </a:ext>
            </a:extLst>
          </p:cNvPr>
          <p:cNvCxnSpPr/>
          <p:nvPr/>
        </p:nvCxnSpPr>
        <p:spPr>
          <a:xfrm>
            <a:off x="1890713" y="3962400"/>
            <a:ext cx="106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2EE2E5-D65F-4F98-914F-707441828372}"/>
              </a:ext>
            </a:extLst>
          </p:cNvPr>
          <p:cNvCxnSpPr/>
          <p:nvPr/>
        </p:nvCxnSpPr>
        <p:spPr>
          <a:xfrm>
            <a:off x="2043113" y="48768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212FD27-4880-473A-87F7-3E8C76372760}"/>
              </a:ext>
            </a:extLst>
          </p:cNvPr>
          <p:cNvCxnSpPr/>
          <p:nvPr/>
        </p:nvCxnSpPr>
        <p:spPr>
          <a:xfrm rot="5400000">
            <a:off x="3148013" y="647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193915D-B241-45D8-AB9A-E2100E68FB30}"/>
              </a:ext>
            </a:extLst>
          </p:cNvPr>
          <p:cNvCxnSpPr/>
          <p:nvPr/>
        </p:nvCxnSpPr>
        <p:spPr>
          <a:xfrm rot="5400000">
            <a:off x="3300413" y="1943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9E444D2-B52C-4ADB-B885-B6F3B63BCC17}"/>
              </a:ext>
            </a:extLst>
          </p:cNvPr>
          <p:cNvCxnSpPr/>
          <p:nvPr/>
        </p:nvCxnSpPr>
        <p:spPr>
          <a:xfrm rot="5400000">
            <a:off x="3452813" y="28575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57B73B5-F0F6-402E-9BCB-CF735C182437}"/>
              </a:ext>
            </a:extLst>
          </p:cNvPr>
          <p:cNvCxnSpPr/>
          <p:nvPr/>
        </p:nvCxnSpPr>
        <p:spPr>
          <a:xfrm rot="5400000">
            <a:off x="3300413" y="3695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70A3B91-390F-43E2-81D6-BEE44994FC84}"/>
              </a:ext>
            </a:extLst>
          </p:cNvPr>
          <p:cNvCxnSpPr/>
          <p:nvPr/>
        </p:nvCxnSpPr>
        <p:spPr>
          <a:xfrm rot="5400000">
            <a:off x="3300413" y="4610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16D680-60AE-4917-9D56-D157B606FD5D}"/>
              </a:ext>
            </a:extLst>
          </p:cNvPr>
          <p:cNvCxnSpPr/>
          <p:nvPr/>
        </p:nvCxnSpPr>
        <p:spPr>
          <a:xfrm rot="5400000">
            <a:off x="2919413" y="56769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3C7EF2-7CE0-45EE-B326-BE4857C3DF1A}"/>
              </a:ext>
            </a:extLst>
          </p:cNvPr>
          <p:cNvCxnSpPr/>
          <p:nvPr/>
        </p:nvCxnSpPr>
        <p:spPr>
          <a:xfrm>
            <a:off x="3429000" y="914400"/>
            <a:ext cx="24384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45765D5-98F1-4F91-8091-86936B9D0048}"/>
              </a:ext>
            </a:extLst>
          </p:cNvPr>
          <p:cNvCxnSpPr/>
          <p:nvPr/>
        </p:nvCxnSpPr>
        <p:spPr>
          <a:xfrm>
            <a:off x="3643313" y="2209800"/>
            <a:ext cx="22098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2DBD19D-7EA0-44A1-81A8-C50BF515997D}"/>
              </a:ext>
            </a:extLst>
          </p:cNvPr>
          <p:cNvCxnSpPr/>
          <p:nvPr/>
        </p:nvCxnSpPr>
        <p:spPr>
          <a:xfrm>
            <a:off x="3795713" y="3124200"/>
            <a:ext cx="2514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4017DFC-654F-4B4E-8904-6B6524EECE54}"/>
              </a:ext>
            </a:extLst>
          </p:cNvPr>
          <p:cNvCxnSpPr/>
          <p:nvPr/>
        </p:nvCxnSpPr>
        <p:spPr>
          <a:xfrm>
            <a:off x="3643313" y="3962400"/>
            <a:ext cx="12954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3CE7215-7163-4950-903D-F43B9BA0912B}"/>
              </a:ext>
            </a:extLst>
          </p:cNvPr>
          <p:cNvCxnSpPr/>
          <p:nvPr/>
        </p:nvCxnSpPr>
        <p:spPr>
          <a:xfrm>
            <a:off x="3719513" y="4876800"/>
            <a:ext cx="30480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DE65B96-DFB5-44FB-BE39-AAE52795B0AD}"/>
              </a:ext>
            </a:extLst>
          </p:cNvPr>
          <p:cNvCxnSpPr/>
          <p:nvPr/>
        </p:nvCxnSpPr>
        <p:spPr>
          <a:xfrm>
            <a:off x="3262313" y="5943600"/>
            <a:ext cx="22098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7" grpId="0"/>
      <p:bldP spid="23598" grpId="0"/>
      <p:bldP spid="23601" grpId="0"/>
      <p:bldP spid="23602" grpId="0"/>
      <p:bldP spid="23603" grpId="0"/>
      <p:bldP spid="23604" grpId="0"/>
      <p:bldP spid="23605" grpId="0"/>
      <p:bldP spid="23606" grpId="0"/>
      <p:bldP spid="23607" grpId="0"/>
      <p:bldP spid="23608" grpId="0"/>
      <p:bldP spid="23609" grpId="0"/>
      <p:bldP spid="23610" grpId="0"/>
      <p:bldP spid="236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548608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969</Words>
  <Application>Microsoft Office PowerPoint</Application>
  <PresentationFormat>Custom</PresentationFormat>
  <Paragraphs>129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101</cp:revision>
  <dcterms:created xsi:type="dcterms:W3CDTF">2011-12-12T11:28:02Z</dcterms:created>
  <dcterms:modified xsi:type="dcterms:W3CDTF">2021-12-26T10:18:19Z</dcterms:modified>
</cp:coreProperties>
</file>