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av" ContentType="audio/x-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theme/theme2.xml" ContentType="application/vnd.openxmlformats-officedocument.theme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theme/theme3.xml" ContentType="application/vnd.openxmlformats-officedocument.theme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tags/tag4.xml" ContentType="application/vnd.openxmlformats-officedocument.presentationml.tag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notesSlides/notesSlide6.xml" ContentType="application/vnd.openxmlformats-officedocument.presentationml.notesSlide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7.xml" ContentType="application/vnd.openxmlformats-officedocument.presentationml.notesSlide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3" r:id="rId1"/>
    <p:sldMasterId id="2147483730" r:id="rId2"/>
    <p:sldMasterId id="2147483792" r:id="rId3"/>
    <p:sldMasterId id="2147483842" r:id="rId4"/>
  </p:sldMasterIdLst>
  <p:notesMasterIdLst>
    <p:notesMasterId r:id="rId39"/>
  </p:notesMasterIdLst>
  <p:sldIdLst>
    <p:sldId id="308" r:id="rId5"/>
    <p:sldId id="340" r:id="rId6"/>
    <p:sldId id="341" r:id="rId7"/>
    <p:sldId id="310" r:id="rId8"/>
    <p:sldId id="311" r:id="rId9"/>
    <p:sldId id="342" r:id="rId10"/>
    <p:sldId id="302" r:id="rId11"/>
    <p:sldId id="344" r:id="rId12"/>
    <p:sldId id="371" r:id="rId13"/>
    <p:sldId id="332" r:id="rId14"/>
    <p:sldId id="263" r:id="rId15"/>
    <p:sldId id="348" r:id="rId16"/>
    <p:sldId id="349" r:id="rId17"/>
    <p:sldId id="350" r:id="rId18"/>
    <p:sldId id="351" r:id="rId19"/>
    <p:sldId id="355" r:id="rId20"/>
    <p:sldId id="353" r:id="rId21"/>
    <p:sldId id="354" r:id="rId22"/>
    <p:sldId id="356" r:id="rId23"/>
    <p:sldId id="357" r:id="rId24"/>
    <p:sldId id="358" r:id="rId25"/>
    <p:sldId id="359" r:id="rId26"/>
    <p:sldId id="347" r:id="rId27"/>
    <p:sldId id="330" r:id="rId28"/>
    <p:sldId id="364" r:id="rId29"/>
    <p:sldId id="298" r:id="rId30"/>
    <p:sldId id="365" r:id="rId31"/>
    <p:sldId id="372" r:id="rId32"/>
    <p:sldId id="335" r:id="rId33"/>
    <p:sldId id="366" r:id="rId34"/>
    <p:sldId id="367" r:id="rId35"/>
    <p:sldId id="368" r:id="rId36"/>
    <p:sldId id="369" r:id="rId37"/>
    <p:sldId id="334" r:id="rId38"/>
  </p:sldIdLst>
  <p:sldSz cx="12192000" cy="6858000"/>
  <p:notesSz cx="6858000" cy="9144000"/>
  <p:custDataLst>
    <p:tags r:id="rId40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64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9B74A"/>
    <a:srgbClr val="D9B74D"/>
    <a:srgbClr val="154642"/>
    <a:srgbClr val="86B5CB"/>
    <a:srgbClr val="F2FAEA"/>
    <a:srgbClr val="FDFEF9"/>
    <a:srgbClr val="C55A11"/>
    <a:srgbClr val="F0AD00"/>
    <a:srgbClr val="F1CD41"/>
    <a:srgbClr val="FF969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1397" autoAdjust="0"/>
    <p:restoredTop sz="95013" autoAdjust="0"/>
  </p:normalViewPr>
  <p:slideViewPr>
    <p:cSldViewPr snapToGrid="0" showGuides="1">
      <p:cViewPr varScale="1">
        <p:scale>
          <a:sx n="65" d="100"/>
          <a:sy n="65" d="100"/>
        </p:scale>
        <p:origin x="78" y="66"/>
      </p:cViewPr>
      <p:guideLst>
        <p:guide orient="horz" pos="2160"/>
        <p:guide pos="3864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tags" Target="tags/tag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tableStyles" Target="tableStyle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A691F05-556C-4A2B-8023-4A7C22C10F49}" type="doc">
      <dgm:prSet loTypeId="urn:microsoft.com/office/officeart/2008/layout/HorizontalMultiLevelHierarchy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678D4A92-9F3A-4990-B6EB-AF21D95C7B39}">
      <dgm:prSet phldrT="[Text]" custT="1"/>
      <dgm:spPr>
        <a:xfrm>
          <a:off x="2" y="1380127"/>
          <a:ext cx="3635043" cy="1862063"/>
        </a:xfrm>
        <a:prstGeom prst="rect">
          <a:avLst/>
        </a:prstGeom>
        <a:solidFill>
          <a:srgbClr val="FFFF00"/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gm:spPr>
      <dgm:t>
        <a:bodyPr/>
        <a:lstStyle/>
        <a:p>
          <a:r>
            <a:rPr lang="en-US" sz="3200" b="1" dirty="0" err="1">
              <a:solidFill>
                <a:srgbClr val="FF000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Trò</a:t>
          </a:r>
          <a:r>
            <a:rPr lang="en-US" sz="3200" b="1" dirty="0">
              <a:solidFill>
                <a:srgbClr val="FF000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 </a:t>
          </a:r>
          <a:r>
            <a:rPr lang="en-US" sz="3200" b="1" dirty="0" err="1">
              <a:solidFill>
                <a:srgbClr val="FF000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chơi</a:t>
          </a:r>
          <a:r>
            <a:rPr lang="en-US" sz="3200" b="1" dirty="0">
              <a:solidFill>
                <a:srgbClr val="FF000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 kéo co </a:t>
          </a:r>
          <a:r>
            <a:rPr lang="en-US" sz="3200" b="1" dirty="0" err="1">
              <a:solidFill>
                <a:srgbClr val="FF000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bao</a:t>
          </a:r>
          <a:r>
            <a:rPr lang="en-US" sz="3200" b="1" dirty="0">
              <a:solidFill>
                <a:srgbClr val="FF000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 </a:t>
          </a:r>
          <a:r>
            <a:rPr lang="en-US" sz="3200" b="1" dirty="0" err="1">
              <a:solidFill>
                <a:srgbClr val="FF000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giờ</a:t>
          </a:r>
          <a:r>
            <a:rPr lang="en-US" sz="3200" b="1" dirty="0">
              <a:solidFill>
                <a:srgbClr val="FF000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 </a:t>
          </a:r>
          <a:r>
            <a:rPr lang="en-US" sz="3200" b="1" dirty="0" err="1">
              <a:solidFill>
                <a:srgbClr val="FF000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cũng</a:t>
          </a:r>
          <a:r>
            <a:rPr lang="en-US" sz="3200" b="1" dirty="0">
              <a:solidFill>
                <a:srgbClr val="FF000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 </a:t>
          </a:r>
          <a:r>
            <a:rPr lang="en-US" sz="3200" b="1" dirty="0" err="1">
              <a:solidFill>
                <a:srgbClr val="FF000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vui</a:t>
          </a:r>
          <a:endParaRPr lang="en-US" sz="3200" b="1" dirty="0">
            <a:solidFill>
              <a:srgbClr val="FF0000"/>
            </a:solidFill>
            <a:latin typeface="Times New Roman" panose="02020603050405020304" pitchFamily="18" charset="0"/>
            <a:ea typeface="+mn-ea"/>
            <a:cs typeface="Times New Roman" panose="02020603050405020304" pitchFamily="18" charset="0"/>
          </a:endParaRPr>
        </a:p>
      </dgm:t>
    </dgm:pt>
    <dgm:pt modelId="{7369F1F1-CB7C-4D2E-AF71-4C13E274CAB1}" type="parTrans" cxnId="{EA7B8261-78EC-41ED-A995-F1B39848D4A2}">
      <dgm:prSet/>
      <dgm:spPr/>
      <dgm:t>
        <a:bodyPr/>
        <a:lstStyle/>
        <a:p>
          <a:endParaRPr lang="en-US">
            <a:latin typeface=".VnTime" panose="020B7200000000000000" pitchFamily="34" charset="0"/>
            <a:cs typeface="Times New Roman" panose="02020603050405020304" pitchFamily="18" charset="0"/>
          </a:endParaRPr>
        </a:p>
      </dgm:t>
    </dgm:pt>
    <dgm:pt modelId="{AE5ADED2-F0DC-4B5B-8F69-BF9D1EEACA2D}" type="sibTrans" cxnId="{EA7B8261-78EC-41ED-A995-F1B39848D4A2}">
      <dgm:prSet/>
      <dgm:spPr/>
      <dgm:t>
        <a:bodyPr/>
        <a:lstStyle/>
        <a:p>
          <a:endParaRPr lang="en-US">
            <a:latin typeface=".VnTime" panose="020B7200000000000000" pitchFamily="34" charset="0"/>
            <a:cs typeface="Times New Roman" panose="02020603050405020304" pitchFamily="18" charset="0"/>
          </a:endParaRPr>
        </a:p>
      </dgm:t>
    </dgm:pt>
    <dgm:pt modelId="{A3716749-DCC2-426B-B50F-FE656715A85E}">
      <dgm:prSet phldrT="[Text]" custT="1"/>
      <dgm:spPr>
        <a:xfrm>
          <a:off x="5380132" y="1874104"/>
          <a:ext cx="5973501" cy="1442061"/>
        </a:xfrm>
        <a:prstGeom prst="rect">
          <a:avLst/>
        </a:prstGeom>
        <a:solidFill>
          <a:srgbClr val="86B5CB"/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gm:spPr>
      <dgm:t>
        <a:bodyPr/>
        <a:lstStyle/>
        <a:p>
          <a:r>
            <a:rPr lang="en-US" sz="3200" b="1" dirty="0">
              <a:solidFill>
                <a:sysClr val="windowText" lastClr="000000"/>
              </a:solidFill>
              <a:latin typeface="Times New Roman" pitchFamily="18" charset="0"/>
              <a:ea typeface="+mn-ea"/>
              <a:cs typeface="Times New Roman" pitchFamily="18" charset="0"/>
            </a:rPr>
            <a:t>Vì </a:t>
          </a:r>
          <a:r>
            <a:rPr lang="en-US" sz="3200" b="1" dirty="0" err="1">
              <a:solidFill>
                <a:sysClr val="windowText" lastClr="000000"/>
              </a:solidFill>
              <a:latin typeface="Times New Roman" pitchFamily="18" charset="0"/>
              <a:ea typeface="+mn-ea"/>
              <a:cs typeface="Times New Roman" pitchFamily="18" charset="0"/>
            </a:rPr>
            <a:t>không</a:t>
          </a:r>
          <a:r>
            <a:rPr lang="en-US" sz="3200" b="1" dirty="0">
              <a:solidFill>
                <a:sysClr val="windowText" lastClr="000000"/>
              </a:solidFill>
              <a:latin typeface="Times New Roman" pitchFamily="18" charset="0"/>
              <a:ea typeface="+mn-ea"/>
              <a:cs typeface="Times New Roman" pitchFamily="18" charset="0"/>
            </a:rPr>
            <a:t> </a:t>
          </a:r>
          <a:r>
            <a:rPr lang="en-US" sz="3200" b="1" dirty="0" err="1">
              <a:solidFill>
                <a:sysClr val="windowText" lastClr="000000"/>
              </a:solidFill>
              <a:latin typeface="Times New Roman" pitchFamily="18" charset="0"/>
              <a:ea typeface="+mn-ea"/>
              <a:cs typeface="Times New Roman" pitchFamily="18" charset="0"/>
            </a:rPr>
            <a:t>khí</a:t>
          </a:r>
          <a:r>
            <a:rPr lang="en-US" sz="3200" b="1" dirty="0">
              <a:solidFill>
                <a:sysClr val="windowText" lastClr="000000"/>
              </a:solidFill>
              <a:latin typeface="Times New Roman" pitchFamily="18" charset="0"/>
              <a:ea typeface="+mn-ea"/>
              <a:cs typeface="Times New Roman" pitchFamily="18" charset="0"/>
            </a:rPr>
            <a:t> ganh đua </a:t>
          </a:r>
          <a:r>
            <a:rPr lang="en-US" sz="3200" b="1" dirty="0" err="1">
              <a:solidFill>
                <a:sysClr val="windowText" lastClr="000000"/>
              </a:solidFill>
              <a:latin typeface="Times New Roman" pitchFamily="18" charset="0"/>
              <a:ea typeface="+mn-ea"/>
              <a:cs typeface="Times New Roman" pitchFamily="18" charset="0"/>
            </a:rPr>
            <a:t>rất</a:t>
          </a:r>
          <a:r>
            <a:rPr lang="en-US" sz="3200" b="1" dirty="0">
              <a:solidFill>
                <a:sysClr val="windowText" lastClr="000000"/>
              </a:solidFill>
              <a:latin typeface="Times New Roman" pitchFamily="18" charset="0"/>
              <a:ea typeface="+mn-ea"/>
              <a:cs typeface="Times New Roman" pitchFamily="18" charset="0"/>
            </a:rPr>
            <a:t> </a:t>
          </a:r>
          <a:r>
            <a:rPr lang="en-US" sz="3200" b="1" dirty="0" err="1">
              <a:solidFill>
                <a:sysClr val="windowText" lastClr="000000"/>
              </a:solidFill>
              <a:latin typeface="Times New Roman" pitchFamily="18" charset="0"/>
              <a:ea typeface="+mn-ea"/>
              <a:cs typeface="Times New Roman" pitchFamily="18" charset="0"/>
            </a:rPr>
            <a:t>sôi</a:t>
          </a:r>
          <a:r>
            <a:rPr lang="en-US" sz="3200" b="1" dirty="0">
              <a:solidFill>
                <a:sysClr val="windowText" lastClr="000000"/>
              </a:solidFill>
              <a:latin typeface="Times New Roman" pitchFamily="18" charset="0"/>
              <a:ea typeface="+mn-ea"/>
              <a:cs typeface="Times New Roman" pitchFamily="18" charset="0"/>
            </a:rPr>
            <a:t> </a:t>
          </a:r>
          <a:r>
            <a:rPr lang="en-US" sz="3200" b="1" dirty="0" err="1">
              <a:solidFill>
                <a:sysClr val="windowText" lastClr="000000"/>
              </a:solidFill>
              <a:latin typeface="Times New Roman" pitchFamily="18" charset="0"/>
              <a:ea typeface="+mn-ea"/>
              <a:cs typeface="Times New Roman" pitchFamily="18" charset="0"/>
            </a:rPr>
            <a:t>nổi</a:t>
          </a:r>
          <a:endParaRPr lang="en-US" sz="3200" b="1" dirty="0">
            <a:solidFill>
              <a:sysClr val="windowText" lastClr="000000"/>
            </a:solidFill>
            <a:latin typeface="Times New Roman" pitchFamily="18" charset="0"/>
            <a:ea typeface="+mn-ea"/>
            <a:cs typeface="Times New Roman" pitchFamily="18" charset="0"/>
          </a:endParaRPr>
        </a:p>
      </dgm:t>
    </dgm:pt>
    <dgm:pt modelId="{47541530-061E-4AEB-AAA2-5E6FBA673418}" type="parTrans" cxnId="{22A87C0F-AE9A-485B-AB80-F6C4E65C6471}">
      <dgm:prSet/>
      <dgm:spPr>
        <a:xfrm>
          <a:off x="2748555" y="2311159"/>
          <a:ext cx="2631576" cy="28397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315788" y="0"/>
              </a:lnTo>
              <a:lnTo>
                <a:pt x="1315788" y="283976"/>
              </a:lnTo>
              <a:lnTo>
                <a:pt x="2631576" y="283976"/>
              </a:lnTo>
            </a:path>
          </a:pathLst>
        </a:custGeom>
        <a:noFill/>
        <a:ln w="12700" cap="flat" cmpd="sng" algn="ctr">
          <a:solidFill>
            <a:srgbClr val="5B9BD5">
              <a:shade val="6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  <dgm:t>
        <a:bodyPr/>
        <a:lstStyle/>
        <a:p>
          <a:endParaRPr lang="en-US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.VnTime" panose="020B7200000000000000" pitchFamily="34" charset="0"/>
            <a:ea typeface="+mn-ea"/>
            <a:cs typeface="Times New Roman" panose="02020603050405020304" pitchFamily="18" charset="0"/>
          </a:endParaRPr>
        </a:p>
      </dgm:t>
    </dgm:pt>
    <dgm:pt modelId="{277C9088-4405-4988-A177-662420F939D7}" type="sibTrans" cxnId="{22A87C0F-AE9A-485B-AB80-F6C4E65C6471}">
      <dgm:prSet/>
      <dgm:spPr/>
      <dgm:t>
        <a:bodyPr/>
        <a:lstStyle/>
        <a:p>
          <a:endParaRPr lang="en-US">
            <a:latin typeface=".VnTime" panose="020B7200000000000000" pitchFamily="34" charset="0"/>
            <a:cs typeface="Times New Roman" panose="02020603050405020304" pitchFamily="18" charset="0"/>
          </a:endParaRPr>
        </a:p>
      </dgm:t>
    </dgm:pt>
    <dgm:pt modelId="{A56F97D1-B6E5-4AD4-B011-947112256068}">
      <dgm:prSet phldrT="[Text]" custT="1"/>
      <dgm:spPr>
        <a:xfrm>
          <a:off x="5380132" y="612184"/>
          <a:ext cx="5921575" cy="1147177"/>
        </a:xfrm>
        <a:prstGeom prst="rect">
          <a:avLst/>
        </a:prstGeom>
        <a:solidFill>
          <a:schemeClr val="accent1">
            <a:lumMod val="20000"/>
            <a:lumOff val="80000"/>
          </a:scheme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gm:spPr>
      <dgm:t>
        <a:bodyPr/>
        <a:lstStyle/>
        <a:p>
          <a:r>
            <a:rPr lang="en-US" sz="3200" b="1" dirty="0">
              <a:solidFill>
                <a:sysClr val="windowText" lastClr="000000"/>
              </a:solidFill>
              <a:latin typeface="Times New Roman" pitchFamily="18" charset="0"/>
              <a:ea typeface="+mn-ea"/>
              <a:cs typeface="Times New Roman" pitchFamily="18" charset="0"/>
            </a:rPr>
            <a:t>Vì </a:t>
          </a:r>
          <a:r>
            <a:rPr lang="en-US" sz="3200" b="1" dirty="0" err="1">
              <a:solidFill>
                <a:sysClr val="windowText" lastClr="000000"/>
              </a:solidFill>
              <a:latin typeface="Times New Roman" pitchFamily="18" charset="0"/>
              <a:ea typeface="+mn-ea"/>
              <a:cs typeface="Times New Roman" pitchFamily="18" charset="0"/>
            </a:rPr>
            <a:t>có</a:t>
          </a:r>
          <a:r>
            <a:rPr lang="en-US" sz="3200" b="1" dirty="0">
              <a:solidFill>
                <a:sysClr val="windowText" lastClr="000000"/>
              </a:solidFill>
              <a:latin typeface="Times New Roman" pitchFamily="18" charset="0"/>
              <a:ea typeface="+mn-ea"/>
              <a:cs typeface="Times New Roman" pitchFamily="18" charset="0"/>
            </a:rPr>
            <a:t> </a:t>
          </a:r>
          <a:r>
            <a:rPr lang="en-US" sz="3200" b="1" dirty="0" err="1">
              <a:solidFill>
                <a:sysClr val="windowText" lastClr="000000"/>
              </a:solidFill>
              <a:latin typeface="Times New Roman" pitchFamily="18" charset="0"/>
              <a:ea typeface="+mn-ea"/>
              <a:cs typeface="Times New Roman" pitchFamily="18" charset="0"/>
            </a:rPr>
            <a:t>rất</a:t>
          </a:r>
          <a:r>
            <a:rPr lang="en-US" sz="3200" b="1" dirty="0">
              <a:solidFill>
                <a:sysClr val="windowText" lastClr="000000"/>
              </a:solidFill>
              <a:latin typeface="Times New Roman" pitchFamily="18" charset="0"/>
              <a:ea typeface="+mn-ea"/>
              <a:cs typeface="Times New Roman" pitchFamily="18" charset="0"/>
            </a:rPr>
            <a:t> </a:t>
          </a:r>
          <a:r>
            <a:rPr lang="en-US" sz="3200" b="1" dirty="0" err="1">
              <a:solidFill>
                <a:sysClr val="windowText" lastClr="000000"/>
              </a:solidFill>
              <a:latin typeface="Times New Roman" pitchFamily="18" charset="0"/>
              <a:ea typeface="+mn-ea"/>
              <a:cs typeface="Times New Roman" pitchFamily="18" charset="0"/>
            </a:rPr>
            <a:t>đông</a:t>
          </a:r>
          <a:r>
            <a:rPr lang="en-US" sz="3200" b="1" dirty="0">
              <a:solidFill>
                <a:sysClr val="windowText" lastClr="000000"/>
              </a:solidFill>
              <a:latin typeface="Times New Roman" pitchFamily="18" charset="0"/>
              <a:ea typeface="+mn-ea"/>
              <a:cs typeface="Times New Roman" pitchFamily="18" charset="0"/>
            </a:rPr>
            <a:t> người </a:t>
          </a:r>
          <a:r>
            <a:rPr lang="en-US" sz="3200" b="1" dirty="0" err="1">
              <a:solidFill>
                <a:sysClr val="windowText" lastClr="000000"/>
              </a:solidFill>
              <a:latin typeface="Times New Roman" pitchFamily="18" charset="0"/>
              <a:ea typeface="+mn-ea"/>
              <a:cs typeface="Times New Roman" pitchFamily="18" charset="0"/>
            </a:rPr>
            <a:t>tham</a:t>
          </a:r>
          <a:r>
            <a:rPr lang="en-US" sz="3200" b="1" dirty="0">
              <a:solidFill>
                <a:sysClr val="windowText" lastClr="000000"/>
              </a:solidFill>
              <a:latin typeface="Times New Roman" pitchFamily="18" charset="0"/>
              <a:ea typeface="+mn-ea"/>
              <a:cs typeface="Times New Roman" pitchFamily="18" charset="0"/>
            </a:rPr>
            <a:t> </a:t>
          </a:r>
          <a:r>
            <a:rPr lang="en-US" sz="3200" b="1" dirty="0" err="1">
              <a:solidFill>
                <a:sysClr val="windowText" lastClr="000000"/>
              </a:solidFill>
              <a:latin typeface="Times New Roman" pitchFamily="18" charset="0"/>
              <a:ea typeface="+mn-ea"/>
              <a:cs typeface="Times New Roman" pitchFamily="18" charset="0"/>
            </a:rPr>
            <a:t>gia</a:t>
          </a:r>
          <a:endParaRPr lang="en-US" sz="3200" b="1" dirty="0">
            <a:solidFill>
              <a:sysClr val="windowText" lastClr="000000"/>
            </a:solidFill>
            <a:latin typeface="Times New Roman" pitchFamily="18" charset="0"/>
            <a:ea typeface="+mn-ea"/>
            <a:cs typeface="Times New Roman" pitchFamily="18" charset="0"/>
          </a:endParaRPr>
        </a:p>
      </dgm:t>
    </dgm:pt>
    <dgm:pt modelId="{A95FBD27-A71F-468A-8F09-519730F1AB79}" type="parTrans" cxnId="{4E57D4EB-A5D3-4DFB-946B-D0D0D446363A}">
      <dgm:prSet/>
      <dgm:spPr>
        <a:xfrm>
          <a:off x="2748555" y="1185773"/>
          <a:ext cx="2631576" cy="1125385"/>
        </a:xfrm>
        <a:custGeom>
          <a:avLst/>
          <a:gdLst/>
          <a:ahLst/>
          <a:cxnLst/>
          <a:rect l="0" t="0" r="0" b="0"/>
          <a:pathLst>
            <a:path>
              <a:moveTo>
                <a:pt x="0" y="1125385"/>
              </a:moveTo>
              <a:lnTo>
                <a:pt x="1315788" y="1125385"/>
              </a:lnTo>
              <a:lnTo>
                <a:pt x="1315788" y="0"/>
              </a:lnTo>
              <a:lnTo>
                <a:pt x="2631576" y="0"/>
              </a:lnTo>
            </a:path>
          </a:pathLst>
        </a:custGeom>
        <a:noFill/>
        <a:ln w="12700" cap="flat" cmpd="sng" algn="ctr">
          <a:solidFill>
            <a:srgbClr val="5B9BD5">
              <a:shade val="6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  <dgm:t>
        <a:bodyPr/>
        <a:lstStyle/>
        <a:p>
          <a:endParaRPr lang="en-US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.VnTime" panose="020B7200000000000000" pitchFamily="34" charset="0"/>
            <a:ea typeface="+mn-ea"/>
            <a:cs typeface="Times New Roman" panose="02020603050405020304" pitchFamily="18" charset="0"/>
          </a:endParaRPr>
        </a:p>
      </dgm:t>
    </dgm:pt>
    <dgm:pt modelId="{9C8EDC99-A433-482C-836F-879990094179}" type="sibTrans" cxnId="{4E57D4EB-A5D3-4DFB-946B-D0D0D446363A}">
      <dgm:prSet/>
      <dgm:spPr/>
      <dgm:t>
        <a:bodyPr/>
        <a:lstStyle/>
        <a:p>
          <a:endParaRPr lang="en-US">
            <a:latin typeface=".VnTime" panose="020B7200000000000000" pitchFamily="34" charset="0"/>
            <a:cs typeface="Times New Roman" panose="02020603050405020304" pitchFamily="18" charset="0"/>
          </a:endParaRPr>
        </a:p>
      </dgm:t>
    </dgm:pt>
    <dgm:pt modelId="{4FB63A16-FD31-4FC2-B8D2-9D599E0C4D80}">
      <dgm:prSet custT="1"/>
      <dgm:spPr>
        <a:xfrm>
          <a:off x="5392272" y="3377197"/>
          <a:ext cx="5973501" cy="1266192"/>
        </a:xfrm>
        <a:prstGeom prst="rect">
          <a:avLst/>
        </a:prstGeom>
        <a:solidFill>
          <a:schemeClr val="accent2">
            <a:lumMod val="60000"/>
            <a:lumOff val="40000"/>
          </a:scheme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gm:spPr>
      <dgm:t>
        <a:bodyPr/>
        <a:lstStyle/>
        <a:p>
          <a:r>
            <a:rPr lang="en-US" sz="3200" b="1" dirty="0" err="1">
              <a:solidFill>
                <a:sysClr val="windowText" lastClr="000000"/>
              </a:solidFill>
              <a:latin typeface="Times New Roman" pitchFamily="18" charset="0"/>
              <a:ea typeface="+mn-ea"/>
              <a:cs typeface="Times New Roman" pitchFamily="18" charset="0"/>
            </a:rPr>
            <a:t>Vì</a:t>
          </a:r>
          <a:r>
            <a:rPr lang="en-US" sz="3200" b="1" dirty="0">
              <a:solidFill>
                <a:sysClr val="windowText" lastClr="000000"/>
              </a:solidFill>
              <a:latin typeface="Times New Roman" pitchFamily="18" charset="0"/>
              <a:ea typeface="+mn-ea"/>
              <a:cs typeface="Times New Roman" pitchFamily="18" charset="0"/>
            </a:rPr>
            <a:t> </a:t>
          </a:r>
          <a:r>
            <a:rPr lang="en-US" sz="3200" b="1" dirty="0" err="1">
              <a:solidFill>
                <a:sysClr val="windowText" lastClr="000000"/>
              </a:solidFill>
              <a:latin typeface="Times New Roman" pitchFamily="18" charset="0"/>
              <a:ea typeface="+mn-ea"/>
              <a:cs typeface="Times New Roman" pitchFamily="18" charset="0"/>
            </a:rPr>
            <a:t>tiếng</a:t>
          </a:r>
          <a:r>
            <a:rPr lang="en-US" sz="3200" b="1" dirty="0">
              <a:solidFill>
                <a:sysClr val="windowText" lastClr="000000"/>
              </a:solidFill>
              <a:latin typeface="Times New Roman" pitchFamily="18" charset="0"/>
              <a:ea typeface="+mn-ea"/>
              <a:cs typeface="Times New Roman" pitchFamily="18" charset="0"/>
            </a:rPr>
            <a:t> </a:t>
          </a:r>
          <a:r>
            <a:rPr lang="en-US" sz="3200" b="1" dirty="0" err="1">
              <a:solidFill>
                <a:sysClr val="windowText" lastClr="000000"/>
              </a:solidFill>
              <a:latin typeface="Times New Roman" pitchFamily="18" charset="0"/>
              <a:ea typeface="+mn-ea"/>
              <a:cs typeface="Times New Roman" pitchFamily="18" charset="0"/>
            </a:rPr>
            <a:t>hò</a:t>
          </a:r>
          <a:r>
            <a:rPr lang="en-US" sz="3200" b="1" dirty="0">
              <a:solidFill>
                <a:sysClr val="windowText" lastClr="000000"/>
              </a:solidFill>
              <a:latin typeface="Times New Roman" pitchFamily="18" charset="0"/>
              <a:ea typeface="+mn-ea"/>
              <a:cs typeface="Times New Roman" pitchFamily="18" charset="0"/>
            </a:rPr>
            <a:t> reo, </a:t>
          </a:r>
          <a:r>
            <a:rPr lang="en-US" sz="3200" b="1" dirty="0" err="1">
              <a:solidFill>
                <a:sysClr val="windowText" lastClr="000000"/>
              </a:solidFill>
              <a:latin typeface="Times New Roman" pitchFamily="18" charset="0"/>
              <a:ea typeface="+mn-ea"/>
              <a:cs typeface="Times New Roman" pitchFamily="18" charset="0"/>
            </a:rPr>
            <a:t>khích</a:t>
          </a:r>
          <a:r>
            <a:rPr lang="en-US" sz="3200" b="1" dirty="0">
              <a:solidFill>
                <a:sysClr val="windowText" lastClr="000000"/>
              </a:solidFill>
              <a:latin typeface="Times New Roman" pitchFamily="18" charset="0"/>
              <a:ea typeface="+mn-ea"/>
              <a:cs typeface="Times New Roman" pitchFamily="18" charset="0"/>
            </a:rPr>
            <a:t> </a:t>
          </a:r>
          <a:r>
            <a:rPr lang="en-US" sz="3200" b="1" dirty="0" err="1">
              <a:solidFill>
                <a:sysClr val="windowText" lastClr="000000"/>
              </a:solidFill>
              <a:latin typeface="Times New Roman" pitchFamily="18" charset="0"/>
              <a:ea typeface="+mn-ea"/>
              <a:cs typeface="Times New Roman" pitchFamily="18" charset="0"/>
            </a:rPr>
            <a:t>lệ</a:t>
          </a:r>
          <a:r>
            <a:rPr lang="en-US" sz="3200" b="1" dirty="0">
              <a:solidFill>
                <a:sysClr val="windowText" lastClr="000000"/>
              </a:solidFill>
              <a:latin typeface="Times New Roman" pitchFamily="18" charset="0"/>
              <a:ea typeface="+mn-ea"/>
              <a:cs typeface="Times New Roman" pitchFamily="18" charset="0"/>
            </a:rPr>
            <a:t> </a:t>
          </a:r>
          <a:r>
            <a:rPr lang="en-US" sz="3200" b="1" dirty="0" err="1">
              <a:solidFill>
                <a:sysClr val="windowText" lastClr="000000"/>
              </a:solidFill>
              <a:latin typeface="Times New Roman" pitchFamily="18" charset="0"/>
              <a:ea typeface="+mn-ea"/>
              <a:cs typeface="Times New Roman" pitchFamily="18" charset="0"/>
            </a:rPr>
            <a:t>của</a:t>
          </a:r>
          <a:r>
            <a:rPr lang="en-US" sz="3200" b="1" dirty="0">
              <a:solidFill>
                <a:sysClr val="windowText" lastClr="000000"/>
              </a:solidFill>
              <a:latin typeface="Times New Roman" pitchFamily="18" charset="0"/>
              <a:ea typeface="+mn-ea"/>
              <a:cs typeface="Times New Roman" pitchFamily="18" charset="0"/>
            </a:rPr>
            <a:t> </a:t>
          </a:r>
          <a:r>
            <a:rPr lang="en-US" sz="3200" b="1" dirty="0" err="1">
              <a:solidFill>
                <a:sysClr val="windowText" lastClr="000000"/>
              </a:solidFill>
              <a:latin typeface="Times New Roman" pitchFamily="18" charset="0"/>
              <a:ea typeface="+mn-ea"/>
              <a:cs typeface="Times New Roman" pitchFamily="18" charset="0"/>
            </a:rPr>
            <a:t>người</a:t>
          </a:r>
          <a:r>
            <a:rPr lang="en-US" sz="3200" b="1" dirty="0">
              <a:solidFill>
                <a:sysClr val="windowText" lastClr="000000"/>
              </a:solidFill>
              <a:latin typeface="Times New Roman" pitchFamily="18" charset="0"/>
              <a:ea typeface="+mn-ea"/>
              <a:cs typeface="Times New Roman" pitchFamily="18" charset="0"/>
            </a:rPr>
            <a:t> </a:t>
          </a:r>
          <a:r>
            <a:rPr lang="en-US" sz="3200" b="1" dirty="0" err="1">
              <a:solidFill>
                <a:sysClr val="windowText" lastClr="000000"/>
              </a:solidFill>
              <a:latin typeface="Times New Roman" pitchFamily="18" charset="0"/>
              <a:ea typeface="+mn-ea"/>
              <a:cs typeface="Times New Roman" pitchFamily="18" charset="0"/>
            </a:rPr>
            <a:t>xem</a:t>
          </a:r>
          <a:endParaRPr lang="en-US" sz="3200" b="1" dirty="0">
            <a:solidFill>
              <a:sysClr val="windowText" lastClr="000000"/>
            </a:solidFill>
            <a:latin typeface="Times New Roman" pitchFamily="18" charset="0"/>
            <a:ea typeface="+mn-ea"/>
            <a:cs typeface="Times New Roman" pitchFamily="18" charset="0"/>
          </a:endParaRPr>
        </a:p>
      </dgm:t>
    </dgm:pt>
    <dgm:pt modelId="{1B68D2AB-F458-48E0-BD32-55293B76897D}" type="parTrans" cxnId="{998E7390-D4E5-40B4-A232-F7D1428C4D8B}">
      <dgm:prSet/>
      <dgm:spPr>
        <a:xfrm>
          <a:off x="2748555" y="2311159"/>
          <a:ext cx="2643717" cy="169913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321858" y="0"/>
              </a:lnTo>
              <a:lnTo>
                <a:pt x="1321858" y="1699134"/>
              </a:lnTo>
              <a:lnTo>
                <a:pt x="2643717" y="1699134"/>
              </a:lnTo>
            </a:path>
          </a:pathLst>
        </a:custGeom>
        <a:noFill/>
        <a:ln w="12700" cap="flat" cmpd="sng" algn="ctr">
          <a:solidFill>
            <a:srgbClr val="5B9BD5">
              <a:shade val="6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  <dgm:t>
        <a:bodyPr/>
        <a:lstStyle/>
        <a:p>
          <a:endParaRPr lang="en-US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.VnTime" panose="020B7200000000000000" pitchFamily="34" charset="0"/>
            <a:ea typeface="+mn-ea"/>
            <a:cs typeface="Times New Roman" panose="02020603050405020304" pitchFamily="18" charset="0"/>
          </a:endParaRPr>
        </a:p>
      </dgm:t>
    </dgm:pt>
    <dgm:pt modelId="{B816F358-BE2A-45BC-BBDD-015AF25A38E5}" type="sibTrans" cxnId="{998E7390-D4E5-40B4-A232-F7D1428C4D8B}">
      <dgm:prSet/>
      <dgm:spPr/>
      <dgm:t>
        <a:bodyPr/>
        <a:lstStyle/>
        <a:p>
          <a:endParaRPr lang="en-US">
            <a:latin typeface=".VnTime" panose="020B7200000000000000" pitchFamily="34" charset="0"/>
            <a:cs typeface="Times New Roman" panose="02020603050405020304" pitchFamily="18" charset="0"/>
          </a:endParaRPr>
        </a:p>
      </dgm:t>
    </dgm:pt>
    <dgm:pt modelId="{98BD35C6-7D88-4DF7-BA87-A6888E9C03F8}" type="pres">
      <dgm:prSet presAssocID="{BA691F05-556C-4A2B-8023-4A7C22C10F49}" presName="Name0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</dgm:pt>
    <dgm:pt modelId="{1DF5D3EB-A8BF-46A6-A8A6-9AF5398B531D}" type="pres">
      <dgm:prSet presAssocID="{678D4A92-9F3A-4990-B6EB-AF21D95C7B39}" presName="root1" presStyleCnt="0"/>
      <dgm:spPr/>
    </dgm:pt>
    <dgm:pt modelId="{631486E8-4172-4DCC-8570-22A08804C426}" type="pres">
      <dgm:prSet presAssocID="{678D4A92-9F3A-4990-B6EB-AF21D95C7B39}" presName="LevelOneTextNode" presStyleLbl="node0" presStyleIdx="0" presStyleCnt="1" custAng="5400000" custScaleX="176075" custScaleY="65308" custLinFactNeighborX="-70250" custLinFactNeighborY="-8575">
        <dgm:presLayoutVars>
          <dgm:chPref val="3"/>
        </dgm:presLayoutVars>
      </dgm:prSet>
      <dgm:spPr/>
    </dgm:pt>
    <dgm:pt modelId="{A20E99B8-568A-463D-812B-BB3A1CBC06BA}" type="pres">
      <dgm:prSet presAssocID="{678D4A92-9F3A-4990-B6EB-AF21D95C7B39}" presName="level2hierChild" presStyleCnt="0"/>
      <dgm:spPr/>
    </dgm:pt>
    <dgm:pt modelId="{F0FE0841-EFA1-4DBC-BA9F-C4E014988F69}" type="pres">
      <dgm:prSet presAssocID="{47541530-061E-4AEB-AAA2-5E6FBA673418}" presName="conn2-1" presStyleLbl="parChTrans1D2" presStyleIdx="0" presStyleCnt="3"/>
      <dgm:spPr/>
    </dgm:pt>
    <dgm:pt modelId="{FE4325D5-40D8-443D-8712-EE8111D1DBE7}" type="pres">
      <dgm:prSet presAssocID="{47541530-061E-4AEB-AAA2-5E6FBA673418}" presName="connTx" presStyleLbl="parChTrans1D2" presStyleIdx="0" presStyleCnt="3"/>
      <dgm:spPr/>
    </dgm:pt>
    <dgm:pt modelId="{C1C42895-9509-4081-BBB6-9A61CD54D5FB}" type="pres">
      <dgm:prSet presAssocID="{A3716749-DCC2-426B-B50F-FE656715A85E}" presName="root2" presStyleCnt="0"/>
      <dgm:spPr/>
    </dgm:pt>
    <dgm:pt modelId="{CA4D8687-68FB-4E29-A39E-41942DBC4069}" type="pres">
      <dgm:prSet presAssocID="{A3716749-DCC2-426B-B50F-FE656715A85E}" presName="LevelTwoTextNode" presStyleLbl="node2" presStyleIdx="0" presStyleCnt="3" custScaleX="218305" custScaleY="136360" custLinFactY="25958" custLinFactNeighborX="37725" custLinFactNeighborY="100000">
        <dgm:presLayoutVars>
          <dgm:chPref val="3"/>
        </dgm:presLayoutVars>
      </dgm:prSet>
      <dgm:spPr/>
    </dgm:pt>
    <dgm:pt modelId="{641288D0-002C-48B4-BC4C-BE3219030898}" type="pres">
      <dgm:prSet presAssocID="{A3716749-DCC2-426B-B50F-FE656715A85E}" presName="level3hierChild" presStyleCnt="0"/>
      <dgm:spPr/>
    </dgm:pt>
    <dgm:pt modelId="{AEAB9A9E-8118-48B3-ADA6-2C95C81390E2}" type="pres">
      <dgm:prSet presAssocID="{1B68D2AB-F458-48E0-BD32-55293B76897D}" presName="conn2-1" presStyleLbl="parChTrans1D2" presStyleIdx="1" presStyleCnt="3"/>
      <dgm:spPr/>
    </dgm:pt>
    <dgm:pt modelId="{27706C14-B9DB-448D-98CA-A503CC781ADD}" type="pres">
      <dgm:prSet presAssocID="{1B68D2AB-F458-48E0-BD32-55293B76897D}" presName="connTx" presStyleLbl="parChTrans1D2" presStyleIdx="1" presStyleCnt="3"/>
      <dgm:spPr/>
    </dgm:pt>
    <dgm:pt modelId="{1208F32E-8154-4874-B285-1CCE76DE800F}" type="pres">
      <dgm:prSet presAssocID="{4FB63A16-FD31-4FC2-B8D2-9D599E0C4D80}" presName="root2" presStyleCnt="0"/>
      <dgm:spPr/>
    </dgm:pt>
    <dgm:pt modelId="{EDA3F0C4-0B68-42A6-8E7B-C1605AA30C67}" type="pres">
      <dgm:prSet presAssocID="{4FB63A16-FD31-4FC2-B8D2-9D599E0C4D80}" presName="LevelTwoTextNode" presStyleLbl="node2" presStyleIdx="1" presStyleCnt="3" custScaleX="172210" custScaleY="119730" custLinFactY="40613" custLinFactNeighborX="52954" custLinFactNeighborY="100000">
        <dgm:presLayoutVars>
          <dgm:chPref val="3"/>
        </dgm:presLayoutVars>
      </dgm:prSet>
      <dgm:spPr/>
    </dgm:pt>
    <dgm:pt modelId="{DEA97DC5-6C4D-4B03-837A-B50622A9EA8B}" type="pres">
      <dgm:prSet presAssocID="{4FB63A16-FD31-4FC2-B8D2-9D599E0C4D80}" presName="level3hierChild" presStyleCnt="0"/>
      <dgm:spPr/>
    </dgm:pt>
    <dgm:pt modelId="{0FCBAAFE-2490-4E91-BA03-9C147DD73A4B}" type="pres">
      <dgm:prSet presAssocID="{A95FBD27-A71F-468A-8F09-519730F1AB79}" presName="conn2-1" presStyleLbl="parChTrans1D2" presStyleIdx="2" presStyleCnt="3"/>
      <dgm:spPr/>
    </dgm:pt>
    <dgm:pt modelId="{8E1C7511-7CDD-4DB6-881D-EFACD4A9269C}" type="pres">
      <dgm:prSet presAssocID="{A95FBD27-A71F-468A-8F09-519730F1AB79}" presName="connTx" presStyleLbl="parChTrans1D2" presStyleIdx="2" presStyleCnt="3"/>
      <dgm:spPr/>
    </dgm:pt>
    <dgm:pt modelId="{8B11B6D2-9499-4AE0-B646-D73A7E45DDD1}" type="pres">
      <dgm:prSet presAssocID="{A56F97D1-B6E5-4AD4-B011-947112256068}" presName="root2" presStyleCnt="0"/>
      <dgm:spPr/>
    </dgm:pt>
    <dgm:pt modelId="{FDB0C31B-8C4A-415E-B71E-E5B77F3586EE}" type="pres">
      <dgm:prSet presAssocID="{A56F97D1-B6E5-4AD4-B011-947112256068}" presName="LevelTwoTextNode" presStyleLbl="node2" presStyleIdx="2" presStyleCnt="3" custScaleX="170713" custScaleY="108476" custLinFactY="-106646" custLinFactNeighborX="52917" custLinFactNeighborY="-200000">
        <dgm:presLayoutVars>
          <dgm:chPref val="3"/>
        </dgm:presLayoutVars>
      </dgm:prSet>
      <dgm:spPr/>
    </dgm:pt>
    <dgm:pt modelId="{A3B4B196-F448-4713-87E3-A93057C25321}" type="pres">
      <dgm:prSet presAssocID="{A56F97D1-B6E5-4AD4-B011-947112256068}" presName="level3hierChild" presStyleCnt="0"/>
      <dgm:spPr/>
    </dgm:pt>
  </dgm:ptLst>
  <dgm:cxnLst>
    <dgm:cxn modelId="{5AE2A803-4D98-4FA1-B88D-1188230EC85A}" type="presOf" srcId="{A3716749-DCC2-426B-B50F-FE656715A85E}" destId="{CA4D8687-68FB-4E29-A39E-41942DBC4069}" srcOrd="0" destOrd="0" presId="urn:microsoft.com/office/officeart/2008/layout/HorizontalMultiLevelHierarchy"/>
    <dgm:cxn modelId="{EB959606-2547-46A4-BCB6-B89E9E0A158D}" type="presOf" srcId="{47541530-061E-4AEB-AAA2-5E6FBA673418}" destId="{F0FE0841-EFA1-4DBC-BA9F-C4E014988F69}" srcOrd="0" destOrd="0" presId="urn:microsoft.com/office/officeart/2008/layout/HorizontalMultiLevelHierarchy"/>
    <dgm:cxn modelId="{22A87C0F-AE9A-485B-AB80-F6C4E65C6471}" srcId="{678D4A92-9F3A-4990-B6EB-AF21D95C7B39}" destId="{A3716749-DCC2-426B-B50F-FE656715A85E}" srcOrd="0" destOrd="0" parTransId="{47541530-061E-4AEB-AAA2-5E6FBA673418}" sibTransId="{277C9088-4405-4988-A177-662420F939D7}"/>
    <dgm:cxn modelId="{EA7B8261-78EC-41ED-A995-F1B39848D4A2}" srcId="{BA691F05-556C-4A2B-8023-4A7C22C10F49}" destId="{678D4A92-9F3A-4990-B6EB-AF21D95C7B39}" srcOrd="0" destOrd="0" parTransId="{7369F1F1-CB7C-4D2E-AF71-4C13E274CAB1}" sibTransId="{AE5ADED2-F0DC-4B5B-8F69-BF9D1EEACA2D}"/>
    <dgm:cxn modelId="{37144148-2056-4630-A1A7-FE8B368261D1}" type="presOf" srcId="{1B68D2AB-F458-48E0-BD32-55293B76897D}" destId="{AEAB9A9E-8118-48B3-ADA6-2C95C81390E2}" srcOrd="0" destOrd="0" presId="urn:microsoft.com/office/officeart/2008/layout/HorizontalMultiLevelHierarchy"/>
    <dgm:cxn modelId="{255C9D48-48A9-4973-904B-08C8E97386A1}" type="presOf" srcId="{BA691F05-556C-4A2B-8023-4A7C22C10F49}" destId="{98BD35C6-7D88-4DF7-BA87-A6888E9C03F8}" srcOrd="0" destOrd="0" presId="urn:microsoft.com/office/officeart/2008/layout/HorizontalMultiLevelHierarchy"/>
    <dgm:cxn modelId="{2E0F0A73-4935-4FB1-B3EC-0FA9ACE79C2F}" type="presOf" srcId="{A95FBD27-A71F-468A-8F09-519730F1AB79}" destId="{0FCBAAFE-2490-4E91-BA03-9C147DD73A4B}" srcOrd="0" destOrd="0" presId="urn:microsoft.com/office/officeart/2008/layout/HorizontalMultiLevelHierarchy"/>
    <dgm:cxn modelId="{DC0CEC80-3377-4D5E-8BA6-2ACEF71B2026}" type="presOf" srcId="{1B68D2AB-F458-48E0-BD32-55293B76897D}" destId="{27706C14-B9DB-448D-98CA-A503CC781ADD}" srcOrd="1" destOrd="0" presId="urn:microsoft.com/office/officeart/2008/layout/HorizontalMultiLevelHierarchy"/>
    <dgm:cxn modelId="{998E7390-D4E5-40B4-A232-F7D1428C4D8B}" srcId="{678D4A92-9F3A-4990-B6EB-AF21D95C7B39}" destId="{4FB63A16-FD31-4FC2-B8D2-9D599E0C4D80}" srcOrd="1" destOrd="0" parTransId="{1B68D2AB-F458-48E0-BD32-55293B76897D}" sibTransId="{B816F358-BE2A-45BC-BBDD-015AF25A38E5}"/>
    <dgm:cxn modelId="{B4A72097-D5FE-4226-9A76-3A4E8112B093}" type="presOf" srcId="{47541530-061E-4AEB-AAA2-5E6FBA673418}" destId="{FE4325D5-40D8-443D-8712-EE8111D1DBE7}" srcOrd="1" destOrd="0" presId="urn:microsoft.com/office/officeart/2008/layout/HorizontalMultiLevelHierarchy"/>
    <dgm:cxn modelId="{32D05AB5-8403-4541-B5EE-2039E4F0B197}" type="presOf" srcId="{A95FBD27-A71F-468A-8F09-519730F1AB79}" destId="{8E1C7511-7CDD-4DB6-881D-EFACD4A9269C}" srcOrd="1" destOrd="0" presId="urn:microsoft.com/office/officeart/2008/layout/HorizontalMultiLevelHierarchy"/>
    <dgm:cxn modelId="{373295C6-FF15-483A-AD90-2813FAA7E844}" type="presOf" srcId="{678D4A92-9F3A-4990-B6EB-AF21D95C7B39}" destId="{631486E8-4172-4DCC-8570-22A08804C426}" srcOrd="0" destOrd="0" presId="urn:microsoft.com/office/officeart/2008/layout/HorizontalMultiLevelHierarchy"/>
    <dgm:cxn modelId="{61AF2DCC-EFD5-4DBD-AA0F-C50DA1B876EE}" type="presOf" srcId="{4FB63A16-FD31-4FC2-B8D2-9D599E0C4D80}" destId="{EDA3F0C4-0B68-42A6-8E7B-C1605AA30C67}" srcOrd="0" destOrd="0" presId="urn:microsoft.com/office/officeart/2008/layout/HorizontalMultiLevelHierarchy"/>
    <dgm:cxn modelId="{4E57D4EB-A5D3-4DFB-946B-D0D0D446363A}" srcId="{678D4A92-9F3A-4990-B6EB-AF21D95C7B39}" destId="{A56F97D1-B6E5-4AD4-B011-947112256068}" srcOrd="2" destOrd="0" parTransId="{A95FBD27-A71F-468A-8F09-519730F1AB79}" sibTransId="{9C8EDC99-A433-482C-836F-879990094179}"/>
    <dgm:cxn modelId="{AAAB81F8-6B78-49D3-8336-05D62416FE27}" type="presOf" srcId="{A56F97D1-B6E5-4AD4-B011-947112256068}" destId="{FDB0C31B-8C4A-415E-B71E-E5B77F3586EE}" srcOrd="0" destOrd="0" presId="urn:microsoft.com/office/officeart/2008/layout/HorizontalMultiLevelHierarchy"/>
    <dgm:cxn modelId="{FAC8DD9B-BA05-440A-A5BB-68B0423C6A3A}" type="presParOf" srcId="{98BD35C6-7D88-4DF7-BA87-A6888E9C03F8}" destId="{1DF5D3EB-A8BF-46A6-A8A6-9AF5398B531D}" srcOrd="0" destOrd="0" presId="urn:microsoft.com/office/officeart/2008/layout/HorizontalMultiLevelHierarchy"/>
    <dgm:cxn modelId="{E0B30AE3-1237-44BC-95CC-44B74D9E6E36}" type="presParOf" srcId="{1DF5D3EB-A8BF-46A6-A8A6-9AF5398B531D}" destId="{631486E8-4172-4DCC-8570-22A08804C426}" srcOrd="0" destOrd="0" presId="urn:microsoft.com/office/officeart/2008/layout/HorizontalMultiLevelHierarchy"/>
    <dgm:cxn modelId="{3A0FDEB5-0AE6-4C73-85A3-91169FFA831F}" type="presParOf" srcId="{1DF5D3EB-A8BF-46A6-A8A6-9AF5398B531D}" destId="{A20E99B8-568A-463D-812B-BB3A1CBC06BA}" srcOrd="1" destOrd="0" presId="urn:microsoft.com/office/officeart/2008/layout/HorizontalMultiLevelHierarchy"/>
    <dgm:cxn modelId="{5F60F47C-AAA2-4E72-B0E4-B34E86C875E7}" type="presParOf" srcId="{A20E99B8-568A-463D-812B-BB3A1CBC06BA}" destId="{F0FE0841-EFA1-4DBC-BA9F-C4E014988F69}" srcOrd="0" destOrd="0" presId="urn:microsoft.com/office/officeart/2008/layout/HorizontalMultiLevelHierarchy"/>
    <dgm:cxn modelId="{BF4D2E01-6A71-40BA-972B-5F3736B41699}" type="presParOf" srcId="{F0FE0841-EFA1-4DBC-BA9F-C4E014988F69}" destId="{FE4325D5-40D8-443D-8712-EE8111D1DBE7}" srcOrd="0" destOrd="0" presId="urn:microsoft.com/office/officeart/2008/layout/HorizontalMultiLevelHierarchy"/>
    <dgm:cxn modelId="{9C1A65D7-0AC4-4446-9AE5-798D480269B2}" type="presParOf" srcId="{A20E99B8-568A-463D-812B-BB3A1CBC06BA}" destId="{C1C42895-9509-4081-BBB6-9A61CD54D5FB}" srcOrd="1" destOrd="0" presId="urn:microsoft.com/office/officeart/2008/layout/HorizontalMultiLevelHierarchy"/>
    <dgm:cxn modelId="{1C1C2057-B266-413D-8F5E-9904C5337028}" type="presParOf" srcId="{C1C42895-9509-4081-BBB6-9A61CD54D5FB}" destId="{CA4D8687-68FB-4E29-A39E-41942DBC4069}" srcOrd="0" destOrd="0" presId="urn:microsoft.com/office/officeart/2008/layout/HorizontalMultiLevelHierarchy"/>
    <dgm:cxn modelId="{0E15DE10-2BB8-465F-AEB1-300F1396E8AA}" type="presParOf" srcId="{C1C42895-9509-4081-BBB6-9A61CD54D5FB}" destId="{641288D0-002C-48B4-BC4C-BE3219030898}" srcOrd="1" destOrd="0" presId="urn:microsoft.com/office/officeart/2008/layout/HorizontalMultiLevelHierarchy"/>
    <dgm:cxn modelId="{1BBEB4A1-8C64-4817-8354-373642B0DC79}" type="presParOf" srcId="{A20E99B8-568A-463D-812B-BB3A1CBC06BA}" destId="{AEAB9A9E-8118-48B3-ADA6-2C95C81390E2}" srcOrd="2" destOrd="0" presId="urn:microsoft.com/office/officeart/2008/layout/HorizontalMultiLevelHierarchy"/>
    <dgm:cxn modelId="{698A6A82-4084-4283-B7BF-C5E61A87297C}" type="presParOf" srcId="{AEAB9A9E-8118-48B3-ADA6-2C95C81390E2}" destId="{27706C14-B9DB-448D-98CA-A503CC781ADD}" srcOrd="0" destOrd="0" presId="urn:microsoft.com/office/officeart/2008/layout/HorizontalMultiLevelHierarchy"/>
    <dgm:cxn modelId="{46EA8021-2FA6-4826-9C6E-744B865811D9}" type="presParOf" srcId="{A20E99B8-568A-463D-812B-BB3A1CBC06BA}" destId="{1208F32E-8154-4874-B285-1CCE76DE800F}" srcOrd="3" destOrd="0" presId="urn:microsoft.com/office/officeart/2008/layout/HorizontalMultiLevelHierarchy"/>
    <dgm:cxn modelId="{88FFDF2D-ADFF-4150-9A92-AE83B2CE1891}" type="presParOf" srcId="{1208F32E-8154-4874-B285-1CCE76DE800F}" destId="{EDA3F0C4-0B68-42A6-8E7B-C1605AA30C67}" srcOrd="0" destOrd="0" presId="urn:microsoft.com/office/officeart/2008/layout/HorizontalMultiLevelHierarchy"/>
    <dgm:cxn modelId="{9FA061BD-E029-489F-8CCB-5FC5B9A7E4B5}" type="presParOf" srcId="{1208F32E-8154-4874-B285-1CCE76DE800F}" destId="{DEA97DC5-6C4D-4B03-837A-B50622A9EA8B}" srcOrd="1" destOrd="0" presId="urn:microsoft.com/office/officeart/2008/layout/HorizontalMultiLevelHierarchy"/>
    <dgm:cxn modelId="{308528DE-DA85-4B60-BA2F-851E9B77C0BC}" type="presParOf" srcId="{A20E99B8-568A-463D-812B-BB3A1CBC06BA}" destId="{0FCBAAFE-2490-4E91-BA03-9C147DD73A4B}" srcOrd="4" destOrd="0" presId="urn:microsoft.com/office/officeart/2008/layout/HorizontalMultiLevelHierarchy"/>
    <dgm:cxn modelId="{5E3217F6-BCCF-4B31-AF8D-C070F1204DF9}" type="presParOf" srcId="{0FCBAAFE-2490-4E91-BA03-9C147DD73A4B}" destId="{8E1C7511-7CDD-4DB6-881D-EFACD4A9269C}" srcOrd="0" destOrd="0" presId="urn:microsoft.com/office/officeart/2008/layout/HorizontalMultiLevelHierarchy"/>
    <dgm:cxn modelId="{EFEC8A04-9FF5-45FE-B51E-D2D5D79C5589}" type="presParOf" srcId="{A20E99B8-568A-463D-812B-BB3A1CBC06BA}" destId="{8B11B6D2-9499-4AE0-B646-D73A7E45DDD1}" srcOrd="5" destOrd="0" presId="urn:microsoft.com/office/officeart/2008/layout/HorizontalMultiLevelHierarchy"/>
    <dgm:cxn modelId="{393A2687-EC61-4157-9256-AEF1768F8212}" type="presParOf" srcId="{8B11B6D2-9499-4AE0-B646-D73A7E45DDD1}" destId="{FDB0C31B-8C4A-415E-B71E-E5B77F3586EE}" srcOrd="0" destOrd="0" presId="urn:microsoft.com/office/officeart/2008/layout/HorizontalMultiLevelHierarchy"/>
    <dgm:cxn modelId="{73B8F3B1-1AB1-409B-8E9C-667909B4CCA1}" type="presParOf" srcId="{8B11B6D2-9499-4AE0-B646-D73A7E45DDD1}" destId="{A3B4B196-F448-4713-87E3-A93057C25321}" srcOrd="1" destOrd="0" presId="urn:microsoft.com/office/officeart/2008/layout/HorizontalMultiLevelHierarchy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FCBAAFE-2490-4E91-BA03-9C147DD73A4B}">
      <dsp:nvSpPr>
        <dsp:cNvPr id="0" name=""/>
        <dsp:cNvSpPr/>
      </dsp:nvSpPr>
      <dsp:spPr>
        <a:xfrm>
          <a:off x="2488785" y="1054036"/>
          <a:ext cx="2505283" cy="1038693"/>
        </a:xfrm>
        <a:custGeom>
          <a:avLst/>
          <a:gdLst/>
          <a:ahLst/>
          <a:cxnLst/>
          <a:rect l="0" t="0" r="0" b="0"/>
          <a:pathLst>
            <a:path>
              <a:moveTo>
                <a:pt x="0" y="1125385"/>
              </a:moveTo>
              <a:lnTo>
                <a:pt x="1315788" y="1125385"/>
              </a:lnTo>
              <a:lnTo>
                <a:pt x="1315788" y="0"/>
              </a:lnTo>
              <a:lnTo>
                <a:pt x="2631576" y="0"/>
              </a:lnTo>
            </a:path>
          </a:pathLst>
        </a:custGeom>
        <a:noFill/>
        <a:ln w="12700" cap="flat" cmpd="sng" algn="ctr">
          <a:solidFill>
            <a:srgbClr val="5B9BD5">
              <a:shade val="6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.VnTime" panose="020B7200000000000000" pitchFamily="34" charset="0"/>
            <a:ea typeface="+mn-ea"/>
            <a:cs typeface="Times New Roman" panose="02020603050405020304" pitchFamily="18" charset="0"/>
          </a:endParaRPr>
        </a:p>
      </dsp:txBody>
      <dsp:txXfrm>
        <a:off x="3673625" y="1505581"/>
        <a:ext cx="0" cy="0"/>
      </dsp:txXfrm>
    </dsp:sp>
    <dsp:sp modelId="{AEAB9A9E-8118-48B3-ADA6-2C95C81390E2}">
      <dsp:nvSpPr>
        <dsp:cNvPr id="0" name=""/>
        <dsp:cNvSpPr/>
      </dsp:nvSpPr>
      <dsp:spPr>
        <a:xfrm>
          <a:off x="2488785" y="2092729"/>
          <a:ext cx="2506445" cy="191218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321858" y="0"/>
              </a:lnTo>
              <a:lnTo>
                <a:pt x="1321858" y="1699134"/>
              </a:lnTo>
              <a:lnTo>
                <a:pt x="2643717" y="1699134"/>
              </a:lnTo>
            </a:path>
          </a:pathLst>
        </a:custGeom>
        <a:noFill/>
        <a:ln w="12700" cap="flat" cmpd="sng" algn="ctr">
          <a:solidFill>
            <a:srgbClr val="5B9BD5">
              <a:shade val="6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.VnTime" panose="020B7200000000000000" pitchFamily="34" charset="0"/>
            <a:ea typeface="+mn-ea"/>
            <a:cs typeface="Times New Roman" panose="02020603050405020304" pitchFamily="18" charset="0"/>
          </a:endParaRPr>
        </a:p>
      </dsp:txBody>
      <dsp:txXfrm>
        <a:off x="3663194" y="2970005"/>
        <a:ext cx="0" cy="0"/>
      </dsp:txXfrm>
    </dsp:sp>
    <dsp:sp modelId="{F0FE0841-EFA1-4DBC-BA9F-C4E014988F69}">
      <dsp:nvSpPr>
        <dsp:cNvPr id="0" name=""/>
        <dsp:cNvSpPr/>
      </dsp:nvSpPr>
      <dsp:spPr>
        <a:xfrm>
          <a:off x="2488785" y="2092729"/>
          <a:ext cx="1860955" cy="30630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315788" y="0"/>
              </a:lnTo>
              <a:lnTo>
                <a:pt x="1315788" y="283976"/>
              </a:lnTo>
              <a:lnTo>
                <a:pt x="2631576" y="283976"/>
              </a:lnTo>
            </a:path>
          </a:pathLst>
        </a:custGeom>
        <a:noFill/>
        <a:ln w="12700" cap="flat" cmpd="sng" algn="ctr">
          <a:solidFill>
            <a:srgbClr val="5B9BD5">
              <a:shade val="6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.VnTime" panose="020B7200000000000000" pitchFamily="34" charset="0"/>
            <a:ea typeface="+mn-ea"/>
            <a:cs typeface="Times New Roman" panose="02020603050405020304" pitchFamily="18" charset="0"/>
          </a:endParaRPr>
        </a:p>
      </dsp:txBody>
      <dsp:txXfrm>
        <a:off x="3372113" y="2198729"/>
        <a:ext cx="0" cy="0"/>
      </dsp:txXfrm>
    </dsp:sp>
    <dsp:sp modelId="{631486E8-4172-4DCC-8570-22A08804C426}">
      <dsp:nvSpPr>
        <dsp:cNvPr id="0" name=""/>
        <dsp:cNvSpPr/>
      </dsp:nvSpPr>
      <dsp:spPr>
        <a:xfrm>
          <a:off x="0" y="1249690"/>
          <a:ext cx="3291492" cy="1686078"/>
        </a:xfrm>
        <a:prstGeom prst="rect">
          <a:avLst/>
        </a:prstGeom>
        <a:solidFill>
          <a:srgbClr val="FFFF00"/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b="1" kern="1200" dirty="0" err="1">
              <a:solidFill>
                <a:srgbClr val="FF000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Trò</a:t>
          </a:r>
          <a:r>
            <a:rPr lang="en-US" sz="3200" b="1" kern="1200" dirty="0">
              <a:solidFill>
                <a:srgbClr val="FF000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 </a:t>
          </a:r>
          <a:r>
            <a:rPr lang="en-US" sz="3200" b="1" kern="1200" dirty="0" err="1">
              <a:solidFill>
                <a:srgbClr val="FF000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chơi</a:t>
          </a:r>
          <a:r>
            <a:rPr lang="en-US" sz="3200" b="1" kern="1200" dirty="0">
              <a:solidFill>
                <a:srgbClr val="FF000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 kéo co </a:t>
          </a:r>
          <a:r>
            <a:rPr lang="en-US" sz="3200" b="1" kern="1200" dirty="0" err="1">
              <a:solidFill>
                <a:srgbClr val="FF000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bao</a:t>
          </a:r>
          <a:r>
            <a:rPr lang="en-US" sz="3200" b="1" kern="1200" dirty="0">
              <a:solidFill>
                <a:srgbClr val="FF000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 </a:t>
          </a:r>
          <a:r>
            <a:rPr lang="en-US" sz="3200" b="1" kern="1200" dirty="0" err="1">
              <a:solidFill>
                <a:srgbClr val="FF000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giờ</a:t>
          </a:r>
          <a:r>
            <a:rPr lang="en-US" sz="3200" b="1" kern="1200" dirty="0">
              <a:solidFill>
                <a:srgbClr val="FF000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 </a:t>
          </a:r>
          <a:r>
            <a:rPr lang="en-US" sz="3200" b="1" kern="1200" dirty="0" err="1">
              <a:solidFill>
                <a:srgbClr val="FF000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cũng</a:t>
          </a:r>
          <a:r>
            <a:rPr lang="en-US" sz="3200" b="1" kern="1200" dirty="0">
              <a:solidFill>
                <a:srgbClr val="FF000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 </a:t>
          </a:r>
          <a:r>
            <a:rPr lang="en-US" sz="3200" b="1" kern="1200" dirty="0" err="1">
              <a:solidFill>
                <a:srgbClr val="FF000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vui</a:t>
          </a:r>
          <a:endParaRPr lang="en-US" sz="3200" b="1" kern="1200" dirty="0">
            <a:solidFill>
              <a:srgbClr val="FF0000"/>
            </a:solidFill>
            <a:latin typeface="Times New Roman" panose="02020603050405020304" pitchFamily="18" charset="0"/>
            <a:ea typeface="+mn-ea"/>
            <a:cs typeface="Times New Roman" panose="02020603050405020304" pitchFamily="18" charset="0"/>
          </a:endParaRPr>
        </a:p>
      </dsp:txBody>
      <dsp:txXfrm>
        <a:off x="0" y="1249690"/>
        <a:ext cx="3291492" cy="1686078"/>
      </dsp:txXfrm>
    </dsp:sp>
    <dsp:sp modelId="{CA4D8687-68FB-4E29-A39E-41942DBC4069}">
      <dsp:nvSpPr>
        <dsp:cNvPr id="0" name=""/>
        <dsp:cNvSpPr/>
      </dsp:nvSpPr>
      <dsp:spPr>
        <a:xfrm>
          <a:off x="4349741" y="1746144"/>
          <a:ext cx="6856738" cy="1305771"/>
        </a:xfrm>
        <a:prstGeom prst="rect">
          <a:avLst/>
        </a:prstGeom>
        <a:solidFill>
          <a:srgbClr val="86B5CB"/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b="1" kern="1200" dirty="0">
              <a:solidFill>
                <a:sysClr val="windowText" lastClr="000000"/>
              </a:solidFill>
              <a:latin typeface="Times New Roman" pitchFamily="18" charset="0"/>
              <a:ea typeface="+mn-ea"/>
              <a:cs typeface="Times New Roman" pitchFamily="18" charset="0"/>
            </a:rPr>
            <a:t>Vì </a:t>
          </a:r>
          <a:r>
            <a:rPr lang="en-US" sz="3200" b="1" kern="1200" dirty="0" err="1">
              <a:solidFill>
                <a:sysClr val="windowText" lastClr="000000"/>
              </a:solidFill>
              <a:latin typeface="Times New Roman" pitchFamily="18" charset="0"/>
              <a:ea typeface="+mn-ea"/>
              <a:cs typeface="Times New Roman" pitchFamily="18" charset="0"/>
            </a:rPr>
            <a:t>không</a:t>
          </a:r>
          <a:r>
            <a:rPr lang="en-US" sz="3200" b="1" kern="1200" dirty="0">
              <a:solidFill>
                <a:sysClr val="windowText" lastClr="000000"/>
              </a:solidFill>
              <a:latin typeface="Times New Roman" pitchFamily="18" charset="0"/>
              <a:ea typeface="+mn-ea"/>
              <a:cs typeface="Times New Roman" pitchFamily="18" charset="0"/>
            </a:rPr>
            <a:t> </a:t>
          </a:r>
          <a:r>
            <a:rPr lang="en-US" sz="3200" b="1" kern="1200" dirty="0" err="1">
              <a:solidFill>
                <a:sysClr val="windowText" lastClr="000000"/>
              </a:solidFill>
              <a:latin typeface="Times New Roman" pitchFamily="18" charset="0"/>
              <a:ea typeface="+mn-ea"/>
              <a:cs typeface="Times New Roman" pitchFamily="18" charset="0"/>
            </a:rPr>
            <a:t>khí</a:t>
          </a:r>
          <a:r>
            <a:rPr lang="en-US" sz="3200" b="1" kern="1200" dirty="0">
              <a:solidFill>
                <a:sysClr val="windowText" lastClr="000000"/>
              </a:solidFill>
              <a:latin typeface="Times New Roman" pitchFamily="18" charset="0"/>
              <a:ea typeface="+mn-ea"/>
              <a:cs typeface="Times New Roman" pitchFamily="18" charset="0"/>
            </a:rPr>
            <a:t> ganh đua </a:t>
          </a:r>
          <a:r>
            <a:rPr lang="en-US" sz="3200" b="1" kern="1200" dirty="0" err="1">
              <a:solidFill>
                <a:sysClr val="windowText" lastClr="000000"/>
              </a:solidFill>
              <a:latin typeface="Times New Roman" pitchFamily="18" charset="0"/>
              <a:ea typeface="+mn-ea"/>
              <a:cs typeface="Times New Roman" pitchFamily="18" charset="0"/>
            </a:rPr>
            <a:t>rất</a:t>
          </a:r>
          <a:r>
            <a:rPr lang="en-US" sz="3200" b="1" kern="1200" dirty="0">
              <a:solidFill>
                <a:sysClr val="windowText" lastClr="000000"/>
              </a:solidFill>
              <a:latin typeface="Times New Roman" pitchFamily="18" charset="0"/>
              <a:ea typeface="+mn-ea"/>
              <a:cs typeface="Times New Roman" pitchFamily="18" charset="0"/>
            </a:rPr>
            <a:t> </a:t>
          </a:r>
          <a:r>
            <a:rPr lang="en-US" sz="3200" b="1" kern="1200" dirty="0" err="1">
              <a:solidFill>
                <a:sysClr val="windowText" lastClr="000000"/>
              </a:solidFill>
              <a:latin typeface="Times New Roman" pitchFamily="18" charset="0"/>
              <a:ea typeface="+mn-ea"/>
              <a:cs typeface="Times New Roman" pitchFamily="18" charset="0"/>
            </a:rPr>
            <a:t>sôi</a:t>
          </a:r>
          <a:r>
            <a:rPr lang="en-US" sz="3200" b="1" kern="1200" dirty="0">
              <a:solidFill>
                <a:sysClr val="windowText" lastClr="000000"/>
              </a:solidFill>
              <a:latin typeface="Times New Roman" pitchFamily="18" charset="0"/>
              <a:ea typeface="+mn-ea"/>
              <a:cs typeface="Times New Roman" pitchFamily="18" charset="0"/>
            </a:rPr>
            <a:t> </a:t>
          </a:r>
          <a:r>
            <a:rPr lang="en-US" sz="3200" b="1" kern="1200" dirty="0" err="1">
              <a:solidFill>
                <a:sysClr val="windowText" lastClr="000000"/>
              </a:solidFill>
              <a:latin typeface="Times New Roman" pitchFamily="18" charset="0"/>
              <a:ea typeface="+mn-ea"/>
              <a:cs typeface="Times New Roman" pitchFamily="18" charset="0"/>
            </a:rPr>
            <a:t>nổi</a:t>
          </a:r>
          <a:endParaRPr lang="en-US" sz="3200" b="1" kern="1200" dirty="0">
            <a:solidFill>
              <a:sysClr val="windowText" lastClr="000000"/>
            </a:solidFill>
            <a:latin typeface="Times New Roman" pitchFamily="18" charset="0"/>
            <a:ea typeface="+mn-ea"/>
            <a:cs typeface="Times New Roman" pitchFamily="18" charset="0"/>
          </a:endParaRPr>
        </a:p>
      </dsp:txBody>
      <dsp:txXfrm>
        <a:off x="4349741" y="1746144"/>
        <a:ext cx="6856738" cy="1305771"/>
      </dsp:txXfrm>
    </dsp:sp>
    <dsp:sp modelId="{EDA3F0C4-0B68-42A6-8E7B-C1605AA30C67}">
      <dsp:nvSpPr>
        <dsp:cNvPr id="0" name=""/>
        <dsp:cNvSpPr/>
      </dsp:nvSpPr>
      <dsp:spPr>
        <a:xfrm>
          <a:off x="4995231" y="3431648"/>
          <a:ext cx="5408941" cy="1146523"/>
        </a:xfrm>
        <a:prstGeom prst="rect">
          <a:avLst/>
        </a:prstGeom>
        <a:solidFill>
          <a:schemeClr val="accent2">
            <a:lumMod val="60000"/>
            <a:lumOff val="40000"/>
          </a:scheme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b="1" kern="1200" dirty="0" err="1">
              <a:solidFill>
                <a:sysClr val="windowText" lastClr="000000"/>
              </a:solidFill>
              <a:latin typeface="Times New Roman" pitchFamily="18" charset="0"/>
              <a:ea typeface="+mn-ea"/>
              <a:cs typeface="Times New Roman" pitchFamily="18" charset="0"/>
            </a:rPr>
            <a:t>Vì</a:t>
          </a:r>
          <a:r>
            <a:rPr lang="en-US" sz="3200" b="1" kern="1200" dirty="0">
              <a:solidFill>
                <a:sysClr val="windowText" lastClr="000000"/>
              </a:solidFill>
              <a:latin typeface="Times New Roman" pitchFamily="18" charset="0"/>
              <a:ea typeface="+mn-ea"/>
              <a:cs typeface="Times New Roman" pitchFamily="18" charset="0"/>
            </a:rPr>
            <a:t> </a:t>
          </a:r>
          <a:r>
            <a:rPr lang="en-US" sz="3200" b="1" kern="1200" dirty="0" err="1">
              <a:solidFill>
                <a:sysClr val="windowText" lastClr="000000"/>
              </a:solidFill>
              <a:latin typeface="Times New Roman" pitchFamily="18" charset="0"/>
              <a:ea typeface="+mn-ea"/>
              <a:cs typeface="Times New Roman" pitchFamily="18" charset="0"/>
            </a:rPr>
            <a:t>tiếng</a:t>
          </a:r>
          <a:r>
            <a:rPr lang="en-US" sz="3200" b="1" kern="1200" dirty="0">
              <a:solidFill>
                <a:sysClr val="windowText" lastClr="000000"/>
              </a:solidFill>
              <a:latin typeface="Times New Roman" pitchFamily="18" charset="0"/>
              <a:ea typeface="+mn-ea"/>
              <a:cs typeface="Times New Roman" pitchFamily="18" charset="0"/>
            </a:rPr>
            <a:t> </a:t>
          </a:r>
          <a:r>
            <a:rPr lang="en-US" sz="3200" b="1" kern="1200" dirty="0" err="1">
              <a:solidFill>
                <a:sysClr val="windowText" lastClr="000000"/>
              </a:solidFill>
              <a:latin typeface="Times New Roman" pitchFamily="18" charset="0"/>
              <a:ea typeface="+mn-ea"/>
              <a:cs typeface="Times New Roman" pitchFamily="18" charset="0"/>
            </a:rPr>
            <a:t>hò</a:t>
          </a:r>
          <a:r>
            <a:rPr lang="en-US" sz="3200" b="1" kern="1200" dirty="0">
              <a:solidFill>
                <a:sysClr val="windowText" lastClr="000000"/>
              </a:solidFill>
              <a:latin typeface="Times New Roman" pitchFamily="18" charset="0"/>
              <a:ea typeface="+mn-ea"/>
              <a:cs typeface="Times New Roman" pitchFamily="18" charset="0"/>
            </a:rPr>
            <a:t> reo, </a:t>
          </a:r>
          <a:r>
            <a:rPr lang="en-US" sz="3200" b="1" kern="1200" dirty="0" err="1">
              <a:solidFill>
                <a:sysClr val="windowText" lastClr="000000"/>
              </a:solidFill>
              <a:latin typeface="Times New Roman" pitchFamily="18" charset="0"/>
              <a:ea typeface="+mn-ea"/>
              <a:cs typeface="Times New Roman" pitchFamily="18" charset="0"/>
            </a:rPr>
            <a:t>khích</a:t>
          </a:r>
          <a:r>
            <a:rPr lang="en-US" sz="3200" b="1" kern="1200" dirty="0">
              <a:solidFill>
                <a:sysClr val="windowText" lastClr="000000"/>
              </a:solidFill>
              <a:latin typeface="Times New Roman" pitchFamily="18" charset="0"/>
              <a:ea typeface="+mn-ea"/>
              <a:cs typeface="Times New Roman" pitchFamily="18" charset="0"/>
            </a:rPr>
            <a:t> </a:t>
          </a:r>
          <a:r>
            <a:rPr lang="en-US" sz="3200" b="1" kern="1200" dirty="0" err="1">
              <a:solidFill>
                <a:sysClr val="windowText" lastClr="000000"/>
              </a:solidFill>
              <a:latin typeface="Times New Roman" pitchFamily="18" charset="0"/>
              <a:ea typeface="+mn-ea"/>
              <a:cs typeface="Times New Roman" pitchFamily="18" charset="0"/>
            </a:rPr>
            <a:t>lệ</a:t>
          </a:r>
          <a:r>
            <a:rPr lang="en-US" sz="3200" b="1" kern="1200" dirty="0">
              <a:solidFill>
                <a:sysClr val="windowText" lastClr="000000"/>
              </a:solidFill>
              <a:latin typeface="Times New Roman" pitchFamily="18" charset="0"/>
              <a:ea typeface="+mn-ea"/>
              <a:cs typeface="Times New Roman" pitchFamily="18" charset="0"/>
            </a:rPr>
            <a:t> </a:t>
          </a:r>
          <a:r>
            <a:rPr lang="en-US" sz="3200" b="1" kern="1200" dirty="0" err="1">
              <a:solidFill>
                <a:sysClr val="windowText" lastClr="000000"/>
              </a:solidFill>
              <a:latin typeface="Times New Roman" pitchFamily="18" charset="0"/>
              <a:ea typeface="+mn-ea"/>
              <a:cs typeface="Times New Roman" pitchFamily="18" charset="0"/>
            </a:rPr>
            <a:t>của</a:t>
          </a:r>
          <a:r>
            <a:rPr lang="en-US" sz="3200" b="1" kern="1200" dirty="0">
              <a:solidFill>
                <a:sysClr val="windowText" lastClr="000000"/>
              </a:solidFill>
              <a:latin typeface="Times New Roman" pitchFamily="18" charset="0"/>
              <a:ea typeface="+mn-ea"/>
              <a:cs typeface="Times New Roman" pitchFamily="18" charset="0"/>
            </a:rPr>
            <a:t> </a:t>
          </a:r>
          <a:r>
            <a:rPr lang="en-US" sz="3200" b="1" kern="1200" dirty="0" err="1">
              <a:solidFill>
                <a:sysClr val="windowText" lastClr="000000"/>
              </a:solidFill>
              <a:latin typeface="Times New Roman" pitchFamily="18" charset="0"/>
              <a:ea typeface="+mn-ea"/>
              <a:cs typeface="Times New Roman" pitchFamily="18" charset="0"/>
            </a:rPr>
            <a:t>người</a:t>
          </a:r>
          <a:r>
            <a:rPr lang="en-US" sz="3200" b="1" kern="1200" dirty="0">
              <a:solidFill>
                <a:sysClr val="windowText" lastClr="000000"/>
              </a:solidFill>
              <a:latin typeface="Times New Roman" pitchFamily="18" charset="0"/>
              <a:ea typeface="+mn-ea"/>
              <a:cs typeface="Times New Roman" pitchFamily="18" charset="0"/>
            </a:rPr>
            <a:t> </a:t>
          </a:r>
          <a:r>
            <a:rPr lang="en-US" sz="3200" b="1" kern="1200" dirty="0" err="1">
              <a:solidFill>
                <a:sysClr val="windowText" lastClr="000000"/>
              </a:solidFill>
              <a:latin typeface="Times New Roman" pitchFamily="18" charset="0"/>
              <a:ea typeface="+mn-ea"/>
              <a:cs typeface="Times New Roman" pitchFamily="18" charset="0"/>
            </a:rPr>
            <a:t>xem</a:t>
          </a:r>
          <a:endParaRPr lang="en-US" sz="3200" b="1" kern="1200" dirty="0">
            <a:solidFill>
              <a:sysClr val="windowText" lastClr="000000"/>
            </a:solidFill>
            <a:latin typeface="Times New Roman" pitchFamily="18" charset="0"/>
            <a:ea typeface="+mn-ea"/>
            <a:cs typeface="Times New Roman" pitchFamily="18" charset="0"/>
          </a:endParaRPr>
        </a:p>
      </dsp:txBody>
      <dsp:txXfrm>
        <a:off x="4995231" y="3431648"/>
        <a:ext cx="5408941" cy="1146523"/>
      </dsp:txXfrm>
    </dsp:sp>
    <dsp:sp modelId="{FDB0C31B-8C4A-415E-B71E-E5B77F3586EE}">
      <dsp:nvSpPr>
        <dsp:cNvPr id="0" name=""/>
        <dsp:cNvSpPr/>
      </dsp:nvSpPr>
      <dsp:spPr>
        <a:xfrm>
          <a:off x="4994069" y="534657"/>
          <a:ext cx="5361922" cy="1038756"/>
        </a:xfrm>
        <a:prstGeom prst="rect">
          <a:avLst/>
        </a:prstGeom>
        <a:solidFill>
          <a:schemeClr val="accent1">
            <a:lumMod val="20000"/>
            <a:lumOff val="80000"/>
          </a:scheme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b="1" kern="1200" dirty="0">
              <a:solidFill>
                <a:sysClr val="windowText" lastClr="000000"/>
              </a:solidFill>
              <a:latin typeface="Times New Roman" pitchFamily="18" charset="0"/>
              <a:ea typeface="+mn-ea"/>
              <a:cs typeface="Times New Roman" pitchFamily="18" charset="0"/>
            </a:rPr>
            <a:t>Vì </a:t>
          </a:r>
          <a:r>
            <a:rPr lang="en-US" sz="3200" b="1" kern="1200" dirty="0" err="1">
              <a:solidFill>
                <a:sysClr val="windowText" lastClr="000000"/>
              </a:solidFill>
              <a:latin typeface="Times New Roman" pitchFamily="18" charset="0"/>
              <a:ea typeface="+mn-ea"/>
              <a:cs typeface="Times New Roman" pitchFamily="18" charset="0"/>
            </a:rPr>
            <a:t>có</a:t>
          </a:r>
          <a:r>
            <a:rPr lang="en-US" sz="3200" b="1" kern="1200" dirty="0">
              <a:solidFill>
                <a:sysClr val="windowText" lastClr="000000"/>
              </a:solidFill>
              <a:latin typeface="Times New Roman" pitchFamily="18" charset="0"/>
              <a:ea typeface="+mn-ea"/>
              <a:cs typeface="Times New Roman" pitchFamily="18" charset="0"/>
            </a:rPr>
            <a:t> </a:t>
          </a:r>
          <a:r>
            <a:rPr lang="en-US" sz="3200" b="1" kern="1200" dirty="0" err="1">
              <a:solidFill>
                <a:sysClr val="windowText" lastClr="000000"/>
              </a:solidFill>
              <a:latin typeface="Times New Roman" pitchFamily="18" charset="0"/>
              <a:ea typeface="+mn-ea"/>
              <a:cs typeface="Times New Roman" pitchFamily="18" charset="0"/>
            </a:rPr>
            <a:t>rất</a:t>
          </a:r>
          <a:r>
            <a:rPr lang="en-US" sz="3200" b="1" kern="1200" dirty="0">
              <a:solidFill>
                <a:sysClr val="windowText" lastClr="000000"/>
              </a:solidFill>
              <a:latin typeface="Times New Roman" pitchFamily="18" charset="0"/>
              <a:ea typeface="+mn-ea"/>
              <a:cs typeface="Times New Roman" pitchFamily="18" charset="0"/>
            </a:rPr>
            <a:t> </a:t>
          </a:r>
          <a:r>
            <a:rPr lang="en-US" sz="3200" b="1" kern="1200" dirty="0" err="1">
              <a:solidFill>
                <a:sysClr val="windowText" lastClr="000000"/>
              </a:solidFill>
              <a:latin typeface="Times New Roman" pitchFamily="18" charset="0"/>
              <a:ea typeface="+mn-ea"/>
              <a:cs typeface="Times New Roman" pitchFamily="18" charset="0"/>
            </a:rPr>
            <a:t>đông</a:t>
          </a:r>
          <a:r>
            <a:rPr lang="en-US" sz="3200" b="1" kern="1200" dirty="0">
              <a:solidFill>
                <a:sysClr val="windowText" lastClr="000000"/>
              </a:solidFill>
              <a:latin typeface="Times New Roman" pitchFamily="18" charset="0"/>
              <a:ea typeface="+mn-ea"/>
              <a:cs typeface="Times New Roman" pitchFamily="18" charset="0"/>
            </a:rPr>
            <a:t> người </a:t>
          </a:r>
          <a:r>
            <a:rPr lang="en-US" sz="3200" b="1" kern="1200" dirty="0" err="1">
              <a:solidFill>
                <a:sysClr val="windowText" lastClr="000000"/>
              </a:solidFill>
              <a:latin typeface="Times New Roman" pitchFamily="18" charset="0"/>
              <a:ea typeface="+mn-ea"/>
              <a:cs typeface="Times New Roman" pitchFamily="18" charset="0"/>
            </a:rPr>
            <a:t>tham</a:t>
          </a:r>
          <a:r>
            <a:rPr lang="en-US" sz="3200" b="1" kern="1200" dirty="0">
              <a:solidFill>
                <a:sysClr val="windowText" lastClr="000000"/>
              </a:solidFill>
              <a:latin typeface="Times New Roman" pitchFamily="18" charset="0"/>
              <a:ea typeface="+mn-ea"/>
              <a:cs typeface="Times New Roman" pitchFamily="18" charset="0"/>
            </a:rPr>
            <a:t> </a:t>
          </a:r>
          <a:r>
            <a:rPr lang="en-US" sz="3200" b="1" kern="1200" dirty="0" err="1">
              <a:solidFill>
                <a:sysClr val="windowText" lastClr="000000"/>
              </a:solidFill>
              <a:latin typeface="Times New Roman" pitchFamily="18" charset="0"/>
              <a:ea typeface="+mn-ea"/>
              <a:cs typeface="Times New Roman" pitchFamily="18" charset="0"/>
            </a:rPr>
            <a:t>gia</a:t>
          </a:r>
          <a:endParaRPr lang="en-US" sz="3200" b="1" kern="1200" dirty="0">
            <a:solidFill>
              <a:sysClr val="windowText" lastClr="000000"/>
            </a:solidFill>
            <a:latin typeface="Times New Roman" pitchFamily="18" charset="0"/>
            <a:ea typeface="+mn-ea"/>
            <a:cs typeface="Times New Roman" pitchFamily="18" charset="0"/>
          </a:endParaRPr>
        </a:p>
      </dsp:txBody>
      <dsp:txXfrm>
        <a:off x="4994069" y="534657"/>
        <a:ext cx="5361922" cy="103875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HorizontalMultiLevelHierarchy">
  <dgm:title val=""/>
  <dgm:desc val=""/>
  <dgm:catLst>
    <dgm:cat type="hierarchy" pri="46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 val="exact"/>
    </dgm:varLst>
    <dgm:choose name="Name1">
      <dgm:if name="Name2" func="var" arg="dir" op="equ" val="norm">
        <dgm:alg type="hierChild">
          <dgm:param type="linDir" val="fromT"/>
          <dgm:param type="chAlign" val="l"/>
        </dgm:alg>
      </dgm:if>
      <dgm:else name="Name3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LevelOneTextNode" refType="h"/>
      <dgm:constr type="w" for="des" forName="LevelOneTextNode" refType="h" refFor="des" refForName="LevelOneTextNode" fact="0.19"/>
      <dgm:constr type="h" for="des" forName="LevelTwoTextNode" refType="w" refFor="des" refForName="LevelOneTextNode"/>
      <dgm:constr type="w" for="des" forName="LevelTwoTextNode" refType="h" refFor="des" refForName="LevelTwoTextNode" fact="3.28"/>
      <dgm:constr type="sibSp" refType="h" refFor="des" refForName="LevelTwoTextNode" op="equ" fact="0.25"/>
      <dgm:constr type="sibSp" for="des" forName="level2hierChild" refType="h" refFor="des" refForName="LevelTwoTextNode" op="equ" fact="0.25"/>
      <dgm:constr type="sibSp" for="des" forName="level3hierChild" refType="h" refFor="des" refForName="LevelTwoTextNode" op="equ" fact="0.25"/>
      <dgm:constr type="sp" for="des" forName="root1" refType="w" refFor="des" refForName="LevelTwoTextNode" fact="0.2"/>
      <dgm:constr type="sp" for="des" forName="root2" refType="sp" refFor="des" refForName="root1" op="equ"/>
      <dgm:constr type="primFontSz" for="des" forName="LevelOneTextNode" op="equ" val="65"/>
      <dgm:constr type="primFontSz" for="des" forName="LevelTwoTextNode" op="equ" val="65"/>
      <dgm:constr type="primFontSz" for="des" forName="LevelTwoTextNode" refType="primFontSz" refFor="des" refForName="LevelOneTextNode" op="lte"/>
      <dgm:constr type="primFontSz" for="des" forName="connTx" op="equ" val="50"/>
      <dgm:constr type="primFontSz" for="des" forName="connTx" refType="primFontSz" refFor="des" refForName="LevelOneTextNode" op="lte" fact="0.78"/>
    </dgm:constrLst>
    <dgm:forEach name="Name4" axis="ch">
      <dgm:forEach name="Name5" axis="self" ptType="node">
        <dgm:layoutNode name="root1">
          <dgm:choose name="Name6">
            <dgm:if name="Name7" func="var" arg="dir" op="equ" val="norm">
              <dgm:alg type="hierRoot">
                <dgm:param type="hierAlign" val="lCtrCh"/>
              </dgm:alg>
            </dgm:if>
            <dgm:else name="Name8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layoutNode name="LevelOneTextNode" styleLbl="node0">
            <dgm:varLst>
              <dgm:chPref val="3"/>
            </dgm:varLst>
            <dgm:alg type="tx">
              <dgm:param type="autoTxRot" val="grav"/>
            </dgm:alg>
            <dgm:choose name="Name9">
              <dgm:if name="Name10" func="var" arg="dir" op="equ" val="norm">
                <dgm:shape xmlns:r="http://schemas.openxmlformats.org/officeDocument/2006/relationships" rot="270" type="rect" r:blip="">
                  <dgm:adjLst/>
                </dgm:shape>
              </dgm:if>
              <dgm:else name="Name11">
                <dgm:shape xmlns:r="http://schemas.openxmlformats.org/officeDocument/2006/relationships" rot="90" type="rect" r:blip="">
                  <dgm:adjLst/>
                </dgm:shape>
              </dgm:else>
            </dgm:choos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2" fact="NaN" max="NaN"/>
            </dgm:ruleLst>
          </dgm:layoutNode>
          <dgm:layoutNode name="level2hierChild">
            <dgm:choose name="Name12">
              <dgm:if name="Name13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4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eat" axis="ch">
              <dgm:forEach name="Name15" axis="self" ptType="parTrans" cnt="1">
                <dgm:layoutNode name="conn2-1">
                  <dgm:choose name="Name16">
                    <dgm:if name="Name17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  <dgm:param type="connRout" val="bend"/>
                      </dgm:alg>
                    </dgm:if>
                    <dgm:else name="Name18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  <dgm:param type="connRout" val="bend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9" axis="self" ptType="node">
                <dgm:layoutNode name="root2">
                  <dgm:choose name="Name20">
                    <dgm:if name="Name21" func="var" arg="dir" op="equ" val="norm">
                      <dgm:alg type="hierRoot">
                        <dgm:param type="hierAlign" val="lCtrCh"/>
                      </dgm:alg>
                    </dgm:if>
                    <dgm:else name="Name22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2" fact="NaN" max="NaN"/>
                    </dgm:ruleLst>
                  </dgm:layoutNode>
                  <dgm:layoutNode name="level3hierChild">
                    <dgm:choose name="Name23">
                      <dgm:if name="Name24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5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forEach name="Name26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5F03647-1CEC-4442-A904-295B01B6E7A9}" type="datetimeFigureOut">
              <a:rPr lang="en-US" smtClean="0"/>
              <a:t>12/19/2021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69B6027-7150-4A43-867B-50EC5E30AC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70526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AD9F8-C5F4-44F1-B06C-F2E34AD3C735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0760481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10F96142-1E7F-467E-99B1-28403FD7494D}" type="slidenum">
              <a:rPr lang="zh-CN" altLang="en-US" smtClean="0">
                <a:solidFill>
                  <a:prstClr val="black"/>
                </a:solidFill>
                <a:ea typeface="宋体" pitchFamily="2" charset="-122"/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2</a:t>
            </a:fld>
            <a:endParaRPr lang="zh-CN" altLang="en-US">
              <a:solidFill>
                <a:prstClr val="black"/>
              </a:solidFill>
              <a:ea typeface="宋体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82986744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633C3890-6EBE-483A-9BFE-8571A7CF9528}" type="slidenum">
              <a:rPr lang="en-US" altLang="en-US"/>
              <a:pPr eaLnBrk="1" hangingPunct="1"/>
              <a:t>4</a:t>
            </a:fld>
            <a:endParaRPr lang="en-US" altLang="en-US"/>
          </a:p>
        </p:txBody>
      </p:sp>
      <p:sp>
        <p:nvSpPr>
          <p:cNvPr id="389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6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4016768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481013" y="1279525"/>
            <a:ext cx="6140450" cy="3454400"/>
          </a:xfrm>
          <a:ln/>
        </p:spPr>
      </p:sp>
      <p:sp>
        <p:nvSpPr>
          <p:cNvPr id="39939" name="备注占位符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39940" name="灯片编号占位符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6D244CEC-2AA8-48A1-83F1-C111752A05B8}" type="slidenum">
              <a:rPr lang="zh-CN" altLang="en-US"/>
              <a:pPr eaLnBrk="1" hangingPunct="1"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051625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6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4336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  <p:sp>
        <p:nvSpPr>
          <p:cNvPr id="14336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20D39F0C-9F3C-440C-9C35-6ABD14C97912}" type="slidenum">
              <a:rPr lang="en-US" altLang="en-US" sz="1200" smtClean="0">
                <a:solidFill>
                  <a:srgbClr val="000000"/>
                </a:solidFill>
              </a:rPr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6</a:t>
            </a:fld>
            <a:endParaRPr lang="en-US" altLang="en-US" sz="12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465764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0F96142-1E7F-467E-99B1-28403FD7494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宋体" pitchFamily="2" charset="-122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itchFamily="34" charset="0"/>
              <a:ea typeface="宋体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629240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5299" name="备注占位符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55300" name="灯片编号占位符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C323D858-E166-4E6A-81BD-C3770EF43FC0}" type="slidenum">
              <a:rPr lang="zh-CN" altLang="en-US"/>
              <a:pPr eaLnBrk="1" hangingPunct="1"/>
              <a:t>24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2367792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0F96142-1E7F-467E-99B1-28403FD7494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宋体" pitchFamily="2" charset="-122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itchFamily="34" charset="0"/>
              <a:ea typeface="宋体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4351799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9B6027-7150-4A43-867B-50EC5E30AC49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67629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4"/>
            <a:ext cx="9144000" cy="2387600"/>
          </a:xfrm>
        </p:spPr>
        <p:txBody>
          <a:bodyPr anchor="b"/>
          <a:lstStyle>
            <a:lvl1pPr algn="ctr">
              <a:defRPr sz="5998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9"/>
            <a:ext cx="9144000" cy="1655762"/>
          </a:xfrm>
        </p:spPr>
        <p:txBody>
          <a:bodyPr/>
          <a:lstStyle>
            <a:lvl1pPr marL="0" indent="0" algn="ctr">
              <a:buNone/>
              <a:defRPr sz="2399"/>
            </a:lvl1pPr>
            <a:lvl2pPr marL="457051" indent="0" algn="ctr">
              <a:buNone/>
              <a:defRPr sz="1999"/>
            </a:lvl2pPr>
            <a:lvl3pPr marL="914103" indent="0" algn="ctr">
              <a:buNone/>
              <a:defRPr sz="1799"/>
            </a:lvl3pPr>
            <a:lvl4pPr marL="1371154" indent="0" algn="ctr">
              <a:buNone/>
              <a:defRPr sz="1599"/>
            </a:lvl4pPr>
            <a:lvl5pPr marL="1828206" indent="0" algn="ctr">
              <a:buNone/>
              <a:defRPr sz="1599"/>
            </a:lvl5pPr>
            <a:lvl6pPr marL="2285257" indent="0" algn="ctr">
              <a:buNone/>
              <a:defRPr sz="1599"/>
            </a:lvl6pPr>
            <a:lvl7pPr marL="2742308" indent="0" algn="ctr">
              <a:buNone/>
              <a:defRPr sz="1599"/>
            </a:lvl7pPr>
            <a:lvl8pPr marL="3199360" indent="0" algn="ctr">
              <a:buNone/>
              <a:defRPr sz="1599"/>
            </a:lvl8pPr>
            <a:lvl9pPr marL="3656411" indent="0" algn="ctr">
              <a:buNone/>
              <a:defRPr sz="1599"/>
            </a:lvl9pPr>
          </a:lstStyle>
          <a:p>
            <a:r>
              <a:rPr lang="zh-CN" altLang="en-US"/>
              <a:t>单击以编辑母版副标题样式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2FA9A7-6778-439B-82AA-661D63419A13}" type="datetimeFigureOut">
              <a:rPr lang="zh-CN" altLang="en-US" smtClean="0"/>
              <a:t>2021/12/19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7768AF-766E-4146-821C-177267214C6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799472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/>
    </mc:Choice>
    <mc:Fallback xmlns="">
      <p:transition spd="slow" advClick="0" advTm="0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>
            <a:extLst>
              <a:ext uri="{FF2B5EF4-FFF2-40B4-BE49-F238E27FC236}">
                <a16:creationId xmlns:a16="http://schemas.microsoft.com/office/drawing/2014/main" id="{D20CA3A2-C3EA-455D-8036-034944F124D7}"/>
              </a:ext>
            </a:extLst>
          </p:cNvPr>
          <p:cNvSpPr/>
          <p:nvPr userDrawn="1"/>
        </p:nvSpPr>
        <p:spPr>
          <a:xfrm>
            <a:off x="1" y="0"/>
            <a:ext cx="12191999" cy="6858000"/>
          </a:xfrm>
          <a:prstGeom prst="rect">
            <a:avLst/>
          </a:prstGeom>
          <a:solidFill>
            <a:srgbClr val="F2FAE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399"/>
          </a:p>
        </p:txBody>
      </p:sp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6CC50B-97C3-4EFD-966D-3952C8BC2459}" type="datetimeFigureOut">
              <a:rPr lang="zh-CN" altLang="en-US" smtClean="0"/>
              <a:pPr/>
              <a:t>2021/12/19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4F14BB-5E8E-4CC8-BE8B-E1F7A3390155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7" name="矩形 6"/>
          <p:cNvSpPr/>
          <p:nvPr userDrawn="1"/>
        </p:nvSpPr>
        <p:spPr>
          <a:xfrm>
            <a:off x="353314" y="405597"/>
            <a:ext cx="623055" cy="43191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7" tIns="45709" rIns="91417" bIns="45709" rtlCol="0" anchor="ctr"/>
          <a:lstStyle/>
          <a:p>
            <a:pPr algn="ctr" defTabSz="914096"/>
            <a:endParaRPr lang="zh-CN" altLang="en-US" sz="1866" dirty="0">
              <a:solidFill>
                <a:srgbClr val="E7E6E6">
                  <a:lumMod val="50000"/>
                </a:srgbClr>
              </a:solidFill>
              <a:cs typeface="+mn-ea"/>
              <a:sym typeface="+mn-lt"/>
            </a:endParaRPr>
          </a:p>
        </p:txBody>
      </p:sp>
      <p:sp>
        <p:nvSpPr>
          <p:cNvPr id="8" name="文本框 37"/>
          <p:cNvSpPr txBox="1"/>
          <p:nvPr userDrawn="1"/>
        </p:nvSpPr>
        <p:spPr>
          <a:xfrm>
            <a:off x="1080573" y="453589"/>
            <a:ext cx="1281073" cy="420542"/>
          </a:xfrm>
          <a:prstGeom prst="rect">
            <a:avLst/>
          </a:prstGeom>
          <a:noFill/>
        </p:spPr>
        <p:txBody>
          <a:bodyPr wrap="none" lIns="91417" tIns="45709" rIns="91417" bIns="45709" rtlCol="0">
            <a:spAutoFit/>
          </a:bodyPr>
          <a:lstStyle/>
          <a:p>
            <a:r>
              <a:rPr lang="zh-CN" altLang="en-US" sz="2133" kern="1200" dirty="0">
                <a:solidFill>
                  <a:schemeClr val="accent1"/>
                </a:solidFill>
                <a:latin typeface="+mn-lt"/>
                <a:ea typeface="微软雅黑" panose="020B0503020204020204" pitchFamily="34" charset="-122"/>
                <a:cs typeface="+mn-cs"/>
              </a:rPr>
              <a:t>教学过程</a:t>
            </a:r>
          </a:p>
        </p:txBody>
      </p:sp>
      <p:pic>
        <p:nvPicPr>
          <p:cNvPr id="11" name="图片 10">
            <a:extLst>
              <a:ext uri="{FF2B5EF4-FFF2-40B4-BE49-F238E27FC236}">
                <a16:creationId xmlns:a16="http://schemas.microsoft.com/office/drawing/2014/main" id="{E19F7EC4-3177-4E80-AE0F-90362C237A9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2045" b="9390"/>
          <a:stretch/>
        </p:blipFill>
        <p:spPr>
          <a:xfrm>
            <a:off x="0" y="3667263"/>
            <a:ext cx="12192000" cy="32003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60990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/>
    </mc:Choice>
    <mc:Fallback xmlns="">
      <p:transition spd="slow" advClick="0" advTm="0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4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>
            <a:extLst>
              <a:ext uri="{FF2B5EF4-FFF2-40B4-BE49-F238E27FC236}">
                <a16:creationId xmlns:a16="http://schemas.microsoft.com/office/drawing/2014/main" id="{EC71DB3B-DBB3-44D6-BEDD-74C305BD9702}"/>
              </a:ext>
            </a:extLst>
          </p:cNvPr>
          <p:cNvSpPr/>
          <p:nvPr userDrawn="1"/>
        </p:nvSpPr>
        <p:spPr>
          <a:xfrm>
            <a:off x="1" y="0"/>
            <a:ext cx="12191999" cy="6858000"/>
          </a:xfrm>
          <a:prstGeom prst="rect">
            <a:avLst/>
          </a:prstGeom>
          <a:solidFill>
            <a:srgbClr val="F2FAE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399"/>
          </a:p>
        </p:txBody>
      </p:sp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6CC50B-97C3-4EFD-966D-3952C8BC2459}" type="datetimeFigureOut">
              <a:rPr lang="zh-CN" altLang="en-US" smtClean="0"/>
              <a:pPr/>
              <a:t>2021/12/19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4F14BB-5E8E-4CC8-BE8B-E1F7A3390155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7" name="矩形 6"/>
          <p:cNvSpPr/>
          <p:nvPr userDrawn="1"/>
        </p:nvSpPr>
        <p:spPr>
          <a:xfrm>
            <a:off x="353314" y="405597"/>
            <a:ext cx="623055" cy="43191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7" tIns="45709" rIns="91417" bIns="45709" rtlCol="0" anchor="ctr"/>
          <a:lstStyle/>
          <a:p>
            <a:pPr algn="ctr" defTabSz="914096"/>
            <a:endParaRPr lang="zh-CN" altLang="en-US" sz="1866" dirty="0">
              <a:solidFill>
                <a:srgbClr val="E7E6E6">
                  <a:lumMod val="50000"/>
                </a:srgbClr>
              </a:solidFill>
              <a:cs typeface="+mn-ea"/>
              <a:sym typeface="+mn-lt"/>
            </a:endParaRPr>
          </a:p>
        </p:txBody>
      </p:sp>
      <p:sp>
        <p:nvSpPr>
          <p:cNvPr id="8" name="文本框 37"/>
          <p:cNvSpPr txBox="1"/>
          <p:nvPr userDrawn="1"/>
        </p:nvSpPr>
        <p:spPr>
          <a:xfrm>
            <a:off x="1080573" y="453589"/>
            <a:ext cx="1281073" cy="420542"/>
          </a:xfrm>
          <a:prstGeom prst="rect">
            <a:avLst/>
          </a:prstGeom>
          <a:noFill/>
        </p:spPr>
        <p:txBody>
          <a:bodyPr wrap="none" lIns="91417" tIns="45709" rIns="91417" bIns="45709" rtlCol="0">
            <a:spAutoFit/>
          </a:bodyPr>
          <a:lstStyle/>
          <a:p>
            <a:r>
              <a:rPr lang="zh-CN" altLang="en-US" sz="2133" kern="1200" dirty="0">
                <a:solidFill>
                  <a:schemeClr val="accent1"/>
                </a:solidFill>
                <a:latin typeface="+mn-lt"/>
                <a:ea typeface="微软雅黑" panose="020B0503020204020204" pitchFamily="34" charset="-122"/>
                <a:cs typeface="+mn-cs"/>
              </a:rPr>
              <a:t>板书设计</a:t>
            </a:r>
          </a:p>
        </p:txBody>
      </p:sp>
      <p:pic>
        <p:nvPicPr>
          <p:cNvPr id="11" name="图片 10">
            <a:extLst>
              <a:ext uri="{FF2B5EF4-FFF2-40B4-BE49-F238E27FC236}">
                <a16:creationId xmlns:a16="http://schemas.microsoft.com/office/drawing/2014/main" id="{23751777-E3D7-4994-9D3F-90FE47C7510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2045" b="9390"/>
          <a:stretch/>
        </p:blipFill>
        <p:spPr>
          <a:xfrm>
            <a:off x="0" y="3667263"/>
            <a:ext cx="12192000" cy="32003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72750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/>
    </mc:Choice>
    <mc:Fallback xmlns="">
      <p:transition spd="slow" advClick="0" advTm="0"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1"/>
            <a:ext cx="3932237" cy="1600201"/>
          </a:xfrm>
        </p:spPr>
        <p:txBody>
          <a:bodyPr anchor="b"/>
          <a:lstStyle>
            <a:lvl1pPr>
              <a:defRPr sz="3199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>
              <a:defRPr sz="3199"/>
            </a:lvl1pPr>
            <a:lvl2pPr>
              <a:defRPr sz="2799"/>
            </a:lvl2pPr>
            <a:lvl3pPr>
              <a:defRPr sz="2399"/>
            </a:lvl3pPr>
            <a:lvl4pPr>
              <a:defRPr sz="1999"/>
            </a:lvl4pPr>
            <a:lvl5pPr>
              <a:defRPr sz="1999"/>
            </a:lvl5pPr>
            <a:lvl6pPr>
              <a:defRPr sz="1999"/>
            </a:lvl6pPr>
            <a:lvl7pPr>
              <a:defRPr sz="1999"/>
            </a:lvl7pPr>
            <a:lvl8pPr>
              <a:defRPr sz="1999"/>
            </a:lvl8pPr>
            <a:lvl9pPr>
              <a:defRPr sz="1999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399"/>
            <a:ext cx="3932237" cy="3811589"/>
          </a:xfrm>
        </p:spPr>
        <p:txBody>
          <a:bodyPr/>
          <a:lstStyle>
            <a:lvl1pPr marL="0" indent="0">
              <a:buNone/>
              <a:defRPr sz="1599"/>
            </a:lvl1pPr>
            <a:lvl2pPr marL="457051" indent="0">
              <a:buNone/>
              <a:defRPr sz="1400"/>
            </a:lvl2pPr>
            <a:lvl3pPr marL="914103" indent="0">
              <a:buNone/>
              <a:defRPr sz="1200"/>
            </a:lvl3pPr>
            <a:lvl4pPr marL="1371154" indent="0">
              <a:buNone/>
              <a:defRPr sz="1000"/>
            </a:lvl4pPr>
            <a:lvl5pPr marL="1828206" indent="0">
              <a:buNone/>
              <a:defRPr sz="1000"/>
            </a:lvl5pPr>
            <a:lvl6pPr marL="2285257" indent="0">
              <a:buNone/>
              <a:defRPr sz="1000"/>
            </a:lvl6pPr>
            <a:lvl7pPr marL="2742308" indent="0">
              <a:buNone/>
              <a:defRPr sz="1000"/>
            </a:lvl7pPr>
            <a:lvl8pPr marL="3199360" indent="0">
              <a:buNone/>
              <a:defRPr sz="1000"/>
            </a:lvl8pPr>
            <a:lvl9pPr marL="3656411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2FA9A7-6778-439B-82AA-661D63419A13}" type="datetimeFigureOut">
              <a:rPr lang="zh-CN" altLang="en-US" smtClean="0"/>
              <a:t>2021/12/19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7768AF-766E-4146-821C-177267214C6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186264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/>
    </mc:Choice>
    <mc:Fallback xmlns="">
      <p:transition spd="slow" advClick="0" advTm="0"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1"/>
            <a:ext cx="3932237" cy="1600201"/>
          </a:xfrm>
        </p:spPr>
        <p:txBody>
          <a:bodyPr anchor="b"/>
          <a:lstStyle>
            <a:lvl1pPr>
              <a:defRPr sz="3199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6"/>
            <a:ext cx="6172200" cy="4873625"/>
          </a:xfrm>
        </p:spPr>
        <p:txBody>
          <a:bodyPr anchor="t"/>
          <a:lstStyle>
            <a:lvl1pPr marL="0" indent="0">
              <a:buNone/>
              <a:defRPr sz="3199"/>
            </a:lvl1pPr>
            <a:lvl2pPr marL="457051" indent="0">
              <a:buNone/>
              <a:defRPr sz="2799"/>
            </a:lvl2pPr>
            <a:lvl3pPr marL="914103" indent="0">
              <a:buNone/>
              <a:defRPr sz="2399"/>
            </a:lvl3pPr>
            <a:lvl4pPr marL="1371154" indent="0">
              <a:buNone/>
              <a:defRPr sz="1999"/>
            </a:lvl4pPr>
            <a:lvl5pPr marL="1828206" indent="0">
              <a:buNone/>
              <a:defRPr sz="1999"/>
            </a:lvl5pPr>
            <a:lvl6pPr marL="2285257" indent="0">
              <a:buNone/>
              <a:defRPr sz="1999"/>
            </a:lvl6pPr>
            <a:lvl7pPr marL="2742308" indent="0">
              <a:buNone/>
              <a:defRPr sz="1999"/>
            </a:lvl7pPr>
            <a:lvl8pPr marL="3199360" indent="0">
              <a:buNone/>
              <a:defRPr sz="1999"/>
            </a:lvl8pPr>
            <a:lvl9pPr marL="3656411" indent="0">
              <a:buNone/>
              <a:defRPr sz="1999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399"/>
            <a:ext cx="3932237" cy="3811589"/>
          </a:xfrm>
        </p:spPr>
        <p:txBody>
          <a:bodyPr/>
          <a:lstStyle>
            <a:lvl1pPr marL="0" indent="0">
              <a:buNone/>
              <a:defRPr sz="1599"/>
            </a:lvl1pPr>
            <a:lvl2pPr marL="457051" indent="0">
              <a:buNone/>
              <a:defRPr sz="1400"/>
            </a:lvl2pPr>
            <a:lvl3pPr marL="914103" indent="0">
              <a:buNone/>
              <a:defRPr sz="1200"/>
            </a:lvl3pPr>
            <a:lvl4pPr marL="1371154" indent="0">
              <a:buNone/>
              <a:defRPr sz="1000"/>
            </a:lvl4pPr>
            <a:lvl5pPr marL="1828206" indent="0">
              <a:buNone/>
              <a:defRPr sz="1000"/>
            </a:lvl5pPr>
            <a:lvl6pPr marL="2285257" indent="0">
              <a:buNone/>
              <a:defRPr sz="1000"/>
            </a:lvl6pPr>
            <a:lvl7pPr marL="2742308" indent="0">
              <a:buNone/>
              <a:defRPr sz="1000"/>
            </a:lvl7pPr>
            <a:lvl8pPr marL="3199360" indent="0">
              <a:buNone/>
              <a:defRPr sz="1000"/>
            </a:lvl8pPr>
            <a:lvl9pPr marL="3656411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2FA9A7-6778-439B-82AA-661D63419A13}" type="datetimeFigureOut">
              <a:rPr lang="zh-CN" altLang="en-US" smtClean="0"/>
              <a:t>2021/12/19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7768AF-766E-4146-821C-177267214C6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498619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/>
    </mc:Choice>
    <mc:Fallback xmlns="">
      <p:transition spd="slow" advClick="0" advTm="0"/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2FA9A7-6778-439B-82AA-661D63419A13}" type="datetimeFigureOut">
              <a:rPr lang="zh-CN" altLang="en-US" smtClean="0"/>
              <a:t>2021/12/19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7768AF-766E-4146-821C-177267214C6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173168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/>
    </mc:Choice>
    <mc:Fallback xmlns="">
      <p:transition spd="slow" advClick="0" advTm="0"/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365124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365124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2FA9A7-6778-439B-82AA-661D63419A13}" type="datetimeFigureOut">
              <a:rPr lang="zh-CN" altLang="en-US" smtClean="0"/>
              <a:t>2021/12/19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7768AF-766E-4146-821C-177267214C6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20801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/>
    </mc:Choice>
    <mc:Fallback xmlns="">
      <p:transition spd="slow" advClick="0" advTm="0"/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3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934406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>
        <p14:gallery dir="l"/>
      </p:transition>
    </mc:Choice>
    <mc:Fallback xmlns="">
      <p:transition spd="slow" advClick="0" advTm="0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5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757625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>
        <p14:gallery dir="l"/>
      </p:transition>
    </mc:Choice>
    <mc:Fallback xmlns="">
      <p:transition spd="slow" advClick="0" advTm="0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4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087683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>
        <p14:gallery dir="l"/>
      </p:transition>
    </mc:Choice>
    <mc:Fallback xmlns="">
      <p:transition spd="slow" advClick="0" advTm="0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839491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/>
    </mc:Choice>
    <mc:Fallback xmlns="">
      <p:transition spd="slow" advClick="0" advTm="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2FA9A7-6778-439B-82AA-661D63419A13}" type="datetimeFigureOut">
              <a:rPr lang="zh-CN" altLang="en-US" smtClean="0"/>
              <a:t>2021/12/19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7768AF-766E-4146-821C-177267214C6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3012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/>
    </mc:Choice>
    <mc:Fallback xmlns="">
      <p:transition spd="slow" advClick="0" advTm="0"/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自定义版式">
    <p:bg>
      <p:bgPr>
        <a:solidFill>
          <a:srgbClr val="FCFBF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825095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/>
    </mc:Choice>
    <mc:Fallback xmlns="">
      <p:transition spd="slow" advClick="0" advTm="0"/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6EB0D8-D049-4A31-8F2D-814DBCEBC8C0}" type="datetimeFigureOut">
              <a:rPr lang="zh-CN" altLang="en-US" smtClean="0"/>
              <a:pPr/>
              <a:t>2021/12/19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7D73C6-6C2F-48CB-8888-B8D11C5DB613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036512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/>
    </mc:Choice>
    <mc:Fallback xmlns="">
      <p:transition spd="slow" advClick="0" advTm="0"/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6000" y="541338"/>
            <a:ext cx="10160000" cy="5775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图文框 7"/>
          <p:cNvSpPr/>
          <p:nvPr userDrawn="1"/>
        </p:nvSpPr>
        <p:spPr>
          <a:xfrm>
            <a:off x="315913" y="349250"/>
            <a:ext cx="11560175" cy="6159500"/>
          </a:xfrm>
          <a:prstGeom prst="frame">
            <a:avLst>
              <a:gd name="adj1" fmla="val 542"/>
            </a:avLst>
          </a:prstGeom>
          <a:gradFill flip="none" rotWithShape="1">
            <a:gsLst>
              <a:gs pos="0">
                <a:srgbClr val="B5853D"/>
              </a:gs>
              <a:gs pos="49000">
                <a:srgbClr val="E2BE5A"/>
              </a:gs>
              <a:gs pos="100000">
                <a:srgbClr val="B5853D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514301">
              <a:defRPr/>
            </a:pPr>
            <a:endParaRPr lang="zh-CN" altLang="en-US" sz="1013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51228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/>
    </mc:Choice>
    <mc:Fallback xmlns="">
      <p:transition spd="slow" advClick="0" advTm="0"/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图文框 2"/>
          <p:cNvSpPr/>
          <p:nvPr userDrawn="1"/>
        </p:nvSpPr>
        <p:spPr>
          <a:xfrm>
            <a:off x="315913" y="349250"/>
            <a:ext cx="11560175" cy="6159500"/>
          </a:xfrm>
          <a:prstGeom prst="frame">
            <a:avLst>
              <a:gd name="adj1" fmla="val 542"/>
            </a:avLst>
          </a:prstGeom>
          <a:gradFill flip="none" rotWithShape="1">
            <a:gsLst>
              <a:gs pos="0">
                <a:srgbClr val="B5853D"/>
              </a:gs>
              <a:gs pos="49000">
                <a:srgbClr val="E2BE5A"/>
              </a:gs>
              <a:gs pos="100000">
                <a:srgbClr val="B5853D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514301">
              <a:defRPr/>
            </a:pPr>
            <a:endParaRPr lang="zh-CN" altLang="en-US" sz="1013">
              <a:solidFill>
                <a:prstClr val="black"/>
              </a:solidFill>
            </a:endParaRPr>
          </a:p>
        </p:txBody>
      </p:sp>
      <p:pic>
        <p:nvPicPr>
          <p:cNvPr id="3" name="图片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849" t="7222" r="7066" b="14722"/>
          <a:stretch>
            <a:fillRect/>
          </a:stretch>
        </p:blipFill>
        <p:spPr bwMode="auto">
          <a:xfrm>
            <a:off x="6096000" y="1071563"/>
            <a:ext cx="6096000" cy="5786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973048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/>
    </mc:Choice>
    <mc:Fallback xmlns="">
      <p:transition spd="slow" advClick="0" advTm="0"/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任意多边形: 形状 8"/>
          <p:cNvSpPr>
            <a:spLocks noGrp="1"/>
          </p:cNvSpPr>
          <p:nvPr>
            <p:ph type="pic" sz="quarter" idx="10"/>
          </p:nvPr>
        </p:nvSpPr>
        <p:spPr>
          <a:xfrm>
            <a:off x="3729570" y="2036763"/>
            <a:ext cx="2273300" cy="3505200"/>
          </a:xfrm>
          <a:custGeom>
            <a:avLst/>
            <a:gdLst>
              <a:gd name="connsiteX0" fmla="*/ 0 w 2273300"/>
              <a:gd name="connsiteY0" fmla="*/ 0 h 3505200"/>
              <a:gd name="connsiteX1" fmla="*/ 2273300 w 2273300"/>
              <a:gd name="connsiteY1" fmla="*/ 0 h 3505200"/>
              <a:gd name="connsiteX2" fmla="*/ 2273300 w 2273300"/>
              <a:gd name="connsiteY2" fmla="*/ 3505200 h 3505200"/>
              <a:gd name="connsiteX3" fmla="*/ 0 w 2273300"/>
              <a:gd name="connsiteY3" fmla="*/ 3505200 h 3505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273300" h="3505200">
                <a:moveTo>
                  <a:pt x="0" y="0"/>
                </a:moveTo>
                <a:lnTo>
                  <a:pt x="2273300" y="0"/>
                </a:lnTo>
                <a:lnTo>
                  <a:pt x="2273300" y="3505200"/>
                </a:lnTo>
                <a:lnTo>
                  <a:pt x="0" y="350520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pPr lvl="0"/>
            <a:endParaRPr lang="zh-CN" altLang="en-US" noProof="0"/>
          </a:p>
        </p:txBody>
      </p:sp>
      <p:sp>
        <p:nvSpPr>
          <p:cNvPr id="8" name="任意多边形: 形状 7"/>
          <p:cNvSpPr>
            <a:spLocks noGrp="1"/>
          </p:cNvSpPr>
          <p:nvPr>
            <p:ph type="pic" sz="quarter" idx="11"/>
          </p:nvPr>
        </p:nvSpPr>
        <p:spPr>
          <a:xfrm>
            <a:off x="8648702" y="2036763"/>
            <a:ext cx="2273300" cy="3505200"/>
          </a:xfrm>
          <a:custGeom>
            <a:avLst/>
            <a:gdLst>
              <a:gd name="connsiteX0" fmla="*/ 0 w 2273300"/>
              <a:gd name="connsiteY0" fmla="*/ 0 h 3505200"/>
              <a:gd name="connsiteX1" fmla="*/ 2273300 w 2273300"/>
              <a:gd name="connsiteY1" fmla="*/ 0 h 3505200"/>
              <a:gd name="connsiteX2" fmla="*/ 2273300 w 2273300"/>
              <a:gd name="connsiteY2" fmla="*/ 3505200 h 3505200"/>
              <a:gd name="connsiteX3" fmla="*/ 0 w 2273300"/>
              <a:gd name="connsiteY3" fmla="*/ 3505200 h 3505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273300" h="3505200">
                <a:moveTo>
                  <a:pt x="0" y="0"/>
                </a:moveTo>
                <a:lnTo>
                  <a:pt x="2273300" y="0"/>
                </a:lnTo>
                <a:lnTo>
                  <a:pt x="2273300" y="3505200"/>
                </a:lnTo>
                <a:lnTo>
                  <a:pt x="0" y="350520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pPr lvl="0"/>
            <a:endParaRPr lang="zh-CN" altLang="en-US" noProof="0"/>
          </a:p>
        </p:txBody>
      </p:sp>
    </p:spTree>
    <p:extLst>
      <p:ext uri="{BB962C8B-B14F-4D97-AF65-F5344CB8AC3E}">
        <p14:creationId xmlns:p14="http://schemas.microsoft.com/office/powerpoint/2010/main" val="15183907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/>
    </mc:Choice>
    <mc:Fallback xmlns="">
      <p:transition spd="slow" advClick="0" advTm="0"/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任意多边形: 形状 9"/>
          <p:cNvSpPr>
            <a:spLocks noGrp="1"/>
          </p:cNvSpPr>
          <p:nvPr>
            <p:ph type="pic" sz="quarter" idx="10"/>
          </p:nvPr>
        </p:nvSpPr>
        <p:spPr>
          <a:xfrm>
            <a:off x="2184400" y="2019300"/>
            <a:ext cx="2108200" cy="2108200"/>
          </a:xfrm>
          <a:custGeom>
            <a:avLst/>
            <a:gdLst>
              <a:gd name="connsiteX0" fmla="*/ 1054100 w 2108200"/>
              <a:gd name="connsiteY0" fmla="*/ 0 h 2108200"/>
              <a:gd name="connsiteX1" fmla="*/ 2108200 w 2108200"/>
              <a:gd name="connsiteY1" fmla="*/ 1054100 h 2108200"/>
              <a:gd name="connsiteX2" fmla="*/ 1054100 w 2108200"/>
              <a:gd name="connsiteY2" fmla="*/ 2108200 h 2108200"/>
              <a:gd name="connsiteX3" fmla="*/ 0 w 2108200"/>
              <a:gd name="connsiteY3" fmla="*/ 1054100 h 2108200"/>
              <a:gd name="connsiteX4" fmla="*/ 1054100 w 2108200"/>
              <a:gd name="connsiteY4" fmla="*/ 0 h 2108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08200" h="2108200">
                <a:moveTo>
                  <a:pt x="1054100" y="0"/>
                </a:moveTo>
                <a:cubicBezTo>
                  <a:pt x="1636263" y="0"/>
                  <a:pt x="2108200" y="471937"/>
                  <a:pt x="2108200" y="1054100"/>
                </a:cubicBezTo>
                <a:cubicBezTo>
                  <a:pt x="2108200" y="1636263"/>
                  <a:pt x="1636263" y="2108200"/>
                  <a:pt x="1054100" y="2108200"/>
                </a:cubicBezTo>
                <a:cubicBezTo>
                  <a:pt x="471937" y="2108200"/>
                  <a:pt x="0" y="1636263"/>
                  <a:pt x="0" y="1054100"/>
                </a:cubicBezTo>
                <a:cubicBezTo>
                  <a:pt x="0" y="471937"/>
                  <a:pt x="471937" y="0"/>
                  <a:pt x="1054100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pPr lvl="0"/>
            <a:endParaRPr lang="zh-CN" altLang="en-US" noProof="0"/>
          </a:p>
        </p:txBody>
      </p:sp>
      <p:sp>
        <p:nvSpPr>
          <p:cNvPr id="11" name="任意多边形: 形状 10"/>
          <p:cNvSpPr>
            <a:spLocks noGrp="1"/>
          </p:cNvSpPr>
          <p:nvPr>
            <p:ph type="pic" sz="quarter" idx="11"/>
          </p:nvPr>
        </p:nvSpPr>
        <p:spPr>
          <a:xfrm>
            <a:off x="5041900" y="2019300"/>
            <a:ext cx="2108200" cy="2108200"/>
          </a:xfrm>
          <a:custGeom>
            <a:avLst/>
            <a:gdLst>
              <a:gd name="connsiteX0" fmla="*/ 1054100 w 2108200"/>
              <a:gd name="connsiteY0" fmla="*/ 0 h 2108200"/>
              <a:gd name="connsiteX1" fmla="*/ 2108200 w 2108200"/>
              <a:gd name="connsiteY1" fmla="*/ 1054100 h 2108200"/>
              <a:gd name="connsiteX2" fmla="*/ 1054100 w 2108200"/>
              <a:gd name="connsiteY2" fmla="*/ 2108200 h 2108200"/>
              <a:gd name="connsiteX3" fmla="*/ 0 w 2108200"/>
              <a:gd name="connsiteY3" fmla="*/ 1054100 h 2108200"/>
              <a:gd name="connsiteX4" fmla="*/ 1054100 w 2108200"/>
              <a:gd name="connsiteY4" fmla="*/ 0 h 2108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08200" h="2108200">
                <a:moveTo>
                  <a:pt x="1054100" y="0"/>
                </a:moveTo>
                <a:cubicBezTo>
                  <a:pt x="1636263" y="0"/>
                  <a:pt x="2108200" y="471937"/>
                  <a:pt x="2108200" y="1054100"/>
                </a:cubicBezTo>
                <a:cubicBezTo>
                  <a:pt x="2108200" y="1636263"/>
                  <a:pt x="1636263" y="2108200"/>
                  <a:pt x="1054100" y="2108200"/>
                </a:cubicBezTo>
                <a:cubicBezTo>
                  <a:pt x="471937" y="2108200"/>
                  <a:pt x="0" y="1636263"/>
                  <a:pt x="0" y="1054100"/>
                </a:cubicBezTo>
                <a:cubicBezTo>
                  <a:pt x="0" y="471937"/>
                  <a:pt x="471937" y="0"/>
                  <a:pt x="1054100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pPr lvl="0"/>
            <a:endParaRPr lang="zh-CN" altLang="en-US" noProof="0"/>
          </a:p>
        </p:txBody>
      </p:sp>
      <p:sp>
        <p:nvSpPr>
          <p:cNvPr id="12" name="任意多边形: 形状 11"/>
          <p:cNvSpPr>
            <a:spLocks noGrp="1"/>
          </p:cNvSpPr>
          <p:nvPr>
            <p:ph type="pic" sz="quarter" idx="12"/>
          </p:nvPr>
        </p:nvSpPr>
        <p:spPr>
          <a:xfrm>
            <a:off x="7899400" y="2019300"/>
            <a:ext cx="2108200" cy="2108200"/>
          </a:xfrm>
          <a:custGeom>
            <a:avLst/>
            <a:gdLst>
              <a:gd name="connsiteX0" fmla="*/ 1054100 w 2108200"/>
              <a:gd name="connsiteY0" fmla="*/ 0 h 2108200"/>
              <a:gd name="connsiteX1" fmla="*/ 2108200 w 2108200"/>
              <a:gd name="connsiteY1" fmla="*/ 1054100 h 2108200"/>
              <a:gd name="connsiteX2" fmla="*/ 1054100 w 2108200"/>
              <a:gd name="connsiteY2" fmla="*/ 2108200 h 2108200"/>
              <a:gd name="connsiteX3" fmla="*/ 0 w 2108200"/>
              <a:gd name="connsiteY3" fmla="*/ 1054100 h 2108200"/>
              <a:gd name="connsiteX4" fmla="*/ 1054100 w 2108200"/>
              <a:gd name="connsiteY4" fmla="*/ 0 h 2108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08200" h="2108200">
                <a:moveTo>
                  <a:pt x="1054100" y="0"/>
                </a:moveTo>
                <a:cubicBezTo>
                  <a:pt x="1636263" y="0"/>
                  <a:pt x="2108200" y="471937"/>
                  <a:pt x="2108200" y="1054100"/>
                </a:cubicBezTo>
                <a:cubicBezTo>
                  <a:pt x="2108200" y="1636263"/>
                  <a:pt x="1636263" y="2108200"/>
                  <a:pt x="1054100" y="2108200"/>
                </a:cubicBezTo>
                <a:cubicBezTo>
                  <a:pt x="471937" y="2108200"/>
                  <a:pt x="0" y="1636263"/>
                  <a:pt x="0" y="1054100"/>
                </a:cubicBezTo>
                <a:cubicBezTo>
                  <a:pt x="0" y="471937"/>
                  <a:pt x="471937" y="0"/>
                  <a:pt x="1054100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pPr lvl="0"/>
            <a:endParaRPr lang="zh-CN" altLang="en-US" noProof="0"/>
          </a:p>
        </p:txBody>
      </p:sp>
    </p:spTree>
    <p:extLst>
      <p:ext uri="{BB962C8B-B14F-4D97-AF65-F5344CB8AC3E}">
        <p14:creationId xmlns:p14="http://schemas.microsoft.com/office/powerpoint/2010/main" val="38339232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/>
    </mc:Choice>
    <mc:Fallback xmlns="">
      <p:transition spd="slow" advClick="0" advTm="0"/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任意多边形: 形状 12"/>
          <p:cNvSpPr>
            <a:spLocks noGrp="1"/>
          </p:cNvSpPr>
          <p:nvPr>
            <p:ph type="pic" sz="quarter" idx="10"/>
          </p:nvPr>
        </p:nvSpPr>
        <p:spPr>
          <a:xfrm>
            <a:off x="1479551" y="2074863"/>
            <a:ext cx="1714500" cy="1714500"/>
          </a:xfrm>
          <a:custGeom>
            <a:avLst/>
            <a:gdLst>
              <a:gd name="connsiteX0" fmla="*/ 285756 w 1714500"/>
              <a:gd name="connsiteY0" fmla="*/ 0 h 1714500"/>
              <a:gd name="connsiteX1" fmla="*/ 1428744 w 1714500"/>
              <a:gd name="connsiteY1" fmla="*/ 0 h 1714500"/>
              <a:gd name="connsiteX2" fmla="*/ 1714500 w 1714500"/>
              <a:gd name="connsiteY2" fmla="*/ 285756 h 1714500"/>
              <a:gd name="connsiteX3" fmla="*/ 1714500 w 1714500"/>
              <a:gd name="connsiteY3" fmla="*/ 1428744 h 1714500"/>
              <a:gd name="connsiteX4" fmla="*/ 1428744 w 1714500"/>
              <a:gd name="connsiteY4" fmla="*/ 1714500 h 1714500"/>
              <a:gd name="connsiteX5" fmla="*/ 285756 w 1714500"/>
              <a:gd name="connsiteY5" fmla="*/ 1714500 h 1714500"/>
              <a:gd name="connsiteX6" fmla="*/ 0 w 1714500"/>
              <a:gd name="connsiteY6" fmla="*/ 1428744 h 1714500"/>
              <a:gd name="connsiteX7" fmla="*/ 0 w 1714500"/>
              <a:gd name="connsiteY7" fmla="*/ 285756 h 1714500"/>
              <a:gd name="connsiteX8" fmla="*/ 285756 w 1714500"/>
              <a:gd name="connsiteY8" fmla="*/ 0 h 1714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714500" h="1714500">
                <a:moveTo>
                  <a:pt x="285756" y="0"/>
                </a:moveTo>
                <a:lnTo>
                  <a:pt x="1428744" y="0"/>
                </a:lnTo>
                <a:cubicBezTo>
                  <a:pt x="1586563" y="0"/>
                  <a:pt x="1714500" y="127937"/>
                  <a:pt x="1714500" y="285756"/>
                </a:cubicBezTo>
                <a:lnTo>
                  <a:pt x="1714500" y="1428744"/>
                </a:lnTo>
                <a:cubicBezTo>
                  <a:pt x="1714500" y="1586563"/>
                  <a:pt x="1586563" y="1714500"/>
                  <a:pt x="1428744" y="1714500"/>
                </a:cubicBezTo>
                <a:lnTo>
                  <a:pt x="285756" y="1714500"/>
                </a:lnTo>
                <a:cubicBezTo>
                  <a:pt x="127937" y="1714500"/>
                  <a:pt x="0" y="1586563"/>
                  <a:pt x="0" y="1428744"/>
                </a:cubicBezTo>
                <a:lnTo>
                  <a:pt x="0" y="285756"/>
                </a:lnTo>
                <a:cubicBezTo>
                  <a:pt x="0" y="127937"/>
                  <a:pt x="127937" y="0"/>
                  <a:pt x="285756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pPr lvl="0"/>
            <a:endParaRPr lang="zh-CN" altLang="en-US" noProof="0"/>
          </a:p>
        </p:txBody>
      </p:sp>
      <p:sp>
        <p:nvSpPr>
          <p:cNvPr id="14" name="任意多边形: 形状 13"/>
          <p:cNvSpPr>
            <a:spLocks noGrp="1"/>
          </p:cNvSpPr>
          <p:nvPr>
            <p:ph type="pic" sz="quarter" idx="11"/>
          </p:nvPr>
        </p:nvSpPr>
        <p:spPr>
          <a:xfrm>
            <a:off x="3985686" y="2074863"/>
            <a:ext cx="1714500" cy="1714500"/>
          </a:xfrm>
          <a:custGeom>
            <a:avLst/>
            <a:gdLst>
              <a:gd name="connsiteX0" fmla="*/ 285756 w 1714500"/>
              <a:gd name="connsiteY0" fmla="*/ 0 h 1714500"/>
              <a:gd name="connsiteX1" fmla="*/ 1428744 w 1714500"/>
              <a:gd name="connsiteY1" fmla="*/ 0 h 1714500"/>
              <a:gd name="connsiteX2" fmla="*/ 1714500 w 1714500"/>
              <a:gd name="connsiteY2" fmla="*/ 285756 h 1714500"/>
              <a:gd name="connsiteX3" fmla="*/ 1714500 w 1714500"/>
              <a:gd name="connsiteY3" fmla="*/ 1428744 h 1714500"/>
              <a:gd name="connsiteX4" fmla="*/ 1428744 w 1714500"/>
              <a:gd name="connsiteY4" fmla="*/ 1714500 h 1714500"/>
              <a:gd name="connsiteX5" fmla="*/ 285756 w 1714500"/>
              <a:gd name="connsiteY5" fmla="*/ 1714500 h 1714500"/>
              <a:gd name="connsiteX6" fmla="*/ 0 w 1714500"/>
              <a:gd name="connsiteY6" fmla="*/ 1428744 h 1714500"/>
              <a:gd name="connsiteX7" fmla="*/ 0 w 1714500"/>
              <a:gd name="connsiteY7" fmla="*/ 285756 h 1714500"/>
              <a:gd name="connsiteX8" fmla="*/ 285756 w 1714500"/>
              <a:gd name="connsiteY8" fmla="*/ 0 h 1714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714500" h="1714500">
                <a:moveTo>
                  <a:pt x="285756" y="0"/>
                </a:moveTo>
                <a:lnTo>
                  <a:pt x="1428744" y="0"/>
                </a:lnTo>
                <a:cubicBezTo>
                  <a:pt x="1586563" y="0"/>
                  <a:pt x="1714500" y="127937"/>
                  <a:pt x="1714500" y="285756"/>
                </a:cubicBezTo>
                <a:lnTo>
                  <a:pt x="1714500" y="1428744"/>
                </a:lnTo>
                <a:cubicBezTo>
                  <a:pt x="1714500" y="1586563"/>
                  <a:pt x="1586563" y="1714500"/>
                  <a:pt x="1428744" y="1714500"/>
                </a:cubicBezTo>
                <a:lnTo>
                  <a:pt x="285756" y="1714500"/>
                </a:lnTo>
                <a:cubicBezTo>
                  <a:pt x="127937" y="1714500"/>
                  <a:pt x="0" y="1586563"/>
                  <a:pt x="0" y="1428744"/>
                </a:cubicBezTo>
                <a:lnTo>
                  <a:pt x="0" y="285756"/>
                </a:lnTo>
                <a:cubicBezTo>
                  <a:pt x="0" y="127937"/>
                  <a:pt x="127937" y="0"/>
                  <a:pt x="285756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pPr lvl="0"/>
            <a:endParaRPr lang="zh-CN" altLang="en-US" noProof="0"/>
          </a:p>
        </p:txBody>
      </p:sp>
      <p:sp>
        <p:nvSpPr>
          <p:cNvPr id="15" name="任意多边形: 形状 14"/>
          <p:cNvSpPr>
            <a:spLocks noGrp="1"/>
          </p:cNvSpPr>
          <p:nvPr>
            <p:ph type="pic" sz="quarter" idx="12"/>
          </p:nvPr>
        </p:nvSpPr>
        <p:spPr>
          <a:xfrm>
            <a:off x="6491818" y="2074863"/>
            <a:ext cx="1714500" cy="1714500"/>
          </a:xfrm>
          <a:custGeom>
            <a:avLst/>
            <a:gdLst>
              <a:gd name="connsiteX0" fmla="*/ 285756 w 1714500"/>
              <a:gd name="connsiteY0" fmla="*/ 0 h 1714500"/>
              <a:gd name="connsiteX1" fmla="*/ 1428744 w 1714500"/>
              <a:gd name="connsiteY1" fmla="*/ 0 h 1714500"/>
              <a:gd name="connsiteX2" fmla="*/ 1714500 w 1714500"/>
              <a:gd name="connsiteY2" fmla="*/ 285756 h 1714500"/>
              <a:gd name="connsiteX3" fmla="*/ 1714500 w 1714500"/>
              <a:gd name="connsiteY3" fmla="*/ 1428744 h 1714500"/>
              <a:gd name="connsiteX4" fmla="*/ 1428744 w 1714500"/>
              <a:gd name="connsiteY4" fmla="*/ 1714500 h 1714500"/>
              <a:gd name="connsiteX5" fmla="*/ 285756 w 1714500"/>
              <a:gd name="connsiteY5" fmla="*/ 1714500 h 1714500"/>
              <a:gd name="connsiteX6" fmla="*/ 0 w 1714500"/>
              <a:gd name="connsiteY6" fmla="*/ 1428744 h 1714500"/>
              <a:gd name="connsiteX7" fmla="*/ 0 w 1714500"/>
              <a:gd name="connsiteY7" fmla="*/ 285756 h 1714500"/>
              <a:gd name="connsiteX8" fmla="*/ 285756 w 1714500"/>
              <a:gd name="connsiteY8" fmla="*/ 0 h 1714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714500" h="1714500">
                <a:moveTo>
                  <a:pt x="285756" y="0"/>
                </a:moveTo>
                <a:lnTo>
                  <a:pt x="1428744" y="0"/>
                </a:lnTo>
                <a:cubicBezTo>
                  <a:pt x="1586563" y="0"/>
                  <a:pt x="1714500" y="127937"/>
                  <a:pt x="1714500" y="285756"/>
                </a:cubicBezTo>
                <a:lnTo>
                  <a:pt x="1714500" y="1428744"/>
                </a:lnTo>
                <a:cubicBezTo>
                  <a:pt x="1714500" y="1586563"/>
                  <a:pt x="1586563" y="1714500"/>
                  <a:pt x="1428744" y="1714500"/>
                </a:cubicBezTo>
                <a:lnTo>
                  <a:pt x="285756" y="1714500"/>
                </a:lnTo>
                <a:cubicBezTo>
                  <a:pt x="127937" y="1714500"/>
                  <a:pt x="0" y="1586563"/>
                  <a:pt x="0" y="1428744"/>
                </a:cubicBezTo>
                <a:lnTo>
                  <a:pt x="0" y="285756"/>
                </a:lnTo>
                <a:cubicBezTo>
                  <a:pt x="0" y="127937"/>
                  <a:pt x="127937" y="0"/>
                  <a:pt x="285756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pPr lvl="0"/>
            <a:endParaRPr lang="zh-CN" altLang="en-US" noProof="0"/>
          </a:p>
        </p:txBody>
      </p:sp>
      <p:sp>
        <p:nvSpPr>
          <p:cNvPr id="16" name="任意多边形: 形状 15"/>
          <p:cNvSpPr>
            <a:spLocks noGrp="1"/>
          </p:cNvSpPr>
          <p:nvPr>
            <p:ph type="pic" sz="quarter" idx="13"/>
          </p:nvPr>
        </p:nvSpPr>
        <p:spPr>
          <a:xfrm>
            <a:off x="8997951" y="2074863"/>
            <a:ext cx="1714500" cy="1714500"/>
          </a:xfrm>
          <a:custGeom>
            <a:avLst/>
            <a:gdLst>
              <a:gd name="connsiteX0" fmla="*/ 285756 w 1714500"/>
              <a:gd name="connsiteY0" fmla="*/ 0 h 1714500"/>
              <a:gd name="connsiteX1" fmla="*/ 1428744 w 1714500"/>
              <a:gd name="connsiteY1" fmla="*/ 0 h 1714500"/>
              <a:gd name="connsiteX2" fmla="*/ 1714500 w 1714500"/>
              <a:gd name="connsiteY2" fmla="*/ 285756 h 1714500"/>
              <a:gd name="connsiteX3" fmla="*/ 1714500 w 1714500"/>
              <a:gd name="connsiteY3" fmla="*/ 1428744 h 1714500"/>
              <a:gd name="connsiteX4" fmla="*/ 1428744 w 1714500"/>
              <a:gd name="connsiteY4" fmla="*/ 1714500 h 1714500"/>
              <a:gd name="connsiteX5" fmla="*/ 285756 w 1714500"/>
              <a:gd name="connsiteY5" fmla="*/ 1714500 h 1714500"/>
              <a:gd name="connsiteX6" fmla="*/ 0 w 1714500"/>
              <a:gd name="connsiteY6" fmla="*/ 1428744 h 1714500"/>
              <a:gd name="connsiteX7" fmla="*/ 0 w 1714500"/>
              <a:gd name="connsiteY7" fmla="*/ 285756 h 1714500"/>
              <a:gd name="connsiteX8" fmla="*/ 285756 w 1714500"/>
              <a:gd name="connsiteY8" fmla="*/ 0 h 1714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714500" h="1714500">
                <a:moveTo>
                  <a:pt x="285756" y="0"/>
                </a:moveTo>
                <a:lnTo>
                  <a:pt x="1428744" y="0"/>
                </a:lnTo>
                <a:cubicBezTo>
                  <a:pt x="1586563" y="0"/>
                  <a:pt x="1714500" y="127937"/>
                  <a:pt x="1714500" y="285756"/>
                </a:cubicBezTo>
                <a:lnTo>
                  <a:pt x="1714500" y="1428744"/>
                </a:lnTo>
                <a:cubicBezTo>
                  <a:pt x="1714500" y="1586563"/>
                  <a:pt x="1586563" y="1714500"/>
                  <a:pt x="1428744" y="1714500"/>
                </a:cubicBezTo>
                <a:lnTo>
                  <a:pt x="285756" y="1714500"/>
                </a:lnTo>
                <a:cubicBezTo>
                  <a:pt x="127937" y="1714500"/>
                  <a:pt x="0" y="1586563"/>
                  <a:pt x="0" y="1428744"/>
                </a:cubicBezTo>
                <a:lnTo>
                  <a:pt x="0" y="285756"/>
                </a:lnTo>
                <a:cubicBezTo>
                  <a:pt x="0" y="127937"/>
                  <a:pt x="127937" y="0"/>
                  <a:pt x="285756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pPr lvl="0"/>
            <a:endParaRPr lang="zh-CN" altLang="en-US" noProof="0"/>
          </a:p>
        </p:txBody>
      </p:sp>
    </p:spTree>
    <p:extLst>
      <p:ext uri="{BB962C8B-B14F-4D97-AF65-F5344CB8AC3E}">
        <p14:creationId xmlns:p14="http://schemas.microsoft.com/office/powerpoint/2010/main" val="22281883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/>
    </mc:Choice>
    <mc:Fallback xmlns="">
      <p:transition spd="slow" advClick="0" advTm="0"/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任意多边形: 形状 5"/>
          <p:cNvSpPr>
            <a:spLocks noGrp="1"/>
          </p:cNvSpPr>
          <p:nvPr>
            <p:ph type="pic" sz="quarter" idx="10"/>
          </p:nvPr>
        </p:nvSpPr>
        <p:spPr>
          <a:xfrm>
            <a:off x="1550564" y="1970736"/>
            <a:ext cx="3442037" cy="3439796"/>
          </a:xfrm>
          <a:custGeom>
            <a:avLst/>
            <a:gdLst>
              <a:gd name="connsiteX0" fmla="*/ 1721019 w 3442038"/>
              <a:gd name="connsiteY0" fmla="*/ 0 h 3439796"/>
              <a:gd name="connsiteX1" fmla="*/ 3442038 w 3442038"/>
              <a:gd name="connsiteY1" fmla="*/ 1719898 h 3439796"/>
              <a:gd name="connsiteX2" fmla="*/ 1721019 w 3442038"/>
              <a:gd name="connsiteY2" fmla="*/ 3439796 h 3439796"/>
              <a:gd name="connsiteX3" fmla="*/ 0 w 3442038"/>
              <a:gd name="connsiteY3" fmla="*/ 1719898 h 3439796"/>
              <a:gd name="connsiteX4" fmla="*/ 1721019 w 3442038"/>
              <a:gd name="connsiteY4" fmla="*/ 0 h 34397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42038" h="3439796">
                <a:moveTo>
                  <a:pt x="1721019" y="0"/>
                </a:moveTo>
                <a:cubicBezTo>
                  <a:pt x="2671512" y="0"/>
                  <a:pt x="3442038" y="770025"/>
                  <a:pt x="3442038" y="1719898"/>
                </a:cubicBezTo>
                <a:cubicBezTo>
                  <a:pt x="3442038" y="2669771"/>
                  <a:pt x="2671512" y="3439796"/>
                  <a:pt x="1721019" y="3439796"/>
                </a:cubicBezTo>
                <a:cubicBezTo>
                  <a:pt x="770526" y="3439796"/>
                  <a:pt x="0" y="2669771"/>
                  <a:pt x="0" y="1719898"/>
                </a:cubicBezTo>
                <a:cubicBezTo>
                  <a:pt x="0" y="770025"/>
                  <a:pt x="770526" y="0"/>
                  <a:pt x="1721019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pPr lvl="0"/>
            <a:endParaRPr lang="zh-CN" altLang="en-US" noProof="0"/>
          </a:p>
        </p:txBody>
      </p:sp>
    </p:spTree>
    <p:extLst>
      <p:ext uri="{BB962C8B-B14F-4D97-AF65-F5344CB8AC3E}">
        <p14:creationId xmlns:p14="http://schemas.microsoft.com/office/powerpoint/2010/main" val="26076756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/>
    </mc:Choice>
    <mc:Fallback xmlns="">
      <p:transition spd="slow" advClick="0" advTm="0"/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任意多边形: 形状 8"/>
          <p:cNvSpPr>
            <a:spLocks noGrp="1"/>
          </p:cNvSpPr>
          <p:nvPr>
            <p:ph type="pic" sz="quarter" idx="10"/>
          </p:nvPr>
        </p:nvSpPr>
        <p:spPr>
          <a:xfrm>
            <a:off x="1796388" y="2516067"/>
            <a:ext cx="1784837" cy="1784838"/>
          </a:xfrm>
          <a:custGeom>
            <a:avLst/>
            <a:gdLst>
              <a:gd name="connsiteX0" fmla="*/ 0 w 1784837"/>
              <a:gd name="connsiteY0" fmla="*/ 0 h 1784838"/>
              <a:gd name="connsiteX1" fmla="*/ 1784837 w 1784837"/>
              <a:gd name="connsiteY1" fmla="*/ 0 h 1784838"/>
              <a:gd name="connsiteX2" fmla="*/ 1784837 w 1784837"/>
              <a:gd name="connsiteY2" fmla="*/ 1784838 h 1784838"/>
              <a:gd name="connsiteX3" fmla="*/ 0 w 1784837"/>
              <a:gd name="connsiteY3" fmla="*/ 1784838 h 17848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84837" h="1784838">
                <a:moveTo>
                  <a:pt x="0" y="0"/>
                </a:moveTo>
                <a:lnTo>
                  <a:pt x="1784837" y="0"/>
                </a:lnTo>
                <a:lnTo>
                  <a:pt x="1784837" y="1784838"/>
                </a:lnTo>
                <a:lnTo>
                  <a:pt x="0" y="1784838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pPr lvl="0"/>
            <a:endParaRPr lang="zh-CN" altLang="en-US" noProof="0"/>
          </a:p>
        </p:txBody>
      </p:sp>
      <p:sp>
        <p:nvSpPr>
          <p:cNvPr id="10" name="任意多边形: 形状 9"/>
          <p:cNvSpPr>
            <a:spLocks noGrp="1"/>
          </p:cNvSpPr>
          <p:nvPr>
            <p:ph type="pic" sz="quarter" idx="11"/>
          </p:nvPr>
        </p:nvSpPr>
        <p:spPr>
          <a:xfrm>
            <a:off x="8579655" y="2516067"/>
            <a:ext cx="1784837" cy="1784838"/>
          </a:xfrm>
          <a:custGeom>
            <a:avLst/>
            <a:gdLst>
              <a:gd name="connsiteX0" fmla="*/ 0 w 1784837"/>
              <a:gd name="connsiteY0" fmla="*/ 0 h 1784838"/>
              <a:gd name="connsiteX1" fmla="*/ 1784837 w 1784837"/>
              <a:gd name="connsiteY1" fmla="*/ 0 h 1784838"/>
              <a:gd name="connsiteX2" fmla="*/ 1784837 w 1784837"/>
              <a:gd name="connsiteY2" fmla="*/ 1784838 h 1784838"/>
              <a:gd name="connsiteX3" fmla="*/ 0 w 1784837"/>
              <a:gd name="connsiteY3" fmla="*/ 1784838 h 17848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84837" h="1784838">
                <a:moveTo>
                  <a:pt x="0" y="0"/>
                </a:moveTo>
                <a:lnTo>
                  <a:pt x="1784837" y="0"/>
                </a:lnTo>
                <a:lnTo>
                  <a:pt x="1784837" y="1784838"/>
                </a:lnTo>
                <a:lnTo>
                  <a:pt x="0" y="1784838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pPr lvl="0"/>
            <a:endParaRPr lang="zh-CN" altLang="en-US" noProof="0"/>
          </a:p>
        </p:txBody>
      </p:sp>
    </p:spTree>
    <p:extLst>
      <p:ext uri="{BB962C8B-B14F-4D97-AF65-F5344CB8AC3E}">
        <p14:creationId xmlns:p14="http://schemas.microsoft.com/office/powerpoint/2010/main" val="32423640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/>
    </mc:Choice>
    <mc:Fallback xmlns="">
      <p:transition spd="slow" advClick="0" advTm="0"/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任意多边形: 形状 5"/>
          <p:cNvSpPr>
            <a:spLocks noGrp="1"/>
          </p:cNvSpPr>
          <p:nvPr>
            <p:ph type="pic" sz="quarter" idx="10"/>
          </p:nvPr>
        </p:nvSpPr>
        <p:spPr>
          <a:xfrm>
            <a:off x="7809712" y="2115445"/>
            <a:ext cx="2508205" cy="3368459"/>
          </a:xfrm>
          <a:custGeom>
            <a:avLst/>
            <a:gdLst>
              <a:gd name="connsiteX0" fmla="*/ 0 w 2508205"/>
              <a:gd name="connsiteY0" fmla="*/ 0 h 3368459"/>
              <a:gd name="connsiteX1" fmla="*/ 2508205 w 2508205"/>
              <a:gd name="connsiteY1" fmla="*/ 0 h 3368459"/>
              <a:gd name="connsiteX2" fmla="*/ 2508205 w 2508205"/>
              <a:gd name="connsiteY2" fmla="*/ 3368459 h 3368459"/>
              <a:gd name="connsiteX3" fmla="*/ 0 w 2508205"/>
              <a:gd name="connsiteY3" fmla="*/ 3368459 h 33684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08205" h="3368459">
                <a:moveTo>
                  <a:pt x="0" y="0"/>
                </a:moveTo>
                <a:lnTo>
                  <a:pt x="2508205" y="0"/>
                </a:lnTo>
                <a:lnTo>
                  <a:pt x="2508205" y="3368459"/>
                </a:lnTo>
                <a:lnTo>
                  <a:pt x="0" y="3368459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pPr lvl="0"/>
            <a:endParaRPr lang="zh-CN" altLang="en-US" noProof="0"/>
          </a:p>
        </p:txBody>
      </p:sp>
    </p:spTree>
    <p:extLst>
      <p:ext uri="{BB962C8B-B14F-4D97-AF65-F5344CB8AC3E}">
        <p14:creationId xmlns:p14="http://schemas.microsoft.com/office/powerpoint/2010/main" val="7044291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/>
    </mc:Choice>
    <mc:Fallback xmlns="">
      <p:transition spd="slow" advClick="0" advTm="0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39"/>
            <a:ext cx="10515600" cy="2852737"/>
          </a:xfrm>
        </p:spPr>
        <p:txBody>
          <a:bodyPr anchor="b"/>
          <a:lstStyle>
            <a:lvl1pPr>
              <a:defRPr sz="5998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3"/>
            <a:ext cx="10515600" cy="1500188"/>
          </a:xfrm>
        </p:spPr>
        <p:txBody>
          <a:bodyPr/>
          <a:lstStyle>
            <a:lvl1pPr marL="0" indent="0">
              <a:buNone/>
              <a:defRPr sz="2399">
                <a:solidFill>
                  <a:schemeClr val="tx1">
                    <a:tint val="75000"/>
                  </a:schemeClr>
                </a:solidFill>
              </a:defRPr>
            </a:lvl1pPr>
            <a:lvl2pPr marL="457051" indent="0">
              <a:buNone/>
              <a:defRPr sz="1999">
                <a:solidFill>
                  <a:schemeClr val="tx1">
                    <a:tint val="75000"/>
                  </a:schemeClr>
                </a:solidFill>
              </a:defRPr>
            </a:lvl2pPr>
            <a:lvl3pPr marL="914103" indent="0">
              <a:buNone/>
              <a:defRPr sz="1799">
                <a:solidFill>
                  <a:schemeClr val="tx1">
                    <a:tint val="75000"/>
                  </a:schemeClr>
                </a:solidFill>
              </a:defRPr>
            </a:lvl3pPr>
            <a:lvl4pPr marL="1371154" indent="0">
              <a:buNone/>
              <a:defRPr sz="1599">
                <a:solidFill>
                  <a:schemeClr val="tx1">
                    <a:tint val="75000"/>
                  </a:schemeClr>
                </a:solidFill>
              </a:defRPr>
            </a:lvl4pPr>
            <a:lvl5pPr marL="1828206" indent="0">
              <a:buNone/>
              <a:defRPr sz="1599">
                <a:solidFill>
                  <a:schemeClr val="tx1">
                    <a:tint val="75000"/>
                  </a:schemeClr>
                </a:solidFill>
              </a:defRPr>
            </a:lvl5pPr>
            <a:lvl6pPr marL="2285257" indent="0">
              <a:buNone/>
              <a:defRPr sz="1599">
                <a:solidFill>
                  <a:schemeClr val="tx1">
                    <a:tint val="75000"/>
                  </a:schemeClr>
                </a:solidFill>
              </a:defRPr>
            </a:lvl6pPr>
            <a:lvl7pPr marL="2742308" indent="0">
              <a:buNone/>
              <a:defRPr sz="1599">
                <a:solidFill>
                  <a:schemeClr val="tx1">
                    <a:tint val="75000"/>
                  </a:schemeClr>
                </a:solidFill>
              </a:defRPr>
            </a:lvl7pPr>
            <a:lvl8pPr marL="3199360" indent="0">
              <a:buNone/>
              <a:defRPr sz="1599">
                <a:solidFill>
                  <a:schemeClr val="tx1">
                    <a:tint val="75000"/>
                  </a:schemeClr>
                </a:solidFill>
              </a:defRPr>
            </a:lvl8pPr>
            <a:lvl9pPr marL="3656411" indent="0">
              <a:buNone/>
              <a:defRPr sz="1599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2FA9A7-6778-439B-82AA-661D63419A13}" type="datetimeFigureOut">
              <a:rPr lang="zh-CN" altLang="en-US" smtClean="0"/>
              <a:t>2021/12/19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7768AF-766E-4146-821C-177267214C6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091879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/>
    </mc:Choice>
    <mc:Fallback xmlns="">
      <p:transition spd="slow" advClick="0" advTm="0"/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任意多边形: 形状 5"/>
          <p:cNvSpPr>
            <a:spLocks noGrp="1"/>
          </p:cNvSpPr>
          <p:nvPr>
            <p:ph type="pic" sz="quarter" idx="10"/>
          </p:nvPr>
        </p:nvSpPr>
        <p:spPr>
          <a:xfrm>
            <a:off x="4837307" y="2840525"/>
            <a:ext cx="2527629" cy="2526790"/>
          </a:xfrm>
          <a:custGeom>
            <a:avLst/>
            <a:gdLst>
              <a:gd name="connsiteX0" fmla="*/ 1263815 w 2527630"/>
              <a:gd name="connsiteY0" fmla="*/ 0 h 2526790"/>
              <a:gd name="connsiteX1" fmla="*/ 2527630 w 2527630"/>
              <a:gd name="connsiteY1" fmla="*/ 1263395 h 2526790"/>
              <a:gd name="connsiteX2" fmla="*/ 1263815 w 2527630"/>
              <a:gd name="connsiteY2" fmla="*/ 2526790 h 2526790"/>
              <a:gd name="connsiteX3" fmla="*/ 0 w 2527630"/>
              <a:gd name="connsiteY3" fmla="*/ 1263395 h 2526790"/>
              <a:gd name="connsiteX4" fmla="*/ 1263815 w 2527630"/>
              <a:gd name="connsiteY4" fmla="*/ 0 h 25267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27630" h="2526790">
                <a:moveTo>
                  <a:pt x="1263815" y="0"/>
                </a:moveTo>
                <a:cubicBezTo>
                  <a:pt x="1961801" y="0"/>
                  <a:pt x="2527630" y="565641"/>
                  <a:pt x="2527630" y="1263395"/>
                </a:cubicBezTo>
                <a:cubicBezTo>
                  <a:pt x="2527630" y="1961149"/>
                  <a:pt x="1961801" y="2526790"/>
                  <a:pt x="1263815" y="2526790"/>
                </a:cubicBezTo>
                <a:cubicBezTo>
                  <a:pt x="565829" y="2526790"/>
                  <a:pt x="0" y="1961149"/>
                  <a:pt x="0" y="1263395"/>
                </a:cubicBezTo>
                <a:cubicBezTo>
                  <a:pt x="0" y="565641"/>
                  <a:pt x="565829" y="0"/>
                  <a:pt x="1263815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pPr lvl="0"/>
            <a:endParaRPr lang="zh-CN" altLang="en-US" noProof="0"/>
          </a:p>
        </p:txBody>
      </p:sp>
    </p:spTree>
    <p:extLst>
      <p:ext uri="{BB962C8B-B14F-4D97-AF65-F5344CB8AC3E}">
        <p14:creationId xmlns:p14="http://schemas.microsoft.com/office/powerpoint/2010/main" val="11497670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/>
    </mc:Choice>
    <mc:Fallback xmlns="">
      <p:transition spd="slow" advClick="0" advTm="0"/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04166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/>
    </mc:Choice>
    <mc:Fallback xmlns="">
      <p:transition spd="slow" advClick="0" advTm="0"/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任意多边形: 形状 5"/>
          <p:cNvSpPr>
            <a:spLocks noGrp="1"/>
          </p:cNvSpPr>
          <p:nvPr>
            <p:ph type="pic" sz="quarter" idx="10"/>
          </p:nvPr>
        </p:nvSpPr>
        <p:spPr>
          <a:xfrm>
            <a:off x="4912727" y="2638278"/>
            <a:ext cx="2353652" cy="2353650"/>
          </a:xfrm>
          <a:custGeom>
            <a:avLst/>
            <a:gdLst>
              <a:gd name="connsiteX0" fmla="*/ 1176826 w 2353652"/>
              <a:gd name="connsiteY0" fmla="*/ 0 h 2353650"/>
              <a:gd name="connsiteX1" fmla="*/ 2353652 w 2353652"/>
              <a:gd name="connsiteY1" fmla="*/ 1176825 h 2353650"/>
              <a:gd name="connsiteX2" fmla="*/ 1176826 w 2353652"/>
              <a:gd name="connsiteY2" fmla="*/ 2353650 h 2353650"/>
              <a:gd name="connsiteX3" fmla="*/ 0 w 2353652"/>
              <a:gd name="connsiteY3" fmla="*/ 1176825 h 2353650"/>
              <a:gd name="connsiteX4" fmla="*/ 1176826 w 2353652"/>
              <a:gd name="connsiteY4" fmla="*/ 0 h 23536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53652" h="2353650">
                <a:moveTo>
                  <a:pt x="1176826" y="0"/>
                </a:moveTo>
                <a:cubicBezTo>
                  <a:pt x="1826769" y="0"/>
                  <a:pt x="2353652" y="526882"/>
                  <a:pt x="2353652" y="1176825"/>
                </a:cubicBezTo>
                <a:cubicBezTo>
                  <a:pt x="2353652" y="1826768"/>
                  <a:pt x="1826769" y="2353650"/>
                  <a:pt x="1176826" y="2353650"/>
                </a:cubicBezTo>
                <a:cubicBezTo>
                  <a:pt x="526883" y="2353650"/>
                  <a:pt x="0" y="1826768"/>
                  <a:pt x="0" y="1176825"/>
                </a:cubicBezTo>
                <a:cubicBezTo>
                  <a:pt x="0" y="526882"/>
                  <a:pt x="526883" y="0"/>
                  <a:pt x="1176826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pPr lvl="0"/>
            <a:endParaRPr lang="zh-CN" altLang="en-US" noProof="0"/>
          </a:p>
        </p:txBody>
      </p:sp>
    </p:spTree>
    <p:extLst>
      <p:ext uri="{BB962C8B-B14F-4D97-AF65-F5344CB8AC3E}">
        <p14:creationId xmlns:p14="http://schemas.microsoft.com/office/powerpoint/2010/main" val="40842706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/>
    </mc:Choice>
    <mc:Fallback xmlns="">
      <p:transition spd="slow" advClick="0" advTm="0"/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80227898"/>
      </p:ext>
    </p:extLst>
  </p:cSld>
  <p:clrMapOvr>
    <a:masterClrMapping/>
  </p:clrMapOvr>
  <p:transition spd="slow" advClick="0" advTm="0">
    <p:randomBar dir="vert"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目录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01510083"/>
      </p:ext>
    </p:extLst>
  </p:cSld>
  <p:clrMapOvr>
    <a:masterClrMapping/>
  </p:clrMapOvr>
  <p:transition spd="slow" advClick="0" advTm="0">
    <p:randomBar dir="vert"/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>
              <a:alpha val="41961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/>
          </a:p>
        </p:txBody>
      </p:sp>
      <p:pic>
        <p:nvPicPr>
          <p:cNvPr id="7" name="图片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3" y="246064"/>
            <a:ext cx="1483783" cy="676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图片 5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" y="-82549"/>
            <a:ext cx="1344084" cy="892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77173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/>
    </mc:Choice>
    <mc:Fallback xmlns="">
      <p:transition spd="slow" advClick="0" advTm="0"/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13261780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86830175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0BB699F-D28B-4B4C-B212-CD0E15DFB32C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006233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BCCCAF9-54E7-4FFD-A240-E9746FA8892C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1650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6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6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2FA9A7-6778-439B-82AA-661D63419A13}" type="datetimeFigureOut">
              <a:rPr lang="zh-CN" altLang="en-US" smtClean="0"/>
              <a:t>2021/12/19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7768AF-766E-4146-821C-177267214C6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540556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/>
    </mc:Choice>
    <mc:Fallback xmlns="">
      <p:transition spd="slow" advClick="0" advTm="0"/>
    </mc:Fallback>
  </mc:AlternateConten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39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AE32EDB-4F07-4994-85AB-488333633E4C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3294758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A4CA215-6837-4C4F-8B20-DCD42850EAFA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9579162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7" y="365126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0318" y="1681163"/>
            <a:ext cx="5158316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40318" y="2505075"/>
            <a:ext cx="5158316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71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71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7A8AD3D-C8B9-46F3-8FB8-126791A7CD25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3199996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4EF8262-2423-4AE4-8CAB-7E8B6B188ACE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0937542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B469B94-85B4-4641-91FC-5708CCAC69D7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6677781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14DE572-A318-4F05-9545-B3505FD702B9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1141676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0ADC370-B819-48B4-B497-F12960C851FE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5353364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7AEAD0D-A731-4E30-8309-085B33257FA5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8619372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0C07A0-1CD8-401C-A891-A4D138618507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7186287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6000" y="541338"/>
            <a:ext cx="10160000" cy="5775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图文框 7"/>
          <p:cNvSpPr/>
          <p:nvPr userDrawn="1"/>
        </p:nvSpPr>
        <p:spPr>
          <a:xfrm>
            <a:off x="315913" y="349250"/>
            <a:ext cx="11560175" cy="6159500"/>
          </a:xfrm>
          <a:prstGeom prst="frame">
            <a:avLst>
              <a:gd name="adj1" fmla="val 542"/>
            </a:avLst>
          </a:prstGeom>
          <a:gradFill flip="none" rotWithShape="1">
            <a:gsLst>
              <a:gs pos="0">
                <a:srgbClr val="B5853D"/>
              </a:gs>
              <a:gs pos="49000">
                <a:srgbClr val="E2BE5A"/>
              </a:gs>
              <a:gs pos="100000">
                <a:srgbClr val="B5853D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514301">
              <a:defRPr/>
            </a:pPr>
            <a:endParaRPr lang="zh-CN" altLang="en-US" sz="1013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23673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6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399" b="1"/>
            </a:lvl1pPr>
            <a:lvl2pPr marL="457051" indent="0">
              <a:buNone/>
              <a:defRPr sz="1999" b="1"/>
            </a:lvl2pPr>
            <a:lvl3pPr marL="914103" indent="0">
              <a:buNone/>
              <a:defRPr sz="1799" b="1"/>
            </a:lvl3pPr>
            <a:lvl4pPr marL="1371154" indent="0">
              <a:buNone/>
              <a:defRPr sz="1599" b="1"/>
            </a:lvl4pPr>
            <a:lvl5pPr marL="1828206" indent="0">
              <a:buNone/>
              <a:defRPr sz="1599" b="1"/>
            </a:lvl5pPr>
            <a:lvl6pPr marL="2285257" indent="0">
              <a:buNone/>
              <a:defRPr sz="1599" b="1"/>
            </a:lvl6pPr>
            <a:lvl7pPr marL="2742308" indent="0">
              <a:buNone/>
              <a:defRPr sz="1599" b="1"/>
            </a:lvl7pPr>
            <a:lvl8pPr marL="3199360" indent="0">
              <a:buNone/>
              <a:defRPr sz="1599" b="1"/>
            </a:lvl8pPr>
            <a:lvl9pPr marL="3656411" indent="0">
              <a:buNone/>
              <a:defRPr sz="1599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4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399" b="1"/>
            </a:lvl1pPr>
            <a:lvl2pPr marL="457051" indent="0">
              <a:buNone/>
              <a:defRPr sz="1999" b="1"/>
            </a:lvl2pPr>
            <a:lvl3pPr marL="914103" indent="0">
              <a:buNone/>
              <a:defRPr sz="1799" b="1"/>
            </a:lvl3pPr>
            <a:lvl4pPr marL="1371154" indent="0">
              <a:buNone/>
              <a:defRPr sz="1599" b="1"/>
            </a:lvl4pPr>
            <a:lvl5pPr marL="1828206" indent="0">
              <a:buNone/>
              <a:defRPr sz="1599" b="1"/>
            </a:lvl5pPr>
            <a:lvl6pPr marL="2285257" indent="0">
              <a:buNone/>
              <a:defRPr sz="1599" b="1"/>
            </a:lvl6pPr>
            <a:lvl7pPr marL="2742308" indent="0">
              <a:buNone/>
              <a:defRPr sz="1599" b="1"/>
            </a:lvl7pPr>
            <a:lvl8pPr marL="3199360" indent="0">
              <a:buNone/>
              <a:defRPr sz="1599" b="1"/>
            </a:lvl8pPr>
            <a:lvl9pPr marL="3656411" indent="0">
              <a:buNone/>
              <a:defRPr sz="1599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505074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2FA9A7-6778-439B-82AA-661D63419A13}" type="datetimeFigureOut">
              <a:rPr lang="zh-CN" altLang="en-US" smtClean="0"/>
              <a:t>2021/12/19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7768AF-766E-4146-821C-177267214C6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723805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/>
    </mc:Choice>
    <mc:Fallback xmlns="">
      <p:transition spd="slow" advClick="0" advTm="0"/>
    </mc:Fallback>
  </mc:AlternateContent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图文框 2"/>
          <p:cNvSpPr/>
          <p:nvPr userDrawn="1"/>
        </p:nvSpPr>
        <p:spPr>
          <a:xfrm>
            <a:off x="315913" y="349250"/>
            <a:ext cx="11560175" cy="6159500"/>
          </a:xfrm>
          <a:prstGeom prst="frame">
            <a:avLst>
              <a:gd name="adj1" fmla="val 542"/>
            </a:avLst>
          </a:prstGeom>
          <a:gradFill flip="none" rotWithShape="1">
            <a:gsLst>
              <a:gs pos="0">
                <a:srgbClr val="B5853D"/>
              </a:gs>
              <a:gs pos="49000">
                <a:srgbClr val="E2BE5A"/>
              </a:gs>
              <a:gs pos="100000">
                <a:srgbClr val="B5853D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514301">
              <a:defRPr/>
            </a:pPr>
            <a:endParaRPr lang="zh-CN" altLang="en-US" sz="1013">
              <a:solidFill>
                <a:prstClr val="black"/>
              </a:solidFill>
            </a:endParaRPr>
          </a:p>
        </p:txBody>
      </p:sp>
      <p:pic>
        <p:nvPicPr>
          <p:cNvPr id="3" name="图片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849" t="7222" r="7066" b="14722"/>
          <a:stretch>
            <a:fillRect/>
          </a:stretch>
        </p:blipFill>
        <p:spPr bwMode="auto">
          <a:xfrm>
            <a:off x="6096000" y="1071563"/>
            <a:ext cx="6096000" cy="5786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27437585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3623075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任意多边形: 形状 8"/>
          <p:cNvSpPr>
            <a:spLocks noGrp="1"/>
          </p:cNvSpPr>
          <p:nvPr>
            <p:ph type="pic" sz="quarter" idx="10"/>
          </p:nvPr>
        </p:nvSpPr>
        <p:spPr>
          <a:xfrm>
            <a:off x="3729570" y="2036763"/>
            <a:ext cx="2273300" cy="3505200"/>
          </a:xfrm>
          <a:custGeom>
            <a:avLst/>
            <a:gdLst>
              <a:gd name="connsiteX0" fmla="*/ 0 w 2273300"/>
              <a:gd name="connsiteY0" fmla="*/ 0 h 3505200"/>
              <a:gd name="connsiteX1" fmla="*/ 2273300 w 2273300"/>
              <a:gd name="connsiteY1" fmla="*/ 0 h 3505200"/>
              <a:gd name="connsiteX2" fmla="*/ 2273300 w 2273300"/>
              <a:gd name="connsiteY2" fmla="*/ 3505200 h 3505200"/>
              <a:gd name="connsiteX3" fmla="*/ 0 w 2273300"/>
              <a:gd name="connsiteY3" fmla="*/ 3505200 h 3505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273300" h="3505200">
                <a:moveTo>
                  <a:pt x="0" y="0"/>
                </a:moveTo>
                <a:lnTo>
                  <a:pt x="2273300" y="0"/>
                </a:lnTo>
                <a:lnTo>
                  <a:pt x="2273300" y="3505200"/>
                </a:lnTo>
                <a:lnTo>
                  <a:pt x="0" y="350520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pPr lvl="0"/>
            <a:endParaRPr lang="zh-CN" altLang="en-US" noProof="0"/>
          </a:p>
        </p:txBody>
      </p:sp>
      <p:sp>
        <p:nvSpPr>
          <p:cNvPr id="8" name="任意多边形: 形状 7"/>
          <p:cNvSpPr>
            <a:spLocks noGrp="1"/>
          </p:cNvSpPr>
          <p:nvPr>
            <p:ph type="pic" sz="quarter" idx="11"/>
          </p:nvPr>
        </p:nvSpPr>
        <p:spPr>
          <a:xfrm>
            <a:off x="8648702" y="2036763"/>
            <a:ext cx="2273300" cy="3505200"/>
          </a:xfrm>
          <a:custGeom>
            <a:avLst/>
            <a:gdLst>
              <a:gd name="connsiteX0" fmla="*/ 0 w 2273300"/>
              <a:gd name="connsiteY0" fmla="*/ 0 h 3505200"/>
              <a:gd name="connsiteX1" fmla="*/ 2273300 w 2273300"/>
              <a:gd name="connsiteY1" fmla="*/ 0 h 3505200"/>
              <a:gd name="connsiteX2" fmla="*/ 2273300 w 2273300"/>
              <a:gd name="connsiteY2" fmla="*/ 3505200 h 3505200"/>
              <a:gd name="connsiteX3" fmla="*/ 0 w 2273300"/>
              <a:gd name="connsiteY3" fmla="*/ 3505200 h 3505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273300" h="3505200">
                <a:moveTo>
                  <a:pt x="0" y="0"/>
                </a:moveTo>
                <a:lnTo>
                  <a:pt x="2273300" y="0"/>
                </a:lnTo>
                <a:lnTo>
                  <a:pt x="2273300" y="3505200"/>
                </a:lnTo>
                <a:lnTo>
                  <a:pt x="0" y="350520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pPr lvl="0"/>
            <a:endParaRPr lang="zh-CN" altLang="en-US" noProof="0"/>
          </a:p>
        </p:txBody>
      </p:sp>
    </p:spTree>
    <p:extLst>
      <p:ext uri="{BB962C8B-B14F-4D97-AF65-F5344CB8AC3E}">
        <p14:creationId xmlns:p14="http://schemas.microsoft.com/office/powerpoint/2010/main" val="3929912546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任意多边形: 形状 9"/>
          <p:cNvSpPr>
            <a:spLocks noGrp="1"/>
          </p:cNvSpPr>
          <p:nvPr>
            <p:ph type="pic" sz="quarter" idx="10"/>
          </p:nvPr>
        </p:nvSpPr>
        <p:spPr>
          <a:xfrm>
            <a:off x="2184400" y="2019300"/>
            <a:ext cx="2108200" cy="2108200"/>
          </a:xfrm>
          <a:custGeom>
            <a:avLst/>
            <a:gdLst>
              <a:gd name="connsiteX0" fmla="*/ 1054100 w 2108200"/>
              <a:gd name="connsiteY0" fmla="*/ 0 h 2108200"/>
              <a:gd name="connsiteX1" fmla="*/ 2108200 w 2108200"/>
              <a:gd name="connsiteY1" fmla="*/ 1054100 h 2108200"/>
              <a:gd name="connsiteX2" fmla="*/ 1054100 w 2108200"/>
              <a:gd name="connsiteY2" fmla="*/ 2108200 h 2108200"/>
              <a:gd name="connsiteX3" fmla="*/ 0 w 2108200"/>
              <a:gd name="connsiteY3" fmla="*/ 1054100 h 2108200"/>
              <a:gd name="connsiteX4" fmla="*/ 1054100 w 2108200"/>
              <a:gd name="connsiteY4" fmla="*/ 0 h 2108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08200" h="2108200">
                <a:moveTo>
                  <a:pt x="1054100" y="0"/>
                </a:moveTo>
                <a:cubicBezTo>
                  <a:pt x="1636263" y="0"/>
                  <a:pt x="2108200" y="471937"/>
                  <a:pt x="2108200" y="1054100"/>
                </a:cubicBezTo>
                <a:cubicBezTo>
                  <a:pt x="2108200" y="1636263"/>
                  <a:pt x="1636263" y="2108200"/>
                  <a:pt x="1054100" y="2108200"/>
                </a:cubicBezTo>
                <a:cubicBezTo>
                  <a:pt x="471937" y="2108200"/>
                  <a:pt x="0" y="1636263"/>
                  <a:pt x="0" y="1054100"/>
                </a:cubicBezTo>
                <a:cubicBezTo>
                  <a:pt x="0" y="471937"/>
                  <a:pt x="471937" y="0"/>
                  <a:pt x="1054100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pPr lvl="0"/>
            <a:endParaRPr lang="zh-CN" altLang="en-US" noProof="0"/>
          </a:p>
        </p:txBody>
      </p:sp>
      <p:sp>
        <p:nvSpPr>
          <p:cNvPr id="11" name="任意多边形: 形状 10"/>
          <p:cNvSpPr>
            <a:spLocks noGrp="1"/>
          </p:cNvSpPr>
          <p:nvPr>
            <p:ph type="pic" sz="quarter" idx="11"/>
          </p:nvPr>
        </p:nvSpPr>
        <p:spPr>
          <a:xfrm>
            <a:off x="5041900" y="2019300"/>
            <a:ext cx="2108200" cy="2108200"/>
          </a:xfrm>
          <a:custGeom>
            <a:avLst/>
            <a:gdLst>
              <a:gd name="connsiteX0" fmla="*/ 1054100 w 2108200"/>
              <a:gd name="connsiteY0" fmla="*/ 0 h 2108200"/>
              <a:gd name="connsiteX1" fmla="*/ 2108200 w 2108200"/>
              <a:gd name="connsiteY1" fmla="*/ 1054100 h 2108200"/>
              <a:gd name="connsiteX2" fmla="*/ 1054100 w 2108200"/>
              <a:gd name="connsiteY2" fmla="*/ 2108200 h 2108200"/>
              <a:gd name="connsiteX3" fmla="*/ 0 w 2108200"/>
              <a:gd name="connsiteY3" fmla="*/ 1054100 h 2108200"/>
              <a:gd name="connsiteX4" fmla="*/ 1054100 w 2108200"/>
              <a:gd name="connsiteY4" fmla="*/ 0 h 2108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08200" h="2108200">
                <a:moveTo>
                  <a:pt x="1054100" y="0"/>
                </a:moveTo>
                <a:cubicBezTo>
                  <a:pt x="1636263" y="0"/>
                  <a:pt x="2108200" y="471937"/>
                  <a:pt x="2108200" y="1054100"/>
                </a:cubicBezTo>
                <a:cubicBezTo>
                  <a:pt x="2108200" y="1636263"/>
                  <a:pt x="1636263" y="2108200"/>
                  <a:pt x="1054100" y="2108200"/>
                </a:cubicBezTo>
                <a:cubicBezTo>
                  <a:pt x="471937" y="2108200"/>
                  <a:pt x="0" y="1636263"/>
                  <a:pt x="0" y="1054100"/>
                </a:cubicBezTo>
                <a:cubicBezTo>
                  <a:pt x="0" y="471937"/>
                  <a:pt x="471937" y="0"/>
                  <a:pt x="1054100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pPr lvl="0"/>
            <a:endParaRPr lang="zh-CN" altLang="en-US" noProof="0"/>
          </a:p>
        </p:txBody>
      </p:sp>
      <p:sp>
        <p:nvSpPr>
          <p:cNvPr id="12" name="任意多边形: 形状 11"/>
          <p:cNvSpPr>
            <a:spLocks noGrp="1"/>
          </p:cNvSpPr>
          <p:nvPr>
            <p:ph type="pic" sz="quarter" idx="12"/>
          </p:nvPr>
        </p:nvSpPr>
        <p:spPr>
          <a:xfrm>
            <a:off x="7899400" y="2019300"/>
            <a:ext cx="2108200" cy="2108200"/>
          </a:xfrm>
          <a:custGeom>
            <a:avLst/>
            <a:gdLst>
              <a:gd name="connsiteX0" fmla="*/ 1054100 w 2108200"/>
              <a:gd name="connsiteY0" fmla="*/ 0 h 2108200"/>
              <a:gd name="connsiteX1" fmla="*/ 2108200 w 2108200"/>
              <a:gd name="connsiteY1" fmla="*/ 1054100 h 2108200"/>
              <a:gd name="connsiteX2" fmla="*/ 1054100 w 2108200"/>
              <a:gd name="connsiteY2" fmla="*/ 2108200 h 2108200"/>
              <a:gd name="connsiteX3" fmla="*/ 0 w 2108200"/>
              <a:gd name="connsiteY3" fmla="*/ 1054100 h 2108200"/>
              <a:gd name="connsiteX4" fmla="*/ 1054100 w 2108200"/>
              <a:gd name="connsiteY4" fmla="*/ 0 h 2108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08200" h="2108200">
                <a:moveTo>
                  <a:pt x="1054100" y="0"/>
                </a:moveTo>
                <a:cubicBezTo>
                  <a:pt x="1636263" y="0"/>
                  <a:pt x="2108200" y="471937"/>
                  <a:pt x="2108200" y="1054100"/>
                </a:cubicBezTo>
                <a:cubicBezTo>
                  <a:pt x="2108200" y="1636263"/>
                  <a:pt x="1636263" y="2108200"/>
                  <a:pt x="1054100" y="2108200"/>
                </a:cubicBezTo>
                <a:cubicBezTo>
                  <a:pt x="471937" y="2108200"/>
                  <a:pt x="0" y="1636263"/>
                  <a:pt x="0" y="1054100"/>
                </a:cubicBezTo>
                <a:cubicBezTo>
                  <a:pt x="0" y="471937"/>
                  <a:pt x="471937" y="0"/>
                  <a:pt x="1054100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pPr lvl="0"/>
            <a:endParaRPr lang="zh-CN" altLang="en-US" noProof="0"/>
          </a:p>
        </p:txBody>
      </p:sp>
    </p:spTree>
    <p:extLst>
      <p:ext uri="{BB962C8B-B14F-4D97-AF65-F5344CB8AC3E}">
        <p14:creationId xmlns:p14="http://schemas.microsoft.com/office/powerpoint/2010/main" val="2945782808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任意多边形: 形状 12"/>
          <p:cNvSpPr>
            <a:spLocks noGrp="1"/>
          </p:cNvSpPr>
          <p:nvPr>
            <p:ph type="pic" sz="quarter" idx="10"/>
          </p:nvPr>
        </p:nvSpPr>
        <p:spPr>
          <a:xfrm>
            <a:off x="1479551" y="2074863"/>
            <a:ext cx="1714500" cy="1714500"/>
          </a:xfrm>
          <a:custGeom>
            <a:avLst/>
            <a:gdLst>
              <a:gd name="connsiteX0" fmla="*/ 285756 w 1714500"/>
              <a:gd name="connsiteY0" fmla="*/ 0 h 1714500"/>
              <a:gd name="connsiteX1" fmla="*/ 1428744 w 1714500"/>
              <a:gd name="connsiteY1" fmla="*/ 0 h 1714500"/>
              <a:gd name="connsiteX2" fmla="*/ 1714500 w 1714500"/>
              <a:gd name="connsiteY2" fmla="*/ 285756 h 1714500"/>
              <a:gd name="connsiteX3" fmla="*/ 1714500 w 1714500"/>
              <a:gd name="connsiteY3" fmla="*/ 1428744 h 1714500"/>
              <a:gd name="connsiteX4" fmla="*/ 1428744 w 1714500"/>
              <a:gd name="connsiteY4" fmla="*/ 1714500 h 1714500"/>
              <a:gd name="connsiteX5" fmla="*/ 285756 w 1714500"/>
              <a:gd name="connsiteY5" fmla="*/ 1714500 h 1714500"/>
              <a:gd name="connsiteX6" fmla="*/ 0 w 1714500"/>
              <a:gd name="connsiteY6" fmla="*/ 1428744 h 1714500"/>
              <a:gd name="connsiteX7" fmla="*/ 0 w 1714500"/>
              <a:gd name="connsiteY7" fmla="*/ 285756 h 1714500"/>
              <a:gd name="connsiteX8" fmla="*/ 285756 w 1714500"/>
              <a:gd name="connsiteY8" fmla="*/ 0 h 1714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714500" h="1714500">
                <a:moveTo>
                  <a:pt x="285756" y="0"/>
                </a:moveTo>
                <a:lnTo>
                  <a:pt x="1428744" y="0"/>
                </a:lnTo>
                <a:cubicBezTo>
                  <a:pt x="1586563" y="0"/>
                  <a:pt x="1714500" y="127937"/>
                  <a:pt x="1714500" y="285756"/>
                </a:cubicBezTo>
                <a:lnTo>
                  <a:pt x="1714500" y="1428744"/>
                </a:lnTo>
                <a:cubicBezTo>
                  <a:pt x="1714500" y="1586563"/>
                  <a:pt x="1586563" y="1714500"/>
                  <a:pt x="1428744" y="1714500"/>
                </a:cubicBezTo>
                <a:lnTo>
                  <a:pt x="285756" y="1714500"/>
                </a:lnTo>
                <a:cubicBezTo>
                  <a:pt x="127937" y="1714500"/>
                  <a:pt x="0" y="1586563"/>
                  <a:pt x="0" y="1428744"/>
                </a:cubicBezTo>
                <a:lnTo>
                  <a:pt x="0" y="285756"/>
                </a:lnTo>
                <a:cubicBezTo>
                  <a:pt x="0" y="127937"/>
                  <a:pt x="127937" y="0"/>
                  <a:pt x="285756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pPr lvl="0"/>
            <a:endParaRPr lang="zh-CN" altLang="en-US" noProof="0"/>
          </a:p>
        </p:txBody>
      </p:sp>
      <p:sp>
        <p:nvSpPr>
          <p:cNvPr id="14" name="任意多边形: 形状 13"/>
          <p:cNvSpPr>
            <a:spLocks noGrp="1"/>
          </p:cNvSpPr>
          <p:nvPr>
            <p:ph type="pic" sz="quarter" idx="11"/>
          </p:nvPr>
        </p:nvSpPr>
        <p:spPr>
          <a:xfrm>
            <a:off x="3985686" y="2074863"/>
            <a:ext cx="1714500" cy="1714500"/>
          </a:xfrm>
          <a:custGeom>
            <a:avLst/>
            <a:gdLst>
              <a:gd name="connsiteX0" fmla="*/ 285756 w 1714500"/>
              <a:gd name="connsiteY0" fmla="*/ 0 h 1714500"/>
              <a:gd name="connsiteX1" fmla="*/ 1428744 w 1714500"/>
              <a:gd name="connsiteY1" fmla="*/ 0 h 1714500"/>
              <a:gd name="connsiteX2" fmla="*/ 1714500 w 1714500"/>
              <a:gd name="connsiteY2" fmla="*/ 285756 h 1714500"/>
              <a:gd name="connsiteX3" fmla="*/ 1714500 w 1714500"/>
              <a:gd name="connsiteY3" fmla="*/ 1428744 h 1714500"/>
              <a:gd name="connsiteX4" fmla="*/ 1428744 w 1714500"/>
              <a:gd name="connsiteY4" fmla="*/ 1714500 h 1714500"/>
              <a:gd name="connsiteX5" fmla="*/ 285756 w 1714500"/>
              <a:gd name="connsiteY5" fmla="*/ 1714500 h 1714500"/>
              <a:gd name="connsiteX6" fmla="*/ 0 w 1714500"/>
              <a:gd name="connsiteY6" fmla="*/ 1428744 h 1714500"/>
              <a:gd name="connsiteX7" fmla="*/ 0 w 1714500"/>
              <a:gd name="connsiteY7" fmla="*/ 285756 h 1714500"/>
              <a:gd name="connsiteX8" fmla="*/ 285756 w 1714500"/>
              <a:gd name="connsiteY8" fmla="*/ 0 h 1714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714500" h="1714500">
                <a:moveTo>
                  <a:pt x="285756" y="0"/>
                </a:moveTo>
                <a:lnTo>
                  <a:pt x="1428744" y="0"/>
                </a:lnTo>
                <a:cubicBezTo>
                  <a:pt x="1586563" y="0"/>
                  <a:pt x="1714500" y="127937"/>
                  <a:pt x="1714500" y="285756"/>
                </a:cubicBezTo>
                <a:lnTo>
                  <a:pt x="1714500" y="1428744"/>
                </a:lnTo>
                <a:cubicBezTo>
                  <a:pt x="1714500" y="1586563"/>
                  <a:pt x="1586563" y="1714500"/>
                  <a:pt x="1428744" y="1714500"/>
                </a:cubicBezTo>
                <a:lnTo>
                  <a:pt x="285756" y="1714500"/>
                </a:lnTo>
                <a:cubicBezTo>
                  <a:pt x="127937" y="1714500"/>
                  <a:pt x="0" y="1586563"/>
                  <a:pt x="0" y="1428744"/>
                </a:cubicBezTo>
                <a:lnTo>
                  <a:pt x="0" y="285756"/>
                </a:lnTo>
                <a:cubicBezTo>
                  <a:pt x="0" y="127937"/>
                  <a:pt x="127937" y="0"/>
                  <a:pt x="285756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pPr lvl="0"/>
            <a:endParaRPr lang="zh-CN" altLang="en-US" noProof="0"/>
          </a:p>
        </p:txBody>
      </p:sp>
      <p:sp>
        <p:nvSpPr>
          <p:cNvPr id="15" name="任意多边形: 形状 14"/>
          <p:cNvSpPr>
            <a:spLocks noGrp="1"/>
          </p:cNvSpPr>
          <p:nvPr>
            <p:ph type="pic" sz="quarter" idx="12"/>
          </p:nvPr>
        </p:nvSpPr>
        <p:spPr>
          <a:xfrm>
            <a:off x="6491818" y="2074863"/>
            <a:ext cx="1714500" cy="1714500"/>
          </a:xfrm>
          <a:custGeom>
            <a:avLst/>
            <a:gdLst>
              <a:gd name="connsiteX0" fmla="*/ 285756 w 1714500"/>
              <a:gd name="connsiteY0" fmla="*/ 0 h 1714500"/>
              <a:gd name="connsiteX1" fmla="*/ 1428744 w 1714500"/>
              <a:gd name="connsiteY1" fmla="*/ 0 h 1714500"/>
              <a:gd name="connsiteX2" fmla="*/ 1714500 w 1714500"/>
              <a:gd name="connsiteY2" fmla="*/ 285756 h 1714500"/>
              <a:gd name="connsiteX3" fmla="*/ 1714500 w 1714500"/>
              <a:gd name="connsiteY3" fmla="*/ 1428744 h 1714500"/>
              <a:gd name="connsiteX4" fmla="*/ 1428744 w 1714500"/>
              <a:gd name="connsiteY4" fmla="*/ 1714500 h 1714500"/>
              <a:gd name="connsiteX5" fmla="*/ 285756 w 1714500"/>
              <a:gd name="connsiteY5" fmla="*/ 1714500 h 1714500"/>
              <a:gd name="connsiteX6" fmla="*/ 0 w 1714500"/>
              <a:gd name="connsiteY6" fmla="*/ 1428744 h 1714500"/>
              <a:gd name="connsiteX7" fmla="*/ 0 w 1714500"/>
              <a:gd name="connsiteY7" fmla="*/ 285756 h 1714500"/>
              <a:gd name="connsiteX8" fmla="*/ 285756 w 1714500"/>
              <a:gd name="connsiteY8" fmla="*/ 0 h 1714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714500" h="1714500">
                <a:moveTo>
                  <a:pt x="285756" y="0"/>
                </a:moveTo>
                <a:lnTo>
                  <a:pt x="1428744" y="0"/>
                </a:lnTo>
                <a:cubicBezTo>
                  <a:pt x="1586563" y="0"/>
                  <a:pt x="1714500" y="127937"/>
                  <a:pt x="1714500" y="285756"/>
                </a:cubicBezTo>
                <a:lnTo>
                  <a:pt x="1714500" y="1428744"/>
                </a:lnTo>
                <a:cubicBezTo>
                  <a:pt x="1714500" y="1586563"/>
                  <a:pt x="1586563" y="1714500"/>
                  <a:pt x="1428744" y="1714500"/>
                </a:cubicBezTo>
                <a:lnTo>
                  <a:pt x="285756" y="1714500"/>
                </a:lnTo>
                <a:cubicBezTo>
                  <a:pt x="127937" y="1714500"/>
                  <a:pt x="0" y="1586563"/>
                  <a:pt x="0" y="1428744"/>
                </a:cubicBezTo>
                <a:lnTo>
                  <a:pt x="0" y="285756"/>
                </a:lnTo>
                <a:cubicBezTo>
                  <a:pt x="0" y="127937"/>
                  <a:pt x="127937" y="0"/>
                  <a:pt x="285756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pPr lvl="0"/>
            <a:endParaRPr lang="zh-CN" altLang="en-US" noProof="0"/>
          </a:p>
        </p:txBody>
      </p:sp>
      <p:sp>
        <p:nvSpPr>
          <p:cNvPr id="16" name="任意多边形: 形状 15"/>
          <p:cNvSpPr>
            <a:spLocks noGrp="1"/>
          </p:cNvSpPr>
          <p:nvPr>
            <p:ph type="pic" sz="quarter" idx="13"/>
          </p:nvPr>
        </p:nvSpPr>
        <p:spPr>
          <a:xfrm>
            <a:off x="8997951" y="2074863"/>
            <a:ext cx="1714500" cy="1714500"/>
          </a:xfrm>
          <a:custGeom>
            <a:avLst/>
            <a:gdLst>
              <a:gd name="connsiteX0" fmla="*/ 285756 w 1714500"/>
              <a:gd name="connsiteY0" fmla="*/ 0 h 1714500"/>
              <a:gd name="connsiteX1" fmla="*/ 1428744 w 1714500"/>
              <a:gd name="connsiteY1" fmla="*/ 0 h 1714500"/>
              <a:gd name="connsiteX2" fmla="*/ 1714500 w 1714500"/>
              <a:gd name="connsiteY2" fmla="*/ 285756 h 1714500"/>
              <a:gd name="connsiteX3" fmla="*/ 1714500 w 1714500"/>
              <a:gd name="connsiteY3" fmla="*/ 1428744 h 1714500"/>
              <a:gd name="connsiteX4" fmla="*/ 1428744 w 1714500"/>
              <a:gd name="connsiteY4" fmla="*/ 1714500 h 1714500"/>
              <a:gd name="connsiteX5" fmla="*/ 285756 w 1714500"/>
              <a:gd name="connsiteY5" fmla="*/ 1714500 h 1714500"/>
              <a:gd name="connsiteX6" fmla="*/ 0 w 1714500"/>
              <a:gd name="connsiteY6" fmla="*/ 1428744 h 1714500"/>
              <a:gd name="connsiteX7" fmla="*/ 0 w 1714500"/>
              <a:gd name="connsiteY7" fmla="*/ 285756 h 1714500"/>
              <a:gd name="connsiteX8" fmla="*/ 285756 w 1714500"/>
              <a:gd name="connsiteY8" fmla="*/ 0 h 1714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714500" h="1714500">
                <a:moveTo>
                  <a:pt x="285756" y="0"/>
                </a:moveTo>
                <a:lnTo>
                  <a:pt x="1428744" y="0"/>
                </a:lnTo>
                <a:cubicBezTo>
                  <a:pt x="1586563" y="0"/>
                  <a:pt x="1714500" y="127937"/>
                  <a:pt x="1714500" y="285756"/>
                </a:cubicBezTo>
                <a:lnTo>
                  <a:pt x="1714500" y="1428744"/>
                </a:lnTo>
                <a:cubicBezTo>
                  <a:pt x="1714500" y="1586563"/>
                  <a:pt x="1586563" y="1714500"/>
                  <a:pt x="1428744" y="1714500"/>
                </a:cubicBezTo>
                <a:lnTo>
                  <a:pt x="285756" y="1714500"/>
                </a:lnTo>
                <a:cubicBezTo>
                  <a:pt x="127937" y="1714500"/>
                  <a:pt x="0" y="1586563"/>
                  <a:pt x="0" y="1428744"/>
                </a:cubicBezTo>
                <a:lnTo>
                  <a:pt x="0" y="285756"/>
                </a:lnTo>
                <a:cubicBezTo>
                  <a:pt x="0" y="127937"/>
                  <a:pt x="127937" y="0"/>
                  <a:pt x="285756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pPr lvl="0"/>
            <a:endParaRPr lang="zh-CN" altLang="en-US" noProof="0"/>
          </a:p>
        </p:txBody>
      </p:sp>
    </p:spTree>
    <p:extLst>
      <p:ext uri="{BB962C8B-B14F-4D97-AF65-F5344CB8AC3E}">
        <p14:creationId xmlns:p14="http://schemas.microsoft.com/office/powerpoint/2010/main" val="2344858357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任意多边形: 形状 5"/>
          <p:cNvSpPr>
            <a:spLocks noGrp="1"/>
          </p:cNvSpPr>
          <p:nvPr>
            <p:ph type="pic" sz="quarter" idx="10"/>
          </p:nvPr>
        </p:nvSpPr>
        <p:spPr>
          <a:xfrm>
            <a:off x="1550564" y="1970736"/>
            <a:ext cx="3442037" cy="3439796"/>
          </a:xfrm>
          <a:custGeom>
            <a:avLst/>
            <a:gdLst>
              <a:gd name="connsiteX0" fmla="*/ 1721019 w 3442038"/>
              <a:gd name="connsiteY0" fmla="*/ 0 h 3439796"/>
              <a:gd name="connsiteX1" fmla="*/ 3442038 w 3442038"/>
              <a:gd name="connsiteY1" fmla="*/ 1719898 h 3439796"/>
              <a:gd name="connsiteX2" fmla="*/ 1721019 w 3442038"/>
              <a:gd name="connsiteY2" fmla="*/ 3439796 h 3439796"/>
              <a:gd name="connsiteX3" fmla="*/ 0 w 3442038"/>
              <a:gd name="connsiteY3" fmla="*/ 1719898 h 3439796"/>
              <a:gd name="connsiteX4" fmla="*/ 1721019 w 3442038"/>
              <a:gd name="connsiteY4" fmla="*/ 0 h 34397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42038" h="3439796">
                <a:moveTo>
                  <a:pt x="1721019" y="0"/>
                </a:moveTo>
                <a:cubicBezTo>
                  <a:pt x="2671512" y="0"/>
                  <a:pt x="3442038" y="770025"/>
                  <a:pt x="3442038" y="1719898"/>
                </a:cubicBezTo>
                <a:cubicBezTo>
                  <a:pt x="3442038" y="2669771"/>
                  <a:pt x="2671512" y="3439796"/>
                  <a:pt x="1721019" y="3439796"/>
                </a:cubicBezTo>
                <a:cubicBezTo>
                  <a:pt x="770526" y="3439796"/>
                  <a:pt x="0" y="2669771"/>
                  <a:pt x="0" y="1719898"/>
                </a:cubicBezTo>
                <a:cubicBezTo>
                  <a:pt x="0" y="770025"/>
                  <a:pt x="770526" y="0"/>
                  <a:pt x="1721019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pPr lvl="0"/>
            <a:endParaRPr lang="zh-CN" altLang="en-US" noProof="0"/>
          </a:p>
        </p:txBody>
      </p:sp>
    </p:spTree>
    <p:extLst>
      <p:ext uri="{BB962C8B-B14F-4D97-AF65-F5344CB8AC3E}">
        <p14:creationId xmlns:p14="http://schemas.microsoft.com/office/powerpoint/2010/main" val="625415762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任意多边形: 形状 8"/>
          <p:cNvSpPr>
            <a:spLocks noGrp="1"/>
          </p:cNvSpPr>
          <p:nvPr>
            <p:ph type="pic" sz="quarter" idx="10"/>
          </p:nvPr>
        </p:nvSpPr>
        <p:spPr>
          <a:xfrm>
            <a:off x="1796388" y="2516067"/>
            <a:ext cx="1784837" cy="1784838"/>
          </a:xfrm>
          <a:custGeom>
            <a:avLst/>
            <a:gdLst>
              <a:gd name="connsiteX0" fmla="*/ 0 w 1784837"/>
              <a:gd name="connsiteY0" fmla="*/ 0 h 1784838"/>
              <a:gd name="connsiteX1" fmla="*/ 1784837 w 1784837"/>
              <a:gd name="connsiteY1" fmla="*/ 0 h 1784838"/>
              <a:gd name="connsiteX2" fmla="*/ 1784837 w 1784837"/>
              <a:gd name="connsiteY2" fmla="*/ 1784838 h 1784838"/>
              <a:gd name="connsiteX3" fmla="*/ 0 w 1784837"/>
              <a:gd name="connsiteY3" fmla="*/ 1784838 h 17848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84837" h="1784838">
                <a:moveTo>
                  <a:pt x="0" y="0"/>
                </a:moveTo>
                <a:lnTo>
                  <a:pt x="1784837" y="0"/>
                </a:lnTo>
                <a:lnTo>
                  <a:pt x="1784837" y="1784838"/>
                </a:lnTo>
                <a:lnTo>
                  <a:pt x="0" y="1784838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pPr lvl="0"/>
            <a:endParaRPr lang="zh-CN" altLang="en-US" noProof="0"/>
          </a:p>
        </p:txBody>
      </p:sp>
      <p:sp>
        <p:nvSpPr>
          <p:cNvPr id="10" name="任意多边形: 形状 9"/>
          <p:cNvSpPr>
            <a:spLocks noGrp="1"/>
          </p:cNvSpPr>
          <p:nvPr>
            <p:ph type="pic" sz="quarter" idx="11"/>
          </p:nvPr>
        </p:nvSpPr>
        <p:spPr>
          <a:xfrm>
            <a:off x="8579655" y="2516067"/>
            <a:ext cx="1784837" cy="1784838"/>
          </a:xfrm>
          <a:custGeom>
            <a:avLst/>
            <a:gdLst>
              <a:gd name="connsiteX0" fmla="*/ 0 w 1784837"/>
              <a:gd name="connsiteY0" fmla="*/ 0 h 1784838"/>
              <a:gd name="connsiteX1" fmla="*/ 1784837 w 1784837"/>
              <a:gd name="connsiteY1" fmla="*/ 0 h 1784838"/>
              <a:gd name="connsiteX2" fmla="*/ 1784837 w 1784837"/>
              <a:gd name="connsiteY2" fmla="*/ 1784838 h 1784838"/>
              <a:gd name="connsiteX3" fmla="*/ 0 w 1784837"/>
              <a:gd name="connsiteY3" fmla="*/ 1784838 h 17848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84837" h="1784838">
                <a:moveTo>
                  <a:pt x="0" y="0"/>
                </a:moveTo>
                <a:lnTo>
                  <a:pt x="1784837" y="0"/>
                </a:lnTo>
                <a:lnTo>
                  <a:pt x="1784837" y="1784838"/>
                </a:lnTo>
                <a:lnTo>
                  <a:pt x="0" y="1784838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pPr lvl="0"/>
            <a:endParaRPr lang="zh-CN" altLang="en-US" noProof="0"/>
          </a:p>
        </p:txBody>
      </p:sp>
    </p:spTree>
    <p:extLst>
      <p:ext uri="{BB962C8B-B14F-4D97-AF65-F5344CB8AC3E}">
        <p14:creationId xmlns:p14="http://schemas.microsoft.com/office/powerpoint/2010/main" val="2967487949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任意多边形: 形状 5"/>
          <p:cNvSpPr>
            <a:spLocks noGrp="1"/>
          </p:cNvSpPr>
          <p:nvPr>
            <p:ph type="pic" sz="quarter" idx="10"/>
          </p:nvPr>
        </p:nvSpPr>
        <p:spPr>
          <a:xfrm>
            <a:off x="7809712" y="2115445"/>
            <a:ext cx="2508205" cy="3368459"/>
          </a:xfrm>
          <a:custGeom>
            <a:avLst/>
            <a:gdLst>
              <a:gd name="connsiteX0" fmla="*/ 0 w 2508205"/>
              <a:gd name="connsiteY0" fmla="*/ 0 h 3368459"/>
              <a:gd name="connsiteX1" fmla="*/ 2508205 w 2508205"/>
              <a:gd name="connsiteY1" fmla="*/ 0 h 3368459"/>
              <a:gd name="connsiteX2" fmla="*/ 2508205 w 2508205"/>
              <a:gd name="connsiteY2" fmla="*/ 3368459 h 3368459"/>
              <a:gd name="connsiteX3" fmla="*/ 0 w 2508205"/>
              <a:gd name="connsiteY3" fmla="*/ 3368459 h 33684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08205" h="3368459">
                <a:moveTo>
                  <a:pt x="0" y="0"/>
                </a:moveTo>
                <a:lnTo>
                  <a:pt x="2508205" y="0"/>
                </a:lnTo>
                <a:lnTo>
                  <a:pt x="2508205" y="3368459"/>
                </a:lnTo>
                <a:lnTo>
                  <a:pt x="0" y="3368459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pPr lvl="0"/>
            <a:endParaRPr lang="zh-CN" altLang="en-US" noProof="0"/>
          </a:p>
        </p:txBody>
      </p:sp>
    </p:spTree>
    <p:extLst>
      <p:ext uri="{BB962C8B-B14F-4D97-AF65-F5344CB8AC3E}">
        <p14:creationId xmlns:p14="http://schemas.microsoft.com/office/powerpoint/2010/main" val="445537446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任意多边形: 形状 5"/>
          <p:cNvSpPr>
            <a:spLocks noGrp="1"/>
          </p:cNvSpPr>
          <p:nvPr>
            <p:ph type="pic" sz="quarter" idx="10"/>
          </p:nvPr>
        </p:nvSpPr>
        <p:spPr>
          <a:xfrm>
            <a:off x="4837307" y="2840525"/>
            <a:ext cx="2527629" cy="2526790"/>
          </a:xfrm>
          <a:custGeom>
            <a:avLst/>
            <a:gdLst>
              <a:gd name="connsiteX0" fmla="*/ 1263815 w 2527630"/>
              <a:gd name="connsiteY0" fmla="*/ 0 h 2526790"/>
              <a:gd name="connsiteX1" fmla="*/ 2527630 w 2527630"/>
              <a:gd name="connsiteY1" fmla="*/ 1263395 h 2526790"/>
              <a:gd name="connsiteX2" fmla="*/ 1263815 w 2527630"/>
              <a:gd name="connsiteY2" fmla="*/ 2526790 h 2526790"/>
              <a:gd name="connsiteX3" fmla="*/ 0 w 2527630"/>
              <a:gd name="connsiteY3" fmla="*/ 1263395 h 2526790"/>
              <a:gd name="connsiteX4" fmla="*/ 1263815 w 2527630"/>
              <a:gd name="connsiteY4" fmla="*/ 0 h 25267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27630" h="2526790">
                <a:moveTo>
                  <a:pt x="1263815" y="0"/>
                </a:moveTo>
                <a:cubicBezTo>
                  <a:pt x="1961801" y="0"/>
                  <a:pt x="2527630" y="565641"/>
                  <a:pt x="2527630" y="1263395"/>
                </a:cubicBezTo>
                <a:cubicBezTo>
                  <a:pt x="2527630" y="1961149"/>
                  <a:pt x="1961801" y="2526790"/>
                  <a:pt x="1263815" y="2526790"/>
                </a:cubicBezTo>
                <a:cubicBezTo>
                  <a:pt x="565829" y="2526790"/>
                  <a:pt x="0" y="1961149"/>
                  <a:pt x="0" y="1263395"/>
                </a:cubicBezTo>
                <a:cubicBezTo>
                  <a:pt x="0" y="565641"/>
                  <a:pt x="565829" y="0"/>
                  <a:pt x="1263815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pPr lvl="0"/>
            <a:endParaRPr lang="zh-CN" altLang="en-US" noProof="0"/>
          </a:p>
        </p:txBody>
      </p:sp>
    </p:spTree>
    <p:extLst>
      <p:ext uri="{BB962C8B-B14F-4D97-AF65-F5344CB8AC3E}">
        <p14:creationId xmlns:p14="http://schemas.microsoft.com/office/powerpoint/2010/main" val="4058775846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191707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2FA9A7-6778-439B-82AA-661D63419A13}" type="datetimeFigureOut">
              <a:rPr lang="zh-CN" altLang="en-US" smtClean="0"/>
              <a:t>2021/12/19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7768AF-766E-4146-821C-177267214C6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098597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/>
    </mc:Choice>
    <mc:Fallback xmlns="">
      <p:transition spd="slow" advClick="0" advTm="0"/>
    </mc:Fallback>
  </mc:AlternateContent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任意多边形: 形状 5"/>
          <p:cNvSpPr>
            <a:spLocks noGrp="1"/>
          </p:cNvSpPr>
          <p:nvPr>
            <p:ph type="pic" sz="quarter" idx="10"/>
          </p:nvPr>
        </p:nvSpPr>
        <p:spPr>
          <a:xfrm>
            <a:off x="4912727" y="2638278"/>
            <a:ext cx="2353652" cy="2353650"/>
          </a:xfrm>
          <a:custGeom>
            <a:avLst/>
            <a:gdLst>
              <a:gd name="connsiteX0" fmla="*/ 1176826 w 2353652"/>
              <a:gd name="connsiteY0" fmla="*/ 0 h 2353650"/>
              <a:gd name="connsiteX1" fmla="*/ 2353652 w 2353652"/>
              <a:gd name="connsiteY1" fmla="*/ 1176825 h 2353650"/>
              <a:gd name="connsiteX2" fmla="*/ 1176826 w 2353652"/>
              <a:gd name="connsiteY2" fmla="*/ 2353650 h 2353650"/>
              <a:gd name="connsiteX3" fmla="*/ 0 w 2353652"/>
              <a:gd name="connsiteY3" fmla="*/ 1176825 h 2353650"/>
              <a:gd name="connsiteX4" fmla="*/ 1176826 w 2353652"/>
              <a:gd name="connsiteY4" fmla="*/ 0 h 23536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53652" h="2353650">
                <a:moveTo>
                  <a:pt x="1176826" y="0"/>
                </a:moveTo>
                <a:cubicBezTo>
                  <a:pt x="1826769" y="0"/>
                  <a:pt x="2353652" y="526882"/>
                  <a:pt x="2353652" y="1176825"/>
                </a:cubicBezTo>
                <a:cubicBezTo>
                  <a:pt x="2353652" y="1826768"/>
                  <a:pt x="1826769" y="2353650"/>
                  <a:pt x="1176826" y="2353650"/>
                </a:cubicBezTo>
                <a:cubicBezTo>
                  <a:pt x="526883" y="2353650"/>
                  <a:pt x="0" y="1826768"/>
                  <a:pt x="0" y="1176825"/>
                </a:cubicBezTo>
                <a:cubicBezTo>
                  <a:pt x="0" y="526882"/>
                  <a:pt x="526883" y="0"/>
                  <a:pt x="1176826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pPr lvl="0"/>
            <a:endParaRPr lang="zh-CN" altLang="en-US" noProof="0"/>
          </a:p>
        </p:txBody>
      </p:sp>
    </p:spTree>
    <p:extLst>
      <p:ext uri="{BB962C8B-B14F-4D97-AF65-F5344CB8AC3E}">
        <p14:creationId xmlns:p14="http://schemas.microsoft.com/office/powerpoint/2010/main" val="2536021576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9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sz="2700">
                <a:solidFill>
                  <a:prstClr val="black">
                    <a:tint val="75000"/>
                  </a:prstClr>
                </a:solidFill>
                <a:latin typeface="Arial"/>
                <a:ea typeface="+mn-ea"/>
                <a:cs typeface="+mn-cs"/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4DC7A051-C4B4-4B2F-B859-608E23BA877D}" type="datetimeFigureOut">
              <a:rPr lang="vi-VN"/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19/12/2021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 sz="2700">
                <a:solidFill>
                  <a:prstClr val="black">
                    <a:tint val="75000"/>
                  </a:prstClr>
                </a:solidFill>
                <a:latin typeface="Arial"/>
                <a:ea typeface="+mn-ea"/>
                <a:cs typeface="+mn-cs"/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sz="2700">
                <a:solidFill>
                  <a:prstClr val="black">
                    <a:tint val="75000"/>
                  </a:prstClr>
                </a:solidFill>
                <a:latin typeface="Arial"/>
                <a:ea typeface="+mn-ea"/>
                <a:cs typeface="+mn-cs"/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9788DC48-8E89-406F-A39E-1747B9C70B79}" type="slidenum">
              <a:rPr lang="vi-VN"/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559518485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ea typeface="+mn-ea"/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3200">
              <a:solidFill>
                <a:prstClr val="black"/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>
                <a:ea typeface="+mn-ea"/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3200">
              <a:solidFill>
                <a:prstClr val="black"/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ea typeface="+mn-ea"/>
                <a:cs typeface="+mn-cs"/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75F8BBFD-ECF1-4E04-B164-24758D0FA893}" type="slidenum">
              <a:rPr lang="en-US" altLang="en-US" sz="3200">
                <a:solidFill>
                  <a:prstClr val="black"/>
                </a:solidFill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 sz="320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2863172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92100"/>
            <a:ext cx="10972800" cy="1384300"/>
          </a:xfrm>
          <a:prstGeom prst="rect">
            <a:avLst/>
          </a:prstGeom>
        </p:spPr>
        <p:txBody>
          <a:bodyPr/>
          <a:lstStyle/>
          <a:p>
            <a:r>
              <a:rPr lang="en-US" noProof="1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905000"/>
            <a:ext cx="5384800" cy="4114800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noProof="1"/>
              <a:t>Click to edit Master text styles</a:t>
            </a:r>
          </a:p>
          <a:p>
            <a:pPr lvl="1"/>
            <a:r>
              <a:rPr lang="en-US" noProof="1"/>
              <a:t>Second level</a:t>
            </a:r>
          </a:p>
          <a:p>
            <a:pPr lvl="2"/>
            <a:r>
              <a:rPr lang="en-US" noProof="1"/>
              <a:t>Third level</a:t>
            </a:r>
          </a:p>
          <a:p>
            <a:pPr lvl="3"/>
            <a:r>
              <a:rPr lang="en-US" noProof="1"/>
              <a:t>Fourth level</a:t>
            </a:r>
          </a:p>
          <a:p>
            <a:pPr lvl="4"/>
            <a:r>
              <a:rPr lang="en-US" noProof="1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905000"/>
            <a:ext cx="5384800" cy="4114800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noProof="1"/>
              <a:t>Click to edit Master text styles</a:t>
            </a:r>
          </a:p>
          <a:p>
            <a:pPr lvl="1"/>
            <a:r>
              <a:rPr lang="en-US" noProof="1"/>
              <a:t>Second level</a:t>
            </a:r>
          </a:p>
          <a:p>
            <a:pPr lvl="2"/>
            <a:r>
              <a:rPr lang="en-US" noProof="1"/>
              <a:t>Third level</a:t>
            </a:r>
          </a:p>
          <a:p>
            <a:pPr lvl="3"/>
            <a:r>
              <a:rPr lang="en-US" noProof="1"/>
              <a:t>Fourth level</a:t>
            </a:r>
          </a:p>
          <a:p>
            <a:pPr lvl="4"/>
            <a:r>
              <a:rPr lang="en-US" noProof="1"/>
              <a:t>Fifth level</a:t>
            </a:r>
          </a:p>
        </p:txBody>
      </p:sp>
      <p:sp>
        <p:nvSpPr>
          <p:cNvPr id="5" name="Date Placeholder 4"/>
          <p:cNvSpPr>
            <a:spLocks noGrp="1" noChangeArrowheads="1"/>
          </p:cNvSpPr>
          <p:nvPr>
            <p:ph type="dt" sz="half" idx="10"/>
          </p:nvPr>
        </p:nvSpPr>
        <p:spPr>
          <a:xfrm>
            <a:off x="609600" y="6245225"/>
            <a:ext cx="2844800" cy="476250"/>
          </a:xfrm>
          <a:prstGeom prst="rect">
            <a:avLst/>
          </a:prstGeom>
        </p:spPr>
        <p:txBody>
          <a:bodyPr/>
          <a:lstStyle>
            <a:lvl1pPr>
              <a:defRPr>
                <a:ea typeface="+mn-ea"/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3200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 noChangeArrowheads="1"/>
          </p:cNvSpPr>
          <p:nvPr>
            <p:ph type="ftr" sz="quarter" idx="11"/>
          </p:nvPr>
        </p:nvSpPr>
        <p:spPr>
          <a:xfrm>
            <a:off x="4165600" y="6245225"/>
            <a:ext cx="3860800" cy="476250"/>
          </a:xfrm>
          <a:prstGeom prst="rect">
            <a:avLst/>
          </a:prstGeom>
        </p:spPr>
        <p:txBody>
          <a:bodyPr/>
          <a:lstStyle>
            <a:lvl1pPr>
              <a:defRPr>
                <a:ea typeface="+mn-ea"/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3200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8737600" y="6245225"/>
            <a:ext cx="2844800" cy="476250"/>
          </a:xfrm>
          <a:prstGeom prst="rect">
            <a:avLst/>
          </a:prstGeom>
        </p:spPr>
        <p:txBody>
          <a:bodyPr/>
          <a:lstStyle>
            <a:lvl1pPr eaLnBrk="0" hangingPunct="0">
              <a:defRPr>
                <a:ea typeface="+mn-ea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925918C-0611-4224-92DB-29CBA3AD8357}" type="slidenum">
              <a:rPr lang="en-US" sz="3200">
                <a:solidFill>
                  <a:prstClr val="black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sz="3200">
              <a:solidFill>
                <a:prstClr val="black"/>
              </a:solidFill>
              <a:latin typeface="Tahoma" panose="020B060403050404020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05627051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5415371"/>
      </p:ext>
    </p:extLst>
  </p:cSld>
  <p:clrMapOvr>
    <a:masterClrMapping/>
  </p:clrMapOvr>
  <p:transition spd="slow" advClick="0" advTm="0">
    <p:randomBar dir="vert"/>
  </p:transition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0BB699F-D28B-4B4C-B212-CD0E15DFB32C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935503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0BB699F-D28B-4B4C-B212-CD0E15DFB32C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1888087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0BB699F-D28B-4B4C-B212-CD0E15DFB32C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9578426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BCCCAF9-54E7-4FFD-A240-E9746FA8892C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7185172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BCCCAF9-54E7-4FFD-A240-E9746FA8892C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79623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2FA9A7-6778-439B-82AA-661D63419A13}" type="datetimeFigureOut">
              <a:rPr lang="zh-CN" altLang="en-US" smtClean="0"/>
              <a:t>2021/12/19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7768AF-766E-4146-821C-177267214C6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282049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/>
    </mc:Choice>
    <mc:Fallback xmlns="">
      <p:transition spd="slow" advClick="0" advTm="0"/>
    </mc:Fallback>
  </mc:AlternateContent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BCCCAF9-54E7-4FFD-A240-E9746FA8892C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1314995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BCCCAF9-54E7-4FFD-A240-E9746FA8892C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1095627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BCCCAF9-54E7-4FFD-A240-E9746FA8892C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5649383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BCCCAF9-54E7-4FFD-A240-E9746FA8892C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0166223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BCCCAF9-54E7-4FFD-A240-E9746FA8892C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5794020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39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AE32EDB-4F07-4994-85AB-488333633E4C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7338373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A4CA215-6837-4C4F-8B20-DCD42850EAFA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2511389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7" y="365126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0318" y="1681163"/>
            <a:ext cx="5158316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40318" y="2505075"/>
            <a:ext cx="5158316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71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71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7A8AD3D-C8B9-46F3-8FB8-126791A7CD25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9188587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4EF8262-2423-4AE4-8CAB-7E8B6B188ACE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9844660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B469B94-85B4-4641-91FC-5708CCAC69D7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29216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10">
            <a:extLst>
              <a:ext uri="{FF2B5EF4-FFF2-40B4-BE49-F238E27FC236}">
                <a16:creationId xmlns:a16="http://schemas.microsoft.com/office/drawing/2014/main" id="{AA76A222-9043-40BF-ABE0-059EF62CF17A}"/>
              </a:ext>
            </a:extLst>
          </p:cNvPr>
          <p:cNvSpPr/>
          <p:nvPr userDrawn="1"/>
        </p:nvSpPr>
        <p:spPr>
          <a:xfrm>
            <a:off x="1" y="0"/>
            <a:ext cx="12191999" cy="6858000"/>
          </a:xfrm>
          <a:prstGeom prst="rect">
            <a:avLst/>
          </a:prstGeom>
          <a:solidFill>
            <a:srgbClr val="F2FAE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399"/>
          </a:p>
        </p:txBody>
      </p:sp>
      <p:pic>
        <p:nvPicPr>
          <p:cNvPr id="12" name="图片 11">
            <a:extLst>
              <a:ext uri="{FF2B5EF4-FFF2-40B4-BE49-F238E27FC236}">
                <a16:creationId xmlns:a16="http://schemas.microsoft.com/office/drawing/2014/main" id="{B0DAFE62-5678-4C2A-A55A-A3EC96D42FC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2045" b="9390"/>
          <a:stretch/>
        </p:blipFill>
        <p:spPr>
          <a:xfrm>
            <a:off x="0" y="3667263"/>
            <a:ext cx="12192000" cy="3200368"/>
          </a:xfrm>
          <a:prstGeom prst="rect">
            <a:avLst/>
          </a:prstGeom>
        </p:spPr>
      </p:pic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6CC50B-97C3-4EFD-966D-3952C8BC2459}" type="datetimeFigureOut">
              <a:rPr lang="zh-CN" altLang="en-US" smtClean="0"/>
              <a:pPr/>
              <a:t>2021/12/19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4F14BB-5E8E-4CC8-BE8B-E1F7A3390155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7" name="矩形 6"/>
          <p:cNvSpPr/>
          <p:nvPr userDrawn="1"/>
        </p:nvSpPr>
        <p:spPr>
          <a:xfrm>
            <a:off x="353314" y="405597"/>
            <a:ext cx="623055" cy="43191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7" tIns="45709" rIns="91417" bIns="45709" rtlCol="0" anchor="ctr"/>
          <a:lstStyle/>
          <a:p>
            <a:pPr algn="ctr" defTabSz="914096"/>
            <a:endParaRPr lang="zh-CN" altLang="en-US" sz="1866" dirty="0">
              <a:solidFill>
                <a:srgbClr val="E7E6E6">
                  <a:lumMod val="50000"/>
                </a:srgbClr>
              </a:solidFill>
              <a:cs typeface="+mn-ea"/>
              <a:sym typeface="+mn-lt"/>
            </a:endParaRPr>
          </a:p>
        </p:txBody>
      </p:sp>
      <p:sp>
        <p:nvSpPr>
          <p:cNvPr id="8" name="文本框 37"/>
          <p:cNvSpPr txBox="1"/>
          <p:nvPr userDrawn="1"/>
        </p:nvSpPr>
        <p:spPr>
          <a:xfrm>
            <a:off x="1080573" y="453589"/>
            <a:ext cx="1281073" cy="420542"/>
          </a:xfrm>
          <a:prstGeom prst="rect">
            <a:avLst/>
          </a:prstGeom>
          <a:noFill/>
        </p:spPr>
        <p:txBody>
          <a:bodyPr wrap="none" lIns="91417" tIns="45709" rIns="91417" bIns="45709" rtlCol="0">
            <a:spAutoFit/>
          </a:bodyPr>
          <a:lstStyle/>
          <a:p>
            <a:r>
              <a:rPr lang="zh-CN" altLang="en-US" sz="2133" kern="1200" dirty="0">
                <a:solidFill>
                  <a:schemeClr val="accent1"/>
                </a:solidFill>
                <a:latin typeface="+mn-lt"/>
                <a:ea typeface="微软雅黑" panose="020B0503020204020204" pitchFamily="34" charset="-122"/>
                <a:cs typeface="+mn-cs"/>
              </a:rPr>
              <a:t>教学背景</a:t>
            </a:r>
          </a:p>
        </p:txBody>
      </p:sp>
    </p:spTree>
    <p:extLst>
      <p:ext uri="{BB962C8B-B14F-4D97-AF65-F5344CB8AC3E}">
        <p14:creationId xmlns:p14="http://schemas.microsoft.com/office/powerpoint/2010/main" val="39964362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/>
    </mc:Choice>
    <mc:Fallback xmlns="">
      <p:transition spd="slow" advClick="0" advTm="0"/>
    </mc:Fallback>
  </mc:AlternateContent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14DE572-A318-4F05-9545-B3505FD702B9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1568120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0ADC370-B819-48B4-B497-F12960C851FE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9723093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7AEAD0D-A731-4E30-8309-085B33257FA5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7744979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0C07A0-1CD8-401C-A891-A4D138618507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34658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>
            <a:extLst>
              <a:ext uri="{FF2B5EF4-FFF2-40B4-BE49-F238E27FC236}">
                <a16:creationId xmlns:a16="http://schemas.microsoft.com/office/drawing/2014/main" id="{E7BDB3FA-AAF2-4583-94C1-E53267F7967D}"/>
              </a:ext>
            </a:extLst>
          </p:cNvPr>
          <p:cNvSpPr/>
          <p:nvPr userDrawn="1"/>
        </p:nvSpPr>
        <p:spPr>
          <a:xfrm>
            <a:off x="1" y="0"/>
            <a:ext cx="12191999" cy="6858000"/>
          </a:xfrm>
          <a:prstGeom prst="rect">
            <a:avLst/>
          </a:prstGeom>
          <a:solidFill>
            <a:srgbClr val="F2FAE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399"/>
          </a:p>
        </p:txBody>
      </p:sp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6CC50B-97C3-4EFD-966D-3952C8BC2459}" type="datetimeFigureOut">
              <a:rPr lang="zh-CN" altLang="en-US" smtClean="0"/>
              <a:pPr/>
              <a:t>2021/12/19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4F14BB-5E8E-4CC8-BE8B-E1F7A3390155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7" name="矩形 6"/>
          <p:cNvSpPr/>
          <p:nvPr userDrawn="1"/>
        </p:nvSpPr>
        <p:spPr>
          <a:xfrm>
            <a:off x="353314" y="405597"/>
            <a:ext cx="623055" cy="43191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7" tIns="45709" rIns="91417" bIns="45709" rtlCol="0" anchor="ctr"/>
          <a:lstStyle/>
          <a:p>
            <a:pPr algn="ctr" defTabSz="914096"/>
            <a:endParaRPr lang="zh-CN" altLang="en-US" sz="1866" dirty="0">
              <a:solidFill>
                <a:srgbClr val="E7E6E6">
                  <a:lumMod val="50000"/>
                </a:srgbClr>
              </a:solidFill>
              <a:cs typeface="+mn-ea"/>
              <a:sym typeface="+mn-lt"/>
            </a:endParaRPr>
          </a:p>
        </p:txBody>
      </p:sp>
      <p:sp>
        <p:nvSpPr>
          <p:cNvPr id="8" name="文本框 37"/>
          <p:cNvSpPr txBox="1"/>
          <p:nvPr userDrawn="1"/>
        </p:nvSpPr>
        <p:spPr>
          <a:xfrm>
            <a:off x="1080573" y="453589"/>
            <a:ext cx="1281073" cy="420542"/>
          </a:xfrm>
          <a:prstGeom prst="rect">
            <a:avLst/>
          </a:prstGeom>
          <a:noFill/>
        </p:spPr>
        <p:txBody>
          <a:bodyPr wrap="none" lIns="91417" tIns="45709" rIns="91417" bIns="45709" rtlCol="0">
            <a:spAutoFit/>
          </a:bodyPr>
          <a:lstStyle/>
          <a:p>
            <a:r>
              <a:rPr lang="zh-CN" altLang="en-US" sz="2133" kern="1200" dirty="0">
                <a:solidFill>
                  <a:schemeClr val="accent1"/>
                </a:solidFill>
                <a:latin typeface="+mn-lt"/>
                <a:ea typeface="微软雅黑" panose="020B0503020204020204" pitchFamily="34" charset="-122"/>
                <a:cs typeface="+mn-cs"/>
              </a:rPr>
              <a:t>教学分析</a:t>
            </a:r>
          </a:p>
        </p:txBody>
      </p:sp>
      <p:pic>
        <p:nvPicPr>
          <p:cNvPr id="11" name="图片 10">
            <a:extLst>
              <a:ext uri="{FF2B5EF4-FFF2-40B4-BE49-F238E27FC236}">
                <a16:creationId xmlns:a16="http://schemas.microsoft.com/office/drawing/2014/main" id="{1346C4CC-9F7E-4F40-9B48-6DC8B9F1472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2045" b="9390"/>
          <a:stretch/>
        </p:blipFill>
        <p:spPr>
          <a:xfrm>
            <a:off x="0" y="3667263"/>
            <a:ext cx="12192000" cy="32003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81363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/>
    </mc:Choice>
    <mc:Fallback xmlns="">
      <p:transition spd="slow" advClick="0" advTm="0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5.xml"/><Relationship Id="rId13" Type="http://schemas.openxmlformats.org/officeDocument/2006/relationships/image" Target="../media/image6.jpeg"/><Relationship Id="rId3" Type="http://schemas.openxmlformats.org/officeDocument/2006/relationships/slideLayout" Target="../slideLayouts/slideLayout40.xml"/><Relationship Id="rId7" Type="http://schemas.openxmlformats.org/officeDocument/2006/relationships/slideLayout" Target="../slideLayouts/slideLayout44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39.xml"/><Relationship Id="rId1" Type="http://schemas.openxmlformats.org/officeDocument/2006/relationships/slideLayout" Target="../slideLayouts/slideLayout38.xml"/><Relationship Id="rId6" Type="http://schemas.openxmlformats.org/officeDocument/2006/relationships/slideLayout" Target="../slideLayouts/slideLayout43.xml"/><Relationship Id="rId11" Type="http://schemas.openxmlformats.org/officeDocument/2006/relationships/slideLayout" Target="../slideLayouts/slideLayout48.xml"/><Relationship Id="rId5" Type="http://schemas.openxmlformats.org/officeDocument/2006/relationships/slideLayout" Target="../slideLayouts/slideLayout42.xml"/><Relationship Id="rId10" Type="http://schemas.openxmlformats.org/officeDocument/2006/relationships/slideLayout" Target="../slideLayouts/slideLayout47.xml"/><Relationship Id="rId4" Type="http://schemas.openxmlformats.org/officeDocument/2006/relationships/slideLayout" Target="../slideLayouts/slideLayout41.xml"/><Relationship Id="rId9" Type="http://schemas.openxmlformats.org/officeDocument/2006/relationships/slideLayout" Target="../slideLayouts/slideLayout46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6.xml"/><Relationship Id="rId13" Type="http://schemas.openxmlformats.org/officeDocument/2006/relationships/slideLayout" Target="../slideLayouts/slideLayout61.xml"/><Relationship Id="rId18" Type="http://schemas.openxmlformats.org/officeDocument/2006/relationships/image" Target="../media/image7.png"/><Relationship Id="rId3" Type="http://schemas.openxmlformats.org/officeDocument/2006/relationships/slideLayout" Target="../slideLayouts/slideLayout51.xml"/><Relationship Id="rId7" Type="http://schemas.openxmlformats.org/officeDocument/2006/relationships/slideLayout" Target="../slideLayouts/slideLayout55.xml"/><Relationship Id="rId12" Type="http://schemas.openxmlformats.org/officeDocument/2006/relationships/slideLayout" Target="../slideLayouts/slideLayout60.xml"/><Relationship Id="rId17" Type="http://schemas.openxmlformats.org/officeDocument/2006/relationships/theme" Target="../theme/theme3.xml"/><Relationship Id="rId2" Type="http://schemas.openxmlformats.org/officeDocument/2006/relationships/slideLayout" Target="../slideLayouts/slideLayout50.xml"/><Relationship Id="rId16" Type="http://schemas.openxmlformats.org/officeDocument/2006/relationships/slideLayout" Target="../slideLayouts/slideLayout64.xml"/><Relationship Id="rId1" Type="http://schemas.openxmlformats.org/officeDocument/2006/relationships/slideLayout" Target="../slideLayouts/slideLayout49.xml"/><Relationship Id="rId6" Type="http://schemas.openxmlformats.org/officeDocument/2006/relationships/slideLayout" Target="../slideLayouts/slideLayout54.xml"/><Relationship Id="rId11" Type="http://schemas.openxmlformats.org/officeDocument/2006/relationships/slideLayout" Target="../slideLayouts/slideLayout59.xml"/><Relationship Id="rId5" Type="http://schemas.openxmlformats.org/officeDocument/2006/relationships/slideLayout" Target="../slideLayouts/slideLayout53.xml"/><Relationship Id="rId15" Type="http://schemas.openxmlformats.org/officeDocument/2006/relationships/slideLayout" Target="../slideLayouts/slideLayout63.xml"/><Relationship Id="rId10" Type="http://schemas.openxmlformats.org/officeDocument/2006/relationships/slideLayout" Target="../slideLayouts/slideLayout58.xml"/><Relationship Id="rId19" Type="http://schemas.openxmlformats.org/officeDocument/2006/relationships/image" Target="../media/image8.png"/><Relationship Id="rId4" Type="http://schemas.openxmlformats.org/officeDocument/2006/relationships/slideLayout" Target="../slideLayouts/slideLayout52.xml"/><Relationship Id="rId9" Type="http://schemas.openxmlformats.org/officeDocument/2006/relationships/slideLayout" Target="../slideLayouts/slideLayout57.xml"/><Relationship Id="rId14" Type="http://schemas.openxmlformats.org/officeDocument/2006/relationships/slideLayout" Target="../slideLayouts/slideLayout62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2.xml"/><Relationship Id="rId13" Type="http://schemas.openxmlformats.org/officeDocument/2006/relationships/slideLayout" Target="../slideLayouts/slideLayout77.xml"/><Relationship Id="rId18" Type="http://schemas.openxmlformats.org/officeDocument/2006/relationships/slideLayout" Target="../slideLayouts/slideLayout82.xml"/><Relationship Id="rId3" Type="http://schemas.openxmlformats.org/officeDocument/2006/relationships/slideLayout" Target="../slideLayouts/slideLayout67.xml"/><Relationship Id="rId21" Type="http://schemas.openxmlformats.org/officeDocument/2006/relationships/image" Target="../media/image6.jpeg"/><Relationship Id="rId7" Type="http://schemas.openxmlformats.org/officeDocument/2006/relationships/slideLayout" Target="../slideLayouts/slideLayout71.xml"/><Relationship Id="rId12" Type="http://schemas.openxmlformats.org/officeDocument/2006/relationships/slideLayout" Target="../slideLayouts/slideLayout76.xml"/><Relationship Id="rId17" Type="http://schemas.openxmlformats.org/officeDocument/2006/relationships/slideLayout" Target="../slideLayouts/slideLayout81.xml"/><Relationship Id="rId2" Type="http://schemas.openxmlformats.org/officeDocument/2006/relationships/slideLayout" Target="../slideLayouts/slideLayout66.xml"/><Relationship Id="rId16" Type="http://schemas.openxmlformats.org/officeDocument/2006/relationships/slideLayout" Target="../slideLayouts/slideLayout80.xml"/><Relationship Id="rId20" Type="http://schemas.openxmlformats.org/officeDocument/2006/relationships/theme" Target="../theme/theme4.xml"/><Relationship Id="rId1" Type="http://schemas.openxmlformats.org/officeDocument/2006/relationships/slideLayout" Target="../slideLayouts/slideLayout65.xml"/><Relationship Id="rId6" Type="http://schemas.openxmlformats.org/officeDocument/2006/relationships/slideLayout" Target="../slideLayouts/slideLayout70.xml"/><Relationship Id="rId11" Type="http://schemas.openxmlformats.org/officeDocument/2006/relationships/slideLayout" Target="../slideLayouts/slideLayout75.xml"/><Relationship Id="rId5" Type="http://schemas.openxmlformats.org/officeDocument/2006/relationships/slideLayout" Target="../slideLayouts/slideLayout69.xml"/><Relationship Id="rId15" Type="http://schemas.openxmlformats.org/officeDocument/2006/relationships/slideLayout" Target="../slideLayouts/slideLayout79.xml"/><Relationship Id="rId10" Type="http://schemas.openxmlformats.org/officeDocument/2006/relationships/slideLayout" Target="../slideLayouts/slideLayout74.xml"/><Relationship Id="rId19" Type="http://schemas.openxmlformats.org/officeDocument/2006/relationships/slideLayout" Target="../slideLayouts/slideLayout83.xml"/><Relationship Id="rId4" Type="http://schemas.openxmlformats.org/officeDocument/2006/relationships/slideLayout" Target="../slideLayouts/slideLayout68.xml"/><Relationship Id="rId9" Type="http://schemas.openxmlformats.org/officeDocument/2006/relationships/slideLayout" Target="../slideLayouts/slideLayout73.xml"/><Relationship Id="rId14" Type="http://schemas.openxmlformats.org/officeDocument/2006/relationships/slideLayout" Target="../slideLayouts/slideLayout7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6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2FA9A7-6778-439B-82AA-661D63419A13}" type="datetimeFigureOut">
              <a:rPr lang="zh-CN" altLang="en-US" smtClean="0"/>
              <a:t>2021/12/19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7768AF-766E-4146-821C-177267214C6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085067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4" r:id="rId1"/>
    <p:sldLayoutId id="2147483705" r:id="rId2"/>
    <p:sldLayoutId id="2147483706" r:id="rId3"/>
    <p:sldLayoutId id="2147483707" r:id="rId4"/>
    <p:sldLayoutId id="2147483708" r:id="rId5"/>
    <p:sldLayoutId id="2147483709" r:id="rId6"/>
    <p:sldLayoutId id="2147483710" r:id="rId7"/>
    <p:sldLayoutId id="2147483711" r:id="rId8"/>
    <p:sldLayoutId id="2147483712" r:id="rId9"/>
    <p:sldLayoutId id="2147483713" r:id="rId10"/>
    <p:sldLayoutId id="2147483714" r:id="rId11"/>
    <p:sldLayoutId id="2147483715" r:id="rId12"/>
    <p:sldLayoutId id="2147483716" r:id="rId13"/>
    <p:sldLayoutId id="2147483717" r:id="rId14"/>
    <p:sldLayoutId id="2147483718" r:id="rId15"/>
    <p:sldLayoutId id="2147483719" r:id="rId16"/>
    <p:sldLayoutId id="2147483864" r:id="rId17"/>
    <p:sldLayoutId id="2147483859" r:id="rId18"/>
    <p:sldLayoutId id="2147483720" r:id="rId19"/>
    <p:sldLayoutId id="2147483721" r:id="rId20"/>
    <p:sldLayoutId id="2147483722" r:id="rId21"/>
    <p:sldLayoutId id="2147483743" r:id="rId22"/>
    <p:sldLayoutId id="2147483744" r:id="rId23"/>
    <p:sldLayoutId id="2147483753" r:id="rId24"/>
    <p:sldLayoutId id="2147483754" r:id="rId25"/>
    <p:sldLayoutId id="2147483755" r:id="rId26"/>
    <p:sldLayoutId id="2147483756" r:id="rId27"/>
    <p:sldLayoutId id="2147483757" r:id="rId28"/>
    <p:sldLayoutId id="2147483758" r:id="rId29"/>
    <p:sldLayoutId id="2147483759" r:id="rId30"/>
    <p:sldLayoutId id="2147483760" r:id="rId31"/>
    <p:sldLayoutId id="2147483761" r:id="rId32"/>
    <p:sldLayoutId id="2147483766" r:id="rId33"/>
    <p:sldLayoutId id="2147483854" r:id="rId34"/>
    <p:sldLayoutId id="2147483678" r:id="rId35"/>
    <p:sldLayoutId id="2147483725" r:id="rId36"/>
    <p:sldLayoutId id="2147483729" r:id="rId37"/>
  </p:sldLayoutIdLst>
  <mc:AlternateContent xmlns:mc="http://schemas.openxmlformats.org/markup-compatibility/2006" xmlns:p14="http://schemas.microsoft.com/office/powerpoint/2010/main">
    <mc:Choice Requires="p14">
      <p:transition spd="slow" p14:dur="2000" advClick="0" advTm="0"/>
    </mc:Choice>
    <mc:Fallback xmlns="">
      <p:transition spd="slow" advClick="0" advTm="0"/>
    </mc:Fallback>
  </mc:AlternateContent>
  <p:txStyles>
    <p:titleStyle>
      <a:lvl1pPr algn="l" defTabSz="914103" rtl="0" eaLnBrk="1" latinLnBrk="0" hangingPunct="1">
        <a:lnSpc>
          <a:spcPct val="90000"/>
        </a:lnSpc>
        <a:spcBef>
          <a:spcPct val="0"/>
        </a:spcBef>
        <a:buNone/>
        <a:defRPr sz="4399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26" indent="-228526" algn="l" defTabSz="914103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799" kern="1200">
          <a:solidFill>
            <a:schemeClr val="tx1"/>
          </a:solidFill>
          <a:latin typeface="+mn-lt"/>
          <a:ea typeface="+mn-ea"/>
          <a:cs typeface="+mn-cs"/>
        </a:defRPr>
      </a:lvl1pPr>
      <a:lvl2pPr marL="685577" indent="-228526" algn="l" defTabSz="91410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399" kern="1200">
          <a:solidFill>
            <a:schemeClr val="tx1"/>
          </a:solidFill>
          <a:latin typeface="+mn-lt"/>
          <a:ea typeface="+mn-ea"/>
          <a:cs typeface="+mn-cs"/>
        </a:defRPr>
      </a:lvl2pPr>
      <a:lvl3pPr marL="1142629" indent="-228526" algn="l" defTabSz="91410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99" kern="1200">
          <a:solidFill>
            <a:schemeClr val="tx1"/>
          </a:solidFill>
          <a:latin typeface="+mn-lt"/>
          <a:ea typeface="+mn-ea"/>
          <a:cs typeface="+mn-cs"/>
        </a:defRPr>
      </a:lvl3pPr>
      <a:lvl4pPr marL="1599680" indent="-228526" algn="l" defTabSz="91410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4pPr>
      <a:lvl5pPr marL="2056731" indent="-228526" algn="l" defTabSz="91410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5pPr>
      <a:lvl6pPr marL="2513783" indent="-228526" algn="l" defTabSz="91410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6pPr>
      <a:lvl7pPr marL="2970834" indent="-228526" algn="l" defTabSz="91410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7pPr>
      <a:lvl8pPr marL="3427886" indent="-228526" algn="l" defTabSz="91410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8pPr>
      <a:lvl9pPr marL="3884937" indent="-228526" algn="l" defTabSz="91410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103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1pPr>
      <a:lvl2pPr marL="457051" algn="l" defTabSz="914103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2pPr>
      <a:lvl3pPr marL="914103" algn="l" defTabSz="914103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3pPr>
      <a:lvl4pPr marL="1371154" algn="l" defTabSz="914103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4pPr>
      <a:lvl5pPr marL="1828206" algn="l" defTabSz="914103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5pPr>
      <a:lvl6pPr marL="2285257" algn="l" defTabSz="914103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6pPr>
      <a:lvl7pPr marL="2742308" algn="l" defTabSz="914103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7pPr>
      <a:lvl8pPr marL="3199360" algn="l" defTabSz="914103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8pPr>
      <a:lvl9pPr marL="3656411" algn="l" defTabSz="914103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7C97C7A3-8601-48B6-9867-BED64D7D20BA}" type="slidenum">
              <a:rPr 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50601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1" r:id="rId1"/>
    <p:sldLayoutId id="2147483732" r:id="rId2"/>
    <p:sldLayoutId id="2147483733" r:id="rId3"/>
    <p:sldLayoutId id="2147483734" r:id="rId4"/>
    <p:sldLayoutId id="2147483735" r:id="rId5"/>
    <p:sldLayoutId id="2147483736" r:id="rId6"/>
    <p:sldLayoutId id="2147483737" r:id="rId7"/>
    <p:sldLayoutId id="2147483738" r:id="rId8"/>
    <p:sldLayoutId id="2147483739" r:id="rId9"/>
    <p:sldLayoutId id="2147483740" r:id="rId10"/>
    <p:sldLayoutId id="2147483741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图文框 6"/>
          <p:cNvSpPr/>
          <p:nvPr userDrawn="1"/>
        </p:nvSpPr>
        <p:spPr>
          <a:xfrm>
            <a:off x="315913" y="349250"/>
            <a:ext cx="11560175" cy="6159500"/>
          </a:xfrm>
          <a:prstGeom prst="frame">
            <a:avLst>
              <a:gd name="adj1" fmla="val 542"/>
            </a:avLst>
          </a:prstGeom>
          <a:gradFill flip="none" rotWithShape="1">
            <a:gsLst>
              <a:gs pos="0">
                <a:srgbClr val="B5853D"/>
              </a:gs>
              <a:gs pos="49000">
                <a:srgbClr val="E2BE5A"/>
              </a:gs>
              <a:gs pos="100000">
                <a:srgbClr val="B5853D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514301">
              <a:defRPr/>
            </a:pPr>
            <a:endParaRPr lang="zh-CN" altLang="en-US" sz="1013">
              <a:solidFill>
                <a:prstClr val="black"/>
              </a:solidFill>
            </a:endParaRPr>
          </a:p>
        </p:txBody>
      </p:sp>
      <p:pic>
        <p:nvPicPr>
          <p:cNvPr id="8" name="图片 7"/>
          <p:cNvPicPr>
            <a:picLocks noChangeAspect="1"/>
          </p:cNvPicPr>
          <p:nvPr userDrawn="1"/>
        </p:nvPicPr>
        <p:blipFill>
          <a:blip r:embed="rId18"/>
          <a:srcRect l="21709" t="28104"/>
          <a:stretch>
            <a:fillRect/>
          </a:stretch>
        </p:blipFill>
        <p:spPr>
          <a:xfrm rot="21135172">
            <a:off x="-148158" y="-201943"/>
            <a:ext cx="3398403" cy="1968048"/>
          </a:xfrm>
          <a:custGeom>
            <a:avLst/>
            <a:gdLst>
              <a:gd name="connsiteX0" fmla="*/ 267739 w 3398402"/>
              <a:gd name="connsiteY0" fmla="*/ 0 h 1968048"/>
              <a:gd name="connsiteX1" fmla="*/ 3398402 w 3398402"/>
              <a:gd name="connsiteY1" fmla="*/ 425905 h 1968048"/>
              <a:gd name="connsiteX2" fmla="*/ 3398402 w 3398402"/>
              <a:gd name="connsiteY2" fmla="*/ 1968048 h 1968048"/>
              <a:gd name="connsiteX3" fmla="*/ 0 w 3398402"/>
              <a:gd name="connsiteY3" fmla="*/ 1968048 h 19680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398402" h="1968048">
                <a:moveTo>
                  <a:pt x="267739" y="0"/>
                </a:moveTo>
                <a:lnTo>
                  <a:pt x="3398402" y="425905"/>
                </a:lnTo>
                <a:lnTo>
                  <a:pt x="3398402" y="1968048"/>
                </a:lnTo>
                <a:lnTo>
                  <a:pt x="0" y="1968048"/>
                </a:lnTo>
                <a:close/>
              </a:path>
            </a:pathLst>
          </a:custGeom>
        </p:spPr>
      </p:pic>
      <p:pic>
        <p:nvPicPr>
          <p:cNvPr id="9" name="图片 8"/>
          <p:cNvPicPr>
            <a:picLocks noChangeAspect="1"/>
          </p:cNvPicPr>
          <p:nvPr userDrawn="1"/>
        </p:nvPicPr>
        <p:blipFill>
          <a:blip r:embed="rId19"/>
          <a:srcRect r="24130" b="22282"/>
          <a:stretch>
            <a:fillRect/>
          </a:stretch>
        </p:blipFill>
        <p:spPr>
          <a:xfrm>
            <a:off x="9258302" y="4688356"/>
            <a:ext cx="2933700" cy="2169649"/>
          </a:xfrm>
          <a:custGeom>
            <a:avLst/>
            <a:gdLst>
              <a:gd name="connsiteX0" fmla="*/ 0 w 2933700"/>
              <a:gd name="connsiteY0" fmla="*/ 0 h 2169649"/>
              <a:gd name="connsiteX1" fmla="*/ 2933700 w 2933700"/>
              <a:gd name="connsiteY1" fmla="*/ 0 h 2169649"/>
              <a:gd name="connsiteX2" fmla="*/ 2933700 w 2933700"/>
              <a:gd name="connsiteY2" fmla="*/ 2169649 h 2169649"/>
              <a:gd name="connsiteX3" fmla="*/ 0 w 2933700"/>
              <a:gd name="connsiteY3" fmla="*/ 2169649 h 21696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933700" h="2169649">
                <a:moveTo>
                  <a:pt x="0" y="0"/>
                </a:moveTo>
                <a:lnTo>
                  <a:pt x="2933700" y="0"/>
                </a:lnTo>
                <a:lnTo>
                  <a:pt x="2933700" y="2169649"/>
                </a:lnTo>
                <a:lnTo>
                  <a:pt x="0" y="2169649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23740003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803" r:id="rId4"/>
    <p:sldLayoutId id="2147483804" r:id="rId5"/>
    <p:sldLayoutId id="2147483805" r:id="rId6"/>
    <p:sldLayoutId id="2147483806" r:id="rId7"/>
    <p:sldLayoutId id="2147483807" r:id="rId8"/>
    <p:sldLayoutId id="2147483808" r:id="rId9"/>
    <p:sldLayoutId id="2147483809" r:id="rId10"/>
    <p:sldLayoutId id="2147483810" r:id="rId11"/>
    <p:sldLayoutId id="2147483811" r:id="rId12"/>
    <p:sldLayoutId id="2147483812" r:id="rId13"/>
    <p:sldLayoutId id="2147483814" r:id="rId14"/>
    <p:sldLayoutId id="2147483815" r:id="rId15"/>
    <p:sldLayoutId id="2147483816" r:id="rId16"/>
  </p:sldLayoutIdLst>
  <p:txStyles>
    <p:titleStyle>
      <a:lvl1pPr algn="l" defTabSz="512763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 kern="1200">
          <a:solidFill>
            <a:schemeClr val="tx1"/>
          </a:solidFill>
          <a:latin typeface="+mj-lt"/>
          <a:ea typeface="Microsoft YaHei" panose="020B0503020204020204" pitchFamily="34" charset="-122"/>
          <a:cs typeface="+mj-cs"/>
        </a:defRPr>
      </a:lvl1pPr>
      <a:lvl2pPr algn="l" defTabSz="512763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Arial" panose="020B0604020202020204" pitchFamily="34" charset="0"/>
          <a:ea typeface="Microsoft YaHei" panose="020B0503020204020204" pitchFamily="34" charset="-122"/>
        </a:defRPr>
      </a:lvl2pPr>
      <a:lvl3pPr algn="l" defTabSz="512763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Arial" panose="020B0604020202020204" pitchFamily="34" charset="0"/>
          <a:ea typeface="Microsoft YaHei" panose="020B0503020204020204" pitchFamily="34" charset="-122"/>
        </a:defRPr>
      </a:lvl3pPr>
      <a:lvl4pPr algn="l" defTabSz="512763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Arial" panose="020B0604020202020204" pitchFamily="34" charset="0"/>
          <a:ea typeface="Microsoft YaHei" panose="020B0503020204020204" pitchFamily="34" charset="-122"/>
        </a:defRPr>
      </a:lvl4pPr>
      <a:lvl5pPr algn="l" defTabSz="512763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Arial" panose="020B0604020202020204" pitchFamily="34" charset="0"/>
          <a:ea typeface="Microsoft YaHei" panose="020B0503020204020204" pitchFamily="34" charset="-122"/>
        </a:defRPr>
      </a:lvl5pPr>
      <a:lvl6pPr marL="265816" algn="l" defTabSz="514096" rtl="0" fontAlgn="base">
        <a:lnSpc>
          <a:spcPct val="90000"/>
        </a:lnSpc>
        <a:spcBef>
          <a:spcPct val="0"/>
        </a:spcBef>
        <a:spcAft>
          <a:spcPct val="0"/>
        </a:spcAft>
        <a:defRPr sz="2442">
          <a:solidFill>
            <a:schemeClr val="tx1"/>
          </a:solidFill>
          <a:latin typeface="Arial" panose="020B0604020202020204" pitchFamily="34" charset="0"/>
          <a:ea typeface="微软雅黑" panose="020B0503020204020204" pitchFamily="34" charset="-122"/>
        </a:defRPr>
      </a:lvl6pPr>
      <a:lvl7pPr marL="531632" algn="l" defTabSz="514096" rtl="0" fontAlgn="base">
        <a:lnSpc>
          <a:spcPct val="90000"/>
        </a:lnSpc>
        <a:spcBef>
          <a:spcPct val="0"/>
        </a:spcBef>
        <a:spcAft>
          <a:spcPct val="0"/>
        </a:spcAft>
        <a:defRPr sz="2442">
          <a:solidFill>
            <a:schemeClr val="tx1"/>
          </a:solidFill>
          <a:latin typeface="Arial" panose="020B0604020202020204" pitchFamily="34" charset="0"/>
          <a:ea typeface="微软雅黑" panose="020B0503020204020204" pitchFamily="34" charset="-122"/>
        </a:defRPr>
      </a:lvl7pPr>
      <a:lvl8pPr marL="797448" algn="l" defTabSz="514096" rtl="0" fontAlgn="base">
        <a:lnSpc>
          <a:spcPct val="90000"/>
        </a:lnSpc>
        <a:spcBef>
          <a:spcPct val="0"/>
        </a:spcBef>
        <a:spcAft>
          <a:spcPct val="0"/>
        </a:spcAft>
        <a:defRPr sz="2442">
          <a:solidFill>
            <a:schemeClr val="tx1"/>
          </a:solidFill>
          <a:latin typeface="Arial" panose="020B0604020202020204" pitchFamily="34" charset="0"/>
          <a:ea typeface="微软雅黑" panose="020B0503020204020204" pitchFamily="34" charset="-122"/>
        </a:defRPr>
      </a:lvl8pPr>
      <a:lvl9pPr marL="1063265" algn="l" defTabSz="514096" rtl="0" fontAlgn="base">
        <a:lnSpc>
          <a:spcPct val="90000"/>
        </a:lnSpc>
        <a:spcBef>
          <a:spcPct val="0"/>
        </a:spcBef>
        <a:spcAft>
          <a:spcPct val="0"/>
        </a:spcAft>
        <a:defRPr sz="2442">
          <a:solidFill>
            <a:schemeClr val="tx1"/>
          </a:solidFill>
          <a:latin typeface="Arial" panose="020B0604020202020204" pitchFamily="34" charset="0"/>
          <a:ea typeface="微软雅黑" panose="020B0503020204020204" pitchFamily="34" charset="-122"/>
        </a:defRPr>
      </a:lvl9pPr>
    </p:titleStyle>
    <p:bodyStyle>
      <a:lvl1pPr marL="127000" indent="-127000" algn="l" defTabSz="512763" rtl="0" eaLnBrk="0" fontAlgn="base" hangingPunct="0">
        <a:lnSpc>
          <a:spcPct val="90000"/>
        </a:lnSpc>
        <a:spcBef>
          <a:spcPts val="563"/>
        </a:spcBef>
        <a:spcAft>
          <a:spcPct val="0"/>
        </a:spcAft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Microsoft YaHei" panose="020B0503020204020204" pitchFamily="34" charset="-122"/>
          <a:cs typeface="+mn-cs"/>
        </a:defRPr>
      </a:lvl1pPr>
      <a:lvl2pPr marL="384175" indent="-127000" algn="l" defTabSz="512763" rtl="0" eaLnBrk="0" fontAlgn="base" hangingPunct="0">
        <a:lnSpc>
          <a:spcPct val="90000"/>
        </a:lnSpc>
        <a:spcBef>
          <a:spcPts val="275"/>
        </a:spcBef>
        <a:spcAft>
          <a:spcPct val="0"/>
        </a:spcAft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Microsoft YaHei" panose="020B0503020204020204" pitchFamily="34" charset="-122"/>
          <a:cs typeface="+mn-cs"/>
        </a:defRPr>
      </a:lvl2pPr>
      <a:lvl3pPr marL="641350" indent="-127000" algn="l" defTabSz="512763" rtl="0" eaLnBrk="0" fontAlgn="base" hangingPunct="0">
        <a:lnSpc>
          <a:spcPct val="90000"/>
        </a:lnSpc>
        <a:spcBef>
          <a:spcPts val="275"/>
        </a:spcBef>
        <a:spcAft>
          <a:spcPct val="0"/>
        </a:spcAft>
        <a:buFont typeface="Arial" panose="020B0604020202020204" pitchFamily="34" charset="0"/>
        <a:buChar char="•"/>
        <a:defRPr sz="1000" kern="1200">
          <a:solidFill>
            <a:schemeClr val="tx1"/>
          </a:solidFill>
          <a:latin typeface="+mn-lt"/>
          <a:ea typeface="Microsoft YaHei" panose="020B0503020204020204" pitchFamily="34" charset="-122"/>
          <a:cs typeface="+mn-cs"/>
        </a:defRPr>
      </a:lvl3pPr>
      <a:lvl4pPr marL="898525" indent="-127000" algn="l" defTabSz="512763" rtl="0" eaLnBrk="0" fontAlgn="base" hangingPunct="0">
        <a:lnSpc>
          <a:spcPct val="90000"/>
        </a:lnSpc>
        <a:spcBef>
          <a:spcPts val="275"/>
        </a:spcBef>
        <a:spcAft>
          <a:spcPct val="0"/>
        </a:spcAft>
        <a:buFont typeface="Arial" panose="020B0604020202020204" pitchFamily="34" charset="0"/>
        <a:buChar char="•"/>
        <a:defRPr sz="900" kern="1200">
          <a:solidFill>
            <a:schemeClr val="tx1"/>
          </a:solidFill>
          <a:latin typeface="+mn-lt"/>
          <a:ea typeface="Microsoft YaHei" panose="020B0503020204020204" pitchFamily="34" charset="-122"/>
          <a:cs typeface="+mn-cs"/>
        </a:defRPr>
      </a:lvl4pPr>
      <a:lvl5pPr marL="1155700" indent="-127000" algn="l" defTabSz="512763" rtl="0" eaLnBrk="0" fontAlgn="base" hangingPunct="0">
        <a:lnSpc>
          <a:spcPct val="90000"/>
        </a:lnSpc>
        <a:spcBef>
          <a:spcPts val="275"/>
        </a:spcBef>
        <a:spcAft>
          <a:spcPct val="0"/>
        </a:spcAft>
        <a:buFont typeface="Arial" panose="020B0604020202020204" pitchFamily="34" charset="0"/>
        <a:buChar char="•"/>
        <a:defRPr sz="900" kern="1200">
          <a:solidFill>
            <a:schemeClr val="tx1"/>
          </a:solidFill>
          <a:latin typeface="+mn-lt"/>
          <a:ea typeface="Microsoft YaHei" panose="020B0503020204020204" pitchFamily="34" charset="-122"/>
          <a:cs typeface="+mn-cs"/>
        </a:defRPr>
      </a:lvl5pPr>
      <a:lvl6pPr marL="1414328" indent="-128576" algn="l" defTabSz="514301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671478" indent="-128576" algn="l" defTabSz="514301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928629" indent="-128576" algn="l" defTabSz="514301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185779" indent="-128576" algn="l" defTabSz="514301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514301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1pPr>
      <a:lvl2pPr marL="257150" algn="l" defTabSz="514301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2pPr>
      <a:lvl3pPr marL="514301" algn="l" defTabSz="514301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3pPr>
      <a:lvl4pPr marL="771452" algn="l" defTabSz="514301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4pPr>
      <a:lvl5pPr marL="1028602" algn="l" defTabSz="514301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5pPr>
      <a:lvl6pPr marL="1285752" algn="l" defTabSz="514301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542903" algn="l" defTabSz="514301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800053" algn="l" defTabSz="514301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057204" algn="l" defTabSz="514301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1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7C97C7A3-8601-48B6-9867-BED64D7D20BA}" type="slidenum">
              <a:rPr 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33359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3" r:id="rId1"/>
    <p:sldLayoutId id="2147483860" r:id="rId2"/>
    <p:sldLayoutId id="2147483855" r:id="rId3"/>
    <p:sldLayoutId id="2147483844" r:id="rId4"/>
    <p:sldLayoutId id="2147483863" r:id="rId5"/>
    <p:sldLayoutId id="2147483862" r:id="rId6"/>
    <p:sldLayoutId id="2147483861" r:id="rId7"/>
    <p:sldLayoutId id="2147483858" r:id="rId8"/>
    <p:sldLayoutId id="2147483857" r:id="rId9"/>
    <p:sldLayoutId id="2147483856" r:id="rId10"/>
    <p:sldLayoutId id="2147483845" r:id="rId11"/>
    <p:sldLayoutId id="2147483846" r:id="rId12"/>
    <p:sldLayoutId id="2147483847" r:id="rId13"/>
    <p:sldLayoutId id="2147483848" r:id="rId14"/>
    <p:sldLayoutId id="2147483849" r:id="rId15"/>
    <p:sldLayoutId id="2147483850" r:id="rId16"/>
    <p:sldLayoutId id="2147483851" r:id="rId17"/>
    <p:sldLayoutId id="2147483852" r:id="rId18"/>
    <p:sldLayoutId id="2147483853" r:id="rId19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24.png"/><Relationship Id="rId2" Type="http://schemas.openxmlformats.org/officeDocument/2006/relationships/tags" Target="../tags/tag8.xml"/><Relationship Id="rId1" Type="http://schemas.openxmlformats.org/officeDocument/2006/relationships/tags" Target="../tags/tag7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1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" Target="slide6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emf"/><Relationship Id="rId3" Type="http://schemas.openxmlformats.org/officeDocument/2006/relationships/slideLayout" Target="../slideLayouts/slideLayout34.xml"/><Relationship Id="rId7" Type="http://schemas.openxmlformats.org/officeDocument/2006/relationships/image" Target="../media/image12.emf"/><Relationship Id="rId2" Type="http://schemas.openxmlformats.org/officeDocument/2006/relationships/tags" Target="../tags/tag3.xml"/><Relationship Id="rId1" Type="http://schemas.openxmlformats.org/officeDocument/2006/relationships/tags" Target="../tags/tag2.xml"/><Relationship Id="rId6" Type="http://schemas.openxmlformats.org/officeDocument/2006/relationships/image" Target="../media/image11.emf"/><Relationship Id="rId11" Type="http://schemas.openxmlformats.org/officeDocument/2006/relationships/image" Target="../media/image16.emf"/><Relationship Id="rId5" Type="http://schemas.openxmlformats.org/officeDocument/2006/relationships/image" Target="../media/image10.emf"/><Relationship Id="rId10" Type="http://schemas.openxmlformats.org/officeDocument/2006/relationships/image" Target="../media/image15.emf"/><Relationship Id="rId4" Type="http://schemas.openxmlformats.org/officeDocument/2006/relationships/notesSlide" Target="../notesSlides/notesSlide2.xml"/><Relationship Id="rId9" Type="http://schemas.openxmlformats.org/officeDocument/2006/relationships/image" Target="../media/image14.emf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0.png"/><Relationship Id="rId4" Type="http://schemas.openxmlformats.org/officeDocument/2006/relationships/image" Target="../media/image29.jp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4.jpeg"/><Relationship Id="rId4" Type="http://schemas.openxmlformats.org/officeDocument/2006/relationships/image" Target="../media/image33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7" Type="http://schemas.openxmlformats.org/officeDocument/2006/relationships/image" Target="../media/image40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9.jpeg"/><Relationship Id="rId5" Type="http://schemas.openxmlformats.org/officeDocument/2006/relationships/image" Target="../media/image38.jpeg"/><Relationship Id="rId4" Type="http://schemas.openxmlformats.org/officeDocument/2006/relationships/image" Target="../media/image37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61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emf"/><Relationship Id="rId3" Type="http://schemas.openxmlformats.org/officeDocument/2006/relationships/slideLayout" Target="../slideLayouts/slideLayout34.xml"/><Relationship Id="rId7" Type="http://schemas.openxmlformats.org/officeDocument/2006/relationships/image" Target="../media/image12.emf"/><Relationship Id="rId2" Type="http://schemas.openxmlformats.org/officeDocument/2006/relationships/tags" Target="../tags/tag10.xml"/><Relationship Id="rId1" Type="http://schemas.openxmlformats.org/officeDocument/2006/relationships/tags" Target="../tags/tag9.xml"/><Relationship Id="rId6" Type="http://schemas.openxmlformats.org/officeDocument/2006/relationships/image" Target="../media/image11.emf"/><Relationship Id="rId11" Type="http://schemas.openxmlformats.org/officeDocument/2006/relationships/image" Target="../media/image16.emf"/><Relationship Id="rId5" Type="http://schemas.openxmlformats.org/officeDocument/2006/relationships/image" Target="../media/image10.emf"/><Relationship Id="rId10" Type="http://schemas.openxmlformats.org/officeDocument/2006/relationships/image" Target="../media/image15.emf"/><Relationship Id="rId4" Type="http://schemas.openxmlformats.org/officeDocument/2006/relationships/notesSlide" Target="../notesSlides/notesSlide8.xml"/><Relationship Id="rId9" Type="http://schemas.openxmlformats.org/officeDocument/2006/relationships/image" Target="../media/image14.emf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png"/><Relationship Id="rId3" Type="http://schemas.openxmlformats.org/officeDocument/2006/relationships/image" Target="../media/image44.png"/><Relationship Id="rId7" Type="http://schemas.microsoft.com/office/2007/relationships/hdphoto" Target="../media/hdphoto1.wdp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7.png"/><Relationship Id="rId5" Type="http://schemas.openxmlformats.org/officeDocument/2006/relationships/image" Target="../media/image46.png"/><Relationship Id="rId4" Type="http://schemas.openxmlformats.org/officeDocument/2006/relationships/image" Target="../media/image4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gif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4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5.xml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slide" Target="slide12.xml"/><Relationship Id="rId3" Type="http://schemas.openxmlformats.org/officeDocument/2006/relationships/audio" Target="../media/audio2.wav"/><Relationship Id="rId7" Type="http://schemas.openxmlformats.org/officeDocument/2006/relationships/image" Target="../media/image51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68.xml"/><Relationship Id="rId6" Type="http://schemas.openxmlformats.org/officeDocument/2006/relationships/image" Target="../media/image50.gif"/><Relationship Id="rId5" Type="http://schemas.openxmlformats.org/officeDocument/2006/relationships/slide" Target="slide4.xml"/><Relationship Id="rId4" Type="http://schemas.openxmlformats.org/officeDocument/2006/relationships/image" Target="../media/image49.jpeg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gif"/><Relationship Id="rId3" Type="http://schemas.openxmlformats.org/officeDocument/2006/relationships/audio" Target="../media/audio2.wav"/><Relationship Id="rId7" Type="http://schemas.openxmlformats.org/officeDocument/2006/relationships/slide" Target="slide12.xm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68.xml"/><Relationship Id="rId6" Type="http://schemas.openxmlformats.org/officeDocument/2006/relationships/image" Target="../media/image50.gif"/><Relationship Id="rId5" Type="http://schemas.openxmlformats.org/officeDocument/2006/relationships/slide" Target="slide4.xml"/><Relationship Id="rId4" Type="http://schemas.openxmlformats.org/officeDocument/2006/relationships/image" Target="../media/image49.jpeg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slide" Target="slide12.xml"/><Relationship Id="rId3" Type="http://schemas.openxmlformats.org/officeDocument/2006/relationships/audio" Target="../media/audio2.wav"/><Relationship Id="rId7" Type="http://schemas.openxmlformats.org/officeDocument/2006/relationships/image" Target="../media/image51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68.xml"/><Relationship Id="rId6" Type="http://schemas.openxmlformats.org/officeDocument/2006/relationships/image" Target="../media/image50.gif"/><Relationship Id="rId5" Type="http://schemas.openxmlformats.org/officeDocument/2006/relationships/slide" Target="slide4.xml"/><Relationship Id="rId4" Type="http://schemas.openxmlformats.org/officeDocument/2006/relationships/image" Target="../media/image49.jpeg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4.xml"/><Relationship Id="rId4" Type="http://schemas.openxmlformats.org/officeDocument/2006/relationships/image" Target="../media/image20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emf"/><Relationship Id="rId3" Type="http://schemas.openxmlformats.org/officeDocument/2006/relationships/slideLayout" Target="../slideLayouts/slideLayout34.xml"/><Relationship Id="rId7" Type="http://schemas.openxmlformats.org/officeDocument/2006/relationships/image" Target="../media/image12.emf"/><Relationship Id="rId2" Type="http://schemas.openxmlformats.org/officeDocument/2006/relationships/tags" Target="../tags/tag6.xml"/><Relationship Id="rId1" Type="http://schemas.openxmlformats.org/officeDocument/2006/relationships/tags" Target="../tags/tag5.xml"/><Relationship Id="rId6" Type="http://schemas.openxmlformats.org/officeDocument/2006/relationships/image" Target="../media/image11.emf"/><Relationship Id="rId11" Type="http://schemas.openxmlformats.org/officeDocument/2006/relationships/image" Target="../media/image16.emf"/><Relationship Id="rId5" Type="http://schemas.openxmlformats.org/officeDocument/2006/relationships/image" Target="../media/image10.emf"/><Relationship Id="rId10" Type="http://schemas.openxmlformats.org/officeDocument/2006/relationships/image" Target="../media/image15.emf"/><Relationship Id="rId4" Type="http://schemas.openxmlformats.org/officeDocument/2006/relationships/notesSlide" Target="../notesSlides/notesSlide6.xml"/><Relationship Id="rId9" Type="http://schemas.openxmlformats.org/officeDocument/2006/relationships/image" Target="../media/image14.emf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19B8585-01B2-47B7-B05E-0E17807641D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263" y="0"/>
            <a:ext cx="12173964" cy="6858000"/>
          </a:xfrm>
          <a:prstGeom prst="rect">
            <a:avLst/>
          </a:prstGeom>
        </p:spPr>
      </p:pic>
      <p:sp>
        <p:nvSpPr>
          <p:cNvPr id="28" name="TextBox 37"/>
          <p:cNvSpPr txBox="1"/>
          <p:nvPr/>
        </p:nvSpPr>
        <p:spPr>
          <a:xfrm>
            <a:off x="0" y="1910284"/>
            <a:ext cx="12192000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7500" b="1" dirty="0" err="1">
                <a:ln w="19050">
                  <a:solidFill>
                    <a:srgbClr val="FF6000"/>
                  </a:solidFill>
                </a:ln>
                <a:solidFill>
                  <a:srgbClr val="FFD700"/>
                </a:solidFill>
                <a:effectLst>
                  <a:outerShdw dist="50800" dir="4800000" algn="ctr" rotWithShape="0">
                    <a:schemeClr val="accent6">
                      <a:lumMod val="50000"/>
                    </a:schemeClr>
                  </a:outerShdw>
                </a:effectLst>
                <a:latin typeface="UTM Aristote" panose="02040603050506020204" pitchFamily="18" charset="0"/>
                <a:cs typeface="+mn-ea"/>
                <a:sym typeface="+mn-lt"/>
              </a:rPr>
              <a:t>Chào</a:t>
            </a:r>
            <a:r>
              <a:rPr lang="en-US" altLang="zh-CN" sz="7500" b="1" dirty="0">
                <a:ln w="19050">
                  <a:solidFill>
                    <a:srgbClr val="FF6000"/>
                  </a:solidFill>
                </a:ln>
                <a:solidFill>
                  <a:srgbClr val="FFD700"/>
                </a:solidFill>
                <a:effectLst>
                  <a:outerShdw dist="50800" dir="4800000" algn="ctr" rotWithShape="0">
                    <a:schemeClr val="accent6">
                      <a:lumMod val="50000"/>
                    </a:schemeClr>
                  </a:outerShdw>
                </a:effectLst>
                <a:latin typeface="UTM Aristote" panose="02040603050506020204" pitchFamily="18" charset="0"/>
                <a:cs typeface="+mn-ea"/>
                <a:sym typeface="+mn-lt"/>
              </a:rPr>
              <a:t> </a:t>
            </a:r>
            <a:r>
              <a:rPr lang="en-US" altLang="zh-CN" sz="7500" b="1" dirty="0" err="1">
                <a:ln w="19050">
                  <a:solidFill>
                    <a:srgbClr val="FF6000"/>
                  </a:solidFill>
                </a:ln>
                <a:solidFill>
                  <a:srgbClr val="FFD700"/>
                </a:solidFill>
                <a:effectLst>
                  <a:outerShdw dist="50800" dir="4800000" algn="ctr" rotWithShape="0">
                    <a:schemeClr val="accent6">
                      <a:lumMod val="50000"/>
                    </a:schemeClr>
                  </a:outerShdw>
                </a:effectLst>
                <a:latin typeface="UTM Aristote" panose="02040603050506020204" pitchFamily="18" charset="0"/>
                <a:cs typeface="+mn-ea"/>
                <a:sym typeface="+mn-lt"/>
              </a:rPr>
              <a:t>mừng</a:t>
            </a:r>
            <a:r>
              <a:rPr lang="en-US" altLang="zh-CN" sz="7500" b="1" dirty="0">
                <a:ln w="19050">
                  <a:solidFill>
                    <a:srgbClr val="FF6000"/>
                  </a:solidFill>
                </a:ln>
                <a:solidFill>
                  <a:srgbClr val="FFD700"/>
                </a:solidFill>
                <a:effectLst>
                  <a:outerShdw dist="50800" dir="4800000" algn="ctr" rotWithShape="0">
                    <a:schemeClr val="accent6">
                      <a:lumMod val="50000"/>
                    </a:schemeClr>
                  </a:outerShdw>
                </a:effectLst>
                <a:latin typeface="UTM Aristote" panose="02040603050506020204" pitchFamily="18" charset="0"/>
                <a:cs typeface="+mn-ea"/>
                <a:sym typeface="+mn-lt"/>
              </a:rPr>
              <a:t> </a:t>
            </a:r>
            <a:r>
              <a:rPr lang="en-US" altLang="zh-CN" sz="7500" b="1" dirty="0" err="1">
                <a:ln w="19050">
                  <a:solidFill>
                    <a:srgbClr val="FF6000"/>
                  </a:solidFill>
                </a:ln>
                <a:solidFill>
                  <a:srgbClr val="FFD700"/>
                </a:solidFill>
                <a:effectLst>
                  <a:outerShdw dist="50800" dir="4800000" algn="ctr" rotWithShape="0">
                    <a:schemeClr val="accent6">
                      <a:lumMod val="50000"/>
                    </a:schemeClr>
                  </a:outerShdw>
                </a:effectLst>
                <a:latin typeface="UTM Aristote" panose="02040603050506020204" pitchFamily="18" charset="0"/>
                <a:cs typeface="+mn-ea"/>
                <a:sym typeface="+mn-lt"/>
              </a:rPr>
              <a:t>các</a:t>
            </a:r>
            <a:r>
              <a:rPr lang="en-US" altLang="zh-CN" sz="7500" b="1" dirty="0">
                <a:ln w="19050">
                  <a:solidFill>
                    <a:srgbClr val="FF6000"/>
                  </a:solidFill>
                </a:ln>
                <a:solidFill>
                  <a:srgbClr val="FFD700"/>
                </a:solidFill>
                <a:effectLst>
                  <a:outerShdw dist="50800" dir="4800000" algn="ctr" rotWithShape="0">
                    <a:schemeClr val="accent6">
                      <a:lumMod val="50000"/>
                    </a:schemeClr>
                  </a:outerShdw>
                </a:effectLst>
                <a:latin typeface="UTM Aristote" panose="02040603050506020204" pitchFamily="18" charset="0"/>
                <a:cs typeface="+mn-ea"/>
                <a:sym typeface="+mn-lt"/>
              </a:rPr>
              <a:t> </a:t>
            </a:r>
            <a:r>
              <a:rPr lang="en-US" altLang="zh-CN" sz="7500" b="1" dirty="0" err="1">
                <a:ln w="19050">
                  <a:solidFill>
                    <a:srgbClr val="FF6000"/>
                  </a:solidFill>
                </a:ln>
                <a:solidFill>
                  <a:srgbClr val="FFD700"/>
                </a:solidFill>
                <a:effectLst>
                  <a:outerShdw dist="50800" dir="4800000" algn="ctr" rotWithShape="0">
                    <a:schemeClr val="accent6">
                      <a:lumMod val="50000"/>
                    </a:schemeClr>
                  </a:outerShdw>
                </a:effectLst>
                <a:latin typeface="UTM Aristote" panose="02040603050506020204" pitchFamily="18" charset="0"/>
                <a:cs typeface="+mn-ea"/>
                <a:sym typeface="+mn-lt"/>
              </a:rPr>
              <a:t>em</a:t>
            </a:r>
            <a:r>
              <a:rPr lang="en-US" altLang="zh-CN" sz="7500" b="1" dirty="0">
                <a:ln w="19050">
                  <a:solidFill>
                    <a:srgbClr val="FF6000"/>
                  </a:solidFill>
                </a:ln>
                <a:solidFill>
                  <a:srgbClr val="FFD700"/>
                </a:solidFill>
                <a:effectLst>
                  <a:outerShdw dist="50800" dir="4800000" algn="ctr" rotWithShape="0">
                    <a:schemeClr val="accent6">
                      <a:lumMod val="50000"/>
                    </a:schemeClr>
                  </a:outerShdw>
                </a:effectLst>
                <a:latin typeface="UTM Aristote" panose="02040603050506020204" pitchFamily="18" charset="0"/>
                <a:cs typeface="+mn-ea"/>
                <a:sym typeface="+mn-lt"/>
              </a:rPr>
              <a:t> </a:t>
            </a:r>
            <a:r>
              <a:rPr lang="en-US" altLang="zh-CN" sz="7500" b="1" dirty="0" err="1">
                <a:ln w="19050">
                  <a:solidFill>
                    <a:srgbClr val="FF6000"/>
                  </a:solidFill>
                </a:ln>
                <a:solidFill>
                  <a:srgbClr val="FFD700"/>
                </a:solidFill>
                <a:effectLst>
                  <a:outerShdw dist="50800" dir="4800000" algn="ctr" rotWithShape="0">
                    <a:schemeClr val="accent6">
                      <a:lumMod val="50000"/>
                    </a:schemeClr>
                  </a:outerShdw>
                </a:effectLst>
                <a:latin typeface="UTM Aristote" panose="02040603050506020204" pitchFamily="18" charset="0"/>
                <a:cs typeface="+mn-ea"/>
                <a:sym typeface="+mn-lt"/>
              </a:rPr>
              <a:t>đến</a:t>
            </a:r>
            <a:r>
              <a:rPr lang="en-US" altLang="zh-CN" sz="7500" b="1" dirty="0">
                <a:ln w="19050">
                  <a:solidFill>
                    <a:srgbClr val="FF6000"/>
                  </a:solidFill>
                </a:ln>
                <a:solidFill>
                  <a:srgbClr val="FFD700"/>
                </a:solidFill>
                <a:effectLst>
                  <a:outerShdw dist="50800" dir="4800000" algn="ctr" rotWithShape="0">
                    <a:schemeClr val="accent6">
                      <a:lumMod val="50000"/>
                    </a:schemeClr>
                  </a:outerShdw>
                </a:effectLst>
                <a:latin typeface="UTM Aristote" panose="02040603050506020204" pitchFamily="18" charset="0"/>
                <a:cs typeface="+mn-ea"/>
                <a:sym typeface="+mn-lt"/>
              </a:rPr>
              <a:t> </a:t>
            </a:r>
            <a:r>
              <a:rPr lang="en-US" altLang="zh-CN" sz="7500" b="1" dirty="0" err="1">
                <a:ln w="19050">
                  <a:solidFill>
                    <a:srgbClr val="FF6000"/>
                  </a:solidFill>
                </a:ln>
                <a:solidFill>
                  <a:srgbClr val="FFD700"/>
                </a:solidFill>
                <a:effectLst>
                  <a:outerShdw dist="50800" dir="4800000" algn="ctr" rotWithShape="0">
                    <a:schemeClr val="accent6">
                      <a:lumMod val="50000"/>
                    </a:schemeClr>
                  </a:outerShdw>
                </a:effectLst>
                <a:latin typeface="UTM Aristote" panose="02040603050506020204" pitchFamily="18" charset="0"/>
                <a:cs typeface="+mn-ea"/>
                <a:sym typeface="+mn-lt"/>
              </a:rPr>
              <a:t>với</a:t>
            </a:r>
            <a:r>
              <a:rPr lang="en-US" altLang="zh-CN" sz="7500" b="1" dirty="0">
                <a:ln w="19050">
                  <a:solidFill>
                    <a:srgbClr val="FF6000"/>
                  </a:solidFill>
                </a:ln>
                <a:solidFill>
                  <a:srgbClr val="FFD700"/>
                </a:solidFill>
                <a:effectLst>
                  <a:outerShdw dist="50800" dir="4800000" algn="ctr" rotWithShape="0">
                    <a:schemeClr val="accent6">
                      <a:lumMod val="50000"/>
                    </a:schemeClr>
                  </a:outerShdw>
                </a:effectLst>
                <a:latin typeface="UTM Aristote" panose="02040603050506020204" pitchFamily="18" charset="0"/>
                <a:cs typeface="+mn-ea"/>
                <a:sym typeface="+mn-lt"/>
              </a:rPr>
              <a:t> </a:t>
            </a:r>
            <a:r>
              <a:rPr lang="en-US" altLang="zh-CN" sz="7500" b="1" dirty="0" err="1">
                <a:ln w="19050">
                  <a:solidFill>
                    <a:srgbClr val="FF6000"/>
                  </a:solidFill>
                </a:ln>
                <a:solidFill>
                  <a:srgbClr val="FFD700"/>
                </a:solidFill>
                <a:effectLst>
                  <a:outerShdw dist="50800" dir="4800000" algn="ctr" rotWithShape="0">
                    <a:schemeClr val="accent6">
                      <a:lumMod val="50000"/>
                    </a:schemeClr>
                  </a:outerShdw>
                </a:effectLst>
                <a:latin typeface="UTM Aristote" panose="02040603050506020204" pitchFamily="18" charset="0"/>
                <a:cs typeface="+mn-ea"/>
                <a:sym typeface="+mn-lt"/>
              </a:rPr>
              <a:t>tiết</a:t>
            </a:r>
            <a:r>
              <a:rPr lang="en-US" altLang="zh-CN" sz="7500" b="1" dirty="0">
                <a:ln w="19050">
                  <a:solidFill>
                    <a:srgbClr val="FF6000"/>
                  </a:solidFill>
                </a:ln>
                <a:solidFill>
                  <a:srgbClr val="FFD700"/>
                </a:solidFill>
                <a:effectLst>
                  <a:outerShdw dist="50800" dir="4800000" algn="ctr" rotWithShape="0">
                    <a:schemeClr val="accent6">
                      <a:lumMod val="50000"/>
                    </a:schemeClr>
                  </a:outerShdw>
                </a:effectLst>
                <a:latin typeface="UTM Aristote" panose="02040603050506020204" pitchFamily="18" charset="0"/>
                <a:cs typeface="+mn-ea"/>
                <a:sym typeface="+mn-lt"/>
              </a:rPr>
              <a:t> Tập </a:t>
            </a:r>
            <a:r>
              <a:rPr lang="en-US" altLang="zh-CN" sz="7500" b="1" dirty="0" err="1">
                <a:ln w="19050">
                  <a:solidFill>
                    <a:srgbClr val="FF6000"/>
                  </a:solidFill>
                </a:ln>
                <a:solidFill>
                  <a:srgbClr val="FFD700"/>
                </a:solidFill>
                <a:effectLst>
                  <a:outerShdw dist="50800" dir="4800000" algn="ctr" rotWithShape="0">
                    <a:schemeClr val="accent6">
                      <a:lumMod val="50000"/>
                    </a:schemeClr>
                  </a:outerShdw>
                </a:effectLst>
                <a:latin typeface="UTM Aristote" panose="02040603050506020204" pitchFamily="18" charset="0"/>
                <a:cs typeface="+mn-ea"/>
                <a:sym typeface="+mn-lt"/>
              </a:rPr>
              <a:t>đọc</a:t>
            </a:r>
            <a:r>
              <a:rPr lang="en-US" altLang="zh-CN" sz="7500" b="1" dirty="0">
                <a:ln w="19050">
                  <a:solidFill>
                    <a:srgbClr val="FF6000"/>
                  </a:solidFill>
                </a:ln>
                <a:solidFill>
                  <a:srgbClr val="FFD700"/>
                </a:solidFill>
                <a:effectLst>
                  <a:outerShdw dist="50800" dir="4800000" algn="ctr" rotWithShape="0">
                    <a:schemeClr val="accent6">
                      <a:lumMod val="50000"/>
                    </a:schemeClr>
                  </a:outerShdw>
                </a:effectLst>
                <a:latin typeface="UTM Aristote" panose="02040603050506020204" pitchFamily="18" charset="0"/>
                <a:cs typeface="+mn-ea"/>
                <a:sym typeface="+mn-lt"/>
              </a:rPr>
              <a:t> </a:t>
            </a:r>
            <a:endParaRPr lang="zh-CN" altLang="en-US" sz="7500" b="1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  <a:latin typeface="UVN Huong Que Nang" panose="020E0804040705030404" pitchFamily="34" charset="0"/>
              <a:cs typeface="Times New Roman" panose="02020603050405020304" pitchFamily="18" charset="0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44816868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4" name="WordArt 6">
            <a:extLst>
              <a:ext uri="{FF2B5EF4-FFF2-40B4-BE49-F238E27FC236}">
                <a16:creationId xmlns:a16="http://schemas.microsoft.com/office/drawing/2014/main" id="{FBD3EFB0-7BB8-4D63-B314-438AD16792DD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2667000" y="838200"/>
            <a:ext cx="5638800" cy="2286000"/>
          </a:xfrm>
          <a:prstGeom prst="rect">
            <a:avLst/>
          </a:prstGeom>
        </p:spPr>
        <p:txBody>
          <a:bodyPr wrap="none" fromWordArt="1">
            <a:scene3d>
              <a:camera prst="legacyPerspectiveFront">
                <a:rot lat="20519999" lon="1080000" rev="0"/>
              </a:camera>
              <a:lightRig rig="legacyHarsh2" dir="b"/>
            </a:scene3d>
            <a:sp3d extrusionH="430200" prstMaterial="legacyMatte">
              <a:extrusionClr>
                <a:srgbClr val="FF6600"/>
              </a:extrusionClr>
            </a:sp3d>
          </a:bodyPr>
          <a:lstStyle/>
          <a:p>
            <a:pPr algn="ctr">
              <a:defRPr/>
            </a:pPr>
            <a:r>
              <a:rPr lang="en-US" sz="6600" b="1" kern="10" dirty="0">
                <a:ln w="9525">
                  <a:round/>
                  <a:headEnd/>
                  <a:tailEnd/>
                </a:ln>
                <a:gradFill rotWithShape="0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  <a:latin typeface="Times New Roman"/>
                <a:cs typeface="Times New Roman"/>
              </a:rPr>
              <a:t>LUYỆN ĐỌC NHÓM 3</a:t>
            </a:r>
          </a:p>
        </p:txBody>
      </p:sp>
      <p:pic>
        <p:nvPicPr>
          <p:cNvPr id="9219" name="Picture 8" descr="Keo co">
            <a:extLst>
              <a:ext uri="{FF2B5EF4-FFF2-40B4-BE49-F238E27FC236}">
                <a16:creationId xmlns:a16="http://schemas.microsoft.com/office/drawing/2014/main" id="{8E9D34BD-A07C-456F-8CDE-FE133B2BE2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2514600"/>
            <a:ext cx="3810000" cy="388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>
            <a:extLst>
              <a:ext uri="{FF2B5EF4-FFF2-40B4-BE49-F238E27FC236}">
                <a16:creationId xmlns:a16="http://schemas.microsoft.com/office/drawing/2014/main" id="{E3BC177C-02E2-449D-8F47-23AF7E33F59C}"/>
              </a:ext>
            </a:extLst>
          </p:cNvPr>
          <p:cNvSpPr/>
          <p:nvPr/>
        </p:nvSpPr>
        <p:spPr>
          <a:xfrm>
            <a:off x="1882" y="-1"/>
            <a:ext cx="12188237" cy="6858001"/>
          </a:xfrm>
          <a:prstGeom prst="rect">
            <a:avLst/>
          </a:prstGeom>
          <a:solidFill>
            <a:srgbClr val="F2FAE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402"/>
            <a:endParaRPr lang="zh-CN" altLang="en-US" sz="2399">
              <a:solidFill>
                <a:prstClr val="white"/>
              </a:solidFill>
              <a:latin typeface="Calibri" panose="020F0502020204030204"/>
              <a:ea typeface="等线" panose="02010600030101010101" pitchFamily="2" charset="-122"/>
            </a:endParaRPr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6B921625-7A91-423A-AFCB-5107970CE8E9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2045"/>
          <a:stretch/>
        </p:blipFill>
        <p:spPr>
          <a:xfrm>
            <a:off x="3762" y="2150892"/>
            <a:ext cx="12188238" cy="4818667"/>
          </a:xfrm>
          <a:prstGeom prst="rect">
            <a:avLst/>
          </a:prstGeom>
        </p:spPr>
      </p:pic>
      <p:grpSp>
        <p:nvGrpSpPr>
          <p:cNvPr id="8" name="PA_01 134">
            <a:extLst>
              <a:ext uri="{FF2B5EF4-FFF2-40B4-BE49-F238E27FC236}">
                <a16:creationId xmlns:a16="http://schemas.microsoft.com/office/drawing/2014/main" id="{415281A9-1E1C-4D88-9319-FB2A9FDA63CF}"/>
              </a:ext>
            </a:extLst>
          </p:cNvPr>
          <p:cNvGrpSpPr/>
          <p:nvPr>
            <p:custDataLst>
              <p:tags r:id="rId1"/>
            </p:custDataLst>
          </p:nvPr>
        </p:nvGrpSpPr>
        <p:grpSpPr>
          <a:xfrm>
            <a:off x="5090892" y="1006222"/>
            <a:ext cx="1343735" cy="1339541"/>
            <a:chOff x="3768359" y="1725446"/>
            <a:chExt cx="1930605" cy="1930605"/>
          </a:xfrm>
        </p:grpSpPr>
        <p:sp>
          <p:nvSpPr>
            <p:cNvPr id="9" name="Oval 5">
              <a:extLst>
                <a:ext uri="{FF2B5EF4-FFF2-40B4-BE49-F238E27FC236}">
                  <a16:creationId xmlns:a16="http://schemas.microsoft.com/office/drawing/2014/main" id="{8DF65B86-FC44-4176-83A6-425B2C9A46C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68359" y="1725446"/>
              <a:ext cx="1930605" cy="1930605"/>
            </a:xfrm>
            <a:prstGeom prst="ellipse">
              <a:avLst/>
            </a:prstGeom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100000">
                  <a:schemeClr val="bg1">
                    <a:lumMod val="95000"/>
                  </a:schemeClr>
                </a:gs>
              </a:gsLst>
              <a:lin ang="5400000" scaled="1"/>
            </a:gradFill>
            <a:ln w="22225">
              <a:solidFill>
                <a:schemeClr val="bg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402"/>
              <a:endParaRPr lang="zh-CN" altLang="en-US" sz="2399">
                <a:solidFill>
                  <a:prstClr val="white"/>
                </a:solidFill>
                <a:latin typeface="Calibri" panose="020F0502020204030204"/>
                <a:ea typeface="等线" panose="02010600030101010101" pitchFamily="2" charset="-122"/>
              </a:endParaRPr>
            </a:p>
          </p:txBody>
        </p:sp>
        <p:sp>
          <p:nvSpPr>
            <p:cNvPr id="10" name="Oval 5">
              <a:extLst>
                <a:ext uri="{FF2B5EF4-FFF2-40B4-BE49-F238E27FC236}">
                  <a16:creationId xmlns:a16="http://schemas.microsoft.com/office/drawing/2014/main" id="{CB3BB9C7-C511-4689-AFBE-5AE57E9104F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23758" y="1780845"/>
              <a:ext cx="1819806" cy="181980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</p:spPr>
          <p:txBody>
            <a:bodyPr vert="horz" wrap="square" lIns="121854" tIns="60927" rIns="121854" bIns="60927" numCol="1" anchor="t" anchorCtr="0" compatLnSpc="1">
              <a:prstTxWarp prst="textNoShape">
                <a:avLst/>
              </a:prstTxWarp>
            </a:bodyPr>
            <a:lstStyle/>
            <a:p>
              <a:pPr defTabSz="609402"/>
              <a:endParaRPr lang="zh-CN" altLang="en-US" sz="2399">
                <a:solidFill>
                  <a:prstClr val="black"/>
                </a:solidFill>
                <a:latin typeface="Calibri" panose="020F0502020204030204"/>
                <a:ea typeface="等线" panose="02010600030101010101" pitchFamily="2" charset="-122"/>
              </a:endParaRPr>
            </a:p>
          </p:txBody>
        </p:sp>
      </p:grpSp>
      <p:sp>
        <p:nvSpPr>
          <p:cNvPr id="11" name="PA_01 146">
            <a:extLst>
              <a:ext uri="{FF2B5EF4-FFF2-40B4-BE49-F238E27FC236}">
                <a16:creationId xmlns:a16="http://schemas.microsoft.com/office/drawing/2014/main" id="{2946F63D-A526-4A3C-8D86-8D782892C08F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5299571" y="1297790"/>
            <a:ext cx="926378" cy="872864"/>
          </a:xfrm>
          <a:prstGeom prst="rect">
            <a:avLst/>
          </a:prstGeom>
          <a:effectLst/>
        </p:spPr>
        <p:txBody>
          <a:bodyPr wrap="square" lIns="102422" tIns="51211" rIns="102422" bIns="51211">
            <a:spAutoFit/>
          </a:bodyPr>
          <a:lstStyle/>
          <a:p>
            <a:pPr algn="ctr" defTabSz="609402"/>
            <a:r>
              <a:rPr lang="en-US" altLang="zh-CN" sz="50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FKai-SB" pitchFamily="65" charset="-120"/>
                <a:ea typeface="DFKai-SB" pitchFamily="65" charset="-120"/>
              </a:rPr>
              <a:t>3</a:t>
            </a:r>
            <a:endParaRPr lang="zh-CN" altLang="en-US" sz="50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DFKai-SB" pitchFamily="65" charset="-120"/>
              <a:ea typeface="DFKai-SB" pitchFamily="65" charset="-12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162291" y="2560454"/>
            <a:ext cx="6923265" cy="99488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5865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</a:effectLst>
                <a:latin typeface="UTM Cooper Black" panose="02040603050506020204" pitchFamily="18" charset="0"/>
              </a:rPr>
              <a:t>TÌM HIỂU BÀI</a:t>
            </a:r>
          </a:p>
        </p:txBody>
      </p:sp>
      <p:pic>
        <p:nvPicPr>
          <p:cNvPr id="13" name="图片 24">
            <a:extLst>
              <a:ext uri="{FF2B5EF4-FFF2-40B4-BE49-F238E27FC236}">
                <a16:creationId xmlns:a16="http://schemas.microsoft.com/office/drawing/2014/main" id="{C9D39036-6D13-43F8-A429-A85B178AEEF8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80" t="21010" r="78645" b="52808"/>
          <a:stretch/>
        </p:blipFill>
        <p:spPr>
          <a:xfrm>
            <a:off x="10528756" y="188407"/>
            <a:ext cx="1008611" cy="1795549"/>
          </a:xfrm>
          <a:prstGeom prst="rect">
            <a:avLst/>
          </a:prstGeom>
        </p:spPr>
      </p:pic>
      <p:pic>
        <p:nvPicPr>
          <p:cNvPr id="15" name="图片 25">
            <a:extLst>
              <a:ext uri="{FF2B5EF4-FFF2-40B4-BE49-F238E27FC236}">
                <a16:creationId xmlns:a16="http://schemas.microsoft.com/office/drawing/2014/main" id="{BD0B1587-46D3-4F03-B95C-2CDECB03D0EE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175" t="62707" r="53729" b="4970"/>
          <a:stretch/>
        </p:blipFill>
        <p:spPr>
          <a:xfrm>
            <a:off x="6922115" y="3964904"/>
            <a:ext cx="2327565" cy="2216728"/>
          </a:xfrm>
          <a:prstGeom prst="rect">
            <a:avLst/>
          </a:prstGeom>
        </p:spPr>
      </p:pic>
      <p:pic>
        <p:nvPicPr>
          <p:cNvPr id="16" name="图片 4">
            <a:extLst>
              <a:ext uri="{FF2B5EF4-FFF2-40B4-BE49-F238E27FC236}">
                <a16:creationId xmlns:a16="http://schemas.microsoft.com/office/drawing/2014/main" id="{00CB8096-DC7E-4DAD-AB19-783603009BAC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516" y="104903"/>
            <a:ext cx="2203451" cy="1450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886723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"/>
          <p:cNvSpPr>
            <a:spLocks noChangeArrowheads="1"/>
          </p:cNvSpPr>
          <p:nvPr/>
        </p:nvSpPr>
        <p:spPr bwMode="auto">
          <a:xfrm>
            <a:off x="1747520" y="948766"/>
            <a:ext cx="8473440" cy="1415772"/>
          </a:xfrm>
          <a:prstGeom prst="rect">
            <a:avLst/>
          </a:prstGeom>
          <a:solidFill>
            <a:srgbClr val="FFC000">
              <a:lumMod val="20000"/>
              <a:lumOff val="80000"/>
            </a:srgbClr>
          </a:solidFill>
          <a:ln w="6350" cap="flat" cmpd="sng" algn="ctr">
            <a:solidFill>
              <a:srgbClr val="FFC000"/>
            </a:solidFill>
            <a:prstDash val="solid"/>
            <a:miter lim="800000"/>
          </a:ln>
          <a:effec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defTabSz="9144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Đọc </a:t>
            </a:r>
            <a:r>
              <a:rPr kumimoji="0" lang="en-US" sz="3200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1, </a:t>
            </a:r>
            <a:r>
              <a:rPr kumimoji="0" lang="en-US" sz="3200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trả</a:t>
            </a: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  <a:p>
            <a:pPr marL="0" marR="0" lvl="0" indent="0" algn="ctr" defTabSz="91440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</a:rPr>
              <a:t>Kéo co là </a:t>
            </a:r>
            <a:r>
              <a:rPr kumimoji="0" lang="en-US" sz="3600" b="1" i="0" u="none" strike="noStrike" kern="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</a:rPr>
              <a:t>một</a:t>
            </a:r>
            <a:r>
              <a:rPr kumimoji="0" lang="en-US" sz="3600" b="1" i="0" u="none" strike="noStrike" kern="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</a:rPr>
              <a:t> </a:t>
            </a:r>
            <a:r>
              <a:rPr kumimoji="0" lang="en-US" sz="3600" b="1" i="0" u="none" strike="noStrike" kern="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</a:rPr>
              <a:t>trò</a:t>
            </a:r>
            <a:r>
              <a:rPr kumimoji="0" lang="en-US" sz="3600" b="1" i="0" u="none" strike="noStrike" kern="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</a:rPr>
              <a:t> </a:t>
            </a:r>
            <a:r>
              <a:rPr kumimoji="0" lang="en-US" sz="3600" b="1" i="0" u="none" strike="noStrike" kern="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</a:rPr>
              <a:t>chơi</a:t>
            </a:r>
            <a:r>
              <a:rPr kumimoji="0" lang="en-US" sz="3600" b="1" i="0" u="none" strike="noStrike" kern="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</a:rPr>
              <a:t> </a:t>
            </a:r>
            <a:r>
              <a:rPr kumimoji="0" lang="en-US" sz="3600" b="1" i="0" u="none" strike="noStrike" kern="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</a:rPr>
              <a:t>thể</a:t>
            </a:r>
            <a:r>
              <a:rPr kumimoji="0" lang="en-US" sz="3600" b="1" i="0" u="none" strike="noStrike" kern="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</a:rPr>
              <a:t> </a:t>
            </a:r>
            <a:r>
              <a:rPr kumimoji="0" lang="en-US" sz="3600" b="1" i="0" u="none" strike="noStrike" kern="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</a:rPr>
              <a:t>hiện</a:t>
            </a:r>
            <a:r>
              <a:rPr kumimoji="0" lang="en-US" sz="3600" b="1" i="0" u="none" strike="noStrike" kern="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</a:rPr>
              <a:t> </a:t>
            </a:r>
            <a:r>
              <a:rPr kumimoji="0" lang="en-US" sz="3600" b="1" i="0" u="none" strike="noStrike" kern="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</a:rPr>
              <a:t>điều</a:t>
            </a:r>
            <a:r>
              <a:rPr kumimoji="0" lang="en-US" sz="3600" b="1" i="0" u="none" strike="noStrike" kern="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</a:rPr>
              <a:t> </a:t>
            </a:r>
            <a:r>
              <a:rPr kumimoji="0" lang="en-US" sz="3600" b="1" i="0" u="none" strike="noStrike" kern="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</a:rPr>
              <a:t>gì</a:t>
            </a:r>
            <a:r>
              <a:rPr kumimoji="0" lang="en-US" sz="3600" b="1" i="0" u="none" strike="noStrike" kern="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</a:rPr>
              <a:t>?</a:t>
            </a:r>
            <a:endParaRPr kumimoji="0" lang="en-US" sz="3600" b="0" i="0" u="none" strike="noStrike" kern="0" cap="none" spc="0" normalizeH="0" baseline="0" noProof="0" dirty="0">
              <a:ln>
                <a:noFill/>
              </a:ln>
              <a:solidFill>
                <a:srgbClr val="0000CC"/>
              </a:solidFill>
              <a:effectLst/>
              <a:uLnTx/>
              <a:uFillTx/>
              <a:latin typeface="Times New Roman" panose="02020603050405020304" pitchFamily="18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1931316" y="2930013"/>
            <a:ext cx="6268788" cy="737540"/>
          </a:xfrm>
          <a:prstGeom prst="round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en-US" sz="3600" b="1" kern="0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Tinh</a:t>
            </a:r>
            <a:r>
              <a:rPr lang="en-US" sz="3600" b="1" kern="0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sz="3600" b="1" kern="0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thần</a:t>
            </a:r>
            <a:r>
              <a:rPr lang="en-US" sz="3600" b="1" kern="0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sz="3600" b="1" kern="0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thượng</a:t>
            </a:r>
            <a:r>
              <a:rPr lang="en-US" sz="3600" b="1" kern="0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sz="3600" b="1" kern="0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võ</a:t>
            </a:r>
            <a:r>
              <a:rPr lang="en-US" sz="3600" b="1" kern="0" dirty="0">
                <a:solidFill>
                  <a:srgbClr val="0000CC"/>
                </a:solidFill>
                <a:latin typeface="Times New Roman" panose="02020603050405020304" pitchFamily="18" charset="0"/>
              </a:rPr>
              <a:t>.</a:t>
            </a:r>
            <a:endParaRPr kumimoji="0" lang="en-US" sz="36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</a:endParaRPr>
          </a:p>
        </p:txBody>
      </p:sp>
      <p:sp>
        <p:nvSpPr>
          <p:cNvPr id="5" name="Rectangle 1">
            <a:extLst>
              <a:ext uri="{FF2B5EF4-FFF2-40B4-BE49-F238E27FC236}">
                <a16:creationId xmlns:a16="http://schemas.microsoft.com/office/drawing/2014/main" id="{D2A0CFA8-256A-42AD-81CA-8371ACD879A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95120" y="4011515"/>
            <a:ext cx="8473440" cy="646331"/>
          </a:xfrm>
          <a:prstGeom prst="rect">
            <a:avLst/>
          </a:prstGeom>
          <a:solidFill>
            <a:srgbClr val="FFC000">
              <a:lumMod val="20000"/>
              <a:lumOff val="80000"/>
            </a:srgbClr>
          </a:solidFill>
          <a:ln w="6350" cap="flat" cmpd="sng" algn="ctr">
            <a:solidFill>
              <a:srgbClr val="FFC000"/>
            </a:solidFill>
            <a:prstDash val="solid"/>
            <a:miter lim="800000"/>
          </a:ln>
          <a:effec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lvl="0" algn="ctr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3600" b="1" kern="0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sz="3600" b="1" kern="0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Hiểu</a:t>
            </a:r>
            <a:r>
              <a:rPr lang="en-US" sz="3600" b="1" kern="0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sz="3600" b="1" kern="0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thế</a:t>
            </a:r>
            <a:r>
              <a:rPr lang="en-US" sz="3600" b="1" kern="0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sz="3600" b="1" kern="0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nào</a:t>
            </a:r>
            <a:r>
              <a:rPr lang="en-US" sz="3600" b="1" kern="0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sz="3600" b="1" kern="0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là</a:t>
            </a:r>
            <a:r>
              <a:rPr lang="en-US" sz="3600" b="1" kern="0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sz="3600" b="1" kern="0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thượng</a:t>
            </a:r>
            <a:r>
              <a:rPr lang="en-US" sz="3600" b="1" kern="0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sz="3600" b="1" kern="0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võ</a:t>
            </a:r>
            <a:r>
              <a:rPr kumimoji="0" lang="en-US" sz="3600" b="1" i="0" u="none" strike="noStrike" kern="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</a:rPr>
              <a:t>?</a:t>
            </a:r>
            <a:endParaRPr kumimoji="0" lang="en-US" sz="3600" b="0" i="0" u="none" strike="noStrike" kern="0" cap="none" spc="0" normalizeH="0" baseline="0" noProof="0" dirty="0">
              <a:ln>
                <a:noFill/>
              </a:ln>
              <a:solidFill>
                <a:srgbClr val="0000CC"/>
              </a:solidFill>
              <a:effectLst/>
              <a:uLnTx/>
              <a:uFillTx/>
              <a:latin typeface="Times New Roman" panose="02020603050405020304" pitchFamily="18" charset="0"/>
            </a:endParaRPr>
          </a:p>
        </p:txBody>
      </p:sp>
      <p:sp>
        <p:nvSpPr>
          <p:cNvPr id="6" name="Rounded Rectangle 15">
            <a:extLst>
              <a:ext uri="{FF2B5EF4-FFF2-40B4-BE49-F238E27FC236}">
                <a16:creationId xmlns:a16="http://schemas.microsoft.com/office/drawing/2014/main" id="{1CE8529F-2A40-4431-A85D-239505A8698B}"/>
              </a:ext>
            </a:extLst>
          </p:cNvPr>
          <p:cNvSpPr/>
          <p:nvPr/>
        </p:nvSpPr>
        <p:spPr>
          <a:xfrm>
            <a:off x="1747520" y="5171694"/>
            <a:ext cx="8321040" cy="737540"/>
          </a:xfrm>
          <a:prstGeom prst="round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>
              <a:defRPr/>
            </a:pPr>
            <a:endParaRPr kumimoji="0" lang="en-US" sz="40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</a:endParaRPr>
          </a:p>
        </p:txBody>
      </p:sp>
      <p:sp>
        <p:nvSpPr>
          <p:cNvPr id="7" name="Text Box 13">
            <a:hlinkClick r:id="rId2" action="ppaction://hlinksldjump"/>
            <a:extLst>
              <a:ext uri="{FF2B5EF4-FFF2-40B4-BE49-F238E27FC236}">
                <a16:creationId xmlns:a16="http://schemas.microsoft.com/office/drawing/2014/main" id="{958DFA95-DCB6-4983-BD71-4947720E848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23720" y="5248322"/>
            <a:ext cx="832104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vi-VN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ỏ ra có khí phách và lòng hào hiệp.</a:t>
            </a:r>
          </a:p>
        </p:txBody>
      </p:sp>
    </p:spTree>
    <p:extLst>
      <p:ext uri="{BB962C8B-B14F-4D97-AF65-F5344CB8AC3E}">
        <p14:creationId xmlns:p14="http://schemas.microsoft.com/office/powerpoint/2010/main" val="33925001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  <p:bldP spid="5" grpId="0" animBg="1"/>
      <p:bldP spid="6" grpId="0" animBg="1"/>
      <p:bldP spid="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383177" y="282340"/>
            <a:ext cx="10911840" cy="584775"/>
          </a:xfrm>
          <a:prstGeom prst="rect">
            <a:avLst/>
          </a:prstGeom>
          <a:solidFill>
            <a:srgbClr val="FFC000">
              <a:lumMod val="20000"/>
              <a:lumOff val="80000"/>
            </a:srgbClr>
          </a:solidFill>
          <a:ln w="6350" cap="flat" cmpd="sng" algn="ctr">
            <a:solidFill>
              <a:srgbClr val="FFC000"/>
            </a:solidFill>
            <a:prstDash val="solid"/>
            <a:miter lim="800000"/>
          </a:ln>
          <a:effec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1" i="1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Qua </a:t>
            </a:r>
            <a:r>
              <a:rPr kumimoji="0" lang="en-US" altLang="en-US" sz="3200" b="1" i="1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kumimoji="0" lang="en-US" altLang="en-US" sz="3200" b="1" i="1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200" b="1" i="1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kumimoji="0" lang="en-US" altLang="en-US" sz="3200" b="1" i="1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200" b="1" i="1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kumimoji="0" lang="en-US" altLang="en-US" sz="3200" b="1" i="1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200" b="1" i="1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kumimoji="0" lang="en-US" altLang="en-US" sz="3200" b="1" i="1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kumimoji="0" lang="en-US" altLang="en-US" sz="3200" b="1" i="1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kumimoji="0" lang="en-US" altLang="en-US" sz="3200" b="1" i="1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200" b="1" i="1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hiểu</a:t>
            </a:r>
            <a:r>
              <a:rPr kumimoji="0" lang="en-US" altLang="en-US" sz="3200" b="1" i="1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200" b="1" i="1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kumimoji="0" lang="en-US" altLang="en-US" sz="3200" b="1" i="1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200" b="1" i="1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kumimoji="0" lang="en-US" altLang="en-US" sz="3200" b="1" i="1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kéo co </a:t>
            </a:r>
            <a:r>
              <a:rPr kumimoji="0" lang="en-US" altLang="en-US" sz="3200" b="1" i="1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kumimoji="0" lang="en-US" altLang="en-US" sz="3200" b="1" i="1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200" b="1" i="1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kumimoji="0" lang="en-US" altLang="en-US" sz="3200" b="1" i="1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nào?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968576B3-F3F5-4830-B35B-81D392DB904A}"/>
              </a:ext>
            </a:extLst>
          </p:cNvPr>
          <p:cNvSpPr/>
          <p:nvPr/>
        </p:nvSpPr>
        <p:spPr>
          <a:xfrm>
            <a:off x="3722914" y="1178711"/>
            <a:ext cx="3439885" cy="43763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en-US" sz="3200" b="1" i="1" kern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kumimoji="0" lang="en-US" altLang="en-US" sz="3200" b="1" i="1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ách</a:t>
            </a:r>
            <a:r>
              <a:rPr kumimoji="0" lang="en-US" altLang="en-US" sz="3200" b="1" i="1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200" b="1" i="1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kumimoji="0" lang="en-US" altLang="en-US" sz="3200" b="1" i="1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200" b="1" i="1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kéo</a:t>
            </a:r>
            <a:r>
              <a:rPr kumimoji="0" lang="en-US" altLang="en-US" sz="3200" b="1" i="1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co</a:t>
            </a:r>
            <a:endParaRPr lang="en-US" sz="3200" dirty="0">
              <a:solidFill>
                <a:srgbClr val="FF0000"/>
              </a:solidFill>
            </a:endParaRPr>
          </a:p>
        </p:txBody>
      </p:sp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05913847-379C-42E9-BBC9-3681DACB72DB}"/>
              </a:ext>
            </a:extLst>
          </p:cNvPr>
          <p:cNvCxnSpPr>
            <a:cxnSpLocks/>
          </p:cNvCxnSpPr>
          <p:nvPr/>
        </p:nvCxnSpPr>
        <p:spPr>
          <a:xfrm flipH="1">
            <a:off x="1905000" y="1616349"/>
            <a:ext cx="1926771" cy="1025628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63D130E2-46FC-4C2D-AF01-0963BF86BEF5}"/>
              </a:ext>
            </a:extLst>
          </p:cNvPr>
          <p:cNvSpPr/>
          <p:nvPr/>
        </p:nvSpPr>
        <p:spPr>
          <a:xfrm>
            <a:off x="383177" y="2620205"/>
            <a:ext cx="2721428" cy="1152712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en-US" sz="28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altLang="en-US" sz="2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2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 </a:t>
            </a:r>
            <a:r>
              <a:rPr lang="en-US" altLang="en-US" sz="28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đội</a:t>
            </a:r>
            <a:endParaRPr lang="en-US" sz="2800" dirty="0"/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0B351EB6-3884-45A9-BFC7-EDFE80795009}"/>
              </a:ext>
            </a:extLst>
          </p:cNvPr>
          <p:cNvSpPr/>
          <p:nvPr/>
        </p:nvSpPr>
        <p:spPr>
          <a:xfrm>
            <a:off x="3827415" y="2618125"/>
            <a:ext cx="3230883" cy="1152712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en-US" sz="28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altLang="en-US" sz="2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kéo</a:t>
            </a:r>
            <a:r>
              <a:rPr lang="en-US" altLang="en-US" sz="2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đủ</a:t>
            </a:r>
            <a:r>
              <a:rPr lang="en-US" altLang="en-US" sz="2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 </a:t>
            </a:r>
            <a:r>
              <a:rPr lang="en-US" altLang="en-US" sz="28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keo</a:t>
            </a:r>
            <a:endParaRPr lang="en-US" sz="2800" dirty="0"/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E3CFC7EA-1A9B-4441-BE38-07B80CA16687}"/>
              </a:ext>
            </a:extLst>
          </p:cNvPr>
          <p:cNvSpPr/>
          <p:nvPr/>
        </p:nvSpPr>
        <p:spPr>
          <a:xfrm>
            <a:off x="7985761" y="2620205"/>
            <a:ext cx="3666307" cy="2147738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en-US" sz="28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Bên</a:t>
            </a:r>
            <a:r>
              <a:rPr lang="en-US" altLang="en-US" sz="2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altLang="en-US" sz="2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kéo</a:t>
            </a:r>
            <a:r>
              <a:rPr lang="en-US" altLang="en-US" sz="2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altLang="en-US" sz="2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đối</a:t>
            </a:r>
            <a:r>
              <a:rPr lang="en-US" altLang="en-US" sz="2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phương</a:t>
            </a:r>
            <a:r>
              <a:rPr lang="en-US" altLang="en-US" sz="2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ngã</a:t>
            </a:r>
            <a:r>
              <a:rPr lang="en-US" altLang="en-US" sz="2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altLang="en-US" sz="2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phía</a:t>
            </a:r>
            <a:r>
              <a:rPr lang="en-US" altLang="en-US" sz="2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lang="en-US" altLang="en-US" sz="2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altLang="en-US" sz="2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keo</a:t>
            </a:r>
            <a:r>
              <a:rPr lang="en-US" altLang="en-US" sz="2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r>
              <a:rPr lang="en-US" altLang="en-US" sz="2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sz="2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bên</a:t>
            </a:r>
            <a:r>
              <a:rPr lang="en-US" altLang="en-US" sz="2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ấy</a:t>
            </a:r>
            <a:r>
              <a:rPr lang="en-US" altLang="en-US" sz="2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thắng</a:t>
            </a:r>
            <a:r>
              <a:rPr lang="en-US" altLang="en-US" sz="2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800" dirty="0"/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B11490F2-F723-4A7D-92AB-2909D9C38704}"/>
              </a:ext>
            </a:extLst>
          </p:cNvPr>
          <p:cNvCxnSpPr>
            <a:cxnSpLocks/>
          </p:cNvCxnSpPr>
          <p:nvPr/>
        </p:nvCxnSpPr>
        <p:spPr>
          <a:xfrm>
            <a:off x="5431973" y="1616349"/>
            <a:ext cx="10883" cy="1024455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EB3AEA3B-66C1-4BB4-84DD-E4080BAFED64}"/>
              </a:ext>
            </a:extLst>
          </p:cNvPr>
          <p:cNvCxnSpPr>
            <a:cxnSpLocks/>
          </p:cNvCxnSpPr>
          <p:nvPr/>
        </p:nvCxnSpPr>
        <p:spPr>
          <a:xfrm>
            <a:off x="7162799" y="1595750"/>
            <a:ext cx="2220684" cy="1024455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Arrow: Right 14">
            <a:extLst>
              <a:ext uri="{FF2B5EF4-FFF2-40B4-BE49-F238E27FC236}">
                <a16:creationId xmlns:a16="http://schemas.microsoft.com/office/drawing/2014/main" id="{F5536FC6-2F72-4141-A86C-31D9922DCA05}"/>
              </a:ext>
            </a:extLst>
          </p:cNvPr>
          <p:cNvSpPr/>
          <p:nvPr/>
        </p:nvSpPr>
        <p:spPr>
          <a:xfrm>
            <a:off x="217714" y="5526007"/>
            <a:ext cx="794657" cy="28997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C7298584-00C6-45B0-9F4F-111980BE16C9}"/>
              </a:ext>
            </a:extLst>
          </p:cNvPr>
          <p:cNvSpPr txBox="1"/>
          <p:nvPr/>
        </p:nvSpPr>
        <p:spPr>
          <a:xfrm>
            <a:off x="1142999" y="5193942"/>
            <a:ext cx="1015201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Kéo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luật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đơn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giản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nhưng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chứa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đựng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nghĩa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giá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trị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đáng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quý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5123980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2" grpId="0" animBg="1"/>
      <p:bldP spid="7" grpId="0" animBg="1"/>
      <p:bldP spid="8" grpId="0" animBg="1"/>
      <p:bldP spid="9" grpId="0" animBg="1"/>
      <p:bldP spid="15" grpId="0" animBg="1"/>
      <p:bldP spid="1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943896" y="1332599"/>
            <a:ext cx="10014155" cy="884904"/>
          </a:xfrm>
          <a:prstGeom prst="roundRect">
            <a:avLst/>
          </a:prstGeom>
          <a:solidFill>
            <a:srgbClr val="FFC000">
              <a:lumMod val="20000"/>
              <a:lumOff val="80000"/>
            </a:srgbClr>
          </a:solidFill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Qua</a:t>
            </a:r>
            <a:r>
              <a:rPr kumimoji="0" lang="en-US" sz="3600" b="0" i="0" u="none" strike="noStrike" kern="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kumimoji="0" lang="en-US" sz="3600" b="0" i="0" u="none" strike="noStrike" kern="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1</a:t>
            </a:r>
            <a:r>
              <a: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kumimoji="0" lang="en-US" sz="3600" b="0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kumimoji="0" lang="en-US" sz="3600" b="0" i="0" u="none" strike="noStrike" kern="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giả</a:t>
            </a:r>
            <a:r>
              <a: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giới</a:t>
            </a:r>
            <a:r>
              <a: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thiệu</a:t>
            </a:r>
            <a:r>
              <a: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người </a:t>
            </a:r>
            <a:r>
              <a:rPr kumimoji="0" lang="en-US" sz="3600" b="0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943896" y="2993266"/>
            <a:ext cx="10014155" cy="1312607"/>
          </a:xfrm>
          <a:prstGeom prst="roundRect">
            <a:avLst/>
          </a:prstGeom>
          <a:solidFill>
            <a:srgbClr val="FFC000">
              <a:lumMod val="20000"/>
              <a:lumOff val="80000"/>
            </a:srgbClr>
          </a:solidFill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000" b="1" kern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Ý </a:t>
            </a:r>
            <a:r>
              <a:rPr lang="en-US" sz="4000" b="1" kern="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4000" b="1" kern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 : G</a:t>
            </a:r>
            <a:r>
              <a:rPr kumimoji="0" lang="en-US" sz="4000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iới</a:t>
            </a:r>
            <a:r>
              <a:rPr kumimoji="0" lang="en-US" sz="40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000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thiệu</a:t>
            </a:r>
            <a:r>
              <a:rPr kumimoji="0" lang="en-US" sz="40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000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kumimoji="0" lang="en-US" sz="40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000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kumimoji="0" lang="en-US" sz="40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kéo co</a:t>
            </a:r>
          </a:p>
        </p:txBody>
      </p:sp>
    </p:spTree>
    <p:extLst>
      <p:ext uri="{BB962C8B-B14F-4D97-AF65-F5344CB8AC3E}">
        <p14:creationId xmlns:p14="http://schemas.microsoft.com/office/powerpoint/2010/main" val="36901038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235061" y="91421"/>
            <a:ext cx="8052281" cy="954107"/>
          </a:xfrm>
          <a:prstGeom prst="rect">
            <a:avLst/>
          </a:prstGeom>
          <a:solidFill>
            <a:srgbClr val="FFC000">
              <a:lumMod val="20000"/>
              <a:lumOff val="80000"/>
            </a:srgbClr>
          </a:solidFill>
          <a:ln w="6350" cap="flat" cmpd="sng" algn="ctr">
            <a:solidFill>
              <a:srgbClr val="FFC000"/>
            </a:solidFill>
            <a:prstDash val="solid"/>
            <a:miter lim="800000"/>
          </a:ln>
          <a:effec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28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altLang="en-US" sz="2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thầm</a:t>
            </a:r>
            <a:r>
              <a:rPr lang="en-US" altLang="en-US" sz="2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altLang="en-US" sz="2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2, </a:t>
            </a:r>
            <a:r>
              <a:rPr lang="en-US" altLang="en-US" sz="28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trả</a:t>
            </a:r>
            <a:r>
              <a:rPr lang="en-US" altLang="en-US" sz="2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altLang="en-US" sz="2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:</a:t>
            </a:r>
          </a:p>
          <a:p>
            <a:pPr algn="ctr" eaLnBrk="1" hangingPunct="1"/>
            <a:r>
              <a:rPr lang="en-US" altLang="en-US" sz="28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altLang="en-US" sz="28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giới</a:t>
            </a:r>
            <a:r>
              <a:rPr lang="en-US" altLang="en-US" sz="28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thiệu</a:t>
            </a:r>
            <a:r>
              <a:rPr lang="en-US" altLang="en-US" sz="28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altLang="en-US" sz="28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altLang="en-US" sz="28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kéo co ở </a:t>
            </a:r>
            <a:r>
              <a:rPr lang="en-US" altLang="en-US" sz="28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làng</a:t>
            </a:r>
            <a:r>
              <a:rPr lang="en-US" altLang="en-US" sz="28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Hữu</a:t>
            </a:r>
            <a:r>
              <a:rPr lang="en-US" altLang="en-US" sz="28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Trấp</a:t>
            </a:r>
            <a:r>
              <a:rPr lang="en-US" altLang="en-US" sz="28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4" name="Text Box 9"/>
          <p:cNvSpPr txBox="1">
            <a:spLocks noChangeArrowheads="1"/>
          </p:cNvSpPr>
          <p:nvPr/>
        </p:nvSpPr>
        <p:spPr bwMode="auto">
          <a:xfrm>
            <a:off x="365887" y="5066311"/>
            <a:ext cx="10911840" cy="954107"/>
          </a:xfrm>
          <a:prstGeom prst="rect">
            <a:avLst/>
          </a:prstGeom>
          <a:solidFill>
            <a:srgbClr val="FDFEF9"/>
          </a:solidFill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>
              <a:spcBef>
                <a:spcPct val="50000"/>
              </a:spcBef>
              <a:defRPr/>
            </a:pP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Vui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ganh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đua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vui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hò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reo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khuyến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khích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xem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hội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800" dirty="0">
              <a:latin typeface="Times New Roman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01569E7-2FF1-483C-BE01-498D6AB7FBF5}"/>
              </a:ext>
            </a:extLst>
          </p:cNvPr>
          <p:cNvSpPr txBox="1"/>
          <p:nvPr/>
        </p:nvSpPr>
        <p:spPr>
          <a:xfrm>
            <a:off x="435428" y="1229868"/>
            <a:ext cx="11321144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dirty="0" err="1">
                <a:latin typeface="Times New Roman" pitchFamily="18" charset="0"/>
              </a:rPr>
              <a:t>Cuộc</a:t>
            </a:r>
            <a:r>
              <a:rPr lang="en-US" sz="2800" dirty="0">
                <a:latin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</a:rPr>
              <a:t>thi</a:t>
            </a:r>
            <a:r>
              <a:rPr lang="en-US" sz="2800" dirty="0">
                <a:latin typeface="Times New Roman" pitchFamily="18" charset="0"/>
              </a:rPr>
              <a:t> ở </a:t>
            </a:r>
            <a:r>
              <a:rPr lang="en-US" sz="2800" dirty="0" err="1">
                <a:latin typeface="Times New Roman" pitchFamily="18" charset="0"/>
              </a:rPr>
              <a:t>làng</a:t>
            </a:r>
            <a:r>
              <a:rPr lang="en-US" sz="2800" dirty="0">
                <a:latin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</a:rPr>
              <a:t>Hữu</a:t>
            </a:r>
            <a:r>
              <a:rPr lang="en-US" sz="2800" dirty="0">
                <a:latin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</a:rPr>
              <a:t>Trấp</a:t>
            </a:r>
            <a:r>
              <a:rPr lang="en-US" sz="2800" dirty="0">
                <a:latin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</a:rPr>
              <a:t>rất</a:t>
            </a:r>
            <a:r>
              <a:rPr lang="en-US" sz="2800" dirty="0">
                <a:latin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</a:rPr>
              <a:t>đặc</a:t>
            </a:r>
            <a:r>
              <a:rPr lang="en-US" sz="2800" dirty="0">
                <a:latin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</a:rPr>
              <a:t>biệt</a:t>
            </a:r>
            <a:r>
              <a:rPr lang="en-US" sz="2800" dirty="0">
                <a:latin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</a:rPr>
              <a:t>hơi</a:t>
            </a:r>
            <a:r>
              <a:rPr lang="en-US" sz="2800" dirty="0">
                <a:latin typeface="Times New Roman" pitchFamily="18" charset="0"/>
              </a:rPr>
              <a:t> so </a:t>
            </a:r>
            <a:r>
              <a:rPr lang="en-US" sz="2800" dirty="0" err="1">
                <a:latin typeface="Times New Roman" pitchFamily="18" charset="0"/>
              </a:rPr>
              <a:t>với</a:t>
            </a:r>
            <a:r>
              <a:rPr lang="en-US" sz="2800" dirty="0">
                <a:latin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</a:rPr>
              <a:t>cuộc</a:t>
            </a:r>
            <a:r>
              <a:rPr lang="en-US" sz="2800" dirty="0">
                <a:latin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</a:rPr>
              <a:t>thi</a:t>
            </a:r>
            <a:r>
              <a:rPr lang="en-US" sz="2800" dirty="0">
                <a:latin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</a:rPr>
              <a:t>thông</a:t>
            </a:r>
            <a:r>
              <a:rPr lang="en-US" sz="2800" dirty="0">
                <a:latin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</a:rPr>
              <a:t>thường</a:t>
            </a:r>
            <a:r>
              <a:rPr lang="en-US" sz="2800" dirty="0">
                <a:latin typeface="Times New Roman" pitchFamily="18" charset="0"/>
              </a:rPr>
              <a:t>. </a:t>
            </a:r>
            <a:endParaRPr lang="en-US" sz="28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6FDA6DC-B03B-4AE6-A973-E3DD8E47ECF6}"/>
              </a:ext>
            </a:extLst>
          </p:cNvPr>
          <p:cNvSpPr txBox="1"/>
          <p:nvPr/>
        </p:nvSpPr>
        <p:spPr>
          <a:xfrm>
            <a:off x="370114" y="1876407"/>
            <a:ext cx="11669486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dirty="0" err="1">
                <a:latin typeface="Times New Roman" pitchFamily="18" charset="0"/>
              </a:rPr>
              <a:t>Đó</a:t>
            </a:r>
            <a:r>
              <a:rPr lang="en-US" sz="2800" dirty="0">
                <a:latin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</a:rPr>
              <a:t>là</a:t>
            </a:r>
            <a:r>
              <a:rPr lang="en-US" sz="2800" dirty="0">
                <a:latin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</a:rPr>
              <a:t>cuộc</a:t>
            </a:r>
            <a:r>
              <a:rPr lang="en-US" sz="2800" dirty="0">
                <a:latin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</a:rPr>
              <a:t>thi</a:t>
            </a:r>
            <a:r>
              <a:rPr lang="en-US" sz="2800" dirty="0">
                <a:latin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</a:rPr>
              <a:t>kéo</a:t>
            </a:r>
            <a:r>
              <a:rPr lang="en-US" sz="2800" dirty="0">
                <a:latin typeface="Times New Roman" pitchFamily="18" charset="0"/>
              </a:rPr>
              <a:t> co </a:t>
            </a:r>
            <a:r>
              <a:rPr lang="en-US" sz="2800" dirty="0" err="1">
                <a:latin typeface="Times New Roman" pitchFamily="18" charset="0"/>
              </a:rPr>
              <a:t>giữa</a:t>
            </a:r>
            <a:r>
              <a:rPr lang="en-US" sz="2800" dirty="0">
                <a:latin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</a:rPr>
              <a:t>bên</a:t>
            </a:r>
            <a:r>
              <a:rPr lang="en-US" sz="2800" dirty="0">
                <a:latin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</a:rPr>
              <a:t>nam</a:t>
            </a:r>
            <a:r>
              <a:rPr lang="en-US" sz="2800" dirty="0">
                <a:latin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</a:rPr>
              <a:t>và</a:t>
            </a:r>
            <a:r>
              <a:rPr lang="en-US" sz="2800" dirty="0">
                <a:latin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</a:rPr>
              <a:t>bên</a:t>
            </a:r>
            <a:r>
              <a:rPr lang="en-US" sz="2800" dirty="0">
                <a:latin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</a:rPr>
              <a:t>nữ</a:t>
            </a:r>
            <a:r>
              <a:rPr lang="en-US" sz="2800" dirty="0">
                <a:latin typeface="Times New Roman" pitchFamily="18" charset="0"/>
              </a:rPr>
              <a:t>. Nam </a:t>
            </a:r>
            <a:r>
              <a:rPr lang="en-US" sz="2800" dirty="0" err="1">
                <a:latin typeface="Times New Roman" pitchFamily="18" charset="0"/>
              </a:rPr>
              <a:t>là</a:t>
            </a:r>
            <a:r>
              <a:rPr lang="en-US" sz="2800" dirty="0">
                <a:latin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</a:rPr>
              <a:t>phái</a:t>
            </a:r>
            <a:r>
              <a:rPr lang="en-US" sz="2800" dirty="0">
                <a:latin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</a:rPr>
              <a:t>mạnh</a:t>
            </a:r>
            <a:r>
              <a:rPr lang="en-US" sz="2800" dirty="0">
                <a:latin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</a:rPr>
              <a:t>thì</a:t>
            </a:r>
            <a:r>
              <a:rPr lang="en-US" sz="2800" dirty="0">
                <a:latin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</a:rPr>
              <a:t>phải</a:t>
            </a:r>
            <a:r>
              <a:rPr lang="en-US" sz="2800" dirty="0">
                <a:latin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</a:rPr>
              <a:t>khoẻ</a:t>
            </a:r>
            <a:r>
              <a:rPr lang="en-US" sz="2800" dirty="0">
                <a:latin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</a:rPr>
              <a:t>hơn</a:t>
            </a:r>
            <a:r>
              <a:rPr lang="en-US" sz="2800" dirty="0">
                <a:latin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</a:rPr>
              <a:t>nữ</a:t>
            </a:r>
            <a:r>
              <a:rPr lang="en-US" sz="2800" dirty="0">
                <a:latin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</a:rPr>
              <a:t>nhiều</a:t>
            </a:r>
            <a:r>
              <a:rPr lang="en-US" sz="2800" dirty="0">
                <a:latin typeface="Times New Roman" pitchFamily="18" charset="0"/>
              </a:rPr>
              <a:t>. </a:t>
            </a:r>
            <a:endParaRPr lang="en-US" sz="2800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73DA5600-21BC-43EF-BD69-77784F3C77E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334" t="48266" r="11472" b="5942"/>
          <a:stretch/>
        </p:blipFill>
        <p:spPr>
          <a:xfrm>
            <a:off x="4017984" y="2840006"/>
            <a:ext cx="1413988" cy="1206197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5E88CC09-3A24-472F-9CF5-AC755DD93A6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785" t="39206" r="27590" b="27461"/>
          <a:stretch/>
        </p:blipFill>
        <p:spPr>
          <a:xfrm>
            <a:off x="5242939" y="3580471"/>
            <a:ext cx="1496708" cy="1360644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0F3124B6-A7E0-418A-8F11-4E81EBAF28DC}"/>
              </a:ext>
            </a:extLst>
          </p:cNvPr>
          <p:cNvSpPr txBox="1"/>
          <p:nvPr/>
        </p:nvSpPr>
        <p:spPr>
          <a:xfrm>
            <a:off x="365887" y="3144287"/>
            <a:ext cx="60960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dirty="0" err="1">
                <a:latin typeface="Times New Roman" pitchFamily="18" charset="0"/>
              </a:rPr>
              <a:t>Có</a:t>
            </a:r>
            <a:r>
              <a:rPr lang="en-US" sz="2800" dirty="0">
                <a:latin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</a:rPr>
              <a:t>năm</a:t>
            </a:r>
            <a:r>
              <a:rPr lang="en-US" sz="2800" dirty="0">
                <a:latin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</a:rPr>
              <a:t>bên</a:t>
            </a:r>
            <a:r>
              <a:rPr lang="en-US" sz="2800" dirty="0">
                <a:latin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</a:rPr>
              <a:t>nam</a:t>
            </a:r>
            <a:r>
              <a:rPr lang="en-US" sz="2800" dirty="0">
                <a:latin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</a:rPr>
              <a:t>thắng</a:t>
            </a:r>
            <a:r>
              <a:rPr lang="en-US" sz="2800" dirty="0">
                <a:latin typeface="Times New Roman" pitchFamily="18" charset="0"/>
              </a:rPr>
              <a:t>.</a:t>
            </a:r>
            <a:endParaRPr lang="en-US" sz="2800" dirty="0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6B009D2D-48EF-42B6-8B0C-1F7035505CA4}"/>
              </a:ext>
            </a:extLst>
          </p:cNvPr>
          <p:cNvSpPr txBox="1"/>
          <p:nvPr/>
        </p:nvSpPr>
        <p:spPr>
          <a:xfrm>
            <a:off x="1334716" y="4096686"/>
            <a:ext cx="3706759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dirty="0" err="1">
                <a:latin typeface="Times New Roman" pitchFamily="18" charset="0"/>
              </a:rPr>
              <a:t>Có</a:t>
            </a:r>
            <a:r>
              <a:rPr lang="en-US" sz="2800" dirty="0">
                <a:latin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</a:rPr>
              <a:t>năm</a:t>
            </a:r>
            <a:r>
              <a:rPr lang="en-US" sz="2800" dirty="0">
                <a:latin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</a:rPr>
              <a:t>bên</a:t>
            </a:r>
            <a:r>
              <a:rPr lang="en-US" sz="2800" dirty="0">
                <a:latin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</a:rPr>
              <a:t>nữ</a:t>
            </a:r>
            <a:r>
              <a:rPr lang="en-US" sz="2800" dirty="0">
                <a:latin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</a:rPr>
              <a:t>thắng</a:t>
            </a:r>
            <a:r>
              <a:rPr lang="en-US" sz="2800" dirty="0">
                <a:latin typeface="Times New Roman" pitchFamily="18" charset="0"/>
              </a:rPr>
              <a:t>.</a:t>
            </a:r>
            <a:endParaRPr lang="en-US" sz="2800" dirty="0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90A05052-DBFB-4BF4-AAB6-F73F6594B2B9}"/>
              </a:ext>
            </a:extLst>
          </p:cNvPr>
          <p:cNvSpPr txBox="1"/>
          <p:nvPr/>
        </p:nvSpPr>
        <p:spPr>
          <a:xfrm>
            <a:off x="8258631" y="3171262"/>
            <a:ext cx="3019096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dirty="0" err="1">
                <a:latin typeface="Times New Roman" pitchFamily="18" charset="0"/>
              </a:rPr>
              <a:t>Nhưng</a:t>
            </a:r>
            <a:r>
              <a:rPr lang="en-US" sz="2800" dirty="0">
                <a:latin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</a:rPr>
              <a:t>dù</a:t>
            </a:r>
            <a:r>
              <a:rPr lang="en-US" sz="2800" dirty="0">
                <a:latin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</a:rPr>
              <a:t>bên</a:t>
            </a:r>
            <a:r>
              <a:rPr lang="en-US" sz="2800" dirty="0">
                <a:latin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</a:rPr>
              <a:t>nào</a:t>
            </a:r>
            <a:r>
              <a:rPr lang="en-US" sz="2800" dirty="0">
                <a:latin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</a:rPr>
              <a:t>thắng</a:t>
            </a:r>
            <a:r>
              <a:rPr lang="en-US" sz="2800" dirty="0">
                <a:latin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</a:rPr>
              <a:t>thì</a:t>
            </a:r>
            <a:r>
              <a:rPr lang="en-US" sz="2800" dirty="0">
                <a:latin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</a:rPr>
              <a:t>cuộc</a:t>
            </a:r>
            <a:r>
              <a:rPr lang="en-US" sz="2800" dirty="0">
                <a:latin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</a:rPr>
              <a:t>thi</a:t>
            </a:r>
            <a:r>
              <a:rPr lang="en-US" sz="2800" dirty="0">
                <a:latin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</a:rPr>
              <a:t>cũng</a:t>
            </a:r>
            <a:r>
              <a:rPr lang="en-US" sz="2800" dirty="0">
                <a:latin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</a:rPr>
              <a:t>rất</a:t>
            </a:r>
            <a:r>
              <a:rPr lang="en-US" sz="2800" dirty="0">
                <a:latin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</a:rPr>
              <a:t>là</a:t>
            </a:r>
            <a:r>
              <a:rPr lang="en-US" sz="2800" dirty="0">
                <a:latin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</a:rPr>
              <a:t>vui</a:t>
            </a:r>
            <a:r>
              <a:rPr lang="en-US" sz="2800" dirty="0">
                <a:latin typeface="Times New Roman" pitchFamily="18" charset="0"/>
              </a:rPr>
              <a:t>. </a:t>
            </a:r>
            <a:endParaRPr lang="en-US" sz="2800" dirty="0"/>
          </a:p>
        </p:txBody>
      </p:sp>
      <p:sp>
        <p:nvSpPr>
          <p:cNvPr id="23" name="Arrow: Right 22">
            <a:extLst>
              <a:ext uri="{FF2B5EF4-FFF2-40B4-BE49-F238E27FC236}">
                <a16:creationId xmlns:a16="http://schemas.microsoft.com/office/drawing/2014/main" id="{43A74CB6-703B-42FB-86E2-9203A22BC4CE}"/>
              </a:ext>
            </a:extLst>
          </p:cNvPr>
          <p:cNvSpPr/>
          <p:nvPr/>
        </p:nvSpPr>
        <p:spPr>
          <a:xfrm>
            <a:off x="7063711" y="3570371"/>
            <a:ext cx="870856" cy="28025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96495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6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9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4" grpId="0" animBg="1"/>
      <p:bldP spid="6" grpId="0"/>
      <p:bldP spid="7" grpId="0"/>
      <p:bldP spid="19" grpId="0"/>
      <p:bldP spid="20" grpId="0"/>
      <p:bldP spid="22" grpId="0"/>
      <p:bldP spid="23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688401" y="186984"/>
            <a:ext cx="10014155" cy="884904"/>
          </a:xfrm>
          <a:prstGeom prst="roundRect">
            <a:avLst/>
          </a:prstGeom>
          <a:solidFill>
            <a:srgbClr val="FFC000">
              <a:lumMod val="20000"/>
              <a:lumOff val="80000"/>
            </a:srgbClr>
          </a:solidFill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/>
            <a:r>
              <a:rPr lang="en-US" sz="3600" kern="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Đoạn 2, </a:t>
            </a:r>
            <a:r>
              <a:rPr lang="en-US" sz="3600" kern="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giới</a:t>
            </a:r>
            <a:r>
              <a:rPr lang="en-US" sz="3600" kern="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kern="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thiệu</a:t>
            </a:r>
            <a:r>
              <a:rPr lang="en-US" sz="3600" kern="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kern="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lang="en-US" sz="3600" kern="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kern="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3600" kern="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?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688401" y="1398470"/>
            <a:ext cx="10014155" cy="1312607"/>
          </a:xfrm>
          <a:prstGeom prst="roundRect">
            <a:avLst/>
          </a:prstGeom>
          <a:solidFill>
            <a:srgbClr val="FFC000">
              <a:lumMod val="20000"/>
              <a:lumOff val="80000"/>
            </a:srgbClr>
          </a:solidFill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lvl="0" algn="ctr">
              <a:defRPr/>
            </a:pPr>
            <a:r>
              <a:rPr lang="en-US" sz="3600" b="1" kern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Ý </a:t>
            </a:r>
            <a:r>
              <a:rPr lang="en-US" sz="3600" b="1" kern="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3600" b="1" kern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 : </a:t>
            </a:r>
            <a:r>
              <a:rPr lang="en-US" sz="3600" b="1" kern="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Giới</a:t>
            </a:r>
            <a:r>
              <a:rPr lang="en-US" sz="3600" b="1" kern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kern="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thiệu</a:t>
            </a:r>
            <a:r>
              <a:rPr lang="en-US" sz="3600" b="1" kern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kern="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3600" b="1" kern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kern="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3600" b="1" kern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kern="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3600" b="1" kern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kéo co ở </a:t>
            </a:r>
            <a:r>
              <a:rPr lang="en-US" sz="3600" b="1" kern="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làng</a:t>
            </a:r>
            <a:r>
              <a:rPr lang="en-US" sz="3600" b="1" kern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kern="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Hữu</a:t>
            </a:r>
            <a:r>
              <a:rPr lang="en-US" sz="3600" b="1" kern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Trấp</a:t>
            </a:r>
          </a:p>
        </p:txBody>
      </p:sp>
      <p:sp>
        <p:nvSpPr>
          <p:cNvPr id="2" name="Arrow: Right 1">
            <a:extLst>
              <a:ext uri="{FF2B5EF4-FFF2-40B4-BE49-F238E27FC236}">
                <a16:creationId xmlns:a16="http://schemas.microsoft.com/office/drawing/2014/main" id="{58AA5AE3-7C49-46E2-8D5A-F233AFC9B68C}"/>
              </a:ext>
            </a:extLst>
          </p:cNvPr>
          <p:cNvSpPr/>
          <p:nvPr/>
        </p:nvSpPr>
        <p:spPr>
          <a:xfrm>
            <a:off x="372396" y="3926542"/>
            <a:ext cx="1035424" cy="36307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B7ED7A3-185A-4290-8575-19F93100A768}"/>
              </a:ext>
            </a:extLst>
          </p:cNvPr>
          <p:cNvSpPr txBox="1"/>
          <p:nvPr/>
        </p:nvSpPr>
        <p:spPr>
          <a:xfrm>
            <a:off x="1643792" y="3266283"/>
            <a:ext cx="10014155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kéo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 ở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làng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Hữu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Trấp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luật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đặc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biệt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nhưng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vẫn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giữ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tinh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thần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thượng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võ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nghĩa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kéo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co,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vai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bình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đẳng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giữa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nam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nữ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khí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vui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tươi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rộn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ràng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9204708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 animBg="1"/>
      <p:bldP spid="2" grpId="0" animBg="1"/>
      <p:bldP spid="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456217" y="273131"/>
            <a:ext cx="10911840" cy="584775"/>
          </a:xfrm>
          <a:prstGeom prst="rect">
            <a:avLst/>
          </a:prstGeom>
          <a:solidFill>
            <a:srgbClr val="FFC000">
              <a:lumMod val="20000"/>
              <a:lumOff val="80000"/>
            </a:srgbClr>
          </a:solidFill>
          <a:ln w="6350" cap="flat" cmpd="sng" algn="ctr">
            <a:solidFill>
              <a:srgbClr val="FFC000"/>
            </a:solidFill>
            <a:prstDash val="solid"/>
            <a:miter lim="800000"/>
          </a:ln>
          <a:effec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32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 </a:t>
            </a:r>
            <a:r>
              <a:rPr lang="en-US" altLang="en-US" sz="32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altLang="en-US" sz="32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kéo co ở </a:t>
            </a:r>
            <a:r>
              <a:rPr lang="en-US" altLang="en-US" sz="32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làng</a:t>
            </a:r>
            <a:r>
              <a:rPr lang="en-US" altLang="en-US" sz="32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altLang="en-US" sz="32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Sơn</a:t>
            </a:r>
            <a:r>
              <a:rPr lang="en-US" altLang="en-US" sz="32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32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altLang="en-US" sz="32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đặc</a:t>
            </a:r>
            <a:r>
              <a:rPr lang="en-US" altLang="en-US" sz="32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biệt</a:t>
            </a:r>
            <a:r>
              <a:rPr lang="en-US" altLang="en-US" sz="32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4" name="Text Box 9"/>
          <p:cNvSpPr txBox="1">
            <a:spLocks noChangeArrowheads="1"/>
          </p:cNvSpPr>
          <p:nvPr/>
        </p:nvSpPr>
        <p:spPr bwMode="auto">
          <a:xfrm>
            <a:off x="456217" y="1159387"/>
            <a:ext cx="10911840" cy="584775"/>
          </a:xfrm>
          <a:prstGeom prst="rect">
            <a:avLst/>
          </a:prstGeom>
          <a:solidFill>
            <a:srgbClr val="FDFEF9"/>
          </a:solidFill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>
              <a:spcBef>
                <a:spcPct val="50000"/>
              </a:spcBef>
              <a:defRPr/>
            </a:pPr>
            <a:r>
              <a:rPr lang="en-US" sz="3200" dirty="0">
                <a:solidFill>
                  <a:prstClr val="black"/>
                </a:solidFill>
                <a:latin typeface="Times New Roman" pitchFamily="18" charset="0"/>
              </a:rPr>
              <a:t>     - </a:t>
            </a:r>
            <a:r>
              <a:rPr lang="en-US" sz="3200" b="1" dirty="0" err="1">
                <a:latin typeface="Times New Roman" pitchFamily="18" charset="0"/>
              </a:rPr>
              <a:t>Là</a:t>
            </a:r>
            <a:r>
              <a:rPr lang="en-US" sz="3200" b="1" dirty="0">
                <a:latin typeface="Times New Roman" pitchFamily="18" charset="0"/>
              </a:rPr>
              <a:t> cuộc </a:t>
            </a:r>
            <a:r>
              <a:rPr lang="en-US" sz="3200" b="1" dirty="0" err="1">
                <a:latin typeface="Times New Roman" pitchFamily="18" charset="0"/>
              </a:rPr>
              <a:t>thi</a:t>
            </a:r>
            <a:r>
              <a:rPr lang="en-US" sz="3200" b="1" dirty="0">
                <a:latin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</a:rPr>
              <a:t>giữa</a:t>
            </a:r>
            <a:r>
              <a:rPr lang="en-US" sz="3200" b="1" dirty="0">
                <a:latin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</a:rPr>
              <a:t>trai</a:t>
            </a:r>
            <a:r>
              <a:rPr lang="en-US" sz="3200" b="1" dirty="0">
                <a:latin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</a:rPr>
              <a:t>tráng</a:t>
            </a:r>
            <a:r>
              <a:rPr lang="en-US" sz="3200" b="1" dirty="0">
                <a:latin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</a:rPr>
              <a:t>hai</a:t>
            </a:r>
            <a:r>
              <a:rPr lang="en-US" sz="3200" b="1" dirty="0">
                <a:latin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</a:rPr>
              <a:t>giáp</a:t>
            </a:r>
            <a:r>
              <a:rPr lang="en-US" sz="3200" b="1" dirty="0">
                <a:latin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</a:rPr>
              <a:t>trong</a:t>
            </a:r>
            <a:r>
              <a:rPr lang="en-US" sz="3200" b="1" dirty="0">
                <a:latin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</a:rPr>
              <a:t>làng</a:t>
            </a:r>
            <a:r>
              <a:rPr lang="en-US" sz="3200" b="1" dirty="0">
                <a:latin typeface="Times New Roman" pitchFamily="18" charset="0"/>
              </a:rPr>
              <a:t>. 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984809" y="4444448"/>
            <a:ext cx="8737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hiểu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: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Giáp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nghĩa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là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?  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456217" y="5363333"/>
            <a:ext cx="10028576" cy="67056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Giáp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Đơn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dân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cư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dưới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cấp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thôn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xưa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AF3D67E-0849-441C-8579-AD62135ACE4A}"/>
              </a:ext>
            </a:extLst>
          </p:cNvPr>
          <p:cNvSpPr txBox="1"/>
          <p:nvPr/>
        </p:nvSpPr>
        <p:spPr>
          <a:xfrm>
            <a:off x="917761" y="2072895"/>
            <a:ext cx="8871697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1" dirty="0">
                <a:latin typeface="Times New Roman" pitchFamily="18" charset="0"/>
              </a:rPr>
              <a:t>- </a:t>
            </a:r>
            <a:r>
              <a:rPr lang="en-US" sz="3200" b="1" dirty="0" err="1">
                <a:latin typeface="Times New Roman" pitchFamily="18" charset="0"/>
              </a:rPr>
              <a:t>Số</a:t>
            </a:r>
            <a:r>
              <a:rPr lang="en-US" sz="3200" b="1" dirty="0">
                <a:latin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</a:rPr>
              <a:t>lượng</a:t>
            </a:r>
            <a:r>
              <a:rPr lang="en-US" sz="3200" b="1" dirty="0">
                <a:latin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</a:rPr>
              <a:t>người</a:t>
            </a:r>
            <a:r>
              <a:rPr lang="en-US" sz="3200" b="1" dirty="0">
                <a:latin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</a:rPr>
              <a:t>mỗi</a:t>
            </a:r>
            <a:r>
              <a:rPr lang="en-US" sz="3200" b="1" dirty="0">
                <a:latin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</a:rPr>
              <a:t>bên</a:t>
            </a:r>
            <a:r>
              <a:rPr lang="en-US" sz="3200" b="1" dirty="0">
                <a:latin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</a:rPr>
              <a:t>không</a:t>
            </a:r>
            <a:r>
              <a:rPr lang="en-US" sz="3200" b="1" dirty="0">
                <a:latin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</a:rPr>
              <a:t>hạn</a:t>
            </a:r>
            <a:r>
              <a:rPr lang="en-US" sz="3200" b="1" dirty="0">
                <a:latin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</a:rPr>
              <a:t>chế</a:t>
            </a:r>
            <a:r>
              <a:rPr lang="en-US" sz="3200" b="1" dirty="0">
                <a:latin typeface="Times New Roman" pitchFamily="18" charset="0"/>
              </a:rPr>
              <a:t> </a:t>
            </a:r>
            <a:endParaRPr lang="en-US" sz="3200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1AC50D8-ED5D-4AB4-9712-3A51908E776F}"/>
              </a:ext>
            </a:extLst>
          </p:cNvPr>
          <p:cNvSpPr txBox="1"/>
          <p:nvPr/>
        </p:nvSpPr>
        <p:spPr>
          <a:xfrm>
            <a:off x="917761" y="2929438"/>
            <a:ext cx="10450296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giáp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thua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keo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đầu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tới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keo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thứ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đàn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ông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giáp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kéo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đông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hơn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chuyển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bại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thắng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en-US" sz="3200" b="1" dirty="0">
                <a:latin typeface="Times New Roman" pitchFamily="18" charset="0"/>
              </a:rPr>
              <a:t> 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5197821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5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4" grpId="0" animBg="1"/>
      <p:bldP spid="2" grpId="0"/>
      <p:bldP spid="7" grpId="0" animBg="1"/>
      <p:bldP spid="8" grpId="0"/>
      <p:bldP spid="9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836319" y="566117"/>
            <a:ext cx="10014155" cy="884904"/>
          </a:xfrm>
          <a:prstGeom prst="roundRect">
            <a:avLst/>
          </a:prstGeom>
          <a:solidFill>
            <a:srgbClr val="FFC000">
              <a:lumMod val="20000"/>
              <a:lumOff val="80000"/>
            </a:srgbClr>
          </a:solidFill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/>
            <a:r>
              <a:rPr lang="en-US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Đoạn 3 </a:t>
            </a:r>
            <a:r>
              <a:rPr lang="en-US" sz="3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biết </a:t>
            </a:r>
            <a:r>
              <a:rPr lang="en-US" sz="3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lang="en-US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930449" y="2116393"/>
            <a:ext cx="10014155" cy="1312607"/>
          </a:xfrm>
          <a:prstGeom prst="roundRect">
            <a:avLst/>
          </a:prstGeom>
          <a:solidFill>
            <a:srgbClr val="FFC000">
              <a:lumMod val="20000"/>
              <a:lumOff val="80000"/>
            </a:srgbClr>
          </a:solidFill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/>
            <a:r>
              <a:rPr lang="en-US" sz="3600" b="1" kern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Ý </a:t>
            </a:r>
            <a:r>
              <a:rPr lang="en-US" sz="3600" b="1" kern="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3600" b="1" kern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 : 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kéo co ở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làng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Sơn</a:t>
            </a:r>
            <a:endParaRPr lang="en-US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Arrow: Right 4">
            <a:extLst>
              <a:ext uri="{FF2B5EF4-FFF2-40B4-BE49-F238E27FC236}">
                <a16:creationId xmlns:a16="http://schemas.microsoft.com/office/drawing/2014/main" id="{F3D85C25-279D-4497-AEB1-63FE98CAE654}"/>
              </a:ext>
            </a:extLst>
          </p:cNvPr>
          <p:cNvSpPr/>
          <p:nvPr/>
        </p:nvSpPr>
        <p:spPr>
          <a:xfrm>
            <a:off x="103454" y="4303059"/>
            <a:ext cx="1035424" cy="36307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D61EF2C-3281-42B0-8785-31D58C389605}"/>
              </a:ext>
            </a:extLst>
          </p:cNvPr>
          <p:cNvSpPr txBox="1"/>
          <p:nvPr/>
        </p:nvSpPr>
        <p:spPr>
          <a:xfrm>
            <a:off x="1294167" y="4094372"/>
            <a:ext cx="10014155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kéo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 ở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làng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Sơn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luật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rất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thú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cao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tinh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thần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đoàn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cộng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dân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8118466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 animBg="1"/>
      <p:bldP spid="5" grpId="0" animBg="1"/>
      <p:bldP spid="6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743795461"/>
              </p:ext>
            </p:extLst>
          </p:nvPr>
        </p:nvGraphicFramePr>
        <p:xfrm>
          <a:off x="518160" y="1116192"/>
          <a:ext cx="11206480" cy="504981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2387600" y="489586"/>
            <a:ext cx="8920480" cy="630942"/>
          </a:xfrm>
          <a:prstGeom prst="rect">
            <a:avLst/>
          </a:prstGeom>
          <a:solidFill>
            <a:srgbClr val="FDFEF9"/>
          </a:solidFill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35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Vì </a:t>
            </a:r>
            <a:r>
              <a:rPr lang="en-US" altLang="en-US" sz="35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sao</a:t>
            </a:r>
            <a:r>
              <a:rPr lang="en-US" altLang="en-US" sz="35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5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lang="en-US" altLang="en-US" sz="35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5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altLang="en-US" sz="35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kéo co </a:t>
            </a:r>
            <a:r>
              <a:rPr lang="en-US" altLang="en-US" sz="35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bao</a:t>
            </a:r>
            <a:r>
              <a:rPr lang="en-US" altLang="en-US" sz="35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5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altLang="en-US" sz="35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5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cũng</a:t>
            </a:r>
            <a:r>
              <a:rPr lang="en-US" altLang="en-US" sz="35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5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vui</a:t>
            </a:r>
            <a:r>
              <a:rPr lang="en-US" altLang="en-US" sz="35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2706061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AsOne/>
      </p:bldGraphic>
      <p:bldP spid="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图片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001" y="3742735"/>
            <a:ext cx="1601787" cy="24193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4" name="图片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8489" y="5672140"/>
            <a:ext cx="844551" cy="617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5" name="图片 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17867" y="3826107"/>
            <a:ext cx="1411288" cy="241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6" name="图片 7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1" y="5032607"/>
            <a:ext cx="539751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7" name="图片 8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12137" y="6373813"/>
            <a:ext cx="730251" cy="484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9" name="文本框 10"/>
          <p:cNvSpPr txBox="1">
            <a:spLocks noChangeArrowheads="1"/>
          </p:cNvSpPr>
          <p:nvPr/>
        </p:nvSpPr>
        <p:spPr bwMode="auto">
          <a:xfrm>
            <a:off x="2882200" y="2460564"/>
            <a:ext cx="6060188" cy="1169551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algn="ctr" defTabSz="121917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 sz="7000" b="1" dirty="0">
                <a:solidFill>
                  <a:srgbClr val="00B050"/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KHỞI ĐỘNG </a:t>
            </a:r>
            <a:endParaRPr lang="zh-CN" altLang="en-US" sz="7000" b="1" dirty="0">
              <a:solidFill>
                <a:srgbClr val="00B050"/>
              </a:solidFill>
              <a:latin typeface="Times New Roman" panose="02020603050405020304" pitchFamily="18" charset="0"/>
              <a:ea typeface="微软雅黑" pitchFamily="34" charset="-122"/>
              <a:cs typeface="Times New Roman" panose="02020603050405020304" pitchFamily="18" charset="0"/>
            </a:endParaRPr>
          </a:p>
        </p:txBody>
      </p:sp>
      <p:pic>
        <p:nvPicPr>
          <p:cNvPr id="5131" name="图片 2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33920" y="1631026"/>
            <a:ext cx="660400" cy="595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32" name="图片 11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31239" y="1965554"/>
            <a:ext cx="1235075" cy="7175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4" name="PA_01 134">
            <a:extLst>
              <a:ext uri="{FF2B5EF4-FFF2-40B4-BE49-F238E27FC236}">
                <a16:creationId xmlns:a16="http://schemas.microsoft.com/office/drawing/2014/main" id="{91CE9CFB-00B5-4ED5-9355-BB846DD33E21}"/>
              </a:ext>
            </a:extLst>
          </p:cNvPr>
          <p:cNvGrpSpPr/>
          <p:nvPr>
            <p:custDataLst>
              <p:tags r:id="rId1"/>
            </p:custDataLst>
          </p:nvPr>
        </p:nvGrpSpPr>
        <p:grpSpPr>
          <a:xfrm>
            <a:off x="5015951" y="961256"/>
            <a:ext cx="1343735" cy="1339541"/>
            <a:chOff x="3768359" y="1725446"/>
            <a:chExt cx="1930605" cy="1930605"/>
          </a:xfrm>
          <a:solidFill>
            <a:srgbClr val="F1CD41"/>
          </a:solidFill>
        </p:grpSpPr>
        <p:sp>
          <p:nvSpPr>
            <p:cNvPr id="15" name="Oval 5">
              <a:extLst>
                <a:ext uri="{FF2B5EF4-FFF2-40B4-BE49-F238E27FC236}">
                  <a16:creationId xmlns:a16="http://schemas.microsoft.com/office/drawing/2014/main" id="{D79B486C-B7BF-4FE3-850C-5BF56795B30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68359" y="1725446"/>
              <a:ext cx="1930605" cy="1930605"/>
            </a:xfrm>
            <a:prstGeom prst="ellipse">
              <a:avLst/>
            </a:prstGeom>
            <a:grpFill/>
            <a:ln w="22225">
              <a:solidFill>
                <a:schemeClr val="bg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402"/>
              <a:endParaRPr lang="zh-CN" altLang="en-US" sz="2399">
                <a:solidFill>
                  <a:prstClr val="white"/>
                </a:solidFill>
                <a:ea typeface="等线" panose="02010600030101010101" pitchFamily="2" charset="-122"/>
              </a:endParaRPr>
            </a:p>
          </p:txBody>
        </p:sp>
        <p:sp>
          <p:nvSpPr>
            <p:cNvPr id="16" name="Oval 5">
              <a:extLst>
                <a:ext uri="{FF2B5EF4-FFF2-40B4-BE49-F238E27FC236}">
                  <a16:creationId xmlns:a16="http://schemas.microsoft.com/office/drawing/2014/main" id="{3FD804CC-80B0-430D-A456-FE693CD5FED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23758" y="1780845"/>
              <a:ext cx="1819806" cy="1819807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vert="horz" wrap="square" lIns="121854" tIns="60927" rIns="121854" bIns="60927" numCol="1" anchor="t" anchorCtr="0" compatLnSpc="1">
              <a:prstTxWarp prst="textNoShape">
                <a:avLst/>
              </a:prstTxWarp>
            </a:bodyPr>
            <a:lstStyle/>
            <a:p>
              <a:pPr defTabSz="609402"/>
              <a:endParaRPr lang="zh-CN" altLang="en-US" sz="2399">
                <a:solidFill>
                  <a:prstClr val="black"/>
                </a:solidFill>
                <a:ea typeface="等线" panose="02010600030101010101" pitchFamily="2" charset="-122"/>
              </a:endParaRPr>
            </a:p>
          </p:txBody>
        </p:sp>
      </p:grpSp>
      <p:sp>
        <p:nvSpPr>
          <p:cNvPr id="17" name="PA_01 146">
            <a:extLst>
              <a:ext uri="{FF2B5EF4-FFF2-40B4-BE49-F238E27FC236}">
                <a16:creationId xmlns:a16="http://schemas.microsoft.com/office/drawing/2014/main" id="{D5288EC8-E9BB-45ED-B6C2-B7AA8CF05E1A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5207722" y="1214834"/>
            <a:ext cx="926378" cy="872864"/>
          </a:xfrm>
          <a:prstGeom prst="rect">
            <a:avLst/>
          </a:prstGeom>
          <a:solidFill>
            <a:srgbClr val="F1CD41"/>
          </a:solidFill>
          <a:effectLst/>
        </p:spPr>
        <p:txBody>
          <a:bodyPr wrap="square" lIns="102422" tIns="51211" rIns="102422" bIns="51211">
            <a:spAutoFit/>
          </a:bodyPr>
          <a:lstStyle/>
          <a:p>
            <a:pPr algn="ctr" defTabSz="609402"/>
            <a:r>
              <a:rPr lang="en-US" altLang="zh-CN" sz="50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FKai-SB" pitchFamily="65" charset="-120"/>
                <a:ea typeface="DFKai-SB" pitchFamily="65" charset="-120"/>
              </a:rPr>
              <a:t>1</a:t>
            </a:r>
            <a:endParaRPr lang="zh-CN" altLang="en-US" sz="50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DFKai-SB" pitchFamily="65" charset="-120"/>
              <a:ea typeface="DFKai-SB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024415848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700"/>
                            </p:stCondLst>
                            <p:childTnLst>
                              <p:par>
                                <p:cTn id="1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200"/>
                            </p:stCondLst>
                            <p:childTnLst>
                              <p:par>
                                <p:cTn id="1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2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9" grpId="0" animBg="1"/>
      <p:bldP spid="17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731520" y="1076996"/>
            <a:ext cx="10911840" cy="646331"/>
          </a:xfrm>
          <a:prstGeom prst="rect">
            <a:avLst/>
          </a:prstGeom>
          <a:solidFill>
            <a:srgbClr val="FFC000">
              <a:lumMod val="20000"/>
              <a:lumOff val="80000"/>
            </a:srgbClr>
          </a:solidFill>
          <a:ln w="6350" cap="flat" cmpd="sng" algn="ctr">
            <a:solidFill>
              <a:srgbClr val="FFC000"/>
            </a:solidFill>
            <a:prstDash val="solid"/>
            <a:miter lim="800000"/>
          </a:ln>
          <a:effec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defRPr/>
            </a:pPr>
            <a:r>
              <a:rPr lang="vi-VN" sz="36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Ngoài kéo co em còn biết trò chơi dân gian nào khác?</a:t>
            </a:r>
            <a:endParaRPr lang="en-US" sz="3600" b="1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 Box 9"/>
          <p:cNvSpPr txBox="1">
            <a:spLocks noChangeArrowheads="1"/>
          </p:cNvSpPr>
          <p:nvPr/>
        </p:nvSpPr>
        <p:spPr bwMode="auto">
          <a:xfrm>
            <a:off x="619760" y="2356811"/>
            <a:ext cx="10911840" cy="2031325"/>
          </a:xfrm>
          <a:prstGeom prst="rect">
            <a:avLst/>
          </a:prstGeom>
          <a:solidFill>
            <a:srgbClr val="FDFEF9"/>
          </a:solidFill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en-US" sz="3600" dirty="0">
                <a:solidFill>
                  <a:prstClr val="black"/>
                </a:solidFill>
                <a:latin typeface="Times New Roman" pitchFamily="18" charset="0"/>
              </a:rPr>
              <a:t>     </a:t>
            </a:r>
            <a:r>
              <a:rPr lang="en-US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Nhảy </a:t>
            </a:r>
            <a:r>
              <a:rPr lang="en-US" sz="3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dây</a:t>
            </a:r>
            <a:r>
              <a:rPr lang="en-US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bịt</a:t>
            </a:r>
            <a:r>
              <a:rPr lang="en-US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mắt</a:t>
            </a:r>
            <a:r>
              <a:rPr lang="en-US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bắt</a:t>
            </a:r>
            <a:r>
              <a:rPr lang="en-US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dê</a:t>
            </a:r>
            <a:r>
              <a:rPr lang="en-US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đấu</a:t>
            </a:r>
            <a:r>
              <a:rPr lang="en-US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 </a:t>
            </a:r>
            <a:r>
              <a:rPr lang="en-US" sz="3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thả</a:t>
            </a:r>
            <a:r>
              <a:rPr lang="en-US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diều</a:t>
            </a:r>
            <a:r>
              <a:rPr lang="en-US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múa</a:t>
            </a:r>
            <a:r>
              <a:rPr lang="en-US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lân</a:t>
            </a:r>
            <a:r>
              <a:rPr lang="en-US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đu</a:t>
            </a:r>
            <a:r>
              <a:rPr lang="en-US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,….</a:t>
            </a:r>
          </a:p>
          <a:p>
            <a:pPr algn="just" eaLnBrk="1" hangingPunct="1">
              <a:spcBef>
                <a:spcPct val="50000"/>
              </a:spcBef>
              <a:defRPr/>
            </a:pPr>
            <a:endParaRPr lang="en-US" sz="36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472915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4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19084" y="3732437"/>
            <a:ext cx="6344036" cy="3125563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732437"/>
            <a:ext cx="6000019" cy="3125563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6000019" cy="371752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0018" y="-1"/>
            <a:ext cx="6191981" cy="3732438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05D0743E-BC76-4B58-8DC5-8A7CD8DC8930}"/>
              </a:ext>
            </a:extLst>
          </p:cNvPr>
          <p:cNvSpPr txBox="1"/>
          <p:nvPr/>
        </p:nvSpPr>
        <p:spPr>
          <a:xfrm>
            <a:off x="7414701" y="3255863"/>
            <a:ext cx="299883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Bịt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mắt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bắt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dê</a:t>
            </a:r>
            <a:endParaRPr lang="en-US" sz="2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768327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4000"/>
                            </p:stCondLst>
                            <p:childTnLst>
                              <p:par>
                                <p:cTn id="18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6000"/>
                            </p:stCondLst>
                            <p:childTnLst>
                              <p:par>
                                <p:cTn id="24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ontent Placeholder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-71120" y="-103043"/>
            <a:ext cx="5974080" cy="3571239"/>
          </a:xfrm>
          <a:prstGeom prst="rect">
            <a:avLst/>
          </a:prstGeom>
        </p:spPr>
      </p:pic>
      <p:pic>
        <p:nvPicPr>
          <p:cNvPr id="3" name="Picture 4" descr="images (19)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74080" y="0"/>
            <a:ext cx="6217920" cy="3571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2" descr="thadieu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468197"/>
            <a:ext cx="5902960" cy="33898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Dua thuyeÌ€n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02960" y="3468196"/>
            <a:ext cx="6289040" cy="33898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13408AD5-DCC5-4EB2-85F0-47AF4DC92A1A}"/>
              </a:ext>
            </a:extLst>
          </p:cNvPr>
          <p:cNvSpPr txBox="1"/>
          <p:nvPr/>
        </p:nvSpPr>
        <p:spPr>
          <a:xfrm>
            <a:off x="1013901" y="2967335"/>
            <a:ext cx="299883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chuyền</a:t>
            </a:r>
            <a:endParaRPr lang="en-US" sz="2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FCC1993-24E8-4661-9FC9-A508E497B7D1}"/>
              </a:ext>
            </a:extLst>
          </p:cNvPr>
          <p:cNvSpPr txBox="1"/>
          <p:nvPr/>
        </p:nvSpPr>
        <p:spPr>
          <a:xfrm>
            <a:off x="7163979" y="6222518"/>
            <a:ext cx="299883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Đua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thuyền</a:t>
            </a:r>
            <a:endParaRPr lang="en-US" sz="2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96A213C-D765-453C-A3AE-8BC32D113583}"/>
              </a:ext>
            </a:extLst>
          </p:cNvPr>
          <p:cNvSpPr txBox="1"/>
          <p:nvPr/>
        </p:nvSpPr>
        <p:spPr>
          <a:xfrm>
            <a:off x="738598" y="6268545"/>
            <a:ext cx="299883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Thả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diều</a:t>
            </a:r>
            <a:endParaRPr lang="en-US" sz="2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E4F3C64-7B91-4ED7-93D5-524FFC46BC40}"/>
              </a:ext>
            </a:extLst>
          </p:cNvPr>
          <p:cNvSpPr txBox="1"/>
          <p:nvPr/>
        </p:nvSpPr>
        <p:spPr>
          <a:xfrm>
            <a:off x="7088860" y="3041302"/>
            <a:ext cx="299883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Nhảy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bao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bố</a:t>
            </a:r>
            <a:endParaRPr lang="en-US" sz="2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118879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4000"/>
                            </p:stCondLst>
                            <p:childTnLst>
                              <p:par>
                                <p:cTn id="16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8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MuÌa saÌ£p">
            <a:extLst>
              <a:ext uri="{FF2B5EF4-FFF2-40B4-BE49-F238E27FC236}">
                <a16:creationId xmlns:a16="http://schemas.microsoft.com/office/drawing/2014/main" id="{FD47999A-67F4-48A8-8C94-714DC82A7F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3458" y="622301"/>
            <a:ext cx="2819400" cy="234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4" descr="3621">
            <a:extLst>
              <a:ext uri="{FF2B5EF4-FFF2-40B4-BE49-F238E27FC236}">
                <a16:creationId xmlns:a16="http://schemas.microsoft.com/office/drawing/2014/main" id="{7E96E64A-C250-40A3-8EBB-EA6D2865F6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80326" y="609600"/>
            <a:ext cx="3048000" cy="243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5" descr="tro%20choi%20dan%20gian">
            <a:extLst>
              <a:ext uri="{FF2B5EF4-FFF2-40B4-BE49-F238E27FC236}">
                <a16:creationId xmlns:a16="http://schemas.microsoft.com/office/drawing/2014/main" id="{4DDCA2BC-1833-44F3-914C-C819BEA631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4711" y="3825393"/>
            <a:ext cx="2975883" cy="22815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2" descr="C:\Users\HP\Pictures\Saved Pictures\Nhảy-dây-chun-500x250.jpg">
            <a:extLst>
              <a:ext uri="{FF2B5EF4-FFF2-40B4-BE49-F238E27FC236}">
                <a16:creationId xmlns:a16="http://schemas.microsoft.com/office/drawing/2014/main" id="{D67EEC74-8C87-40FA-B7DC-F1D73A6EAA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62770" y="3799988"/>
            <a:ext cx="2918621" cy="22381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98A89B99-D6A1-4079-947A-E448D7274D7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0" y="2971801"/>
            <a:ext cx="161294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Nhảy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sạp</a:t>
            </a:r>
            <a:endParaRPr lang="en-US" alt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1B3830F5-230D-4876-A29E-98A4996C070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53000" y="2971801"/>
            <a:ext cx="139333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Đấu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endParaRPr lang="en-US" alt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3AD6A86F-F07A-44D7-A1C6-C77FF02F769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181976" y="2971801"/>
            <a:ext cx="180022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 cà kheo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50ADC3AD-DC96-4538-9F2D-E534F4EF6F5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07691" y="5974089"/>
            <a:ext cx="137249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Chọi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gà</a:t>
            </a:r>
            <a:endParaRPr lang="en-US" alt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570A80CF-635B-4F2C-8D4E-14EEAA4D246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65414" y="6079865"/>
            <a:ext cx="151447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Đánh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đu</a:t>
            </a:r>
            <a:endParaRPr lang="en-US" alt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06BF1BCF-C7EB-41C6-8633-46CA479EA77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79874" y="5973434"/>
            <a:ext cx="1652588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Nhảy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dây</a:t>
            </a:r>
            <a:endParaRPr lang="en-US" alt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4C29F82A-FC75-4C46-88FE-CD5CC4B1E2F9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505277" y="652105"/>
            <a:ext cx="2952846" cy="2349500"/>
          </a:xfrm>
          <a:prstGeom prst="rect">
            <a:avLst/>
          </a:prstGeom>
        </p:spPr>
      </p:pic>
      <p:pic>
        <p:nvPicPr>
          <p:cNvPr id="20" name="Picture 19" descr="KS2%20(1)[1]">
            <a:extLst>
              <a:ext uri="{FF2B5EF4-FFF2-40B4-BE49-F238E27FC236}">
                <a16:creationId xmlns:a16="http://schemas.microsoft.com/office/drawing/2014/main" id="{E455CFB2-7BC6-46EF-A4C5-C2F40FD45A5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7084" y="3756663"/>
            <a:ext cx="3072148" cy="23062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4" grpId="0"/>
      <p:bldP spid="15" grpId="0"/>
      <p:bldP spid="16" grpId="0"/>
      <p:bldP spid="17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7" name="图片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933" t="24564" r="38580" b="26282"/>
          <a:stretch>
            <a:fillRect/>
          </a:stretch>
        </p:blipFill>
        <p:spPr bwMode="auto">
          <a:xfrm>
            <a:off x="53976" y="4322763"/>
            <a:ext cx="2435224" cy="2527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1767840" y="1537670"/>
            <a:ext cx="8786084" cy="30176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defRPr/>
            </a:pPr>
            <a:r>
              <a:rPr lang="en-US" sz="44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Nội dung: </a:t>
            </a:r>
            <a:r>
              <a:rPr lang="vi-VN" sz="4400" b="1" spc="51" dirty="0">
                <a:ln w="11430"/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Kéo co là trò chơi thể hiện tinh thần thượng võ của dân tộc ta cần được giữ gìn</a:t>
            </a:r>
            <a:r>
              <a:rPr lang="en-US" sz="4400" b="1" spc="51" dirty="0">
                <a:ln w="11430"/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vi-VN" sz="4400" b="1" spc="51" dirty="0">
                <a:ln w="11430"/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phát huy</a:t>
            </a:r>
            <a:r>
              <a:rPr lang="en-US" sz="44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5" name="AutoShape 23"/>
          <p:cNvSpPr>
            <a:spLocks noChangeArrowheads="1"/>
          </p:cNvSpPr>
          <p:nvPr/>
        </p:nvSpPr>
        <p:spPr bwMode="auto">
          <a:xfrm>
            <a:off x="1767840" y="1891631"/>
            <a:ext cx="9083040" cy="1951038"/>
          </a:xfrm>
          <a:prstGeom prst="wedgeEllipseCallout">
            <a:avLst>
              <a:gd name="adj1" fmla="val 25301"/>
              <a:gd name="adj2" fmla="val 37282"/>
            </a:avLst>
          </a:prstGeom>
          <a:solidFill>
            <a:srgbClr val="EDFAD2"/>
          </a:solidFill>
          <a:ln w="9525">
            <a:solidFill>
              <a:srgbClr val="0066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900" b="1" i="1" kern="0" dirty="0">
              <a:solidFill>
                <a:srgbClr val="FF0066"/>
              </a:solidFill>
              <a:latin typeface="Times New Roman" panose="02020603050405020304" pitchFamily="18" charset="0"/>
              <a:ea typeface="微软雅黑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500" b="1" i="1" kern="0" dirty="0" err="1">
                <a:solidFill>
                  <a:srgbClr val="FF0066"/>
                </a:solidFill>
                <a:latin typeface="Times New Roman" panose="02020603050405020304" pitchFamily="18" charset="0"/>
                <a:ea typeface="微软雅黑"/>
              </a:rPr>
              <a:t>Em</a:t>
            </a:r>
            <a:r>
              <a:rPr lang="en-US" sz="3500" b="1" i="1" kern="0" dirty="0">
                <a:solidFill>
                  <a:srgbClr val="FF0066"/>
                </a:solidFill>
                <a:latin typeface="Times New Roman" panose="02020603050405020304" pitchFamily="18" charset="0"/>
                <a:ea typeface="微软雅黑"/>
              </a:rPr>
              <a:t> </a:t>
            </a:r>
            <a:r>
              <a:rPr lang="en-US" sz="3500" b="1" i="1" kern="0" dirty="0" err="1">
                <a:solidFill>
                  <a:srgbClr val="FF0066"/>
                </a:solidFill>
                <a:latin typeface="Times New Roman" panose="02020603050405020304" pitchFamily="18" charset="0"/>
                <a:ea typeface="微软雅黑"/>
              </a:rPr>
              <a:t>hãy</a:t>
            </a:r>
            <a:r>
              <a:rPr lang="en-US" sz="3500" b="1" i="1" kern="0" dirty="0">
                <a:solidFill>
                  <a:srgbClr val="FF0066"/>
                </a:solidFill>
                <a:latin typeface="Times New Roman" panose="02020603050405020304" pitchFamily="18" charset="0"/>
                <a:ea typeface="微软雅黑"/>
              </a:rPr>
              <a:t> </a:t>
            </a:r>
            <a:r>
              <a:rPr lang="en-US" sz="3500" b="1" i="1" kern="0" dirty="0" err="1">
                <a:solidFill>
                  <a:srgbClr val="FF0066"/>
                </a:solidFill>
                <a:latin typeface="Times New Roman" panose="02020603050405020304" pitchFamily="18" charset="0"/>
                <a:ea typeface="微软雅黑"/>
              </a:rPr>
              <a:t>nêu</a:t>
            </a:r>
            <a:r>
              <a:rPr lang="en-US" sz="3500" b="1" i="1" kern="0" dirty="0">
                <a:solidFill>
                  <a:srgbClr val="FF0066"/>
                </a:solidFill>
                <a:latin typeface="Times New Roman" panose="02020603050405020304" pitchFamily="18" charset="0"/>
                <a:ea typeface="微软雅黑"/>
              </a:rPr>
              <a:t> </a:t>
            </a:r>
            <a:r>
              <a:rPr lang="en-US" sz="3500" b="1" i="1" kern="0" dirty="0" err="1">
                <a:solidFill>
                  <a:srgbClr val="FF0066"/>
                </a:solidFill>
                <a:latin typeface="Times New Roman" panose="02020603050405020304" pitchFamily="18" charset="0"/>
                <a:ea typeface="微软雅黑"/>
              </a:rPr>
              <a:t>nội</a:t>
            </a:r>
            <a:r>
              <a:rPr lang="en-US" sz="3500" b="1" i="1" kern="0" dirty="0">
                <a:solidFill>
                  <a:srgbClr val="FF0066"/>
                </a:solidFill>
                <a:latin typeface="Times New Roman" panose="02020603050405020304" pitchFamily="18" charset="0"/>
                <a:ea typeface="微软雅黑"/>
              </a:rPr>
              <a:t> dung </a:t>
            </a:r>
            <a:r>
              <a:rPr lang="en-US" sz="3500" b="1" i="1" kern="0" dirty="0" err="1">
                <a:solidFill>
                  <a:srgbClr val="FF0066"/>
                </a:solidFill>
                <a:latin typeface="Times New Roman" panose="02020603050405020304" pitchFamily="18" charset="0"/>
                <a:ea typeface="微软雅黑"/>
              </a:rPr>
              <a:t>của</a:t>
            </a:r>
            <a:r>
              <a:rPr lang="en-US" sz="3500" b="1" i="1" kern="0" dirty="0">
                <a:solidFill>
                  <a:srgbClr val="FF0066"/>
                </a:solidFill>
                <a:latin typeface="Times New Roman" panose="02020603050405020304" pitchFamily="18" charset="0"/>
                <a:ea typeface="微软雅黑"/>
              </a:rPr>
              <a:t> </a:t>
            </a:r>
            <a:r>
              <a:rPr lang="en-US" sz="3500" b="1" i="1" kern="0" dirty="0" err="1">
                <a:solidFill>
                  <a:srgbClr val="FF0066"/>
                </a:solidFill>
                <a:latin typeface="Times New Roman" panose="02020603050405020304" pitchFamily="18" charset="0"/>
                <a:ea typeface="微软雅黑"/>
              </a:rPr>
              <a:t>bài</a:t>
            </a:r>
            <a:r>
              <a:rPr lang="en-US" sz="3500" b="1" i="1" kern="0" dirty="0">
                <a:solidFill>
                  <a:srgbClr val="FF0066"/>
                </a:solidFill>
                <a:latin typeface="Times New Roman" panose="02020603050405020304" pitchFamily="18" charset="0"/>
                <a:ea typeface="微软雅黑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011079352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Hình Chữ nhật 3"/>
          <p:cNvSpPr>
            <a:spLocks noChangeArrowheads="1"/>
          </p:cNvSpPr>
          <p:nvPr/>
        </p:nvSpPr>
        <p:spPr bwMode="auto">
          <a:xfrm>
            <a:off x="3230880" y="609600"/>
            <a:ext cx="61468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Nêu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giọng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? </a:t>
            </a:r>
          </a:p>
        </p:txBody>
      </p:sp>
      <p:sp>
        <p:nvSpPr>
          <p:cNvPr id="7" name="Cloud Callout 6"/>
          <p:cNvSpPr>
            <a:spLocks noChangeArrowheads="1"/>
          </p:cNvSpPr>
          <p:nvPr/>
        </p:nvSpPr>
        <p:spPr bwMode="auto">
          <a:xfrm>
            <a:off x="1409700" y="1667828"/>
            <a:ext cx="9120188" cy="2614612"/>
          </a:xfrm>
          <a:prstGeom prst="cloudCallout">
            <a:avLst>
              <a:gd name="adj1" fmla="val -55495"/>
              <a:gd name="adj2" fmla="val 201148"/>
            </a:avLst>
          </a:prstGeom>
          <a:solidFill>
            <a:srgbClr val="FFF0E1"/>
          </a:solidFill>
          <a:ln w="28575" algn="ctr">
            <a:solidFill>
              <a:schemeClr val="tx1"/>
            </a:solidFill>
            <a:round/>
            <a:headEnd/>
            <a:tailEnd/>
          </a:ln>
        </p:spPr>
        <p:txBody>
          <a:bodyPr wrap="none" lIns="84406" tIns="42203" rIns="84406" bIns="42203" anchor="ctr"/>
          <a:lstStyle>
            <a:lvl1pPr>
              <a:defRPr sz="3200"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4000" b="1" dirty="0">
                <a:solidFill>
                  <a:srgbClr val="FF0000"/>
                </a:solidFill>
                <a:latin typeface=".VnTime" panose="020B7200000000000000" pitchFamily="34" charset="0"/>
              </a:rPr>
              <a:t>       Toµn </a:t>
            </a:r>
            <a:r>
              <a:rPr lang="en-US" sz="4000" b="1" dirty="0" err="1">
                <a:solidFill>
                  <a:srgbClr val="FF0000"/>
                </a:solidFill>
                <a:latin typeface=".VnTime" panose="020B7200000000000000" pitchFamily="34" charset="0"/>
              </a:rPr>
              <a:t>bµi</a:t>
            </a:r>
            <a:r>
              <a:rPr lang="en-US" sz="4000" b="1" dirty="0">
                <a:solidFill>
                  <a:srgbClr val="FF0000"/>
                </a:solidFill>
                <a:latin typeface=".VnTime" panose="020B7200000000000000" pitchFamily="34" charset="0"/>
              </a:rPr>
              <a:t> ®äc </a:t>
            </a:r>
            <a:r>
              <a:rPr lang="en-US" sz="4000" b="1" dirty="0" err="1">
                <a:solidFill>
                  <a:srgbClr val="FF0000"/>
                </a:solidFill>
                <a:latin typeface=".VnTime" panose="020B7200000000000000" pitchFamily="34" charset="0"/>
              </a:rPr>
              <a:t>víi</a:t>
            </a:r>
            <a:r>
              <a:rPr lang="en-US" sz="4000" b="1" dirty="0">
                <a:solidFill>
                  <a:srgbClr val="FF0000"/>
                </a:solidFill>
                <a:latin typeface=".VnTime" panose="020B7200000000000000" pitchFamily="34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.VnTime" panose="020B7200000000000000" pitchFamily="34" charset="0"/>
              </a:rPr>
              <a:t>giäng</a:t>
            </a:r>
            <a:r>
              <a:rPr lang="en-US" sz="4000" b="1" dirty="0">
                <a:solidFill>
                  <a:srgbClr val="FF0000"/>
                </a:solidFill>
                <a:latin typeface=".VnTime" panose="020B7200000000000000" pitchFamily="34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.VnTime" panose="020B7200000000000000" pitchFamily="34" charset="0"/>
              </a:rPr>
              <a:t>s«i</a:t>
            </a:r>
            <a:r>
              <a:rPr lang="en-US" sz="4000" b="1" dirty="0">
                <a:solidFill>
                  <a:srgbClr val="FF0000"/>
                </a:solidFill>
                <a:latin typeface=".VnTime" panose="020B7200000000000000" pitchFamily="34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.VnTime" panose="020B7200000000000000" pitchFamily="34" charset="0"/>
              </a:rPr>
              <a:t>næi</a:t>
            </a:r>
            <a:r>
              <a:rPr lang="en-US" sz="4000" b="1" dirty="0">
                <a:solidFill>
                  <a:srgbClr val="FF0000"/>
                </a:solidFill>
                <a:latin typeface=".VnTime" panose="020B7200000000000000" pitchFamily="34" charset="0"/>
              </a:rPr>
              <a:t> </a:t>
            </a:r>
          </a:p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4000" b="1" dirty="0" err="1">
                <a:solidFill>
                  <a:srgbClr val="FF0000"/>
                </a:solidFill>
                <a:latin typeface=".VnTime" panose="020B7200000000000000" pitchFamily="34" charset="0"/>
              </a:rPr>
              <a:t>hµo</a:t>
            </a:r>
            <a:r>
              <a:rPr lang="en-US" sz="4000" b="1" dirty="0">
                <a:solidFill>
                  <a:srgbClr val="FF0000"/>
                </a:solidFill>
                <a:latin typeface=".VnTime" panose="020B7200000000000000" pitchFamily="34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.VnTime" panose="020B7200000000000000" pitchFamily="34" charset="0"/>
              </a:rPr>
              <a:t>høng</a:t>
            </a:r>
            <a:endParaRPr lang="en-US" sz="4000" b="1" dirty="0">
              <a:solidFill>
                <a:srgbClr val="FF0000"/>
              </a:solidFill>
              <a:latin typeface=".VnTime" panose="020B7200000000000000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120" y="3952240"/>
            <a:ext cx="2428240" cy="26517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256233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图片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6102" y="3954462"/>
            <a:ext cx="1601787" cy="24193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4" name="图片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8489" y="5672140"/>
            <a:ext cx="844551" cy="617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5" name="图片 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60670" y="3168082"/>
            <a:ext cx="1411288" cy="241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6" name="图片 7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1" y="5032607"/>
            <a:ext cx="539751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7" name="图片 8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12137" y="6373813"/>
            <a:ext cx="730251" cy="484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31" name="图片 2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0364" y="2385449"/>
            <a:ext cx="660400" cy="595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32" name="图片 11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31239" y="1965554"/>
            <a:ext cx="1235075" cy="7175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1" name="PA_01 134">
            <a:extLst>
              <a:ext uri="{FF2B5EF4-FFF2-40B4-BE49-F238E27FC236}">
                <a16:creationId xmlns:a16="http://schemas.microsoft.com/office/drawing/2014/main" id="{9AE20EAA-93B7-4C94-A499-8D0CCB4334E5}"/>
              </a:ext>
            </a:extLst>
          </p:cNvPr>
          <p:cNvGrpSpPr/>
          <p:nvPr>
            <p:custDataLst>
              <p:tags r:id="rId1"/>
            </p:custDataLst>
          </p:nvPr>
        </p:nvGrpSpPr>
        <p:grpSpPr>
          <a:xfrm>
            <a:off x="5375703" y="1231073"/>
            <a:ext cx="1235075" cy="1231220"/>
            <a:chOff x="3768359" y="1725446"/>
            <a:chExt cx="1930605" cy="1930605"/>
          </a:xfrm>
          <a:solidFill>
            <a:schemeClr val="accent2">
              <a:lumMod val="75000"/>
            </a:schemeClr>
          </a:solidFill>
        </p:grpSpPr>
        <p:sp>
          <p:nvSpPr>
            <p:cNvPr id="12" name="Oval 5">
              <a:extLst>
                <a:ext uri="{FF2B5EF4-FFF2-40B4-BE49-F238E27FC236}">
                  <a16:creationId xmlns:a16="http://schemas.microsoft.com/office/drawing/2014/main" id="{827F0BEA-F99E-472A-97FD-9090668F8F2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68359" y="1725446"/>
              <a:ext cx="1930605" cy="1930605"/>
            </a:xfrm>
            <a:prstGeom prst="ellipse">
              <a:avLst/>
            </a:prstGeom>
            <a:grpFill/>
            <a:ln w="22225">
              <a:solidFill>
                <a:schemeClr val="bg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402"/>
              <a:endParaRPr lang="zh-CN" altLang="en-US" sz="2399">
                <a:solidFill>
                  <a:schemeClr val="bg1"/>
                </a:solidFill>
                <a:latin typeface="Calibri" panose="020F0502020204030204"/>
                <a:ea typeface="等线" panose="02010600030101010101" pitchFamily="2" charset="-122"/>
              </a:endParaRPr>
            </a:p>
          </p:txBody>
        </p:sp>
        <p:sp>
          <p:nvSpPr>
            <p:cNvPr id="13" name="Oval 5">
              <a:extLst>
                <a:ext uri="{FF2B5EF4-FFF2-40B4-BE49-F238E27FC236}">
                  <a16:creationId xmlns:a16="http://schemas.microsoft.com/office/drawing/2014/main" id="{3F3F2B1C-E678-4544-92EF-D6C50B8CBD2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23758" y="1780845"/>
              <a:ext cx="1819806" cy="1819807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vert="horz" wrap="square" lIns="121854" tIns="60927" rIns="121854" bIns="60927" numCol="1" anchor="t" anchorCtr="0" compatLnSpc="1">
              <a:prstTxWarp prst="textNoShape">
                <a:avLst/>
              </a:prstTxWarp>
            </a:bodyPr>
            <a:lstStyle/>
            <a:p>
              <a:pPr defTabSz="609402"/>
              <a:endParaRPr lang="zh-CN" altLang="en-US" sz="2399">
                <a:solidFill>
                  <a:schemeClr val="bg1"/>
                </a:solidFill>
                <a:latin typeface="Calibri" panose="020F0502020204030204"/>
                <a:ea typeface="等线" panose="02010600030101010101" pitchFamily="2" charset="-122"/>
              </a:endParaRPr>
            </a:p>
          </p:txBody>
        </p:sp>
      </p:grpSp>
      <p:sp>
        <p:nvSpPr>
          <p:cNvPr id="14" name="PA_01 146">
            <a:extLst>
              <a:ext uri="{FF2B5EF4-FFF2-40B4-BE49-F238E27FC236}">
                <a16:creationId xmlns:a16="http://schemas.microsoft.com/office/drawing/2014/main" id="{646FEB74-0CC3-4572-9A1C-252EDDDB1AC0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5584382" y="1522640"/>
            <a:ext cx="851467" cy="759756"/>
          </a:xfrm>
          <a:prstGeom prst="rect">
            <a:avLst/>
          </a:prstGeom>
          <a:solidFill>
            <a:schemeClr val="accent2">
              <a:lumMod val="75000"/>
            </a:schemeClr>
          </a:solidFill>
          <a:effectLst/>
        </p:spPr>
        <p:txBody>
          <a:bodyPr wrap="square" lIns="102422" tIns="51211" rIns="102422" bIns="51211">
            <a:spAutoFit/>
          </a:bodyPr>
          <a:lstStyle/>
          <a:p>
            <a:pPr algn="ctr" defTabSz="609402"/>
            <a:r>
              <a:rPr lang="en-US" altLang="zh-CN" sz="4265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FKai-SB" pitchFamily="65" charset="-120"/>
                <a:ea typeface="DFKai-SB" pitchFamily="65" charset="-120"/>
              </a:rPr>
              <a:t>4</a:t>
            </a:r>
            <a:endParaRPr lang="zh-CN" altLang="en-US" sz="4265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DFKai-SB" pitchFamily="65" charset="-120"/>
              <a:ea typeface="DFKai-SB" pitchFamily="65" charset="-120"/>
            </a:endParaRPr>
          </a:p>
        </p:txBody>
      </p:sp>
      <p:sp>
        <p:nvSpPr>
          <p:cNvPr id="15" name="矩形: 圆角 14"/>
          <p:cNvSpPr/>
          <p:nvPr/>
        </p:nvSpPr>
        <p:spPr>
          <a:xfrm>
            <a:off x="2886102" y="2538633"/>
            <a:ext cx="6439835" cy="1129289"/>
          </a:xfrm>
          <a:prstGeom prst="roundRect">
            <a:avLst/>
          </a:prstGeom>
          <a:solidFill>
            <a:srgbClr val="FEF9F2"/>
          </a:solidFill>
          <a:ln w="19050">
            <a:solidFill>
              <a:schemeClr val="accent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799">
              <a:cs typeface="+mn-ea"/>
              <a:sym typeface="+mn-lt"/>
            </a:endParaRPr>
          </a:p>
        </p:txBody>
      </p:sp>
      <p:sp>
        <p:nvSpPr>
          <p:cNvPr id="16" name="Rectangle 70"/>
          <p:cNvSpPr>
            <a:spLocks noChangeArrowheads="1"/>
          </p:cNvSpPr>
          <p:nvPr/>
        </p:nvSpPr>
        <p:spPr bwMode="auto">
          <a:xfrm>
            <a:off x="3206941" y="2795530"/>
            <a:ext cx="5953729" cy="6771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defTabSz="91313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rgbClr val="595959"/>
                </a:solidFill>
                <a:latin typeface="Calibri Light" panose="020F0302020204030204" pitchFamily="34" charset="0"/>
                <a:cs typeface="Roboto Light" pitchFamily="2" charset="0"/>
              </a:defRPr>
            </a:lvl1pPr>
            <a:lvl2pPr marL="742950" indent="-285750" defTabSz="91313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rgbClr val="595959"/>
                </a:solidFill>
                <a:latin typeface="Calibri Light" panose="020F0302020204030204" pitchFamily="34" charset="0"/>
                <a:cs typeface="Roboto Light" pitchFamily="2" charset="0"/>
              </a:defRPr>
            </a:lvl2pPr>
            <a:lvl3pPr marL="1143000" indent="-228600" defTabSz="91313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rgbClr val="595959"/>
                </a:solidFill>
                <a:latin typeface="Calibri Light" panose="020F0302020204030204" pitchFamily="34" charset="0"/>
                <a:cs typeface="Roboto Light" pitchFamily="2" charset="0"/>
              </a:defRPr>
            </a:lvl3pPr>
            <a:lvl4pPr marL="1600200" indent="-228600" defTabSz="91313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rgbClr val="595959"/>
                </a:solidFill>
                <a:latin typeface="Calibri Light" panose="020F0302020204030204" pitchFamily="34" charset="0"/>
                <a:cs typeface="Roboto Light" pitchFamily="2" charset="0"/>
              </a:defRPr>
            </a:lvl4pPr>
            <a:lvl5pPr marL="2057400" indent="-228600" defTabSz="91313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rgbClr val="595959"/>
                </a:solidFill>
                <a:latin typeface="Calibri Light" panose="020F0302020204030204" pitchFamily="34" charset="0"/>
                <a:cs typeface="Roboto Light" pitchFamily="2" charset="0"/>
              </a:defRPr>
            </a:lvl5pPr>
            <a:lvl6pPr marL="2514600" indent="-228600" defTabSz="91313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rgbClr val="595959"/>
                </a:solidFill>
                <a:latin typeface="Calibri Light" panose="020F0302020204030204" pitchFamily="34" charset="0"/>
                <a:cs typeface="Roboto Light" pitchFamily="2" charset="0"/>
              </a:defRPr>
            </a:lvl6pPr>
            <a:lvl7pPr marL="2971800" indent="-228600" defTabSz="91313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rgbClr val="595959"/>
                </a:solidFill>
                <a:latin typeface="Calibri Light" panose="020F0302020204030204" pitchFamily="34" charset="0"/>
                <a:cs typeface="Roboto Light" pitchFamily="2" charset="0"/>
              </a:defRPr>
            </a:lvl7pPr>
            <a:lvl8pPr marL="3429000" indent="-228600" defTabSz="91313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rgbClr val="595959"/>
                </a:solidFill>
                <a:latin typeface="Calibri Light" panose="020F0302020204030204" pitchFamily="34" charset="0"/>
                <a:cs typeface="Roboto Light" pitchFamily="2" charset="0"/>
              </a:defRPr>
            </a:lvl8pPr>
            <a:lvl9pPr marL="3886200" indent="-228600" defTabSz="91313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rgbClr val="595959"/>
                </a:solidFill>
                <a:latin typeface="Calibri Light" panose="020F0302020204030204" pitchFamily="34" charset="0"/>
                <a:cs typeface="Roboto Light" pitchFamily="2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None/>
            </a:pPr>
            <a:r>
              <a:rPr lang="en-US" sz="3800" b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LUYỆN ĐỌC, DIỄN CẢM </a:t>
            </a:r>
            <a:endParaRPr lang="en-US" altLang="zh-CN" sz="3800" b="1" noProof="1">
              <a:solidFill>
                <a:schemeClr val="accent1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719036405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750"/>
                            </p:stCondLst>
                            <p:childTnLst>
                              <p:par>
                                <p:cTn id="17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  <p:bldP spid="16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670560" y="1112521"/>
            <a:ext cx="10698480" cy="3785652"/>
          </a:xfrm>
          <a:prstGeom prst="rect">
            <a:avLst/>
          </a:prstGeom>
          <a:solidFill>
            <a:srgbClr val="FDFEF9"/>
          </a:solidFill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/>
            <a:r>
              <a:rPr lang="en-US" alt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</a:t>
            </a:r>
            <a:r>
              <a:rPr lang="en-US" alt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Hội</a:t>
            </a:r>
            <a:r>
              <a:rPr lang="en-US" alt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làng</a:t>
            </a:r>
            <a:r>
              <a:rPr lang="en-US" alt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Hữu</a:t>
            </a:r>
            <a:r>
              <a:rPr lang="en-US" alt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Trấp </a:t>
            </a:r>
            <a:r>
              <a:rPr lang="en-US" alt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thuộc</a:t>
            </a:r>
            <a:r>
              <a:rPr lang="en-US" alt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huyện</a:t>
            </a:r>
            <a:r>
              <a:rPr lang="en-US" alt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Quế </a:t>
            </a:r>
            <a:r>
              <a:rPr lang="en-US" alt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Võ</a:t>
            </a:r>
            <a:r>
              <a:rPr lang="en-US" alt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tỉnh</a:t>
            </a:r>
            <a:r>
              <a:rPr lang="en-US" alt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Bắc</a:t>
            </a:r>
            <a:r>
              <a:rPr lang="en-US" alt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Ninh</a:t>
            </a:r>
            <a:r>
              <a:rPr lang="en-US" alt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thường</a:t>
            </a:r>
            <a:r>
              <a:rPr lang="en-US" alt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tổ</a:t>
            </a:r>
            <a:r>
              <a:rPr lang="en-US" alt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chức</a:t>
            </a:r>
            <a:r>
              <a:rPr lang="en-US" alt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thi</a:t>
            </a:r>
            <a:r>
              <a:rPr lang="en-US" alt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kéo co </a:t>
            </a:r>
            <a:r>
              <a:rPr lang="en-US" alt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giữa</a:t>
            </a:r>
            <a:r>
              <a:rPr lang="en-US" alt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nam</a:t>
            </a:r>
            <a:r>
              <a:rPr lang="en-US" alt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nữ</a:t>
            </a:r>
            <a:r>
              <a:rPr lang="en-US" alt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Có </a:t>
            </a:r>
            <a:r>
              <a:rPr lang="en-US" alt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alt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bên</a:t>
            </a:r>
            <a:r>
              <a:rPr lang="en-US" alt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nam</a:t>
            </a:r>
            <a:r>
              <a:rPr lang="en-US" alt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thắng</a:t>
            </a:r>
            <a:r>
              <a:rPr lang="en-US" alt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alt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bên</a:t>
            </a:r>
            <a:r>
              <a:rPr lang="en-US" alt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nữ</a:t>
            </a:r>
            <a:r>
              <a:rPr lang="en-US" alt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thắng</a:t>
            </a:r>
            <a:r>
              <a:rPr lang="en-US" alt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alt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Nhưng</a:t>
            </a:r>
            <a:r>
              <a:rPr lang="en-US" alt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dù</a:t>
            </a:r>
            <a:r>
              <a:rPr lang="en-US" alt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bên</a:t>
            </a:r>
            <a:r>
              <a:rPr lang="en-US" alt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nào </a:t>
            </a:r>
            <a:r>
              <a:rPr lang="en-US" alt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thắng</a:t>
            </a:r>
            <a:r>
              <a:rPr lang="en-US" alt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alt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cuộc </a:t>
            </a:r>
            <a:r>
              <a:rPr lang="en-US" alt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thi</a:t>
            </a:r>
            <a:r>
              <a:rPr lang="en-US" alt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cũng</a:t>
            </a:r>
            <a:r>
              <a:rPr lang="en-US" alt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rất</a:t>
            </a:r>
            <a:r>
              <a:rPr lang="en-US" alt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là </a:t>
            </a:r>
            <a:r>
              <a:rPr lang="en-US" alt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vui</a:t>
            </a:r>
            <a:r>
              <a:rPr lang="en-US" alt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alt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Vui</a:t>
            </a:r>
            <a:r>
              <a:rPr lang="en-US" alt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alt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alt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ganh đua, </a:t>
            </a:r>
            <a:r>
              <a:rPr lang="en-US" alt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vui</a:t>
            </a:r>
            <a:r>
              <a:rPr lang="en-US" alt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alt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alt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r>
              <a:rPr lang="en-US" alt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hò</a:t>
            </a:r>
            <a:r>
              <a:rPr lang="en-US" alt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reo </a:t>
            </a:r>
            <a:r>
              <a:rPr lang="en-US" alt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khuyến</a:t>
            </a:r>
            <a:r>
              <a:rPr lang="en-US" alt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khích</a:t>
            </a:r>
            <a:r>
              <a:rPr lang="en-US" alt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người </a:t>
            </a:r>
            <a:r>
              <a:rPr lang="en-US" alt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xem</a:t>
            </a:r>
            <a:r>
              <a:rPr lang="en-US" alt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hội</a:t>
            </a:r>
            <a:r>
              <a:rPr lang="en-US" alt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55531993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670560" y="1112521"/>
            <a:ext cx="10698480" cy="3785652"/>
          </a:xfrm>
          <a:prstGeom prst="rect">
            <a:avLst/>
          </a:prstGeom>
          <a:solidFill>
            <a:srgbClr val="FDFEF9"/>
          </a:solidFill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/>
            <a:r>
              <a:rPr lang="en-US" altLang="en-US" sz="40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</a:t>
            </a:r>
            <a:r>
              <a:rPr lang="en-US" altLang="en-US" sz="40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Hội</a:t>
            </a:r>
            <a:r>
              <a:rPr lang="en-US" altLang="en-US" sz="40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làng</a:t>
            </a:r>
            <a:r>
              <a:rPr lang="en-US" altLang="en-US" sz="40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Hữu</a:t>
            </a:r>
            <a:r>
              <a:rPr lang="en-US" altLang="en-US" sz="40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Trấp </a:t>
            </a:r>
            <a:r>
              <a:rPr lang="en-US" altLang="en-US" sz="40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thuộc</a:t>
            </a:r>
            <a:r>
              <a:rPr lang="en-US" altLang="en-US" sz="40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huyện</a:t>
            </a:r>
            <a:r>
              <a:rPr lang="en-US" altLang="en-US" sz="40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Quế </a:t>
            </a:r>
            <a:r>
              <a:rPr lang="en-US" altLang="en-US" sz="40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Võ</a:t>
            </a:r>
            <a:r>
              <a:rPr lang="en-US" altLang="en-US" sz="40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40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tỉnh</a:t>
            </a:r>
            <a:r>
              <a:rPr lang="en-US" altLang="en-US" sz="40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Bắc</a:t>
            </a:r>
            <a:r>
              <a:rPr lang="en-US" altLang="en-US" sz="40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Ninh</a:t>
            </a:r>
            <a:r>
              <a:rPr lang="en-US" altLang="en-US" sz="40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thường</a:t>
            </a:r>
            <a:r>
              <a:rPr lang="en-US" altLang="en-US" sz="40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tổ</a:t>
            </a:r>
            <a:r>
              <a:rPr lang="en-US" altLang="en-US" sz="40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chức</a:t>
            </a:r>
            <a:r>
              <a:rPr lang="en-US" altLang="en-US" sz="40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</a:t>
            </a:r>
            <a:r>
              <a:rPr lang="en-US" altLang="en-US" sz="40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kéo co </a:t>
            </a:r>
            <a:r>
              <a:rPr lang="en-US" altLang="en-US" sz="40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giữa</a:t>
            </a:r>
            <a:r>
              <a:rPr lang="en-US" altLang="en-US" sz="40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i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nam</a:t>
            </a:r>
            <a:r>
              <a:rPr lang="en-US" altLang="en-US" sz="40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sz="40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i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nữ</a:t>
            </a:r>
            <a:r>
              <a:rPr lang="en-US" altLang="en-US" sz="40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Có </a:t>
            </a:r>
            <a:r>
              <a:rPr lang="en-US" altLang="en-US" sz="40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altLang="en-US" sz="40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bên</a:t>
            </a:r>
            <a:r>
              <a:rPr lang="en-US" altLang="en-US" sz="40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i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nam</a:t>
            </a:r>
            <a:r>
              <a:rPr lang="en-US" altLang="en-US" sz="40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thắng</a:t>
            </a:r>
            <a:r>
              <a:rPr lang="en-US" altLang="en-US" sz="40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40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40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altLang="en-US" sz="40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bên</a:t>
            </a:r>
            <a:r>
              <a:rPr lang="en-US" altLang="en-US" sz="40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i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nữ</a:t>
            </a:r>
            <a:r>
              <a:rPr lang="en-US" altLang="en-US" sz="40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thắng</a:t>
            </a:r>
            <a:r>
              <a:rPr lang="en-US" altLang="en-US" sz="40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altLang="en-US" sz="40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Nhưng</a:t>
            </a:r>
            <a:r>
              <a:rPr lang="en-US" altLang="en-US" sz="40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dù</a:t>
            </a:r>
            <a:r>
              <a:rPr lang="en-US" altLang="en-US" sz="40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bên</a:t>
            </a:r>
            <a:r>
              <a:rPr lang="en-US" altLang="en-US" sz="40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nào </a:t>
            </a:r>
            <a:r>
              <a:rPr lang="en-US" altLang="en-US" sz="40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thắng</a:t>
            </a:r>
            <a:r>
              <a:rPr lang="en-US" altLang="en-US" sz="40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altLang="en-US" sz="40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cuộc </a:t>
            </a:r>
            <a:r>
              <a:rPr lang="en-US" altLang="en-US" sz="40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</a:t>
            </a:r>
            <a:r>
              <a:rPr lang="en-US" altLang="en-US" sz="40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cũng</a:t>
            </a:r>
            <a:r>
              <a:rPr lang="en-US" altLang="en-US" sz="40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i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rất</a:t>
            </a:r>
            <a:r>
              <a:rPr lang="en-US" altLang="en-US" sz="4000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là </a:t>
            </a:r>
            <a:r>
              <a:rPr lang="en-US" altLang="en-US" sz="4000" i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vui</a:t>
            </a:r>
            <a:r>
              <a:rPr lang="en-US" altLang="en-US" sz="40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altLang="en-US" sz="40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Vui</a:t>
            </a:r>
            <a:r>
              <a:rPr lang="en-US" altLang="en-US" sz="40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altLang="en-US" sz="4000" i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altLang="en-US" sz="4000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ganh đua</a:t>
            </a:r>
            <a:r>
              <a:rPr lang="en-US" altLang="en-US" sz="40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40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vui</a:t>
            </a:r>
            <a:r>
              <a:rPr lang="en-US" altLang="en-US" sz="40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altLang="en-US" sz="40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altLang="en-US" sz="40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r>
              <a:rPr lang="en-US" altLang="en-US" sz="40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i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hò</a:t>
            </a:r>
            <a:r>
              <a:rPr lang="en-US" altLang="en-US" sz="4000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reo </a:t>
            </a:r>
            <a:r>
              <a:rPr lang="en-US" altLang="en-US" sz="4000" i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khuyến</a:t>
            </a:r>
            <a:r>
              <a:rPr lang="en-US" altLang="en-US" sz="4000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i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khích</a:t>
            </a:r>
            <a:r>
              <a:rPr lang="en-US" altLang="en-US" sz="4000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40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người </a:t>
            </a:r>
            <a:r>
              <a:rPr lang="en-US" altLang="en-US" sz="40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xem</a:t>
            </a:r>
            <a:r>
              <a:rPr lang="en-US" altLang="en-US" sz="40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hội</a:t>
            </a:r>
            <a:r>
              <a:rPr lang="en-US" altLang="en-US" sz="40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7" name="Line 10"/>
          <p:cNvSpPr>
            <a:spLocks noChangeShapeType="1"/>
          </p:cNvSpPr>
          <p:nvPr/>
        </p:nvSpPr>
        <p:spPr bwMode="auto">
          <a:xfrm flipH="1">
            <a:off x="5740401" y="1198881"/>
            <a:ext cx="100013" cy="533399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799">
              <a:solidFill>
                <a:prstClr val="black"/>
              </a:solidFill>
              <a:latin typeface="Calibri"/>
            </a:endParaRPr>
          </a:p>
        </p:txBody>
      </p:sp>
      <p:sp>
        <p:nvSpPr>
          <p:cNvPr id="8" name="Line 10"/>
          <p:cNvSpPr>
            <a:spLocks noChangeShapeType="1"/>
          </p:cNvSpPr>
          <p:nvPr/>
        </p:nvSpPr>
        <p:spPr bwMode="auto">
          <a:xfrm flipH="1">
            <a:off x="8310881" y="2471948"/>
            <a:ext cx="100013" cy="533399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799">
              <a:solidFill>
                <a:prstClr val="black"/>
              </a:solidFill>
              <a:latin typeface="Calibri"/>
            </a:endParaRPr>
          </a:p>
        </p:txBody>
      </p:sp>
      <p:sp>
        <p:nvSpPr>
          <p:cNvPr id="9" name="Line 10"/>
          <p:cNvSpPr>
            <a:spLocks noChangeShapeType="1"/>
          </p:cNvSpPr>
          <p:nvPr/>
        </p:nvSpPr>
        <p:spPr bwMode="auto">
          <a:xfrm flipH="1">
            <a:off x="3261361" y="2471948"/>
            <a:ext cx="100013" cy="533399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799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74074110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76"/>
          <p:cNvSpPr txBox="1"/>
          <p:nvPr/>
        </p:nvSpPr>
        <p:spPr>
          <a:xfrm>
            <a:off x="7190197" y="923344"/>
            <a:ext cx="4790521" cy="1015663"/>
          </a:xfrm>
          <a:prstGeom prst="rect">
            <a:avLst/>
          </a:prstGeom>
          <a:gradFill>
            <a:gsLst>
              <a:gs pos="3000">
                <a:schemeClr val="accent1">
                  <a:tint val="50000"/>
                  <a:satMod val="300000"/>
                </a:schemeClr>
              </a:gs>
              <a:gs pos="41000">
                <a:schemeClr val="accent1">
                  <a:tint val="37000"/>
                  <a:satMod val="300000"/>
                </a:schemeClr>
              </a:gs>
              <a:gs pos="91000">
                <a:schemeClr val="accent1">
                  <a:tint val="15000"/>
                  <a:satMod val="350000"/>
                </a:schemeClr>
              </a:gs>
            </a:gsLst>
          </a:gradFill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  <a:sp3d contourW="6350">
              <a:contourClr>
                <a:schemeClr val="bg1"/>
              </a:contourClr>
            </a:sp3d>
          </a:bodyPr>
          <a:lstStyle/>
          <a:p>
            <a:pPr algn="ctr">
              <a:spcBef>
                <a:spcPct val="50000"/>
              </a:spcBef>
            </a:pPr>
            <a:r>
              <a:rPr lang="vi-VN" sz="3000" b="1" dirty="0">
                <a:latin typeface="+mj-lt"/>
              </a:rPr>
              <a:t>Giáo dục HS yêu thích các trò chơi dân gian </a:t>
            </a:r>
            <a:endParaRPr lang="en-US" sz="3000" b="1" dirty="0"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3" name="文本框 77"/>
          <p:cNvSpPr txBox="1"/>
          <p:nvPr/>
        </p:nvSpPr>
        <p:spPr>
          <a:xfrm>
            <a:off x="6198764" y="2954417"/>
            <a:ext cx="5688436" cy="1015663"/>
          </a:xfrm>
          <a:prstGeom prst="rect">
            <a:avLst/>
          </a:prstGeom>
          <a:gradFill>
            <a:gsLst>
              <a:gs pos="0">
                <a:schemeClr val="accent2">
                  <a:tint val="50000"/>
                  <a:satMod val="300000"/>
                </a:schemeClr>
              </a:gs>
              <a:gs pos="23000">
                <a:schemeClr val="accent2">
                  <a:tint val="37000"/>
                  <a:satMod val="300000"/>
                </a:schemeClr>
              </a:gs>
              <a:gs pos="68000">
                <a:schemeClr val="accent2">
                  <a:tint val="15000"/>
                  <a:satMod val="350000"/>
                  <a:alpha val="95000"/>
                </a:schemeClr>
              </a:gs>
            </a:gsLst>
          </a:gradFill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  <a:sp3d contourW="6350">
              <a:contourClr>
                <a:schemeClr val="bg1"/>
              </a:contourClr>
            </a:sp3d>
          </a:bodyPr>
          <a:lstStyle/>
          <a:p>
            <a:pPr algn="ctr"/>
            <a:r>
              <a:rPr lang="nl-NL" sz="3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Nói về các trò chơi dân gian mà </a:t>
            </a:r>
          </a:p>
          <a:p>
            <a:pPr algn="ctr"/>
            <a:r>
              <a:rPr lang="nl-NL" sz="3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 biết</a:t>
            </a:r>
            <a:endParaRPr lang="en-US" sz="30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文本框 78"/>
          <p:cNvSpPr txBox="1"/>
          <p:nvPr/>
        </p:nvSpPr>
        <p:spPr>
          <a:xfrm>
            <a:off x="5832616" y="4619622"/>
            <a:ext cx="3321775" cy="553998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  <a:sp3d contourW="6350">
              <a:contourClr>
                <a:schemeClr val="bg1"/>
              </a:contourClr>
            </a:sp3d>
          </a:bodyPr>
          <a:lstStyle/>
          <a:p>
            <a:pPr>
              <a:spcBef>
                <a:spcPct val="50000"/>
              </a:spcBef>
            </a:pP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Chuẩn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mới</a:t>
            </a:r>
            <a:endParaRPr lang="en-US" sz="3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图片 7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085" t="-318" r="18557" b="86667"/>
          <a:stretch>
            <a:fillRect/>
          </a:stretch>
        </p:blipFill>
        <p:spPr>
          <a:xfrm>
            <a:off x="-234348" y="0"/>
            <a:ext cx="4710251" cy="2036806"/>
          </a:xfrm>
          <a:prstGeom prst="rect">
            <a:avLst/>
          </a:prstGeom>
        </p:spPr>
      </p:pic>
      <p:pic>
        <p:nvPicPr>
          <p:cNvPr id="7" name="图片 59"/>
          <p:cNvPicPr>
            <a:picLocks noChangeAspect="1"/>
          </p:cNvPicPr>
          <p:nvPr/>
        </p:nvPicPr>
        <p:blipFill rotWithShape="1">
          <a:blip r:embed="rId3" cstate="screen"/>
          <a:srcRect/>
          <a:stretch>
            <a:fillRect/>
          </a:stretch>
        </p:blipFill>
        <p:spPr>
          <a:xfrm>
            <a:off x="4715079" y="2857747"/>
            <a:ext cx="1544191" cy="999464"/>
          </a:xfrm>
          <a:prstGeom prst="rect">
            <a:avLst/>
          </a:prstGeom>
        </p:spPr>
      </p:pic>
      <p:pic>
        <p:nvPicPr>
          <p:cNvPr id="8" name="图片 30"/>
          <p:cNvPicPr>
            <a:picLocks noChangeAspect="1"/>
          </p:cNvPicPr>
          <p:nvPr/>
        </p:nvPicPr>
        <p:blipFill rotWithShape="1">
          <a:blip r:embed="rId4" cstate="screen"/>
          <a:srcRect/>
          <a:stretch>
            <a:fillRect/>
          </a:stretch>
        </p:blipFill>
        <p:spPr>
          <a:xfrm>
            <a:off x="5756018" y="942355"/>
            <a:ext cx="1434179" cy="984037"/>
          </a:xfrm>
          <a:prstGeom prst="rect">
            <a:avLst/>
          </a:prstGeom>
        </p:spPr>
      </p:pic>
      <p:pic>
        <p:nvPicPr>
          <p:cNvPr id="9" name="图片 60"/>
          <p:cNvPicPr>
            <a:picLocks noChangeAspect="1"/>
          </p:cNvPicPr>
          <p:nvPr/>
        </p:nvPicPr>
        <p:blipFill rotWithShape="1">
          <a:blip r:embed="rId5" cstate="screen"/>
          <a:srcRect/>
          <a:stretch>
            <a:fillRect/>
          </a:stretch>
        </p:blipFill>
        <p:spPr>
          <a:xfrm rot="21041878">
            <a:off x="4217285" y="4292593"/>
            <a:ext cx="1756814" cy="1194632"/>
          </a:xfrm>
          <a:prstGeom prst="rect">
            <a:avLst/>
          </a:prstGeom>
        </p:spPr>
      </p:pic>
      <p:pic>
        <p:nvPicPr>
          <p:cNvPr id="10" name="Picture 9" descr="Logo, company name&#10;&#10;Description automatically generated"/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6750" b="92500" l="10000" r="90000">
                        <a14:foregroundMark x1="33778" y1="9625" x2="43111" y2="7250"/>
                        <a14:foregroundMark x1="43111" y1="7250" x2="64222" y2="9000"/>
                        <a14:foregroundMark x1="54444" y1="6750" x2="54444" y2="6750"/>
                        <a14:foregroundMark x1="51556" y1="75375" x2="51556" y2="75375"/>
                        <a14:foregroundMark x1="50222" y1="77125" x2="45222" y2="85250"/>
                        <a14:foregroundMark x1="45222" y1="85250" x2="51667" y2="92500"/>
                        <a14:foregroundMark x1="51667" y1="92500" x2="45556" y2="85250"/>
                        <a14:foregroundMark x1="45556" y1="85250" x2="44556" y2="8525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337208">
            <a:off x="1230506" y="981144"/>
            <a:ext cx="1222345" cy="1244730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354" y="302422"/>
            <a:ext cx="4581503" cy="4018217"/>
          </a:xfrm>
          <a:prstGeom prst="rect">
            <a:avLst/>
          </a:prstGeom>
        </p:spPr>
      </p:pic>
      <p:sp>
        <p:nvSpPr>
          <p:cNvPr id="12" name="矩形 91"/>
          <p:cNvSpPr/>
          <p:nvPr/>
        </p:nvSpPr>
        <p:spPr>
          <a:xfrm>
            <a:off x="722650" y="2355472"/>
            <a:ext cx="4540229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5000" b="1" kern="1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/>
                <a:cs typeface="Times New Roman" panose="02020603050405020304"/>
              </a:rPr>
              <a:t>VẬN DỤNG </a:t>
            </a:r>
          </a:p>
        </p:txBody>
      </p:sp>
    </p:spTree>
    <p:extLst>
      <p:ext uri="{BB962C8B-B14F-4D97-AF65-F5344CB8AC3E}">
        <p14:creationId xmlns:p14="http://schemas.microsoft.com/office/powerpoint/2010/main" val="3934031769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1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9" dur="1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000"/>
                            </p:stCondLst>
                            <p:childTnLst>
                              <p:par>
                                <p:cTn id="31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3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3500"/>
                            </p:stCondLst>
                            <p:childTnLst>
                              <p:par>
                                <p:cTn id="3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4000"/>
                            </p:stCondLst>
                            <p:childTnLst>
                              <p:par>
                                <p:cTn id="42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4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4500"/>
                            </p:stCondLst>
                            <p:childTnLst>
                              <p:par>
                                <p:cTn id="4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000"/>
                            </p:stCondLst>
                            <p:childTnLst>
                              <p:par>
                                <p:cTn id="53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5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1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eas_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07" name="Picture 18" descr="happy_daisy_ha"/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5000" y="0"/>
            <a:ext cx="1143000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08" name="Picture 19" descr="happy_daisy_ha"/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0" y="5334000"/>
            <a:ext cx="1524000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9956" name="AutoShape 20"/>
          <p:cNvSpPr>
            <a:spLocks noChangeArrowheads="1"/>
          </p:cNvSpPr>
          <p:nvPr/>
        </p:nvSpPr>
        <p:spPr bwMode="auto">
          <a:xfrm>
            <a:off x="804531" y="1302489"/>
            <a:ext cx="11196320" cy="3657600"/>
          </a:xfrm>
          <a:prstGeom prst="cloudCallout">
            <a:avLst>
              <a:gd name="adj1" fmla="val -48958"/>
              <a:gd name="adj2" fmla="val 14148"/>
            </a:avLst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1/   Đọc </a:t>
            </a:r>
            <a:r>
              <a:rPr 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thuộc</a:t>
            </a:r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khổ</a:t>
            </a:r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thứ </a:t>
            </a:r>
            <a:r>
              <a:rPr 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biết </a:t>
            </a:r>
            <a:r>
              <a:rPr 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nhỏ</a:t>
            </a:r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tuổi</a:t>
            </a:r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r>
              <a:rPr 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bảo</a:t>
            </a:r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tuổi</a:t>
            </a:r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ấy</a:t>
            </a:r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nết</a:t>
            </a:r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nào?</a:t>
            </a:r>
          </a:p>
        </p:txBody>
      </p:sp>
      <p:sp>
        <p:nvSpPr>
          <p:cNvPr id="39958" name="AutoShape 22"/>
          <p:cNvSpPr>
            <a:spLocks noChangeArrowheads="1"/>
          </p:cNvSpPr>
          <p:nvPr/>
        </p:nvSpPr>
        <p:spPr bwMode="auto">
          <a:xfrm>
            <a:off x="804531" y="1302489"/>
            <a:ext cx="11196320" cy="3642360"/>
          </a:xfrm>
          <a:prstGeom prst="cloudCallout">
            <a:avLst>
              <a:gd name="adj1" fmla="val -20213"/>
              <a:gd name="adj2" fmla="val 23333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2) Đọc </a:t>
            </a:r>
            <a:r>
              <a:rPr 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thuộc</a:t>
            </a:r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khổ</a:t>
            </a:r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cuối</a:t>
            </a:r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biết </a:t>
            </a:r>
            <a:r>
              <a:rPr lang="en-US" sz="4000" b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 </a:t>
            </a:r>
            <a:r>
              <a:rPr lang="en-US" sz="4000" b="1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ngựa</a:t>
            </a:r>
            <a:r>
              <a:rPr lang="en-US" sz="4000" b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con”</a:t>
            </a:r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nhắn</a:t>
            </a:r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nhủ</a:t>
            </a:r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739091295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99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1" dur="500"/>
                                        <p:tgtEl>
                                          <p:spTgt spid="399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9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99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956" grpId="0" animBg="1"/>
      <p:bldP spid="39956" grpId="1" animBg="1"/>
      <p:bldP spid="39958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Oval 2"/>
          <p:cNvSpPr>
            <a:spLocks noChangeArrowheads="1"/>
          </p:cNvSpPr>
          <p:nvPr/>
        </p:nvSpPr>
        <p:spPr bwMode="auto">
          <a:xfrm>
            <a:off x="1288026" y="339524"/>
            <a:ext cx="9144000" cy="6019800"/>
          </a:xfrm>
          <a:prstGeom prst="ellipse">
            <a:avLst/>
          </a:prstGeom>
          <a:gradFill rotWithShape="1">
            <a:gsLst>
              <a:gs pos="0">
                <a:srgbClr val="FFCCFF">
                  <a:alpha val="71001"/>
                </a:srgbClr>
              </a:gs>
              <a:gs pos="100000">
                <a:srgbClr val="CCFFFF">
                  <a:alpha val="78000"/>
                </a:srgbClr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5400" b="1">
              <a:solidFill>
                <a:srgbClr val="FF0000"/>
              </a:solidFill>
              <a:latin typeface=".VnTimeH" panose="020B7200000000000000" pitchFamily="34" charset="0"/>
            </a:endParaRPr>
          </a:p>
        </p:txBody>
      </p:sp>
      <p:sp>
        <p:nvSpPr>
          <p:cNvPr id="15369" name="Text Box 9"/>
          <p:cNvSpPr txBox="1">
            <a:spLocks noChangeArrowheads="1"/>
          </p:cNvSpPr>
          <p:nvPr/>
        </p:nvSpPr>
        <p:spPr bwMode="auto">
          <a:xfrm>
            <a:off x="3726426" y="1357770"/>
            <a:ext cx="426720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4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 CHƠI </a:t>
            </a:r>
          </a:p>
        </p:txBody>
      </p:sp>
      <p:sp>
        <p:nvSpPr>
          <p:cNvPr id="15370" name="Text Box 10"/>
          <p:cNvSpPr txBox="1">
            <a:spLocks noChangeArrowheads="1"/>
          </p:cNvSpPr>
          <p:nvPr/>
        </p:nvSpPr>
        <p:spPr bwMode="auto">
          <a:xfrm>
            <a:off x="3200400" y="2775181"/>
            <a:ext cx="5791200" cy="823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4800" dirty="0" err="1">
                <a:solidFill>
                  <a:srgbClr val="CC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Thử</a:t>
            </a:r>
            <a:r>
              <a:rPr lang="en-US" sz="4800" dirty="0">
                <a:solidFill>
                  <a:srgbClr val="CC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rgbClr val="CC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tài</a:t>
            </a:r>
            <a:r>
              <a:rPr lang="en-US" sz="4800" dirty="0">
                <a:solidFill>
                  <a:srgbClr val="CC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rgbClr val="CC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kiến</a:t>
            </a:r>
            <a:r>
              <a:rPr lang="en-US" sz="4800" dirty="0">
                <a:solidFill>
                  <a:srgbClr val="CC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rgbClr val="CC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endParaRPr lang="en-US" sz="4800" dirty="0">
              <a:solidFill>
                <a:srgbClr val="CC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4382880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53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53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53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53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53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53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53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ChangeArrowheads="1"/>
          </p:cNvSpPr>
          <p:nvPr/>
        </p:nvSpPr>
        <p:spPr bwMode="auto">
          <a:xfrm>
            <a:off x="9396413" y="0"/>
            <a:ext cx="1295400" cy="6858000"/>
          </a:xfrm>
          <a:prstGeom prst="rect">
            <a:avLst/>
          </a:prstGeom>
          <a:solidFill>
            <a:srgbClr val="FF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HP001 4 hàng" panose="020B0603050302020204" pitchFamily="34" charset="0"/>
            </a:endParaRPr>
          </a:p>
        </p:txBody>
      </p:sp>
      <p:grpSp>
        <p:nvGrpSpPr>
          <p:cNvPr id="12294" name="Group 6"/>
          <p:cNvGrpSpPr>
            <a:grpSpLocks/>
          </p:cNvGrpSpPr>
          <p:nvPr/>
        </p:nvGrpSpPr>
        <p:grpSpPr bwMode="auto">
          <a:xfrm>
            <a:off x="2373313" y="4267201"/>
            <a:ext cx="7010400" cy="860425"/>
            <a:chOff x="504" y="1008"/>
            <a:chExt cx="4416" cy="765"/>
          </a:xfrm>
        </p:grpSpPr>
        <p:sp>
          <p:nvSpPr>
            <p:cNvPr id="12295" name="AutoShape 7"/>
            <p:cNvSpPr>
              <a:spLocks noChangeArrowheads="1"/>
            </p:cNvSpPr>
            <p:nvPr/>
          </p:nvSpPr>
          <p:spPr bwMode="gray">
            <a:xfrm>
              <a:off x="504" y="1008"/>
              <a:ext cx="4416" cy="765"/>
            </a:xfrm>
            <a:prstGeom prst="roundRect">
              <a:avLst>
                <a:gd name="adj" fmla="val 10889"/>
              </a:avLst>
            </a:prstGeom>
            <a:gradFill rotWithShape="1">
              <a:gsLst>
                <a:gs pos="0">
                  <a:srgbClr val="DDDDDD"/>
                </a:gs>
                <a:gs pos="50000">
                  <a:srgbClr val="DDDDDD">
                    <a:gamma/>
                    <a:tint val="36471"/>
                    <a:invGamma/>
                  </a:srgbClr>
                </a:gs>
                <a:gs pos="100000">
                  <a:srgbClr val="DDDDDD"/>
                </a:gs>
              </a:gsLst>
              <a:lin ang="2700000" scaled="1"/>
            </a:gradFill>
            <a:ln w="38100">
              <a:solidFill>
                <a:srgbClr val="FFFFFF"/>
              </a:solidFill>
              <a:round/>
              <a:headEnd/>
              <a:tailEnd/>
            </a:ln>
            <a:effectLst>
              <a:outerShdw dist="135003" dir="2928844" algn="ctr" rotWithShape="0">
                <a:srgbClr val="000000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  <a:latin typeface="HP001 4 hàng" panose="020B0603050302020204" pitchFamily="34" charset="0"/>
              </a:endParaRPr>
            </a:p>
          </p:txBody>
        </p:sp>
        <p:sp>
          <p:nvSpPr>
            <p:cNvPr id="12296" name="Text Box 8"/>
            <p:cNvSpPr txBox="1">
              <a:spLocks noChangeArrowheads="1"/>
            </p:cNvSpPr>
            <p:nvPr/>
          </p:nvSpPr>
          <p:spPr bwMode="gray">
            <a:xfrm>
              <a:off x="801" y="1012"/>
              <a:ext cx="3976" cy="51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2700" b="1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Symbol" panose="05050102010706020507" pitchFamily="18" charset="2"/>
                </a:rPr>
                <a:t>  </a:t>
              </a:r>
              <a:r>
                <a:rPr lang="en-US" sz="3200" b="1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Symbol" panose="05050102010706020507" pitchFamily="18" charset="2"/>
                </a:rPr>
                <a:t>Cả A và B đều đúng</a:t>
              </a:r>
              <a:endParaRPr lang="en-US" sz="3200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  <a:sym typeface="Wingdings" panose="05000000000000000000" pitchFamily="2" charset="2"/>
              </a:endParaRPr>
            </a:p>
          </p:txBody>
        </p:sp>
      </p:grpSp>
      <p:grpSp>
        <p:nvGrpSpPr>
          <p:cNvPr id="12297" name="Group 9"/>
          <p:cNvGrpSpPr>
            <a:grpSpLocks/>
          </p:cNvGrpSpPr>
          <p:nvPr/>
        </p:nvGrpSpPr>
        <p:grpSpPr bwMode="auto">
          <a:xfrm>
            <a:off x="2362200" y="1957388"/>
            <a:ext cx="7010400" cy="811212"/>
            <a:chOff x="504" y="1008"/>
            <a:chExt cx="4416" cy="765"/>
          </a:xfrm>
        </p:grpSpPr>
        <p:sp>
          <p:nvSpPr>
            <p:cNvPr id="12298" name="AutoShape 10"/>
            <p:cNvSpPr>
              <a:spLocks noChangeArrowheads="1"/>
            </p:cNvSpPr>
            <p:nvPr/>
          </p:nvSpPr>
          <p:spPr bwMode="gray">
            <a:xfrm>
              <a:off x="504" y="1008"/>
              <a:ext cx="4416" cy="765"/>
            </a:xfrm>
            <a:prstGeom prst="roundRect">
              <a:avLst>
                <a:gd name="adj" fmla="val 10889"/>
              </a:avLst>
            </a:prstGeom>
            <a:gradFill rotWithShape="1">
              <a:gsLst>
                <a:gs pos="0">
                  <a:srgbClr val="DDDDDD"/>
                </a:gs>
                <a:gs pos="50000">
                  <a:srgbClr val="DDDDDD">
                    <a:gamma/>
                    <a:tint val="36471"/>
                    <a:invGamma/>
                  </a:srgbClr>
                </a:gs>
                <a:gs pos="100000">
                  <a:srgbClr val="DDDDDD"/>
                </a:gs>
              </a:gsLst>
              <a:lin ang="2700000" scaled="1"/>
            </a:gradFill>
            <a:ln w="38100">
              <a:solidFill>
                <a:srgbClr val="FFFFFF"/>
              </a:solidFill>
              <a:round/>
              <a:headEnd/>
              <a:tailEnd/>
            </a:ln>
            <a:effectLst>
              <a:outerShdw dist="135003" dir="2928844" algn="ctr" rotWithShape="0">
                <a:srgbClr val="000000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  <a:latin typeface="HP001 4 hàng" panose="020B0603050302020204" pitchFamily="34" charset="0"/>
              </a:endParaRPr>
            </a:p>
          </p:txBody>
        </p:sp>
        <p:sp>
          <p:nvSpPr>
            <p:cNvPr id="12299" name="Text Box 11"/>
            <p:cNvSpPr txBox="1">
              <a:spLocks noChangeArrowheads="1"/>
            </p:cNvSpPr>
            <p:nvPr/>
          </p:nvSpPr>
          <p:spPr bwMode="gray">
            <a:xfrm>
              <a:off x="801" y="1012"/>
              <a:ext cx="3976" cy="54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2700" b="1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Symbol" panose="05050102010706020507" pitchFamily="18" charset="2"/>
                </a:rPr>
                <a:t> </a:t>
              </a:r>
              <a:r>
                <a:rPr lang="en-US" sz="3200" b="1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Symbol" panose="05050102010706020507" pitchFamily="18" charset="2"/>
                </a:rPr>
                <a:t>Hữu Trấp</a:t>
              </a:r>
            </a:p>
          </p:txBody>
        </p:sp>
      </p:grpSp>
      <p:grpSp>
        <p:nvGrpSpPr>
          <p:cNvPr id="12300" name="Group 12"/>
          <p:cNvGrpSpPr>
            <a:grpSpLocks/>
          </p:cNvGrpSpPr>
          <p:nvPr/>
        </p:nvGrpSpPr>
        <p:grpSpPr bwMode="auto">
          <a:xfrm rot="5400000">
            <a:off x="1600200" y="4394200"/>
            <a:ext cx="1371600" cy="152400"/>
            <a:chOff x="0" y="1896"/>
            <a:chExt cx="5760" cy="120"/>
          </a:xfrm>
        </p:grpSpPr>
        <p:sp>
          <p:nvSpPr>
            <p:cNvPr id="12301" name="Rectangle 13"/>
            <p:cNvSpPr>
              <a:spLocks noChangeArrowheads="1"/>
            </p:cNvSpPr>
            <p:nvPr/>
          </p:nvSpPr>
          <p:spPr bwMode="gray">
            <a:xfrm>
              <a:off x="0" y="1896"/>
              <a:ext cx="5760" cy="47"/>
            </a:xfrm>
            <a:prstGeom prst="rect">
              <a:avLst/>
            </a:prstGeom>
            <a:gradFill rotWithShape="1">
              <a:gsLst>
                <a:gs pos="0">
                  <a:srgbClr val="808080"/>
                </a:gs>
                <a:gs pos="100000">
                  <a:srgbClr val="808080">
                    <a:gamma/>
                    <a:tint val="15294"/>
                    <a:invGamma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76200" dir="10800000" kx="-3284103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  <a:latin typeface="HP001 4 hàng" panose="020B0603050302020204" pitchFamily="34" charset="0"/>
              </a:endParaRPr>
            </a:p>
          </p:txBody>
        </p:sp>
        <p:sp>
          <p:nvSpPr>
            <p:cNvPr id="12302" name="Rectangle 14"/>
            <p:cNvSpPr>
              <a:spLocks noChangeArrowheads="1"/>
            </p:cNvSpPr>
            <p:nvPr/>
          </p:nvSpPr>
          <p:spPr bwMode="gray">
            <a:xfrm>
              <a:off x="0" y="1942"/>
              <a:ext cx="5760" cy="74"/>
            </a:xfrm>
            <a:prstGeom prst="rect">
              <a:avLst/>
            </a:prstGeom>
            <a:gradFill rotWithShape="1">
              <a:gsLst>
                <a:gs pos="0">
                  <a:srgbClr val="5F5F5F">
                    <a:gamma/>
                    <a:tint val="30196"/>
                    <a:invGamma/>
                  </a:srgbClr>
                </a:gs>
                <a:gs pos="100000">
                  <a:srgbClr val="5F5F5F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76200" dir="10800000" kx="-3284103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  <a:latin typeface="HP001 4 hàng" panose="020B0603050302020204" pitchFamily="34" charset="0"/>
              </a:endParaRPr>
            </a:p>
          </p:txBody>
        </p:sp>
      </p:grpSp>
      <p:grpSp>
        <p:nvGrpSpPr>
          <p:cNvPr id="12303" name="Group 15"/>
          <p:cNvGrpSpPr>
            <a:grpSpLocks/>
          </p:cNvGrpSpPr>
          <p:nvPr/>
        </p:nvGrpSpPr>
        <p:grpSpPr bwMode="auto">
          <a:xfrm rot="5400000">
            <a:off x="1666875" y="3317875"/>
            <a:ext cx="1238250" cy="152400"/>
            <a:chOff x="0" y="1896"/>
            <a:chExt cx="5760" cy="120"/>
          </a:xfrm>
        </p:grpSpPr>
        <p:sp>
          <p:nvSpPr>
            <p:cNvPr id="12304" name="Rectangle 16"/>
            <p:cNvSpPr>
              <a:spLocks noChangeArrowheads="1"/>
            </p:cNvSpPr>
            <p:nvPr/>
          </p:nvSpPr>
          <p:spPr bwMode="gray">
            <a:xfrm>
              <a:off x="0" y="1896"/>
              <a:ext cx="5760" cy="47"/>
            </a:xfrm>
            <a:prstGeom prst="rect">
              <a:avLst/>
            </a:prstGeom>
            <a:gradFill rotWithShape="1">
              <a:gsLst>
                <a:gs pos="0">
                  <a:srgbClr val="808080"/>
                </a:gs>
                <a:gs pos="100000">
                  <a:srgbClr val="808080">
                    <a:gamma/>
                    <a:tint val="15294"/>
                    <a:invGamma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76200" dir="10800000" kx="-3284103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  <a:latin typeface="HP001 4 hàng" panose="020B0603050302020204" pitchFamily="34" charset="0"/>
              </a:endParaRPr>
            </a:p>
          </p:txBody>
        </p:sp>
        <p:sp>
          <p:nvSpPr>
            <p:cNvPr id="12305" name="Rectangle 17"/>
            <p:cNvSpPr>
              <a:spLocks noChangeArrowheads="1"/>
            </p:cNvSpPr>
            <p:nvPr/>
          </p:nvSpPr>
          <p:spPr bwMode="gray">
            <a:xfrm>
              <a:off x="0" y="1942"/>
              <a:ext cx="5760" cy="74"/>
            </a:xfrm>
            <a:prstGeom prst="rect">
              <a:avLst/>
            </a:prstGeom>
            <a:gradFill rotWithShape="1">
              <a:gsLst>
                <a:gs pos="0">
                  <a:srgbClr val="5F5F5F">
                    <a:gamma/>
                    <a:tint val="30196"/>
                    <a:invGamma/>
                  </a:srgbClr>
                </a:gs>
                <a:gs pos="100000">
                  <a:srgbClr val="5F5F5F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76200" dir="10800000" kx="-3284103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  <a:latin typeface="HP001 4 hàng" panose="020B0603050302020204" pitchFamily="34" charset="0"/>
              </a:endParaRPr>
            </a:p>
          </p:txBody>
        </p:sp>
      </p:grpSp>
      <p:grpSp>
        <p:nvGrpSpPr>
          <p:cNvPr id="12309" name="Group 21"/>
          <p:cNvGrpSpPr>
            <a:grpSpLocks/>
          </p:cNvGrpSpPr>
          <p:nvPr/>
        </p:nvGrpSpPr>
        <p:grpSpPr bwMode="auto">
          <a:xfrm rot="5400000">
            <a:off x="1743075" y="1870075"/>
            <a:ext cx="1085850" cy="152400"/>
            <a:chOff x="0" y="1896"/>
            <a:chExt cx="5760" cy="120"/>
          </a:xfrm>
        </p:grpSpPr>
        <p:sp>
          <p:nvSpPr>
            <p:cNvPr id="12310" name="Rectangle 22"/>
            <p:cNvSpPr>
              <a:spLocks noChangeArrowheads="1"/>
            </p:cNvSpPr>
            <p:nvPr/>
          </p:nvSpPr>
          <p:spPr bwMode="gray">
            <a:xfrm>
              <a:off x="0" y="1896"/>
              <a:ext cx="5760" cy="47"/>
            </a:xfrm>
            <a:prstGeom prst="rect">
              <a:avLst/>
            </a:prstGeom>
            <a:gradFill rotWithShape="1">
              <a:gsLst>
                <a:gs pos="0">
                  <a:srgbClr val="808080"/>
                </a:gs>
                <a:gs pos="100000">
                  <a:srgbClr val="808080">
                    <a:gamma/>
                    <a:tint val="15294"/>
                    <a:invGamma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76200" dir="10800000" kx="-3284103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  <a:latin typeface="HP001 4 hàng" panose="020B0603050302020204" pitchFamily="34" charset="0"/>
              </a:endParaRPr>
            </a:p>
          </p:txBody>
        </p:sp>
        <p:sp>
          <p:nvSpPr>
            <p:cNvPr id="12311" name="Rectangle 23"/>
            <p:cNvSpPr>
              <a:spLocks noChangeArrowheads="1"/>
            </p:cNvSpPr>
            <p:nvPr/>
          </p:nvSpPr>
          <p:spPr bwMode="gray">
            <a:xfrm>
              <a:off x="0" y="1942"/>
              <a:ext cx="5760" cy="74"/>
            </a:xfrm>
            <a:prstGeom prst="rect">
              <a:avLst/>
            </a:prstGeom>
            <a:gradFill rotWithShape="1">
              <a:gsLst>
                <a:gs pos="0">
                  <a:srgbClr val="5F5F5F">
                    <a:gamma/>
                    <a:tint val="30196"/>
                    <a:invGamma/>
                  </a:srgbClr>
                </a:gs>
                <a:gs pos="100000">
                  <a:srgbClr val="5F5F5F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76200" dir="10800000" kx="-3284103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  <a:latin typeface="HP001 4 hàng" panose="020B0603050302020204" pitchFamily="34" charset="0"/>
              </a:endParaRPr>
            </a:p>
          </p:txBody>
        </p:sp>
      </p:grpSp>
      <p:grpSp>
        <p:nvGrpSpPr>
          <p:cNvPr id="12312" name="Group 24"/>
          <p:cNvGrpSpPr>
            <a:grpSpLocks/>
          </p:cNvGrpSpPr>
          <p:nvPr/>
        </p:nvGrpSpPr>
        <p:grpSpPr bwMode="auto">
          <a:xfrm>
            <a:off x="2338388" y="3090864"/>
            <a:ext cx="7010400" cy="795337"/>
            <a:chOff x="504" y="1008"/>
            <a:chExt cx="4416" cy="765"/>
          </a:xfrm>
        </p:grpSpPr>
        <p:sp>
          <p:nvSpPr>
            <p:cNvPr id="12313" name="AutoShape 25"/>
            <p:cNvSpPr>
              <a:spLocks noChangeArrowheads="1"/>
            </p:cNvSpPr>
            <p:nvPr/>
          </p:nvSpPr>
          <p:spPr bwMode="gray">
            <a:xfrm>
              <a:off x="504" y="1008"/>
              <a:ext cx="4416" cy="765"/>
            </a:xfrm>
            <a:prstGeom prst="roundRect">
              <a:avLst>
                <a:gd name="adj" fmla="val 10889"/>
              </a:avLst>
            </a:prstGeom>
            <a:gradFill rotWithShape="1">
              <a:gsLst>
                <a:gs pos="0">
                  <a:srgbClr val="DDDDDD"/>
                </a:gs>
                <a:gs pos="50000">
                  <a:srgbClr val="DDDDDD">
                    <a:gamma/>
                    <a:tint val="36471"/>
                    <a:invGamma/>
                  </a:srgbClr>
                </a:gs>
                <a:gs pos="100000">
                  <a:srgbClr val="DDDDDD"/>
                </a:gs>
              </a:gsLst>
              <a:lin ang="2700000" scaled="1"/>
            </a:gradFill>
            <a:ln w="38100">
              <a:solidFill>
                <a:srgbClr val="FFFFFF"/>
              </a:solidFill>
              <a:round/>
              <a:headEnd/>
              <a:tailEnd/>
            </a:ln>
            <a:effectLst>
              <a:outerShdw dist="135003" dir="2928844" algn="ctr" rotWithShape="0">
                <a:srgbClr val="000000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  <a:latin typeface="HP001 4 hàng" panose="020B0603050302020204" pitchFamily="34" charset="0"/>
              </a:endParaRPr>
            </a:p>
          </p:txBody>
        </p:sp>
        <p:sp>
          <p:nvSpPr>
            <p:cNvPr id="12314" name="Text Box 26"/>
            <p:cNvSpPr txBox="1">
              <a:spLocks noChangeArrowheads="1"/>
            </p:cNvSpPr>
            <p:nvPr/>
          </p:nvSpPr>
          <p:spPr bwMode="gray">
            <a:xfrm>
              <a:off x="801" y="1013"/>
              <a:ext cx="3976" cy="56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3200" b="1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Symbol" panose="05050102010706020507" pitchFamily="18" charset="2"/>
                </a:rPr>
                <a:t>Tích Sơn</a:t>
              </a:r>
            </a:p>
          </p:txBody>
        </p:sp>
      </p:grpSp>
      <p:grpSp>
        <p:nvGrpSpPr>
          <p:cNvPr id="12315" name="Group 27"/>
          <p:cNvGrpSpPr>
            <a:grpSpLocks/>
          </p:cNvGrpSpPr>
          <p:nvPr/>
        </p:nvGrpSpPr>
        <p:grpSpPr bwMode="auto">
          <a:xfrm>
            <a:off x="1735138" y="1878014"/>
            <a:ext cx="931862" cy="992187"/>
            <a:chOff x="144" y="1176"/>
            <a:chExt cx="586" cy="625"/>
          </a:xfrm>
        </p:grpSpPr>
        <p:grpSp>
          <p:nvGrpSpPr>
            <p:cNvPr id="12316" name="Group 28"/>
            <p:cNvGrpSpPr>
              <a:grpSpLocks/>
            </p:cNvGrpSpPr>
            <p:nvPr/>
          </p:nvGrpSpPr>
          <p:grpSpPr bwMode="auto">
            <a:xfrm rot="5400000">
              <a:off x="124" y="1196"/>
              <a:ext cx="625" cy="586"/>
              <a:chOff x="1872" y="1824"/>
              <a:chExt cx="2014" cy="1821"/>
            </a:xfrm>
          </p:grpSpPr>
          <p:sp>
            <p:nvSpPr>
              <p:cNvPr id="12317" name="AutoShape 29"/>
              <p:cNvSpPr>
                <a:spLocks noChangeArrowheads="1"/>
              </p:cNvSpPr>
              <p:nvPr/>
            </p:nvSpPr>
            <p:spPr bwMode="gray">
              <a:xfrm rot="16200000" flipH="1">
                <a:off x="1820" y="2528"/>
                <a:ext cx="309" cy="206"/>
              </a:xfrm>
              <a:prstGeom prst="upArrow">
                <a:avLst>
                  <a:gd name="adj1" fmla="val 51676"/>
                  <a:gd name="adj2" fmla="val 10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tx2">
                      <a:gamma/>
                      <a:tint val="39216"/>
                      <a:invGamma/>
                    </a:schemeClr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76200" dir="10800000" kx="-3284103" algn="br" rotWithShape="0">
                        <a:schemeClr val="bg2">
                          <a:alpha val="50000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  <a:latin typeface="HP001 4 hàng" panose="020B0603050302020204" pitchFamily="34" charset="0"/>
                </a:endParaRPr>
              </a:p>
            </p:txBody>
          </p:sp>
          <p:sp>
            <p:nvSpPr>
              <p:cNvPr id="12318" name="AutoShape 30"/>
              <p:cNvSpPr>
                <a:spLocks noChangeArrowheads="1"/>
              </p:cNvSpPr>
              <p:nvPr/>
            </p:nvSpPr>
            <p:spPr bwMode="gray">
              <a:xfrm rot="5400000" flipH="1">
                <a:off x="3628" y="2494"/>
                <a:ext cx="309" cy="206"/>
              </a:xfrm>
              <a:prstGeom prst="upArrow">
                <a:avLst>
                  <a:gd name="adj1" fmla="val 51676"/>
                  <a:gd name="adj2" fmla="val 10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tx2">
                      <a:gamma/>
                      <a:tint val="39216"/>
                      <a:invGamma/>
                    </a:schemeClr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76200" dir="10800000" kx="-3284103" algn="br" rotWithShape="0">
                        <a:schemeClr val="bg2">
                          <a:alpha val="50000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  <a:latin typeface="HP001 4 hàng" panose="020B0603050302020204" pitchFamily="34" charset="0"/>
                </a:endParaRPr>
              </a:p>
            </p:txBody>
          </p:sp>
          <p:sp>
            <p:nvSpPr>
              <p:cNvPr id="12319" name="AutoShape 31"/>
              <p:cNvSpPr>
                <a:spLocks noChangeArrowheads="1"/>
              </p:cNvSpPr>
              <p:nvPr/>
            </p:nvSpPr>
            <p:spPr bwMode="gray">
              <a:xfrm rot="10800000" flipH="1">
                <a:off x="2725" y="3439"/>
                <a:ext cx="308" cy="206"/>
              </a:xfrm>
              <a:prstGeom prst="upArrow">
                <a:avLst>
                  <a:gd name="adj1" fmla="val 51676"/>
                  <a:gd name="adj2" fmla="val 10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tx2">
                      <a:gamma/>
                      <a:tint val="39216"/>
                      <a:invGamma/>
                    </a:schemeClr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76200" dir="10800000" kx="-3284103" algn="br" rotWithShape="0">
                        <a:schemeClr val="bg2">
                          <a:alpha val="50000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  <a:latin typeface="HP001 4 hàng" panose="020B0603050302020204" pitchFamily="34" charset="0"/>
                </a:endParaRPr>
              </a:p>
            </p:txBody>
          </p:sp>
          <p:sp>
            <p:nvSpPr>
              <p:cNvPr id="12320" name="Oval 32"/>
              <p:cNvSpPr>
                <a:spLocks noChangeArrowheads="1"/>
              </p:cNvSpPr>
              <p:nvPr/>
            </p:nvSpPr>
            <p:spPr bwMode="gray">
              <a:xfrm>
                <a:off x="2078" y="1824"/>
                <a:ext cx="1615" cy="1615"/>
              </a:xfrm>
              <a:prstGeom prst="ellipse">
                <a:avLst/>
              </a:prstGeom>
              <a:gradFill rotWithShape="1">
                <a:gsLst>
                  <a:gs pos="0">
                    <a:srgbClr val="FFFFFF">
                      <a:gamma/>
                      <a:shade val="46275"/>
                      <a:invGamma/>
                    </a:srgbClr>
                  </a:gs>
                  <a:gs pos="50000">
                    <a:srgbClr val="FFFFFF"/>
                  </a:gs>
                  <a:gs pos="100000">
                    <a:srgbClr val="FFFFFF">
                      <a:gamma/>
                      <a:shade val="46275"/>
                      <a:invGamma/>
                    </a:srgbClr>
                  </a:gs>
                </a:gsLst>
                <a:lin ang="5400000" scaled="1"/>
              </a:gradFill>
              <a:ln w="57150" algn="ctr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76200" dir="10800000" kx="-3284103" algn="br" rotWithShape="0">
                        <a:schemeClr val="bg2">
                          <a:alpha val="50000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  <a:latin typeface="HP001 4 hàng" panose="020B0603050302020204" pitchFamily="34" charset="0"/>
                </a:endParaRPr>
              </a:p>
            </p:txBody>
          </p:sp>
          <p:sp>
            <p:nvSpPr>
              <p:cNvPr id="12321" name="Oval 33"/>
              <p:cNvSpPr>
                <a:spLocks noChangeArrowheads="1"/>
              </p:cNvSpPr>
              <p:nvPr/>
            </p:nvSpPr>
            <p:spPr bwMode="gray">
              <a:xfrm>
                <a:off x="2170" y="1915"/>
                <a:ext cx="1430" cy="1430"/>
              </a:xfrm>
              <a:prstGeom prst="ellipse">
                <a:avLst/>
              </a:prstGeom>
              <a:gradFill rotWithShape="1">
                <a:gsLst>
                  <a:gs pos="0">
                    <a:srgbClr val="FFFFFF">
                      <a:gamma/>
                      <a:shade val="63529"/>
                      <a:invGamma/>
                    </a:srgbClr>
                  </a:gs>
                  <a:gs pos="50000">
                    <a:srgbClr val="FFFFFF"/>
                  </a:gs>
                  <a:gs pos="100000">
                    <a:srgbClr val="FFFFFF">
                      <a:gamma/>
                      <a:shade val="63529"/>
                      <a:invGamma/>
                    </a:srgbClr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76200" dir="10800000" kx="-3284103" algn="br" rotWithShape="0">
                        <a:schemeClr val="bg2">
                          <a:alpha val="50000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  <a:latin typeface="HP001 4 hàng" panose="020B0603050302020204" pitchFamily="34" charset="0"/>
                </a:endParaRPr>
              </a:p>
            </p:txBody>
          </p:sp>
          <p:sp>
            <p:nvSpPr>
              <p:cNvPr id="12322" name="Oval 34"/>
              <p:cNvSpPr>
                <a:spLocks noChangeArrowheads="1"/>
              </p:cNvSpPr>
              <p:nvPr/>
            </p:nvSpPr>
            <p:spPr bwMode="gray">
              <a:xfrm>
                <a:off x="2621" y="2125"/>
                <a:ext cx="527" cy="1015"/>
              </a:xfrm>
              <a:prstGeom prst="ellipse">
                <a:avLst/>
              </a:prstGeom>
              <a:gradFill rotWithShape="1">
                <a:gsLst>
                  <a:gs pos="0">
                    <a:schemeClr val="hlink">
                      <a:gamma/>
                      <a:tint val="0"/>
                      <a:invGamma/>
                    </a:schemeClr>
                  </a:gs>
                  <a:gs pos="50000">
                    <a:schemeClr val="hlink"/>
                  </a:gs>
                  <a:gs pos="100000">
                    <a:schemeClr val="hlink">
                      <a:gamma/>
                      <a:tint val="0"/>
                      <a:invGamma/>
                    </a:schemeClr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38100" algn="ctr">
                    <a:solidFill>
                      <a:schemeClr val="bg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109250" dir="3267739" algn="ctr" rotWithShape="0">
                        <a:srgbClr val="808080">
                          <a:alpha val="50000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  <a:latin typeface="HP001 4 hàng" panose="020B0603050302020204" pitchFamily="34" charset="0"/>
                </a:endParaRPr>
              </a:p>
            </p:txBody>
          </p:sp>
          <p:sp>
            <p:nvSpPr>
              <p:cNvPr id="12323" name="Oval 35"/>
              <p:cNvSpPr>
                <a:spLocks noChangeArrowheads="1"/>
              </p:cNvSpPr>
              <p:nvPr/>
            </p:nvSpPr>
            <p:spPr bwMode="gray">
              <a:xfrm>
                <a:off x="2621" y="2125"/>
                <a:ext cx="527" cy="1015"/>
              </a:xfrm>
              <a:prstGeom prst="ellipse">
                <a:avLst/>
              </a:prstGeom>
              <a:gradFill rotWithShape="1">
                <a:gsLst>
                  <a:gs pos="0">
                    <a:srgbClr val="FFCC00">
                      <a:gamma/>
                      <a:shade val="0"/>
                      <a:invGamma/>
                    </a:srgbClr>
                  </a:gs>
                  <a:gs pos="100000">
                    <a:srgbClr val="FFCC00"/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38100" algn="ctr">
                    <a:solidFill>
                      <a:schemeClr val="bg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109250" dir="3267739" algn="ctr" rotWithShape="0">
                        <a:srgbClr val="808080">
                          <a:alpha val="50000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  <a:latin typeface="HP001 4 hàng" panose="020B0603050302020204" pitchFamily="34" charset="0"/>
                </a:endParaRPr>
              </a:p>
            </p:txBody>
          </p:sp>
          <p:sp>
            <p:nvSpPr>
              <p:cNvPr id="12324" name="Oval 36"/>
              <p:cNvSpPr>
                <a:spLocks noChangeArrowheads="1"/>
              </p:cNvSpPr>
              <p:nvPr/>
            </p:nvSpPr>
            <p:spPr bwMode="gray">
              <a:xfrm>
                <a:off x="2337" y="2125"/>
                <a:ext cx="1096" cy="1015"/>
              </a:xfrm>
              <a:prstGeom prst="ellipse">
                <a:avLst/>
              </a:prstGeom>
              <a:gradFill rotWithShape="1">
                <a:gsLst>
                  <a:gs pos="0">
                    <a:schemeClr val="hlink">
                      <a:gamma/>
                      <a:shade val="54118"/>
                      <a:invGamma/>
                    </a:schemeClr>
                  </a:gs>
                  <a:gs pos="50000">
                    <a:schemeClr val="hlink"/>
                  </a:gs>
                  <a:gs pos="100000">
                    <a:schemeClr val="hlink">
                      <a:gamma/>
                      <a:shade val="54118"/>
                      <a:invGamma/>
                    </a:schemeClr>
                  </a:gs>
                </a:gsLst>
                <a:lin ang="189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38100" algn="ctr">
                    <a:solidFill>
                      <a:schemeClr val="bg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109250" dir="3267739" algn="ctr" rotWithShape="0">
                        <a:srgbClr val="808080">
                          <a:alpha val="50000"/>
                        </a:srgbClr>
                      </a:outerShdw>
                    </a:effectLst>
                  </a14:hiddenEffects>
                </a:ext>
              </a:extLst>
            </p:spPr>
            <p:txBody>
              <a:bodyPr anchor="ctr"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  <a:latin typeface="HP001 4 hàng" panose="020B0603050302020204" pitchFamily="34" charset="0"/>
                </a:endParaRPr>
              </a:p>
            </p:txBody>
          </p:sp>
          <p:sp>
            <p:nvSpPr>
              <p:cNvPr id="12325" name="Oval 37"/>
              <p:cNvSpPr>
                <a:spLocks noChangeArrowheads="1"/>
              </p:cNvSpPr>
              <p:nvPr/>
            </p:nvSpPr>
            <p:spPr bwMode="gray">
              <a:xfrm>
                <a:off x="2337" y="2125"/>
                <a:ext cx="1096" cy="1015"/>
              </a:xfrm>
              <a:prstGeom prst="ellipse">
                <a:avLst/>
              </a:prstGeom>
              <a:gradFill rotWithShape="1">
                <a:gsLst>
                  <a:gs pos="0">
                    <a:srgbClr val="FFCC00"/>
                  </a:gs>
                  <a:gs pos="100000">
                    <a:srgbClr val="FFCC00">
                      <a:gamma/>
                      <a:shade val="48627"/>
                      <a:invGamma/>
                    </a:srgbClr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38100" algn="ctr">
                    <a:solidFill>
                      <a:schemeClr val="bg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109250" dir="3267739" algn="ctr" rotWithShape="0">
                        <a:srgbClr val="808080">
                          <a:alpha val="50000"/>
                        </a:srgbClr>
                      </a:outerShdw>
                    </a:effectLst>
                  </a14:hiddenEffects>
                </a:ext>
              </a:extLst>
            </p:spPr>
            <p:txBody>
              <a:bodyPr anchor="ctr"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  <a:latin typeface="HP001 4 hàng" panose="020B0603050302020204" pitchFamily="34" charset="0"/>
                </a:endParaRPr>
              </a:p>
            </p:txBody>
          </p:sp>
        </p:grpSp>
        <p:sp>
          <p:nvSpPr>
            <p:cNvPr id="12326" name="Text Box 38"/>
            <p:cNvSpPr txBox="1">
              <a:spLocks noChangeArrowheads="1"/>
            </p:cNvSpPr>
            <p:nvPr/>
          </p:nvSpPr>
          <p:spPr bwMode="gray">
            <a:xfrm>
              <a:off x="336" y="1296"/>
              <a:ext cx="277" cy="328"/>
            </a:xfrm>
            <a:prstGeom prst="rect">
              <a:avLst/>
            </a:prstGeom>
            <a:noFill/>
            <a:ln>
              <a:noFill/>
            </a:ln>
            <a:effectLst>
              <a:outerShdw dist="35921" dir="2700000" algn="ctr" rotWithShape="0">
                <a:schemeClr val="tx1"/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2800" b="1">
                  <a:solidFill>
                    <a:srgbClr val="FF00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cs typeface="Arial" panose="020B0604020202020204" pitchFamily="34" charset="0"/>
                </a:rPr>
                <a:t>A</a:t>
              </a:r>
            </a:p>
          </p:txBody>
        </p:sp>
      </p:grpSp>
      <p:grpSp>
        <p:nvGrpSpPr>
          <p:cNvPr id="12327" name="Group 39"/>
          <p:cNvGrpSpPr>
            <a:grpSpLocks/>
          </p:cNvGrpSpPr>
          <p:nvPr/>
        </p:nvGrpSpPr>
        <p:grpSpPr bwMode="auto">
          <a:xfrm>
            <a:off x="1752601" y="2982914"/>
            <a:ext cx="931863" cy="992187"/>
            <a:chOff x="144" y="1176"/>
            <a:chExt cx="586" cy="625"/>
          </a:xfrm>
        </p:grpSpPr>
        <p:grpSp>
          <p:nvGrpSpPr>
            <p:cNvPr id="12328" name="Group 40"/>
            <p:cNvGrpSpPr>
              <a:grpSpLocks/>
            </p:cNvGrpSpPr>
            <p:nvPr/>
          </p:nvGrpSpPr>
          <p:grpSpPr bwMode="auto">
            <a:xfrm rot="5400000">
              <a:off x="124" y="1196"/>
              <a:ext cx="625" cy="586"/>
              <a:chOff x="1872" y="1824"/>
              <a:chExt cx="2014" cy="1821"/>
            </a:xfrm>
          </p:grpSpPr>
          <p:sp>
            <p:nvSpPr>
              <p:cNvPr id="12329" name="AutoShape 41"/>
              <p:cNvSpPr>
                <a:spLocks noChangeArrowheads="1"/>
              </p:cNvSpPr>
              <p:nvPr/>
            </p:nvSpPr>
            <p:spPr bwMode="gray">
              <a:xfrm rot="16200000" flipH="1">
                <a:off x="1820" y="2528"/>
                <a:ext cx="309" cy="206"/>
              </a:xfrm>
              <a:prstGeom prst="upArrow">
                <a:avLst>
                  <a:gd name="adj1" fmla="val 51676"/>
                  <a:gd name="adj2" fmla="val 10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tx2">
                      <a:gamma/>
                      <a:tint val="39216"/>
                      <a:invGamma/>
                    </a:schemeClr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76200" dir="10800000" kx="-3284103" algn="br" rotWithShape="0">
                        <a:schemeClr val="bg2">
                          <a:alpha val="50000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  <a:latin typeface="HP001 4 hàng" panose="020B0603050302020204" pitchFamily="34" charset="0"/>
                </a:endParaRPr>
              </a:p>
            </p:txBody>
          </p:sp>
          <p:sp>
            <p:nvSpPr>
              <p:cNvPr id="12330" name="AutoShape 42"/>
              <p:cNvSpPr>
                <a:spLocks noChangeArrowheads="1"/>
              </p:cNvSpPr>
              <p:nvPr/>
            </p:nvSpPr>
            <p:spPr bwMode="gray">
              <a:xfrm rot="5400000" flipH="1">
                <a:off x="3628" y="2494"/>
                <a:ext cx="309" cy="206"/>
              </a:xfrm>
              <a:prstGeom prst="upArrow">
                <a:avLst>
                  <a:gd name="adj1" fmla="val 51676"/>
                  <a:gd name="adj2" fmla="val 10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tx2">
                      <a:gamma/>
                      <a:tint val="39216"/>
                      <a:invGamma/>
                    </a:schemeClr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76200" dir="10800000" kx="-3284103" algn="br" rotWithShape="0">
                        <a:schemeClr val="bg2">
                          <a:alpha val="50000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  <a:latin typeface="HP001 4 hàng" panose="020B0603050302020204" pitchFamily="34" charset="0"/>
                </a:endParaRPr>
              </a:p>
            </p:txBody>
          </p:sp>
          <p:sp>
            <p:nvSpPr>
              <p:cNvPr id="12331" name="AutoShape 43"/>
              <p:cNvSpPr>
                <a:spLocks noChangeArrowheads="1"/>
              </p:cNvSpPr>
              <p:nvPr/>
            </p:nvSpPr>
            <p:spPr bwMode="gray">
              <a:xfrm rot="10800000" flipH="1">
                <a:off x="2725" y="3439"/>
                <a:ext cx="308" cy="206"/>
              </a:xfrm>
              <a:prstGeom prst="upArrow">
                <a:avLst>
                  <a:gd name="adj1" fmla="val 51676"/>
                  <a:gd name="adj2" fmla="val 10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tx2">
                      <a:gamma/>
                      <a:tint val="39216"/>
                      <a:invGamma/>
                    </a:schemeClr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76200" dir="10800000" kx="-3284103" algn="br" rotWithShape="0">
                        <a:schemeClr val="bg2">
                          <a:alpha val="50000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  <a:latin typeface="HP001 4 hàng" panose="020B0603050302020204" pitchFamily="34" charset="0"/>
                </a:endParaRPr>
              </a:p>
            </p:txBody>
          </p:sp>
          <p:sp>
            <p:nvSpPr>
              <p:cNvPr id="12332" name="Oval 44"/>
              <p:cNvSpPr>
                <a:spLocks noChangeArrowheads="1"/>
              </p:cNvSpPr>
              <p:nvPr/>
            </p:nvSpPr>
            <p:spPr bwMode="gray">
              <a:xfrm>
                <a:off x="2078" y="1824"/>
                <a:ext cx="1615" cy="1615"/>
              </a:xfrm>
              <a:prstGeom prst="ellipse">
                <a:avLst/>
              </a:prstGeom>
              <a:gradFill rotWithShape="1">
                <a:gsLst>
                  <a:gs pos="0">
                    <a:srgbClr val="FFFFFF">
                      <a:gamma/>
                      <a:shade val="46275"/>
                      <a:invGamma/>
                    </a:srgbClr>
                  </a:gs>
                  <a:gs pos="50000">
                    <a:srgbClr val="FFFFFF"/>
                  </a:gs>
                  <a:gs pos="100000">
                    <a:srgbClr val="FFFFFF">
                      <a:gamma/>
                      <a:shade val="46275"/>
                      <a:invGamma/>
                    </a:srgbClr>
                  </a:gs>
                </a:gsLst>
                <a:lin ang="5400000" scaled="1"/>
              </a:gradFill>
              <a:ln w="57150" algn="ctr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76200" dir="10800000" kx="-3284103" algn="br" rotWithShape="0">
                        <a:schemeClr val="bg2">
                          <a:alpha val="50000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  <a:latin typeface="HP001 4 hàng" panose="020B0603050302020204" pitchFamily="34" charset="0"/>
                </a:endParaRPr>
              </a:p>
            </p:txBody>
          </p:sp>
          <p:sp>
            <p:nvSpPr>
              <p:cNvPr id="12333" name="Oval 45"/>
              <p:cNvSpPr>
                <a:spLocks noChangeArrowheads="1"/>
              </p:cNvSpPr>
              <p:nvPr/>
            </p:nvSpPr>
            <p:spPr bwMode="gray">
              <a:xfrm>
                <a:off x="2170" y="1915"/>
                <a:ext cx="1430" cy="1430"/>
              </a:xfrm>
              <a:prstGeom prst="ellipse">
                <a:avLst/>
              </a:prstGeom>
              <a:gradFill rotWithShape="1">
                <a:gsLst>
                  <a:gs pos="0">
                    <a:srgbClr val="FFFFFF">
                      <a:gamma/>
                      <a:shade val="63529"/>
                      <a:invGamma/>
                    </a:srgbClr>
                  </a:gs>
                  <a:gs pos="50000">
                    <a:srgbClr val="FFFFFF"/>
                  </a:gs>
                  <a:gs pos="100000">
                    <a:srgbClr val="FFFFFF">
                      <a:gamma/>
                      <a:shade val="63529"/>
                      <a:invGamma/>
                    </a:srgbClr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76200" dir="10800000" kx="-3284103" algn="br" rotWithShape="0">
                        <a:schemeClr val="bg2">
                          <a:alpha val="50000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  <a:latin typeface="HP001 4 hàng" panose="020B0603050302020204" pitchFamily="34" charset="0"/>
                </a:endParaRPr>
              </a:p>
            </p:txBody>
          </p:sp>
          <p:sp>
            <p:nvSpPr>
              <p:cNvPr id="12334" name="Oval 46"/>
              <p:cNvSpPr>
                <a:spLocks noChangeArrowheads="1"/>
              </p:cNvSpPr>
              <p:nvPr/>
            </p:nvSpPr>
            <p:spPr bwMode="gray">
              <a:xfrm>
                <a:off x="2621" y="2125"/>
                <a:ext cx="527" cy="1015"/>
              </a:xfrm>
              <a:prstGeom prst="ellipse">
                <a:avLst/>
              </a:prstGeom>
              <a:gradFill rotWithShape="1">
                <a:gsLst>
                  <a:gs pos="0">
                    <a:schemeClr val="hlink">
                      <a:gamma/>
                      <a:tint val="0"/>
                      <a:invGamma/>
                    </a:schemeClr>
                  </a:gs>
                  <a:gs pos="50000">
                    <a:schemeClr val="hlink"/>
                  </a:gs>
                  <a:gs pos="100000">
                    <a:schemeClr val="hlink">
                      <a:gamma/>
                      <a:tint val="0"/>
                      <a:invGamma/>
                    </a:schemeClr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38100" algn="ctr">
                    <a:solidFill>
                      <a:schemeClr val="bg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109250" dir="3267739" algn="ctr" rotWithShape="0">
                        <a:srgbClr val="808080">
                          <a:alpha val="50000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  <a:latin typeface="HP001 4 hàng" panose="020B0603050302020204" pitchFamily="34" charset="0"/>
                </a:endParaRPr>
              </a:p>
            </p:txBody>
          </p:sp>
          <p:sp>
            <p:nvSpPr>
              <p:cNvPr id="12335" name="Oval 47"/>
              <p:cNvSpPr>
                <a:spLocks noChangeArrowheads="1"/>
              </p:cNvSpPr>
              <p:nvPr/>
            </p:nvSpPr>
            <p:spPr bwMode="gray">
              <a:xfrm>
                <a:off x="2621" y="2125"/>
                <a:ext cx="527" cy="1015"/>
              </a:xfrm>
              <a:prstGeom prst="ellipse">
                <a:avLst/>
              </a:prstGeom>
              <a:gradFill rotWithShape="1">
                <a:gsLst>
                  <a:gs pos="0">
                    <a:srgbClr val="FFCC00">
                      <a:gamma/>
                      <a:shade val="0"/>
                      <a:invGamma/>
                    </a:srgbClr>
                  </a:gs>
                  <a:gs pos="100000">
                    <a:srgbClr val="FFCC00"/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38100" algn="ctr">
                    <a:solidFill>
                      <a:schemeClr val="bg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109250" dir="3267739" algn="ctr" rotWithShape="0">
                        <a:srgbClr val="808080">
                          <a:alpha val="50000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  <a:latin typeface="HP001 4 hàng" panose="020B0603050302020204" pitchFamily="34" charset="0"/>
                </a:endParaRPr>
              </a:p>
            </p:txBody>
          </p:sp>
          <p:sp>
            <p:nvSpPr>
              <p:cNvPr id="12336" name="Oval 48"/>
              <p:cNvSpPr>
                <a:spLocks noChangeArrowheads="1"/>
              </p:cNvSpPr>
              <p:nvPr/>
            </p:nvSpPr>
            <p:spPr bwMode="gray">
              <a:xfrm>
                <a:off x="2337" y="2125"/>
                <a:ext cx="1096" cy="1015"/>
              </a:xfrm>
              <a:prstGeom prst="ellipse">
                <a:avLst/>
              </a:prstGeom>
              <a:gradFill rotWithShape="1">
                <a:gsLst>
                  <a:gs pos="0">
                    <a:schemeClr val="hlink">
                      <a:gamma/>
                      <a:shade val="54118"/>
                      <a:invGamma/>
                    </a:schemeClr>
                  </a:gs>
                  <a:gs pos="50000">
                    <a:schemeClr val="hlink"/>
                  </a:gs>
                  <a:gs pos="100000">
                    <a:schemeClr val="hlink">
                      <a:gamma/>
                      <a:shade val="54118"/>
                      <a:invGamma/>
                    </a:schemeClr>
                  </a:gs>
                </a:gsLst>
                <a:lin ang="189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38100" algn="ctr">
                    <a:solidFill>
                      <a:schemeClr val="bg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109250" dir="3267739" algn="ctr" rotWithShape="0">
                        <a:srgbClr val="808080">
                          <a:alpha val="50000"/>
                        </a:srgbClr>
                      </a:outerShdw>
                    </a:effectLst>
                  </a14:hiddenEffects>
                </a:ext>
              </a:extLst>
            </p:spPr>
            <p:txBody>
              <a:bodyPr anchor="ctr"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  <a:latin typeface="HP001 4 hàng" panose="020B0603050302020204" pitchFamily="34" charset="0"/>
                </a:endParaRPr>
              </a:p>
            </p:txBody>
          </p:sp>
          <p:sp>
            <p:nvSpPr>
              <p:cNvPr id="12337" name="Oval 49"/>
              <p:cNvSpPr>
                <a:spLocks noChangeArrowheads="1"/>
              </p:cNvSpPr>
              <p:nvPr/>
            </p:nvSpPr>
            <p:spPr bwMode="gray">
              <a:xfrm>
                <a:off x="2337" y="2125"/>
                <a:ext cx="1096" cy="1015"/>
              </a:xfrm>
              <a:prstGeom prst="ellipse">
                <a:avLst/>
              </a:prstGeom>
              <a:gradFill rotWithShape="1">
                <a:gsLst>
                  <a:gs pos="0">
                    <a:srgbClr val="FFCC00"/>
                  </a:gs>
                  <a:gs pos="100000">
                    <a:srgbClr val="FFCC00">
                      <a:gamma/>
                      <a:shade val="48627"/>
                      <a:invGamma/>
                    </a:srgbClr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38100" algn="ctr">
                    <a:solidFill>
                      <a:schemeClr val="bg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109250" dir="3267739" algn="ctr" rotWithShape="0">
                        <a:srgbClr val="808080">
                          <a:alpha val="50000"/>
                        </a:srgbClr>
                      </a:outerShdw>
                    </a:effectLst>
                  </a14:hiddenEffects>
                </a:ext>
              </a:extLst>
            </p:spPr>
            <p:txBody>
              <a:bodyPr anchor="ctr"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  <a:latin typeface="HP001 4 hàng" panose="020B0603050302020204" pitchFamily="34" charset="0"/>
                </a:endParaRPr>
              </a:p>
            </p:txBody>
          </p:sp>
        </p:grpSp>
        <p:sp>
          <p:nvSpPr>
            <p:cNvPr id="12338" name="Text Box 50"/>
            <p:cNvSpPr txBox="1">
              <a:spLocks noChangeArrowheads="1"/>
            </p:cNvSpPr>
            <p:nvPr/>
          </p:nvSpPr>
          <p:spPr bwMode="gray">
            <a:xfrm>
              <a:off x="336" y="1296"/>
              <a:ext cx="278" cy="327"/>
            </a:xfrm>
            <a:prstGeom prst="rect">
              <a:avLst/>
            </a:prstGeom>
            <a:noFill/>
            <a:ln>
              <a:noFill/>
            </a:ln>
            <a:effectLst>
              <a:outerShdw dist="35921" dir="2700000" algn="ctr" rotWithShape="0">
                <a:schemeClr val="tx1"/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2800" b="1">
                  <a:solidFill>
                    <a:srgbClr val="FF00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cs typeface="Arial" panose="020B0604020202020204" pitchFamily="34" charset="0"/>
                </a:rPr>
                <a:t>B</a:t>
              </a:r>
            </a:p>
          </p:txBody>
        </p:sp>
      </p:grpSp>
      <p:grpSp>
        <p:nvGrpSpPr>
          <p:cNvPr id="12339" name="Group 51"/>
          <p:cNvGrpSpPr>
            <a:grpSpLocks/>
          </p:cNvGrpSpPr>
          <p:nvPr/>
        </p:nvGrpSpPr>
        <p:grpSpPr bwMode="auto">
          <a:xfrm>
            <a:off x="1752601" y="4164014"/>
            <a:ext cx="931863" cy="992187"/>
            <a:chOff x="144" y="1176"/>
            <a:chExt cx="586" cy="625"/>
          </a:xfrm>
        </p:grpSpPr>
        <p:grpSp>
          <p:nvGrpSpPr>
            <p:cNvPr id="12340" name="Group 52"/>
            <p:cNvGrpSpPr>
              <a:grpSpLocks/>
            </p:cNvGrpSpPr>
            <p:nvPr/>
          </p:nvGrpSpPr>
          <p:grpSpPr bwMode="auto">
            <a:xfrm rot="5400000">
              <a:off x="124" y="1196"/>
              <a:ext cx="625" cy="586"/>
              <a:chOff x="1872" y="1824"/>
              <a:chExt cx="2014" cy="1821"/>
            </a:xfrm>
          </p:grpSpPr>
          <p:sp>
            <p:nvSpPr>
              <p:cNvPr id="12341" name="AutoShape 53"/>
              <p:cNvSpPr>
                <a:spLocks noChangeArrowheads="1"/>
              </p:cNvSpPr>
              <p:nvPr/>
            </p:nvSpPr>
            <p:spPr bwMode="gray">
              <a:xfrm rot="16200000" flipH="1">
                <a:off x="1820" y="2528"/>
                <a:ext cx="309" cy="206"/>
              </a:xfrm>
              <a:prstGeom prst="upArrow">
                <a:avLst>
                  <a:gd name="adj1" fmla="val 51676"/>
                  <a:gd name="adj2" fmla="val 10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tx2">
                      <a:gamma/>
                      <a:tint val="39216"/>
                      <a:invGamma/>
                    </a:schemeClr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76200" dir="10800000" kx="-3284103" algn="br" rotWithShape="0">
                        <a:schemeClr val="bg2">
                          <a:alpha val="50000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  <a:latin typeface="HP001 4 hàng" panose="020B0603050302020204" pitchFamily="34" charset="0"/>
                </a:endParaRPr>
              </a:p>
            </p:txBody>
          </p:sp>
          <p:sp>
            <p:nvSpPr>
              <p:cNvPr id="12342" name="AutoShape 54"/>
              <p:cNvSpPr>
                <a:spLocks noChangeArrowheads="1"/>
              </p:cNvSpPr>
              <p:nvPr/>
            </p:nvSpPr>
            <p:spPr bwMode="gray">
              <a:xfrm rot="5400000" flipH="1">
                <a:off x="3628" y="2494"/>
                <a:ext cx="309" cy="206"/>
              </a:xfrm>
              <a:prstGeom prst="upArrow">
                <a:avLst>
                  <a:gd name="adj1" fmla="val 51676"/>
                  <a:gd name="adj2" fmla="val 10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tx2">
                      <a:gamma/>
                      <a:tint val="39216"/>
                      <a:invGamma/>
                    </a:schemeClr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76200" dir="10800000" kx="-3284103" algn="br" rotWithShape="0">
                        <a:schemeClr val="bg2">
                          <a:alpha val="50000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  <a:latin typeface="HP001 4 hàng" panose="020B0603050302020204" pitchFamily="34" charset="0"/>
                </a:endParaRPr>
              </a:p>
            </p:txBody>
          </p:sp>
          <p:sp>
            <p:nvSpPr>
              <p:cNvPr id="12343" name="AutoShape 55"/>
              <p:cNvSpPr>
                <a:spLocks noChangeArrowheads="1"/>
              </p:cNvSpPr>
              <p:nvPr/>
            </p:nvSpPr>
            <p:spPr bwMode="gray">
              <a:xfrm rot="10800000" flipH="1">
                <a:off x="2725" y="3439"/>
                <a:ext cx="308" cy="206"/>
              </a:xfrm>
              <a:prstGeom prst="upArrow">
                <a:avLst>
                  <a:gd name="adj1" fmla="val 51676"/>
                  <a:gd name="adj2" fmla="val 10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tx2">
                      <a:gamma/>
                      <a:tint val="39216"/>
                      <a:invGamma/>
                    </a:schemeClr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76200" dir="10800000" kx="-3284103" algn="br" rotWithShape="0">
                        <a:schemeClr val="bg2">
                          <a:alpha val="50000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  <a:latin typeface="HP001 4 hàng" panose="020B0603050302020204" pitchFamily="34" charset="0"/>
                </a:endParaRPr>
              </a:p>
            </p:txBody>
          </p:sp>
          <p:sp>
            <p:nvSpPr>
              <p:cNvPr id="12344" name="Oval 56"/>
              <p:cNvSpPr>
                <a:spLocks noChangeArrowheads="1"/>
              </p:cNvSpPr>
              <p:nvPr/>
            </p:nvSpPr>
            <p:spPr bwMode="gray">
              <a:xfrm>
                <a:off x="2078" y="1824"/>
                <a:ext cx="1615" cy="1615"/>
              </a:xfrm>
              <a:prstGeom prst="ellipse">
                <a:avLst/>
              </a:prstGeom>
              <a:gradFill rotWithShape="1">
                <a:gsLst>
                  <a:gs pos="0">
                    <a:srgbClr val="FFFFFF">
                      <a:gamma/>
                      <a:shade val="46275"/>
                      <a:invGamma/>
                    </a:srgbClr>
                  </a:gs>
                  <a:gs pos="50000">
                    <a:srgbClr val="FFFFFF"/>
                  </a:gs>
                  <a:gs pos="100000">
                    <a:srgbClr val="FFFFFF">
                      <a:gamma/>
                      <a:shade val="46275"/>
                      <a:invGamma/>
                    </a:srgbClr>
                  </a:gs>
                </a:gsLst>
                <a:lin ang="5400000" scaled="1"/>
              </a:gradFill>
              <a:ln w="57150" algn="ctr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76200" dir="10800000" kx="-3284103" algn="br" rotWithShape="0">
                        <a:schemeClr val="bg2">
                          <a:alpha val="50000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  <a:latin typeface="HP001 4 hàng" panose="020B0603050302020204" pitchFamily="34" charset="0"/>
                </a:endParaRPr>
              </a:p>
            </p:txBody>
          </p:sp>
          <p:sp>
            <p:nvSpPr>
              <p:cNvPr id="12345" name="Oval 57"/>
              <p:cNvSpPr>
                <a:spLocks noChangeArrowheads="1"/>
              </p:cNvSpPr>
              <p:nvPr/>
            </p:nvSpPr>
            <p:spPr bwMode="gray">
              <a:xfrm>
                <a:off x="2170" y="1915"/>
                <a:ext cx="1430" cy="1430"/>
              </a:xfrm>
              <a:prstGeom prst="ellipse">
                <a:avLst/>
              </a:prstGeom>
              <a:gradFill rotWithShape="1">
                <a:gsLst>
                  <a:gs pos="0">
                    <a:srgbClr val="FFFFFF">
                      <a:gamma/>
                      <a:shade val="63529"/>
                      <a:invGamma/>
                    </a:srgbClr>
                  </a:gs>
                  <a:gs pos="50000">
                    <a:srgbClr val="FFFFFF"/>
                  </a:gs>
                  <a:gs pos="100000">
                    <a:srgbClr val="FFFFFF">
                      <a:gamma/>
                      <a:shade val="63529"/>
                      <a:invGamma/>
                    </a:srgbClr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76200" dir="10800000" kx="-3284103" algn="br" rotWithShape="0">
                        <a:schemeClr val="bg2">
                          <a:alpha val="50000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  <a:latin typeface="HP001 4 hàng" panose="020B0603050302020204" pitchFamily="34" charset="0"/>
                </a:endParaRPr>
              </a:p>
            </p:txBody>
          </p:sp>
          <p:sp>
            <p:nvSpPr>
              <p:cNvPr id="12346" name="Oval 58"/>
              <p:cNvSpPr>
                <a:spLocks noChangeArrowheads="1"/>
              </p:cNvSpPr>
              <p:nvPr/>
            </p:nvSpPr>
            <p:spPr bwMode="gray">
              <a:xfrm>
                <a:off x="2621" y="2125"/>
                <a:ext cx="527" cy="1015"/>
              </a:xfrm>
              <a:prstGeom prst="ellipse">
                <a:avLst/>
              </a:prstGeom>
              <a:gradFill rotWithShape="1">
                <a:gsLst>
                  <a:gs pos="0">
                    <a:schemeClr val="hlink">
                      <a:gamma/>
                      <a:tint val="0"/>
                      <a:invGamma/>
                    </a:schemeClr>
                  </a:gs>
                  <a:gs pos="50000">
                    <a:schemeClr val="hlink"/>
                  </a:gs>
                  <a:gs pos="100000">
                    <a:schemeClr val="hlink">
                      <a:gamma/>
                      <a:tint val="0"/>
                      <a:invGamma/>
                    </a:schemeClr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38100" algn="ctr">
                    <a:solidFill>
                      <a:schemeClr val="bg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109250" dir="3267739" algn="ctr" rotWithShape="0">
                        <a:srgbClr val="808080">
                          <a:alpha val="50000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  <a:latin typeface="HP001 4 hàng" panose="020B0603050302020204" pitchFamily="34" charset="0"/>
                </a:endParaRPr>
              </a:p>
            </p:txBody>
          </p:sp>
          <p:sp>
            <p:nvSpPr>
              <p:cNvPr id="12347" name="Oval 59"/>
              <p:cNvSpPr>
                <a:spLocks noChangeArrowheads="1"/>
              </p:cNvSpPr>
              <p:nvPr/>
            </p:nvSpPr>
            <p:spPr bwMode="gray">
              <a:xfrm>
                <a:off x="2621" y="2125"/>
                <a:ext cx="527" cy="1015"/>
              </a:xfrm>
              <a:prstGeom prst="ellipse">
                <a:avLst/>
              </a:prstGeom>
              <a:gradFill rotWithShape="1">
                <a:gsLst>
                  <a:gs pos="0">
                    <a:srgbClr val="FFCC00">
                      <a:gamma/>
                      <a:shade val="0"/>
                      <a:invGamma/>
                    </a:srgbClr>
                  </a:gs>
                  <a:gs pos="100000">
                    <a:srgbClr val="FFCC00"/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38100" algn="ctr">
                    <a:solidFill>
                      <a:schemeClr val="bg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109250" dir="3267739" algn="ctr" rotWithShape="0">
                        <a:srgbClr val="808080">
                          <a:alpha val="50000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  <a:latin typeface="HP001 4 hàng" panose="020B0603050302020204" pitchFamily="34" charset="0"/>
                </a:endParaRPr>
              </a:p>
            </p:txBody>
          </p:sp>
          <p:sp>
            <p:nvSpPr>
              <p:cNvPr id="12348" name="Oval 60"/>
              <p:cNvSpPr>
                <a:spLocks noChangeArrowheads="1"/>
              </p:cNvSpPr>
              <p:nvPr/>
            </p:nvSpPr>
            <p:spPr bwMode="gray">
              <a:xfrm>
                <a:off x="2337" y="2125"/>
                <a:ext cx="1096" cy="1015"/>
              </a:xfrm>
              <a:prstGeom prst="ellipse">
                <a:avLst/>
              </a:prstGeom>
              <a:gradFill rotWithShape="1">
                <a:gsLst>
                  <a:gs pos="0">
                    <a:schemeClr val="hlink">
                      <a:gamma/>
                      <a:shade val="54118"/>
                      <a:invGamma/>
                    </a:schemeClr>
                  </a:gs>
                  <a:gs pos="50000">
                    <a:schemeClr val="hlink"/>
                  </a:gs>
                  <a:gs pos="100000">
                    <a:schemeClr val="hlink">
                      <a:gamma/>
                      <a:shade val="54118"/>
                      <a:invGamma/>
                    </a:schemeClr>
                  </a:gs>
                </a:gsLst>
                <a:lin ang="189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38100" algn="ctr">
                    <a:solidFill>
                      <a:schemeClr val="bg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109250" dir="3267739" algn="ctr" rotWithShape="0">
                        <a:srgbClr val="808080">
                          <a:alpha val="50000"/>
                        </a:srgbClr>
                      </a:outerShdw>
                    </a:effectLst>
                  </a14:hiddenEffects>
                </a:ext>
              </a:extLst>
            </p:spPr>
            <p:txBody>
              <a:bodyPr anchor="ctr"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  <a:latin typeface="HP001 4 hàng" panose="020B0603050302020204" pitchFamily="34" charset="0"/>
                </a:endParaRPr>
              </a:p>
            </p:txBody>
          </p:sp>
          <p:sp>
            <p:nvSpPr>
              <p:cNvPr id="12349" name="Oval 61"/>
              <p:cNvSpPr>
                <a:spLocks noChangeArrowheads="1"/>
              </p:cNvSpPr>
              <p:nvPr/>
            </p:nvSpPr>
            <p:spPr bwMode="gray">
              <a:xfrm>
                <a:off x="2337" y="2125"/>
                <a:ext cx="1096" cy="1015"/>
              </a:xfrm>
              <a:prstGeom prst="ellipse">
                <a:avLst/>
              </a:prstGeom>
              <a:gradFill rotWithShape="1">
                <a:gsLst>
                  <a:gs pos="0">
                    <a:srgbClr val="FFCC00"/>
                  </a:gs>
                  <a:gs pos="100000">
                    <a:srgbClr val="FFCC00">
                      <a:gamma/>
                      <a:shade val="48627"/>
                      <a:invGamma/>
                    </a:srgbClr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38100" algn="ctr">
                    <a:solidFill>
                      <a:schemeClr val="bg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109250" dir="3267739" algn="ctr" rotWithShape="0">
                        <a:srgbClr val="808080">
                          <a:alpha val="50000"/>
                        </a:srgbClr>
                      </a:outerShdw>
                    </a:effectLst>
                  </a14:hiddenEffects>
                </a:ext>
              </a:extLst>
            </p:spPr>
            <p:txBody>
              <a:bodyPr anchor="ctr"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  <a:latin typeface="HP001 4 hàng" panose="020B0603050302020204" pitchFamily="34" charset="0"/>
                </a:endParaRPr>
              </a:p>
            </p:txBody>
          </p:sp>
        </p:grpSp>
        <p:sp>
          <p:nvSpPr>
            <p:cNvPr id="12350" name="Text Box 62"/>
            <p:cNvSpPr txBox="1">
              <a:spLocks noChangeArrowheads="1"/>
            </p:cNvSpPr>
            <p:nvPr/>
          </p:nvSpPr>
          <p:spPr bwMode="gray">
            <a:xfrm>
              <a:off x="336" y="1296"/>
              <a:ext cx="278" cy="327"/>
            </a:xfrm>
            <a:prstGeom prst="rect">
              <a:avLst/>
            </a:prstGeom>
            <a:noFill/>
            <a:ln>
              <a:noFill/>
            </a:ln>
            <a:effectLst>
              <a:outerShdw dist="35921" dir="2700000" algn="ctr" rotWithShape="0">
                <a:schemeClr val="tx1"/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2800" b="1">
                  <a:solidFill>
                    <a:srgbClr val="FF00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cs typeface="Arial" panose="020B0604020202020204" pitchFamily="34" charset="0"/>
                </a:rPr>
                <a:t>C</a:t>
              </a:r>
            </a:p>
          </p:txBody>
        </p:sp>
      </p:grpSp>
      <p:grpSp>
        <p:nvGrpSpPr>
          <p:cNvPr id="12363" name="Group 75"/>
          <p:cNvGrpSpPr>
            <a:grpSpLocks/>
          </p:cNvGrpSpPr>
          <p:nvPr/>
        </p:nvGrpSpPr>
        <p:grpSpPr bwMode="auto">
          <a:xfrm>
            <a:off x="1828800" y="304800"/>
            <a:ext cx="7524750" cy="1676400"/>
            <a:chOff x="156" y="192"/>
            <a:chExt cx="5460" cy="528"/>
          </a:xfrm>
        </p:grpSpPr>
        <p:sp>
          <p:nvSpPr>
            <p:cNvPr id="12364" name="AutoShape 76" descr="Recycled paper"/>
            <p:cNvSpPr>
              <a:spLocks noChangeArrowheads="1"/>
            </p:cNvSpPr>
            <p:nvPr/>
          </p:nvSpPr>
          <p:spPr bwMode="gray">
            <a:xfrm>
              <a:off x="156" y="192"/>
              <a:ext cx="5460" cy="480"/>
            </a:xfrm>
            <a:prstGeom prst="roundRect">
              <a:avLst>
                <a:gd name="adj" fmla="val 50000"/>
              </a:avLst>
            </a:prstGeom>
            <a:blipFill dpi="0" rotWithShape="1">
              <a:blip r:embed="rId4"/>
              <a:srcRect/>
              <a:tile tx="0" ty="0" sx="100000" sy="100000" flip="none" algn="tl"/>
            </a:blipFill>
            <a:ln w="38100" algn="ctr">
              <a:solidFill>
                <a:srgbClr val="FFFFFF"/>
              </a:solidFill>
              <a:round/>
              <a:headEnd/>
              <a:tailEnd/>
            </a:ln>
            <a:effectLst>
              <a:outerShdw dist="63500" dir="3187806" algn="ctr" rotWithShape="0">
                <a:srgbClr val="001D3A"/>
              </a:outerShdw>
            </a:effectLst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4000" b="1">
                  <a:solidFill>
                    <a:srgbClr val="0000FF"/>
                  </a:solidFill>
                  <a:cs typeface="Arial" panose="020B0604020202020204" pitchFamily="34" charset="0"/>
                </a:rPr>
                <a:t> </a:t>
              </a:r>
            </a:p>
          </p:txBody>
        </p:sp>
        <p:grpSp>
          <p:nvGrpSpPr>
            <p:cNvPr id="12365" name="Group 77"/>
            <p:cNvGrpSpPr>
              <a:grpSpLocks/>
            </p:cNvGrpSpPr>
            <p:nvPr/>
          </p:nvGrpSpPr>
          <p:grpSpPr bwMode="auto">
            <a:xfrm rot="5400000">
              <a:off x="216" y="408"/>
              <a:ext cx="528" cy="96"/>
              <a:chOff x="0" y="1896"/>
              <a:chExt cx="5760" cy="120"/>
            </a:xfrm>
          </p:grpSpPr>
          <p:sp>
            <p:nvSpPr>
              <p:cNvPr id="12366" name="Rectangle 78"/>
              <p:cNvSpPr>
                <a:spLocks noChangeArrowheads="1"/>
              </p:cNvSpPr>
              <p:nvPr/>
            </p:nvSpPr>
            <p:spPr bwMode="gray">
              <a:xfrm>
                <a:off x="0" y="1896"/>
                <a:ext cx="5760" cy="47"/>
              </a:xfrm>
              <a:prstGeom prst="rect">
                <a:avLst/>
              </a:prstGeom>
              <a:gradFill rotWithShape="1">
                <a:gsLst>
                  <a:gs pos="0">
                    <a:srgbClr val="808080"/>
                  </a:gs>
                  <a:gs pos="100000">
                    <a:srgbClr val="808080">
                      <a:gamma/>
                      <a:tint val="15294"/>
                      <a:invGamma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76200" dir="10800000" kx="-3284103" algn="br" rotWithShape="0">
                        <a:schemeClr val="bg2">
                          <a:alpha val="50000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  <a:latin typeface="HP001 4 hàng" panose="020B0603050302020204" pitchFamily="34" charset="0"/>
                </a:endParaRPr>
              </a:p>
            </p:txBody>
          </p:sp>
          <p:sp>
            <p:nvSpPr>
              <p:cNvPr id="12367" name="Rectangle 79"/>
              <p:cNvSpPr>
                <a:spLocks noChangeArrowheads="1"/>
              </p:cNvSpPr>
              <p:nvPr/>
            </p:nvSpPr>
            <p:spPr bwMode="gray">
              <a:xfrm>
                <a:off x="0" y="1942"/>
                <a:ext cx="5760" cy="74"/>
              </a:xfrm>
              <a:prstGeom prst="rect">
                <a:avLst/>
              </a:prstGeom>
              <a:gradFill rotWithShape="1">
                <a:gsLst>
                  <a:gs pos="0">
                    <a:srgbClr val="5F5F5F">
                      <a:gamma/>
                      <a:tint val="30196"/>
                      <a:invGamma/>
                    </a:srgbClr>
                  </a:gs>
                  <a:gs pos="100000">
                    <a:srgbClr val="5F5F5F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76200" dir="10800000" kx="-3284103" algn="br" rotWithShape="0">
                        <a:schemeClr val="bg2">
                          <a:alpha val="50000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  <a:latin typeface="HP001 4 hàng" panose="020B0603050302020204" pitchFamily="34" charset="0"/>
                </a:endParaRPr>
              </a:p>
            </p:txBody>
          </p:sp>
        </p:grpSp>
      </p:grpSp>
      <p:sp>
        <p:nvSpPr>
          <p:cNvPr id="12368" name="Text Box 80">
            <a:hlinkClick r:id="rId5" action="ppaction://hlinksldjump"/>
          </p:cNvPr>
          <p:cNvSpPr txBox="1">
            <a:spLocks noChangeArrowheads="1"/>
          </p:cNvSpPr>
          <p:nvPr/>
        </p:nvSpPr>
        <p:spPr bwMode="auto">
          <a:xfrm>
            <a:off x="2438401" y="609600"/>
            <a:ext cx="6653213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3200">
                <a:solidFill>
                  <a:srgbClr val="CC0000"/>
                </a:solidFill>
                <a:latin typeface="VNI-Times" pitchFamily="2" charset="0"/>
              </a:rPr>
              <a:t>Laøng naøo coù tuïc thi beân nam keùo co vôùi beân nöõ?</a:t>
            </a:r>
          </a:p>
        </p:txBody>
      </p:sp>
      <p:pic>
        <p:nvPicPr>
          <p:cNvPr id="12370" name="Picture 82" descr="614040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69451" y="4610101"/>
            <a:ext cx="1019175" cy="733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371" name="Picture 83" descr="614040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91676" y="3262314"/>
            <a:ext cx="1019175" cy="733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372" name="Picture 84" descr="614030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48801" y="1905000"/>
            <a:ext cx="1071563" cy="96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373" name="AutoShape 85">
            <a:hlinkClick r:id="rId8" action="ppaction://hlinksldjump"/>
          </p:cNvPr>
          <p:cNvSpPr>
            <a:spLocks noChangeArrowheads="1"/>
          </p:cNvSpPr>
          <p:nvPr/>
        </p:nvSpPr>
        <p:spPr bwMode="gray">
          <a:xfrm>
            <a:off x="1652589" y="50800"/>
            <a:ext cx="1660525" cy="534988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chemeClr val="bg1"/>
              </a:gs>
              <a:gs pos="100000">
                <a:srgbClr val="FF66CC"/>
              </a:gs>
            </a:gsLst>
            <a:path path="shape">
              <a:fillToRect l="50000" t="50000" r="50000" b="50000"/>
            </a:path>
          </a:gradFill>
          <a:ln w="19050">
            <a:solidFill>
              <a:srgbClr val="C0C0C0"/>
            </a:solidFill>
            <a:round/>
            <a:headEnd/>
            <a:tailEnd/>
          </a:ln>
          <a:effectLst>
            <a:outerShdw dist="53882" dir="2700000" algn="ctr" rotWithShape="0">
              <a:srgbClr val="292929">
                <a:alpha val="50000"/>
              </a:srgbClr>
            </a:outerShdw>
          </a:effectLst>
        </p:spPr>
        <p:txBody>
          <a:bodyPr wrap="none" anchor="ctr"/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sz="2800" b="1" i="1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Câu 1</a:t>
            </a:r>
          </a:p>
        </p:txBody>
      </p:sp>
    </p:spTree>
    <p:extLst>
      <p:ext uri="{BB962C8B-B14F-4D97-AF65-F5344CB8AC3E}">
        <p14:creationId xmlns:p14="http://schemas.microsoft.com/office/powerpoint/2010/main" val="1376784843"/>
      </p:ext>
    </p:extLst>
  </p:cSld>
  <p:clrMapOvr>
    <a:masterClrMapping/>
  </p:clrMapOvr>
  <p:transition>
    <p:randomBa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23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3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3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23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2" presetID="40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300"/>
                                        <p:tgtEl>
                                          <p:spTgt spid="123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300" fill="hold"/>
                                        <p:tgtEl>
                                          <p:spTgt spid="123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00" fill="hold"/>
                                        <p:tgtEl>
                                          <p:spTgt spid="123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2590"/>
                            </p:stCondLst>
                            <p:childTnLst>
                              <p:par>
                                <p:cTn id="18" presetID="1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20" dur="500"/>
                                        <p:tgtEl>
                                          <p:spTgt spid="123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3090"/>
                            </p:stCondLst>
                            <p:childTnLst>
                              <p:par>
                                <p:cTn id="22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23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23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23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23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3590"/>
                            </p:stCondLst>
                            <p:childTnLst>
                              <p:par>
                                <p:cTn id="29" presetID="1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22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22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22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22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 nodeType="afterGroup">
                            <p:stCondLst>
                              <p:cond delay="4090"/>
                            </p:stCondLst>
                            <p:childTnLst>
                              <p:par>
                                <p:cTn id="36" presetID="1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38" dur="500"/>
                                        <p:tgtEl>
                                          <p:spTgt spid="123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 nodeType="afterGroup">
                            <p:stCondLst>
                              <p:cond delay="4590"/>
                            </p:stCondLst>
                            <p:childTnLst>
                              <p:par>
                                <p:cTn id="40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23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23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23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23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 nodeType="afterGroup">
                            <p:stCondLst>
                              <p:cond delay="5090"/>
                            </p:stCondLst>
                            <p:childTnLst>
                              <p:par>
                                <p:cTn id="47" presetID="1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23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23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23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23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 nodeType="afterGroup">
                            <p:stCondLst>
                              <p:cond delay="5590"/>
                            </p:stCondLst>
                            <p:childTnLst>
                              <p:par>
                                <p:cTn id="54" presetID="1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56" dur="500"/>
                                        <p:tgtEl>
                                          <p:spTgt spid="123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 nodeType="afterGroup">
                            <p:stCondLst>
                              <p:cond delay="6090"/>
                            </p:stCondLst>
                            <p:childTnLst>
                              <p:par>
                                <p:cTn id="58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23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23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233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23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 nodeType="afterGroup">
                            <p:stCondLst>
                              <p:cond delay="6590"/>
                            </p:stCondLst>
                            <p:childTnLst>
                              <p:par>
                                <p:cTn id="65" presetID="1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122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122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122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122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1" restart="whenNotActive" fill="hold" evtFilter="cancelBubble" nodeType="interactiveSeq">
                <p:stCondLst>
                  <p:cond evt="onClick" delay="0">
                    <p:tgtEl>
                      <p:spTgt spid="123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2" fill="hold" nodeType="clickPar">
                      <p:stCondLst>
                        <p:cond delay="0"/>
                      </p:stCondLst>
                      <p:childTnLst>
                        <p:par>
                          <p:cTn id="7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4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123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123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312"/>
                  </p:tgtEl>
                </p:cond>
              </p:nextCondLst>
            </p:seq>
            <p:seq concurrent="1" nextAc="seek">
              <p:cTn id="78" restart="whenNotActive" fill="hold" evtFilter="cancelBubble" nodeType="interactiveSeq">
                <p:stCondLst>
                  <p:cond evt="onClick" delay="0">
                    <p:tgtEl>
                      <p:spTgt spid="1229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9" fill="hold" nodeType="clickPar">
                      <p:stCondLst>
                        <p:cond delay="0"/>
                      </p:stCondLst>
                      <p:childTnLst>
                        <p:par>
                          <p:cTn id="8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123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123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294"/>
                  </p:tgtEl>
                </p:cond>
              </p:nextCondLst>
            </p:seq>
            <p:seq concurrent="1" nextAc="seek">
              <p:cTn id="85" restart="whenNotActive" fill="hold" evtFilter="cancelBubble" nodeType="interactiveSeq">
                <p:stCondLst>
                  <p:cond evt="onClick" delay="0">
                    <p:tgtEl>
                      <p:spTgt spid="1229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6" fill="hold" nodeType="clickPar">
                      <p:stCondLst>
                        <p:cond delay="0"/>
                      </p:stCondLst>
                      <p:childTnLst>
                        <p:par>
                          <p:cTn id="8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8" presetID="23" presetClass="entr" presetSubtype="16" repeatCount="3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123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123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8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297"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ChangeArrowheads="1"/>
          </p:cNvSpPr>
          <p:nvPr/>
        </p:nvSpPr>
        <p:spPr bwMode="auto">
          <a:xfrm>
            <a:off x="9396413" y="0"/>
            <a:ext cx="1295400" cy="6858000"/>
          </a:xfrm>
          <a:prstGeom prst="rect">
            <a:avLst/>
          </a:prstGeom>
          <a:solidFill>
            <a:srgbClr val="FF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HP001 4 hàng" panose="020B0603050302020204" pitchFamily="34" charset="0"/>
            </a:endParaRPr>
          </a:p>
        </p:txBody>
      </p:sp>
      <p:grpSp>
        <p:nvGrpSpPr>
          <p:cNvPr id="13318" name="Group 6"/>
          <p:cNvGrpSpPr>
            <a:grpSpLocks/>
          </p:cNvGrpSpPr>
          <p:nvPr/>
        </p:nvGrpSpPr>
        <p:grpSpPr bwMode="auto">
          <a:xfrm>
            <a:off x="2316163" y="4475164"/>
            <a:ext cx="7010400" cy="909637"/>
            <a:chOff x="504" y="1008"/>
            <a:chExt cx="4416" cy="765"/>
          </a:xfrm>
        </p:grpSpPr>
        <p:sp>
          <p:nvSpPr>
            <p:cNvPr id="13319" name="AutoShape 7"/>
            <p:cNvSpPr>
              <a:spLocks noChangeArrowheads="1"/>
            </p:cNvSpPr>
            <p:nvPr/>
          </p:nvSpPr>
          <p:spPr bwMode="gray">
            <a:xfrm>
              <a:off x="504" y="1008"/>
              <a:ext cx="4416" cy="765"/>
            </a:xfrm>
            <a:prstGeom prst="roundRect">
              <a:avLst>
                <a:gd name="adj" fmla="val 10889"/>
              </a:avLst>
            </a:prstGeom>
            <a:gradFill rotWithShape="1">
              <a:gsLst>
                <a:gs pos="0">
                  <a:srgbClr val="DDDDDD"/>
                </a:gs>
                <a:gs pos="50000">
                  <a:srgbClr val="DDDDDD">
                    <a:gamma/>
                    <a:tint val="36471"/>
                    <a:invGamma/>
                  </a:srgbClr>
                </a:gs>
                <a:gs pos="100000">
                  <a:srgbClr val="DDDDDD"/>
                </a:gs>
              </a:gsLst>
              <a:lin ang="2700000" scaled="1"/>
            </a:gradFill>
            <a:ln w="38100">
              <a:solidFill>
                <a:srgbClr val="FFFFFF"/>
              </a:solidFill>
              <a:round/>
              <a:headEnd/>
              <a:tailEnd/>
            </a:ln>
            <a:effectLst>
              <a:outerShdw dist="135003" dir="2928844" algn="ctr" rotWithShape="0">
                <a:srgbClr val="000000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  <a:latin typeface="HP001 4 hàng" panose="020B0603050302020204" pitchFamily="34" charset="0"/>
              </a:endParaRPr>
            </a:p>
          </p:txBody>
        </p:sp>
        <p:sp>
          <p:nvSpPr>
            <p:cNvPr id="13320" name="Text Box 8"/>
            <p:cNvSpPr txBox="1">
              <a:spLocks noChangeArrowheads="1"/>
            </p:cNvSpPr>
            <p:nvPr/>
          </p:nvSpPr>
          <p:spPr bwMode="gray">
            <a:xfrm>
              <a:off x="801" y="1012"/>
              <a:ext cx="3976" cy="4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2800">
                  <a:solidFill>
                    <a:srgbClr val="000000"/>
                  </a:solidFill>
                  <a:latin typeface="Times New Roman" panose="02020603050405020304" pitchFamily="18" charset="0"/>
                  <a:sym typeface="Symbol" panose="05050102010706020507" pitchFamily="18" charset="2"/>
                </a:rPr>
                <a:t> </a:t>
              </a:r>
              <a:r>
                <a:rPr lang="en-US" sz="2800" b="1">
                  <a:solidFill>
                    <a:srgbClr val="0000FF"/>
                  </a:solidFill>
                  <a:latin typeface="Times New Roman" panose="02020603050405020304" pitchFamily="18" charset="0"/>
                  <a:sym typeface="Symbol" panose="05050102010706020507" pitchFamily="18" charset="2"/>
                </a:rPr>
                <a:t>Tinh thần thượng võ</a:t>
              </a:r>
            </a:p>
          </p:txBody>
        </p:sp>
      </p:grpSp>
      <p:grpSp>
        <p:nvGrpSpPr>
          <p:cNvPr id="13321" name="Group 9"/>
          <p:cNvGrpSpPr>
            <a:grpSpLocks/>
          </p:cNvGrpSpPr>
          <p:nvPr/>
        </p:nvGrpSpPr>
        <p:grpSpPr bwMode="auto">
          <a:xfrm>
            <a:off x="2338388" y="3151188"/>
            <a:ext cx="7010400" cy="862012"/>
            <a:chOff x="504" y="1008"/>
            <a:chExt cx="4416" cy="765"/>
          </a:xfrm>
        </p:grpSpPr>
        <p:sp>
          <p:nvSpPr>
            <p:cNvPr id="13322" name="AutoShape 10"/>
            <p:cNvSpPr>
              <a:spLocks noChangeArrowheads="1"/>
            </p:cNvSpPr>
            <p:nvPr/>
          </p:nvSpPr>
          <p:spPr bwMode="gray">
            <a:xfrm>
              <a:off x="504" y="1008"/>
              <a:ext cx="4416" cy="765"/>
            </a:xfrm>
            <a:prstGeom prst="roundRect">
              <a:avLst>
                <a:gd name="adj" fmla="val 10889"/>
              </a:avLst>
            </a:prstGeom>
            <a:gradFill rotWithShape="1">
              <a:gsLst>
                <a:gs pos="0">
                  <a:srgbClr val="DDDDDD"/>
                </a:gs>
                <a:gs pos="50000">
                  <a:srgbClr val="DDDDDD">
                    <a:gamma/>
                    <a:tint val="36471"/>
                    <a:invGamma/>
                  </a:srgbClr>
                </a:gs>
                <a:gs pos="100000">
                  <a:srgbClr val="DDDDDD"/>
                </a:gs>
              </a:gsLst>
              <a:lin ang="2700000" scaled="1"/>
            </a:gradFill>
            <a:ln w="38100">
              <a:solidFill>
                <a:srgbClr val="FFFFFF"/>
              </a:solidFill>
              <a:round/>
              <a:headEnd/>
              <a:tailEnd/>
            </a:ln>
            <a:effectLst>
              <a:outerShdw dist="135003" dir="2928844" algn="ctr" rotWithShape="0">
                <a:srgbClr val="000000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  <a:latin typeface="HP001 4 hàng" panose="020B0603050302020204" pitchFamily="34" charset="0"/>
              </a:endParaRPr>
            </a:p>
          </p:txBody>
        </p:sp>
        <p:sp>
          <p:nvSpPr>
            <p:cNvPr id="13323" name="Text Box 11"/>
            <p:cNvSpPr txBox="1">
              <a:spLocks noChangeArrowheads="1"/>
            </p:cNvSpPr>
            <p:nvPr/>
          </p:nvSpPr>
          <p:spPr bwMode="gray">
            <a:xfrm>
              <a:off x="801" y="1012"/>
              <a:ext cx="3976" cy="46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2700" b="1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Symbol" panose="05050102010706020507" pitchFamily="18" charset="2"/>
                </a:rPr>
                <a:t> </a:t>
              </a:r>
              <a:r>
                <a:rPr lang="en-US" sz="2800" b="1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Symbol" panose="05050102010706020507" pitchFamily="18" charset="2"/>
                </a:rPr>
                <a:t>Sự nhanh nhẹn</a:t>
              </a:r>
            </a:p>
          </p:txBody>
        </p:sp>
      </p:grpSp>
      <p:grpSp>
        <p:nvGrpSpPr>
          <p:cNvPr id="13324" name="Group 12"/>
          <p:cNvGrpSpPr>
            <a:grpSpLocks/>
          </p:cNvGrpSpPr>
          <p:nvPr/>
        </p:nvGrpSpPr>
        <p:grpSpPr bwMode="auto">
          <a:xfrm rot="5400000">
            <a:off x="1600200" y="4394200"/>
            <a:ext cx="1371600" cy="152400"/>
            <a:chOff x="0" y="1896"/>
            <a:chExt cx="5760" cy="120"/>
          </a:xfrm>
        </p:grpSpPr>
        <p:sp>
          <p:nvSpPr>
            <p:cNvPr id="13325" name="Rectangle 13"/>
            <p:cNvSpPr>
              <a:spLocks noChangeArrowheads="1"/>
            </p:cNvSpPr>
            <p:nvPr/>
          </p:nvSpPr>
          <p:spPr bwMode="gray">
            <a:xfrm>
              <a:off x="0" y="1896"/>
              <a:ext cx="5760" cy="47"/>
            </a:xfrm>
            <a:prstGeom prst="rect">
              <a:avLst/>
            </a:prstGeom>
            <a:gradFill rotWithShape="1">
              <a:gsLst>
                <a:gs pos="0">
                  <a:srgbClr val="808080"/>
                </a:gs>
                <a:gs pos="100000">
                  <a:srgbClr val="808080">
                    <a:gamma/>
                    <a:tint val="15294"/>
                    <a:invGamma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76200" dir="10800000" kx="-3284103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  <a:latin typeface="HP001 4 hàng" panose="020B0603050302020204" pitchFamily="34" charset="0"/>
              </a:endParaRPr>
            </a:p>
          </p:txBody>
        </p:sp>
        <p:sp>
          <p:nvSpPr>
            <p:cNvPr id="13326" name="Rectangle 14"/>
            <p:cNvSpPr>
              <a:spLocks noChangeArrowheads="1"/>
            </p:cNvSpPr>
            <p:nvPr/>
          </p:nvSpPr>
          <p:spPr bwMode="gray">
            <a:xfrm>
              <a:off x="0" y="1942"/>
              <a:ext cx="5760" cy="74"/>
            </a:xfrm>
            <a:prstGeom prst="rect">
              <a:avLst/>
            </a:prstGeom>
            <a:gradFill rotWithShape="1">
              <a:gsLst>
                <a:gs pos="0">
                  <a:srgbClr val="5F5F5F">
                    <a:gamma/>
                    <a:tint val="30196"/>
                    <a:invGamma/>
                  </a:srgbClr>
                </a:gs>
                <a:gs pos="100000">
                  <a:srgbClr val="5F5F5F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76200" dir="10800000" kx="-3284103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  <a:latin typeface="HP001 4 hàng" panose="020B0603050302020204" pitchFamily="34" charset="0"/>
              </a:endParaRPr>
            </a:p>
          </p:txBody>
        </p:sp>
      </p:grpSp>
      <p:grpSp>
        <p:nvGrpSpPr>
          <p:cNvPr id="13327" name="Group 15"/>
          <p:cNvGrpSpPr>
            <a:grpSpLocks/>
          </p:cNvGrpSpPr>
          <p:nvPr/>
        </p:nvGrpSpPr>
        <p:grpSpPr bwMode="auto">
          <a:xfrm rot="5400000">
            <a:off x="1666875" y="3317875"/>
            <a:ext cx="1238250" cy="152400"/>
            <a:chOff x="0" y="1896"/>
            <a:chExt cx="5760" cy="120"/>
          </a:xfrm>
        </p:grpSpPr>
        <p:sp>
          <p:nvSpPr>
            <p:cNvPr id="13328" name="Rectangle 16"/>
            <p:cNvSpPr>
              <a:spLocks noChangeArrowheads="1"/>
            </p:cNvSpPr>
            <p:nvPr/>
          </p:nvSpPr>
          <p:spPr bwMode="gray">
            <a:xfrm>
              <a:off x="0" y="1896"/>
              <a:ext cx="5760" cy="47"/>
            </a:xfrm>
            <a:prstGeom prst="rect">
              <a:avLst/>
            </a:prstGeom>
            <a:gradFill rotWithShape="1">
              <a:gsLst>
                <a:gs pos="0">
                  <a:srgbClr val="808080"/>
                </a:gs>
                <a:gs pos="100000">
                  <a:srgbClr val="808080">
                    <a:gamma/>
                    <a:tint val="15294"/>
                    <a:invGamma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76200" dir="10800000" kx="-3284103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  <a:latin typeface="HP001 4 hàng" panose="020B0603050302020204" pitchFamily="34" charset="0"/>
              </a:endParaRPr>
            </a:p>
          </p:txBody>
        </p:sp>
        <p:sp>
          <p:nvSpPr>
            <p:cNvPr id="13329" name="Rectangle 17"/>
            <p:cNvSpPr>
              <a:spLocks noChangeArrowheads="1"/>
            </p:cNvSpPr>
            <p:nvPr/>
          </p:nvSpPr>
          <p:spPr bwMode="gray">
            <a:xfrm>
              <a:off x="0" y="1942"/>
              <a:ext cx="5760" cy="74"/>
            </a:xfrm>
            <a:prstGeom prst="rect">
              <a:avLst/>
            </a:prstGeom>
            <a:gradFill rotWithShape="1">
              <a:gsLst>
                <a:gs pos="0">
                  <a:srgbClr val="5F5F5F">
                    <a:gamma/>
                    <a:tint val="30196"/>
                    <a:invGamma/>
                  </a:srgbClr>
                </a:gs>
                <a:gs pos="100000">
                  <a:srgbClr val="5F5F5F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76200" dir="10800000" kx="-3284103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  <a:latin typeface="HP001 4 hàng" panose="020B0603050302020204" pitchFamily="34" charset="0"/>
              </a:endParaRPr>
            </a:p>
          </p:txBody>
        </p:sp>
      </p:grpSp>
      <p:grpSp>
        <p:nvGrpSpPr>
          <p:cNvPr id="13333" name="Group 21"/>
          <p:cNvGrpSpPr>
            <a:grpSpLocks/>
          </p:cNvGrpSpPr>
          <p:nvPr/>
        </p:nvGrpSpPr>
        <p:grpSpPr bwMode="auto">
          <a:xfrm rot="5400000">
            <a:off x="1743075" y="1870075"/>
            <a:ext cx="1085850" cy="152400"/>
            <a:chOff x="0" y="1896"/>
            <a:chExt cx="5760" cy="120"/>
          </a:xfrm>
        </p:grpSpPr>
        <p:sp>
          <p:nvSpPr>
            <p:cNvPr id="13334" name="Rectangle 22"/>
            <p:cNvSpPr>
              <a:spLocks noChangeArrowheads="1"/>
            </p:cNvSpPr>
            <p:nvPr/>
          </p:nvSpPr>
          <p:spPr bwMode="gray">
            <a:xfrm>
              <a:off x="0" y="1896"/>
              <a:ext cx="5760" cy="47"/>
            </a:xfrm>
            <a:prstGeom prst="rect">
              <a:avLst/>
            </a:prstGeom>
            <a:gradFill rotWithShape="1">
              <a:gsLst>
                <a:gs pos="0">
                  <a:srgbClr val="808080"/>
                </a:gs>
                <a:gs pos="100000">
                  <a:srgbClr val="808080">
                    <a:gamma/>
                    <a:tint val="15294"/>
                    <a:invGamma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76200" dir="10800000" kx="-3284103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  <a:latin typeface="HP001 4 hàng" panose="020B0603050302020204" pitchFamily="34" charset="0"/>
              </a:endParaRPr>
            </a:p>
          </p:txBody>
        </p:sp>
        <p:sp>
          <p:nvSpPr>
            <p:cNvPr id="13335" name="Rectangle 23"/>
            <p:cNvSpPr>
              <a:spLocks noChangeArrowheads="1"/>
            </p:cNvSpPr>
            <p:nvPr/>
          </p:nvSpPr>
          <p:spPr bwMode="gray">
            <a:xfrm>
              <a:off x="0" y="1942"/>
              <a:ext cx="5760" cy="74"/>
            </a:xfrm>
            <a:prstGeom prst="rect">
              <a:avLst/>
            </a:prstGeom>
            <a:gradFill rotWithShape="1">
              <a:gsLst>
                <a:gs pos="0">
                  <a:srgbClr val="5F5F5F">
                    <a:gamma/>
                    <a:tint val="30196"/>
                    <a:invGamma/>
                  </a:srgbClr>
                </a:gs>
                <a:gs pos="100000">
                  <a:srgbClr val="5F5F5F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76200" dir="10800000" kx="-3284103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  <a:latin typeface="HP001 4 hàng" panose="020B0603050302020204" pitchFamily="34" charset="0"/>
              </a:endParaRPr>
            </a:p>
          </p:txBody>
        </p:sp>
      </p:grpSp>
      <p:grpSp>
        <p:nvGrpSpPr>
          <p:cNvPr id="13336" name="Group 24"/>
          <p:cNvGrpSpPr>
            <a:grpSpLocks/>
          </p:cNvGrpSpPr>
          <p:nvPr/>
        </p:nvGrpSpPr>
        <p:grpSpPr bwMode="auto">
          <a:xfrm>
            <a:off x="2343150" y="1998664"/>
            <a:ext cx="7010400" cy="795337"/>
            <a:chOff x="504" y="1008"/>
            <a:chExt cx="4416" cy="765"/>
          </a:xfrm>
        </p:grpSpPr>
        <p:sp>
          <p:nvSpPr>
            <p:cNvPr id="13337" name="AutoShape 25"/>
            <p:cNvSpPr>
              <a:spLocks noChangeArrowheads="1"/>
            </p:cNvSpPr>
            <p:nvPr/>
          </p:nvSpPr>
          <p:spPr bwMode="gray">
            <a:xfrm>
              <a:off x="504" y="1008"/>
              <a:ext cx="4416" cy="765"/>
            </a:xfrm>
            <a:prstGeom prst="roundRect">
              <a:avLst>
                <a:gd name="adj" fmla="val 10889"/>
              </a:avLst>
            </a:prstGeom>
            <a:gradFill rotWithShape="1">
              <a:gsLst>
                <a:gs pos="0">
                  <a:srgbClr val="DDDDDD"/>
                </a:gs>
                <a:gs pos="50000">
                  <a:srgbClr val="DDDDDD">
                    <a:gamma/>
                    <a:tint val="36471"/>
                    <a:invGamma/>
                  </a:srgbClr>
                </a:gs>
                <a:gs pos="100000">
                  <a:srgbClr val="DDDDDD"/>
                </a:gs>
              </a:gsLst>
              <a:lin ang="2700000" scaled="1"/>
            </a:gradFill>
            <a:ln w="38100">
              <a:solidFill>
                <a:srgbClr val="FFFFFF"/>
              </a:solidFill>
              <a:round/>
              <a:headEnd/>
              <a:tailEnd/>
            </a:ln>
            <a:effectLst>
              <a:outerShdw dist="135003" dir="2928844" algn="ctr" rotWithShape="0">
                <a:srgbClr val="000000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  <a:latin typeface="HP001 4 hàng" panose="020B0603050302020204" pitchFamily="34" charset="0"/>
              </a:endParaRPr>
            </a:p>
          </p:txBody>
        </p:sp>
        <p:sp>
          <p:nvSpPr>
            <p:cNvPr id="13338" name="Text Box 26"/>
            <p:cNvSpPr txBox="1">
              <a:spLocks noChangeArrowheads="1"/>
            </p:cNvSpPr>
            <p:nvPr/>
          </p:nvSpPr>
          <p:spPr bwMode="gray">
            <a:xfrm>
              <a:off x="801" y="1013"/>
              <a:ext cx="3976" cy="49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2800" b="1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Symbol" panose="05050102010706020507" pitchFamily="18" charset="2"/>
                </a:rPr>
                <a:t> Tinh thần yêu nước</a:t>
              </a:r>
            </a:p>
          </p:txBody>
        </p:sp>
      </p:grpSp>
      <p:grpSp>
        <p:nvGrpSpPr>
          <p:cNvPr id="13339" name="Group 27"/>
          <p:cNvGrpSpPr>
            <a:grpSpLocks/>
          </p:cNvGrpSpPr>
          <p:nvPr/>
        </p:nvGrpSpPr>
        <p:grpSpPr bwMode="auto">
          <a:xfrm>
            <a:off x="1735138" y="1878014"/>
            <a:ext cx="931862" cy="992187"/>
            <a:chOff x="144" y="1176"/>
            <a:chExt cx="586" cy="625"/>
          </a:xfrm>
        </p:grpSpPr>
        <p:grpSp>
          <p:nvGrpSpPr>
            <p:cNvPr id="13340" name="Group 28"/>
            <p:cNvGrpSpPr>
              <a:grpSpLocks/>
            </p:cNvGrpSpPr>
            <p:nvPr/>
          </p:nvGrpSpPr>
          <p:grpSpPr bwMode="auto">
            <a:xfrm rot="5400000">
              <a:off x="124" y="1196"/>
              <a:ext cx="625" cy="586"/>
              <a:chOff x="1872" y="1824"/>
              <a:chExt cx="2014" cy="1821"/>
            </a:xfrm>
          </p:grpSpPr>
          <p:sp>
            <p:nvSpPr>
              <p:cNvPr id="13341" name="AutoShape 29"/>
              <p:cNvSpPr>
                <a:spLocks noChangeArrowheads="1"/>
              </p:cNvSpPr>
              <p:nvPr/>
            </p:nvSpPr>
            <p:spPr bwMode="gray">
              <a:xfrm rot="16200000" flipH="1">
                <a:off x="1820" y="2528"/>
                <a:ext cx="309" cy="206"/>
              </a:xfrm>
              <a:prstGeom prst="upArrow">
                <a:avLst>
                  <a:gd name="adj1" fmla="val 51676"/>
                  <a:gd name="adj2" fmla="val 10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tx2">
                      <a:gamma/>
                      <a:tint val="39216"/>
                      <a:invGamma/>
                    </a:schemeClr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76200" dir="10800000" kx="-3284103" algn="br" rotWithShape="0">
                        <a:schemeClr val="bg2">
                          <a:alpha val="50000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  <a:latin typeface="HP001 4 hàng" panose="020B0603050302020204" pitchFamily="34" charset="0"/>
                </a:endParaRPr>
              </a:p>
            </p:txBody>
          </p:sp>
          <p:sp>
            <p:nvSpPr>
              <p:cNvPr id="13342" name="AutoShape 30"/>
              <p:cNvSpPr>
                <a:spLocks noChangeArrowheads="1"/>
              </p:cNvSpPr>
              <p:nvPr/>
            </p:nvSpPr>
            <p:spPr bwMode="gray">
              <a:xfrm rot="5400000" flipH="1">
                <a:off x="3628" y="2494"/>
                <a:ext cx="309" cy="206"/>
              </a:xfrm>
              <a:prstGeom prst="upArrow">
                <a:avLst>
                  <a:gd name="adj1" fmla="val 51676"/>
                  <a:gd name="adj2" fmla="val 10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tx2">
                      <a:gamma/>
                      <a:tint val="39216"/>
                      <a:invGamma/>
                    </a:schemeClr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76200" dir="10800000" kx="-3284103" algn="br" rotWithShape="0">
                        <a:schemeClr val="bg2">
                          <a:alpha val="50000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  <a:latin typeface="HP001 4 hàng" panose="020B0603050302020204" pitchFamily="34" charset="0"/>
                </a:endParaRPr>
              </a:p>
            </p:txBody>
          </p:sp>
          <p:sp>
            <p:nvSpPr>
              <p:cNvPr id="13343" name="AutoShape 31"/>
              <p:cNvSpPr>
                <a:spLocks noChangeArrowheads="1"/>
              </p:cNvSpPr>
              <p:nvPr/>
            </p:nvSpPr>
            <p:spPr bwMode="gray">
              <a:xfrm rot="10800000" flipH="1">
                <a:off x="2725" y="3439"/>
                <a:ext cx="308" cy="206"/>
              </a:xfrm>
              <a:prstGeom prst="upArrow">
                <a:avLst>
                  <a:gd name="adj1" fmla="val 51676"/>
                  <a:gd name="adj2" fmla="val 10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tx2">
                      <a:gamma/>
                      <a:tint val="39216"/>
                      <a:invGamma/>
                    </a:schemeClr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76200" dir="10800000" kx="-3284103" algn="br" rotWithShape="0">
                        <a:schemeClr val="bg2">
                          <a:alpha val="50000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  <a:latin typeface="HP001 4 hàng" panose="020B0603050302020204" pitchFamily="34" charset="0"/>
                </a:endParaRPr>
              </a:p>
            </p:txBody>
          </p:sp>
          <p:sp>
            <p:nvSpPr>
              <p:cNvPr id="13344" name="Oval 32"/>
              <p:cNvSpPr>
                <a:spLocks noChangeArrowheads="1"/>
              </p:cNvSpPr>
              <p:nvPr/>
            </p:nvSpPr>
            <p:spPr bwMode="gray">
              <a:xfrm>
                <a:off x="2078" y="1824"/>
                <a:ext cx="1615" cy="1615"/>
              </a:xfrm>
              <a:prstGeom prst="ellipse">
                <a:avLst/>
              </a:prstGeom>
              <a:gradFill rotWithShape="1">
                <a:gsLst>
                  <a:gs pos="0">
                    <a:srgbClr val="FFFFFF">
                      <a:gamma/>
                      <a:shade val="46275"/>
                      <a:invGamma/>
                    </a:srgbClr>
                  </a:gs>
                  <a:gs pos="50000">
                    <a:srgbClr val="FFFFFF"/>
                  </a:gs>
                  <a:gs pos="100000">
                    <a:srgbClr val="FFFFFF">
                      <a:gamma/>
                      <a:shade val="46275"/>
                      <a:invGamma/>
                    </a:srgbClr>
                  </a:gs>
                </a:gsLst>
                <a:lin ang="5400000" scaled="1"/>
              </a:gradFill>
              <a:ln w="57150" algn="ctr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76200" dir="10800000" kx="-3284103" algn="br" rotWithShape="0">
                        <a:schemeClr val="bg2">
                          <a:alpha val="50000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  <a:latin typeface="HP001 4 hàng" panose="020B0603050302020204" pitchFamily="34" charset="0"/>
                </a:endParaRPr>
              </a:p>
            </p:txBody>
          </p:sp>
          <p:sp>
            <p:nvSpPr>
              <p:cNvPr id="13345" name="Oval 33"/>
              <p:cNvSpPr>
                <a:spLocks noChangeArrowheads="1"/>
              </p:cNvSpPr>
              <p:nvPr/>
            </p:nvSpPr>
            <p:spPr bwMode="gray">
              <a:xfrm>
                <a:off x="2170" y="1915"/>
                <a:ext cx="1430" cy="1430"/>
              </a:xfrm>
              <a:prstGeom prst="ellipse">
                <a:avLst/>
              </a:prstGeom>
              <a:gradFill rotWithShape="1">
                <a:gsLst>
                  <a:gs pos="0">
                    <a:srgbClr val="FFFFFF">
                      <a:gamma/>
                      <a:shade val="63529"/>
                      <a:invGamma/>
                    </a:srgbClr>
                  </a:gs>
                  <a:gs pos="50000">
                    <a:srgbClr val="FFFFFF"/>
                  </a:gs>
                  <a:gs pos="100000">
                    <a:srgbClr val="FFFFFF">
                      <a:gamma/>
                      <a:shade val="63529"/>
                      <a:invGamma/>
                    </a:srgbClr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76200" dir="10800000" kx="-3284103" algn="br" rotWithShape="0">
                        <a:schemeClr val="bg2">
                          <a:alpha val="50000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  <a:latin typeface="HP001 4 hàng" panose="020B0603050302020204" pitchFamily="34" charset="0"/>
                </a:endParaRPr>
              </a:p>
            </p:txBody>
          </p:sp>
          <p:sp>
            <p:nvSpPr>
              <p:cNvPr id="13346" name="Oval 34"/>
              <p:cNvSpPr>
                <a:spLocks noChangeArrowheads="1"/>
              </p:cNvSpPr>
              <p:nvPr/>
            </p:nvSpPr>
            <p:spPr bwMode="gray">
              <a:xfrm>
                <a:off x="2621" y="2125"/>
                <a:ext cx="527" cy="1015"/>
              </a:xfrm>
              <a:prstGeom prst="ellipse">
                <a:avLst/>
              </a:prstGeom>
              <a:gradFill rotWithShape="1">
                <a:gsLst>
                  <a:gs pos="0">
                    <a:schemeClr val="hlink">
                      <a:gamma/>
                      <a:tint val="0"/>
                      <a:invGamma/>
                    </a:schemeClr>
                  </a:gs>
                  <a:gs pos="50000">
                    <a:schemeClr val="hlink"/>
                  </a:gs>
                  <a:gs pos="100000">
                    <a:schemeClr val="hlink">
                      <a:gamma/>
                      <a:tint val="0"/>
                      <a:invGamma/>
                    </a:schemeClr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38100" algn="ctr">
                    <a:solidFill>
                      <a:schemeClr val="bg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109250" dir="3267739" algn="ctr" rotWithShape="0">
                        <a:srgbClr val="808080">
                          <a:alpha val="50000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  <a:latin typeface="HP001 4 hàng" panose="020B0603050302020204" pitchFamily="34" charset="0"/>
                </a:endParaRPr>
              </a:p>
            </p:txBody>
          </p:sp>
          <p:sp>
            <p:nvSpPr>
              <p:cNvPr id="13347" name="Oval 35"/>
              <p:cNvSpPr>
                <a:spLocks noChangeArrowheads="1"/>
              </p:cNvSpPr>
              <p:nvPr/>
            </p:nvSpPr>
            <p:spPr bwMode="gray">
              <a:xfrm>
                <a:off x="2621" y="2125"/>
                <a:ext cx="527" cy="1015"/>
              </a:xfrm>
              <a:prstGeom prst="ellipse">
                <a:avLst/>
              </a:prstGeom>
              <a:gradFill rotWithShape="1">
                <a:gsLst>
                  <a:gs pos="0">
                    <a:srgbClr val="FFCC00">
                      <a:gamma/>
                      <a:shade val="0"/>
                      <a:invGamma/>
                    </a:srgbClr>
                  </a:gs>
                  <a:gs pos="100000">
                    <a:srgbClr val="FFCC00"/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38100" algn="ctr">
                    <a:solidFill>
                      <a:schemeClr val="bg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109250" dir="3267739" algn="ctr" rotWithShape="0">
                        <a:srgbClr val="808080">
                          <a:alpha val="50000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  <a:latin typeface="HP001 4 hàng" panose="020B0603050302020204" pitchFamily="34" charset="0"/>
                </a:endParaRPr>
              </a:p>
            </p:txBody>
          </p:sp>
          <p:sp>
            <p:nvSpPr>
              <p:cNvPr id="13348" name="Oval 36"/>
              <p:cNvSpPr>
                <a:spLocks noChangeArrowheads="1"/>
              </p:cNvSpPr>
              <p:nvPr/>
            </p:nvSpPr>
            <p:spPr bwMode="gray">
              <a:xfrm>
                <a:off x="2337" y="2125"/>
                <a:ext cx="1096" cy="1015"/>
              </a:xfrm>
              <a:prstGeom prst="ellipse">
                <a:avLst/>
              </a:prstGeom>
              <a:gradFill rotWithShape="1">
                <a:gsLst>
                  <a:gs pos="0">
                    <a:schemeClr val="hlink">
                      <a:gamma/>
                      <a:shade val="54118"/>
                      <a:invGamma/>
                    </a:schemeClr>
                  </a:gs>
                  <a:gs pos="50000">
                    <a:schemeClr val="hlink"/>
                  </a:gs>
                  <a:gs pos="100000">
                    <a:schemeClr val="hlink">
                      <a:gamma/>
                      <a:shade val="54118"/>
                      <a:invGamma/>
                    </a:schemeClr>
                  </a:gs>
                </a:gsLst>
                <a:lin ang="189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38100" algn="ctr">
                    <a:solidFill>
                      <a:schemeClr val="bg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109250" dir="3267739" algn="ctr" rotWithShape="0">
                        <a:srgbClr val="808080">
                          <a:alpha val="50000"/>
                        </a:srgbClr>
                      </a:outerShdw>
                    </a:effectLst>
                  </a14:hiddenEffects>
                </a:ext>
              </a:extLst>
            </p:spPr>
            <p:txBody>
              <a:bodyPr anchor="ctr"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  <a:latin typeface="HP001 4 hàng" panose="020B0603050302020204" pitchFamily="34" charset="0"/>
                </a:endParaRPr>
              </a:p>
            </p:txBody>
          </p:sp>
          <p:sp>
            <p:nvSpPr>
              <p:cNvPr id="13349" name="Oval 37"/>
              <p:cNvSpPr>
                <a:spLocks noChangeArrowheads="1"/>
              </p:cNvSpPr>
              <p:nvPr/>
            </p:nvSpPr>
            <p:spPr bwMode="gray">
              <a:xfrm>
                <a:off x="2337" y="2125"/>
                <a:ext cx="1096" cy="1015"/>
              </a:xfrm>
              <a:prstGeom prst="ellipse">
                <a:avLst/>
              </a:prstGeom>
              <a:gradFill rotWithShape="1">
                <a:gsLst>
                  <a:gs pos="0">
                    <a:srgbClr val="FFCC00"/>
                  </a:gs>
                  <a:gs pos="100000">
                    <a:srgbClr val="FFCC00">
                      <a:gamma/>
                      <a:shade val="48627"/>
                      <a:invGamma/>
                    </a:srgbClr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38100" algn="ctr">
                    <a:solidFill>
                      <a:schemeClr val="bg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109250" dir="3267739" algn="ctr" rotWithShape="0">
                        <a:srgbClr val="808080">
                          <a:alpha val="50000"/>
                        </a:srgbClr>
                      </a:outerShdw>
                    </a:effectLst>
                  </a14:hiddenEffects>
                </a:ext>
              </a:extLst>
            </p:spPr>
            <p:txBody>
              <a:bodyPr anchor="ctr"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  <a:latin typeface="HP001 4 hàng" panose="020B0603050302020204" pitchFamily="34" charset="0"/>
                </a:endParaRPr>
              </a:p>
            </p:txBody>
          </p:sp>
        </p:grpSp>
        <p:sp>
          <p:nvSpPr>
            <p:cNvPr id="13350" name="Text Box 38"/>
            <p:cNvSpPr txBox="1">
              <a:spLocks noChangeArrowheads="1"/>
            </p:cNvSpPr>
            <p:nvPr/>
          </p:nvSpPr>
          <p:spPr bwMode="gray">
            <a:xfrm>
              <a:off x="336" y="1296"/>
              <a:ext cx="277" cy="328"/>
            </a:xfrm>
            <a:prstGeom prst="rect">
              <a:avLst/>
            </a:prstGeom>
            <a:noFill/>
            <a:ln>
              <a:noFill/>
            </a:ln>
            <a:effectLst>
              <a:outerShdw dist="35921" dir="2700000" algn="ctr" rotWithShape="0">
                <a:schemeClr val="tx1"/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2800" b="1">
                  <a:solidFill>
                    <a:srgbClr val="FF00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cs typeface="Arial" panose="020B0604020202020204" pitchFamily="34" charset="0"/>
                </a:rPr>
                <a:t>A</a:t>
              </a:r>
            </a:p>
          </p:txBody>
        </p:sp>
      </p:grpSp>
      <p:grpSp>
        <p:nvGrpSpPr>
          <p:cNvPr id="13351" name="Group 39"/>
          <p:cNvGrpSpPr>
            <a:grpSpLocks/>
          </p:cNvGrpSpPr>
          <p:nvPr/>
        </p:nvGrpSpPr>
        <p:grpSpPr bwMode="auto">
          <a:xfrm>
            <a:off x="1752601" y="2982914"/>
            <a:ext cx="931863" cy="992187"/>
            <a:chOff x="144" y="1176"/>
            <a:chExt cx="586" cy="625"/>
          </a:xfrm>
        </p:grpSpPr>
        <p:grpSp>
          <p:nvGrpSpPr>
            <p:cNvPr id="13352" name="Group 40"/>
            <p:cNvGrpSpPr>
              <a:grpSpLocks/>
            </p:cNvGrpSpPr>
            <p:nvPr/>
          </p:nvGrpSpPr>
          <p:grpSpPr bwMode="auto">
            <a:xfrm rot="5400000">
              <a:off x="124" y="1196"/>
              <a:ext cx="625" cy="586"/>
              <a:chOff x="1872" y="1824"/>
              <a:chExt cx="2014" cy="1821"/>
            </a:xfrm>
          </p:grpSpPr>
          <p:sp>
            <p:nvSpPr>
              <p:cNvPr id="13353" name="AutoShape 41"/>
              <p:cNvSpPr>
                <a:spLocks noChangeArrowheads="1"/>
              </p:cNvSpPr>
              <p:nvPr/>
            </p:nvSpPr>
            <p:spPr bwMode="gray">
              <a:xfrm rot="16200000" flipH="1">
                <a:off x="1820" y="2528"/>
                <a:ext cx="309" cy="206"/>
              </a:xfrm>
              <a:prstGeom prst="upArrow">
                <a:avLst>
                  <a:gd name="adj1" fmla="val 51676"/>
                  <a:gd name="adj2" fmla="val 10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tx2">
                      <a:gamma/>
                      <a:tint val="39216"/>
                      <a:invGamma/>
                    </a:schemeClr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76200" dir="10800000" kx="-3284103" algn="br" rotWithShape="0">
                        <a:schemeClr val="bg2">
                          <a:alpha val="50000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  <a:latin typeface="HP001 4 hàng" panose="020B0603050302020204" pitchFamily="34" charset="0"/>
                </a:endParaRPr>
              </a:p>
            </p:txBody>
          </p:sp>
          <p:sp>
            <p:nvSpPr>
              <p:cNvPr id="13354" name="AutoShape 42"/>
              <p:cNvSpPr>
                <a:spLocks noChangeArrowheads="1"/>
              </p:cNvSpPr>
              <p:nvPr/>
            </p:nvSpPr>
            <p:spPr bwMode="gray">
              <a:xfrm rot="5400000" flipH="1">
                <a:off x="3628" y="2494"/>
                <a:ext cx="309" cy="206"/>
              </a:xfrm>
              <a:prstGeom prst="upArrow">
                <a:avLst>
                  <a:gd name="adj1" fmla="val 51676"/>
                  <a:gd name="adj2" fmla="val 10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tx2">
                      <a:gamma/>
                      <a:tint val="39216"/>
                      <a:invGamma/>
                    </a:schemeClr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76200" dir="10800000" kx="-3284103" algn="br" rotWithShape="0">
                        <a:schemeClr val="bg2">
                          <a:alpha val="50000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  <a:latin typeface="HP001 4 hàng" panose="020B0603050302020204" pitchFamily="34" charset="0"/>
                </a:endParaRPr>
              </a:p>
            </p:txBody>
          </p:sp>
          <p:sp>
            <p:nvSpPr>
              <p:cNvPr id="13355" name="AutoShape 43"/>
              <p:cNvSpPr>
                <a:spLocks noChangeArrowheads="1"/>
              </p:cNvSpPr>
              <p:nvPr/>
            </p:nvSpPr>
            <p:spPr bwMode="gray">
              <a:xfrm rot="10800000" flipH="1">
                <a:off x="2725" y="3439"/>
                <a:ext cx="308" cy="206"/>
              </a:xfrm>
              <a:prstGeom prst="upArrow">
                <a:avLst>
                  <a:gd name="adj1" fmla="val 51676"/>
                  <a:gd name="adj2" fmla="val 10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tx2">
                      <a:gamma/>
                      <a:tint val="39216"/>
                      <a:invGamma/>
                    </a:schemeClr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76200" dir="10800000" kx="-3284103" algn="br" rotWithShape="0">
                        <a:schemeClr val="bg2">
                          <a:alpha val="50000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  <a:latin typeface="HP001 4 hàng" panose="020B0603050302020204" pitchFamily="34" charset="0"/>
                </a:endParaRPr>
              </a:p>
            </p:txBody>
          </p:sp>
          <p:sp>
            <p:nvSpPr>
              <p:cNvPr id="13356" name="Oval 44"/>
              <p:cNvSpPr>
                <a:spLocks noChangeArrowheads="1"/>
              </p:cNvSpPr>
              <p:nvPr/>
            </p:nvSpPr>
            <p:spPr bwMode="gray">
              <a:xfrm>
                <a:off x="2078" y="1824"/>
                <a:ext cx="1615" cy="1615"/>
              </a:xfrm>
              <a:prstGeom prst="ellipse">
                <a:avLst/>
              </a:prstGeom>
              <a:gradFill rotWithShape="1">
                <a:gsLst>
                  <a:gs pos="0">
                    <a:srgbClr val="FFFFFF">
                      <a:gamma/>
                      <a:shade val="46275"/>
                      <a:invGamma/>
                    </a:srgbClr>
                  </a:gs>
                  <a:gs pos="50000">
                    <a:srgbClr val="FFFFFF"/>
                  </a:gs>
                  <a:gs pos="100000">
                    <a:srgbClr val="FFFFFF">
                      <a:gamma/>
                      <a:shade val="46275"/>
                      <a:invGamma/>
                    </a:srgbClr>
                  </a:gs>
                </a:gsLst>
                <a:lin ang="5400000" scaled="1"/>
              </a:gradFill>
              <a:ln w="57150" algn="ctr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76200" dir="10800000" kx="-3284103" algn="br" rotWithShape="0">
                        <a:schemeClr val="bg2">
                          <a:alpha val="50000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  <a:latin typeface="HP001 4 hàng" panose="020B0603050302020204" pitchFamily="34" charset="0"/>
                </a:endParaRPr>
              </a:p>
            </p:txBody>
          </p:sp>
          <p:sp>
            <p:nvSpPr>
              <p:cNvPr id="13357" name="Oval 45"/>
              <p:cNvSpPr>
                <a:spLocks noChangeArrowheads="1"/>
              </p:cNvSpPr>
              <p:nvPr/>
            </p:nvSpPr>
            <p:spPr bwMode="gray">
              <a:xfrm>
                <a:off x="2170" y="1915"/>
                <a:ext cx="1430" cy="1430"/>
              </a:xfrm>
              <a:prstGeom prst="ellipse">
                <a:avLst/>
              </a:prstGeom>
              <a:gradFill rotWithShape="1">
                <a:gsLst>
                  <a:gs pos="0">
                    <a:srgbClr val="FFFFFF">
                      <a:gamma/>
                      <a:shade val="63529"/>
                      <a:invGamma/>
                    </a:srgbClr>
                  </a:gs>
                  <a:gs pos="50000">
                    <a:srgbClr val="FFFFFF"/>
                  </a:gs>
                  <a:gs pos="100000">
                    <a:srgbClr val="FFFFFF">
                      <a:gamma/>
                      <a:shade val="63529"/>
                      <a:invGamma/>
                    </a:srgbClr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76200" dir="10800000" kx="-3284103" algn="br" rotWithShape="0">
                        <a:schemeClr val="bg2">
                          <a:alpha val="50000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  <a:latin typeface="HP001 4 hàng" panose="020B0603050302020204" pitchFamily="34" charset="0"/>
                </a:endParaRPr>
              </a:p>
            </p:txBody>
          </p:sp>
          <p:sp>
            <p:nvSpPr>
              <p:cNvPr id="13358" name="Oval 46"/>
              <p:cNvSpPr>
                <a:spLocks noChangeArrowheads="1"/>
              </p:cNvSpPr>
              <p:nvPr/>
            </p:nvSpPr>
            <p:spPr bwMode="gray">
              <a:xfrm>
                <a:off x="2621" y="2125"/>
                <a:ext cx="527" cy="1015"/>
              </a:xfrm>
              <a:prstGeom prst="ellipse">
                <a:avLst/>
              </a:prstGeom>
              <a:gradFill rotWithShape="1">
                <a:gsLst>
                  <a:gs pos="0">
                    <a:schemeClr val="hlink">
                      <a:gamma/>
                      <a:tint val="0"/>
                      <a:invGamma/>
                    </a:schemeClr>
                  </a:gs>
                  <a:gs pos="50000">
                    <a:schemeClr val="hlink"/>
                  </a:gs>
                  <a:gs pos="100000">
                    <a:schemeClr val="hlink">
                      <a:gamma/>
                      <a:tint val="0"/>
                      <a:invGamma/>
                    </a:schemeClr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38100" algn="ctr">
                    <a:solidFill>
                      <a:schemeClr val="bg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109250" dir="3267739" algn="ctr" rotWithShape="0">
                        <a:srgbClr val="808080">
                          <a:alpha val="50000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  <a:latin typeface="HP001 4 hàng" panose="020B0603050302020204" pitchFamily="34" charset="0"/>
                </a:endParaRPr>
              </a:p>
            </p:txBody>
          </p:sp>
          <p:sp>
            <p:nvSpPr>
              <p:cNvPr id="13359" name="Oval 47"/>
              <p:cNvSpPr>
                <a:spLocks noChangeArrowheads="1"/>
              </p:cNvSpPr>
              <p:nvPr/>
            </p:nvSpPr>
            <p:spPr bwMode="gray">
              <a:xfrm>
                <a:off x="2621" y="2125"/>
                <a:ext cx="527" cy="1015"/>
              </a:xfrm>
              <a:prstGeom prst="ellipse">
                <a:avLst/>
              </a:prstGeom>
              <a:gradFill rotWithShape="1">
                <a:gsLst>
                  <a:gs pos="0">
                    <a:srgbClr val="FFCC00">
                      <a:gamma/>
                      <a:shade val="0"/>
                      <a:invGamma/>
                    </a:srgbClr>
                  </a:gs>
                  <a:gs pos="100000">
                    <a:srgbClr val="FFCC00"/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38100" algn="ctr">
                    <a:solidFill>
                      <a:schemeClr val="bg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109250" dir="3267739" algn="ctr" rotWithShape="0">
                        <a:srgbClr val="808080">
                          <a:alpha val="50000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  <a:latin typeface="HP001 4 hàng" panose="020B0603050302020204" pitchFamily="34" charset="0"/>
                </a:endParaRPr>
              </a:p>
            </p:txBody>
          </p:sp>
          <p:sp>
            <p:nvSpPr>
              <p:cNvPr id="13360" name="Oval 48"/>
              <p:cNvSpPr>
                <a:spLocks noChangeArrowheads="1"/>
              </p:cNvSpPr>
              <p:nvPr/>
            </p:nvSpPr>
            <p:spPr bwMode="gray">
              <a:xfrm>
                <a:off x="2337" y="2125"/>
                <a:ext cx="1096" cy="1015"/>
              </a:xfrm>
              <a:prstGeom prst="ellipse">
                <a:avLst/>
              </a:prstGeom>
              <a:gradFill rotWithShape="1">
                <a:gsLst>
                  <a:gs pos="0">
                    <a:schemeClr val="hlink">
                      <a:gamma/>
                      <a:shade val="54118"/>
                      <a:invGamma/>
                    </a:schemeClr>
                  </a:gs>
                  <a:gs pos="50000">
                    <a:schemeClr val="hlink"/>
                  </a:gs>
                  <a:gs pos="100000">
                    <a:schemeClr val="hlink">
                      <a:gamma/>
                      <a:shade val="54118"/>
                      <a:invGamma/>
                    </a:schemeClr>
                  </a:gs>
                </a:gsLst>
                <a:lin ang="189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38100" algn="ctr">
                    <a:solidFill>
                      <a:schemeClr val="bg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109250" dir="3267739" algn="ctr" rotWithShape="0">
                        <a:srgbClr val="808080">
                          <a:alpha val="50000"/>
                        </a:srgbClr>
                      </a:outerShdw>
                    </a:effectLst>
                  </a14:hiddenEffects>
                </a:ext>
              </a:extLst>
            </p:spPr>
            <p:txBody>
              <a:bodyPr anchor="ctr"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  <a:latin typeface="HP001 4 hàng" panose="020B0603050302020204" pitchFamily="34" charset="0"/>
                </a:endParaRPr>
              </a:p>
            </p:txBody>
          </p:sp>
          <p:sp>
            <p:nvSpPr>
              <p:cNvPr id="13361" name="Oval 49"/>
              <p:cNvSpPr>
                <a:spLocks noChangeArrowheads="1"/>
              </p:cNvSpPr>
              <p:nvPr/>
            </p:nvSpPr>
            <p:spPr bwMode="gray">
              <a:xfrm>
                <a:off x="2337" y="2125"/>
                <a:ext cx="1096" cy="1015"/>
              </a:xfrm>
              <a:prstGeom prst="ellipse">
                <a:avLst/>
              </a:prstGeom>
              <a:gradFill rotWithShape="1">
                <a:gsLst>
                  <a:gs pos="0">
                    <a:srgbClr val="FFCC00"/>
                  </a:gs>
                  <a:gs pos="100000">
                    <a:srgbClr val="FFCC00">
                      <a:gamma/>
                      <a:shade val="48627"/>
                      <a:invGamma/>
                    </a:srgbClr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38100" algn="ctr">
                    <a:solidFill>
                      <a:schemeClr val="bg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109250" dir="3267739" algn="ctr" rotWithShape="0">
                        <a:srgbClr val="808080">
                          <a:alpha val="50000"/>
                        </a:srgbClr>
                      </a:outerShdw>
                    </a:effectLst>
                  </a14:hiddenEffects>
                </a:ext>
              </a:extLst>
            </p:spPr>
            <p:txBody>
              <a:bodyPr anchor="ctr"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  <a:latin typeface="HP001 4 hàng" panose="020B0603050302020204" pitchFamily="34" charset="0"/>
                </a:endParaRPr>
              </a:p>
            </p:txBody>
          </p:sp>
        </p:grpSp>
        <p:sp>
          <p:nvSpPr>
            <p:cNvPr id="13362" name="Text Box 50"/>
            <p:cNvSpPr txBox="1">
              <a:spLocks noChangeArrowheads="1"/>
            </p:cNvSpPr>
            <p:nvPr/>
          </p:nvSpPr>
          <p:spPr bwMode="gray">
            <a:xfrm>
              <a:off x="336" y="1296"/>
              <a:ext cx="278" cy="327"/>
            </a:xfrm>
            <a:prstGeom prst="rect">
              <a:avLst/>
            </a:prstGeom>
            <a:noFill/>
            <a:ln>
              <a:noFill/>
            </a:ln>
            <a:effectLst>
              <a:outerShdw dist="35921" dir="2700000" algn="ctr" rotWithShape="0">
                <a:schemeClr val="tx1"/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2800" b="1">
                  <a:solidFill>
                    <a:srgbClr val="FF00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cs typeface="Arial" panose="020B0604020202020204" pitchFamily="34" charset="0"/>
                </a:rPr>
                <a:t>B</a:t>
              </a:r>
            </a:p>
          </p:txBody>
        </p:sp>
      </p:grpSp>
      <p:grpSp>
        <p:nvGrpSpPr>
          <p:cNvPr id="13363" name="Group 51"/>
          <p:cNvGrpSpPr>
            <a:grpSpLocks/>
          </p:cNvGrpSpPr>
          <p:nvPr/>
        </p:nvGrpSpPr>
        <p:grpSpPr bwMode="auto">
          <a:xfrm>
            <a:off x="1752601" y="4164014"/>
            <a:ext cx="931863" cy="992187"/>
            <a:chOff x="144" y="1176"/>
            <a:chExt cx="586" cy="625"/>
          </a:xfrm>
        </p:grpSpPr>
        <p:grpSp>
          <p:nvGrpSpPr>
            <p:cNvPr id="13364" name="Group 52"/>
            <p:cNvGrpSpPr>
              <a:grpSpLocks/>
            </p:cNvGrpSpPr>
            <p:nvPr/>
          </p:nvGrpSpPr>
          <p:grpSpPr bwMode="auto">
            <a:xfrm rot="5400000">
              <a:off x="124" y="1196"/>
              <a:ext cx="625" cy="586"/>
              <a:chOff x="1872" y="1824"/>
              <a:chExt cx="2014" cy="1821"/>
            </a:xfrm>
          </p:grpSpPr>
          <p:sp>
            <p:nvSpPr>
              <p:cNvPr id="13365" name="AutoShape 53"/>
              <p:cNvSpPr>
                <a:spLocks noChangeArrowheads="1"/>
              </p:cNvSpPr>
              <p:nvPr/>
            </p:nvSpPr>
            <p:spPr bwMode="gray">
              <a:xfrm rot="16200000" flipH="1">
                <a:off x="1820" y="2528"/>
                <a:ext cx="309" cy="206"/>
              </a:xfrm>
              <a:prstGeom prst="upArrow">
                <a:avLst>
                  <a:gd name="adj1" fmla="val 51676"/>
                  <a:gd name="adj2" fmla="val 10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tx2">
                      <a:gamma/>
                      <a:tint val="39216"/>
                      <a:invGamma/>
                    </a:schemeClr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76200" dir="10800000" kx="-3284103" algn="br" rotWithShape="0">
                        <a:schemeClr val="bg2">
                          <a:alpha val="50000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  <a:latin typeface="HP001 4 hàng" panose="020B0603050302020204" pitchFamily="34" charset="0"/>
                </a:endParaRPr>
              </a:p>
            </p:txBody>
          </p:sp>
          <p:sp>
            <p:nvSpPr>
              <p:cNvPr id="13366" name="AutoShape 54"/>
              <p:cNvSpPr>
                <a:spLocks noChangeArrowheads="1"/>
              </p:cNvSpPr>
              <p:nvPr/>
            </p:nvSpPr>
            <p:spPr bwMode="gray">
              <a:xfrm rot="5400000" flipH="1">
                <a:off x="3628" y="2494"/>
                <a:ext cx="309" cy="206"/>
              </a:xfrm>
              <a:prstGeom prst="upArrow">
                <a:avLst>
                  <a:gd name="adj1" fmla="val 51676"/>
                  <a:gd name="adj2" fmla="val 10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tx2">
                      <a:gamma/>
                      <a:tint val="39216"/>
                      <a:invGamma/>
                    </a:schemeClr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76200" dir="10800000" kx="-3284103" algn="br" rotWithShape="0">
                        <a:schemeClr val="bg2">
                          <a:alpha val="50000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  <a:latin typeface="HP001 4 hàng" panose="020B0603050302020204" pitchFamily="34" charset="0"/>
                </a:endParaRPr>
              </a:p>
            </p:txBody>
          </p:sp>
          <p:sp>
            <p:nvSpPr>
              <p:cNvPr id="13367" name="AutoShape 55"/>
              <p:cNvSpPr>
                <a:spLocks noChangeArrowheads="1"/>
              </p:cNvSpPr>
              <p:nvPr/>
            </p:nvSpPr>
            <p:spPr bwMode="gray">
              <a:xfrm rot="10800000" flipH="1">
                <a:off x="2725" y="3439"/>
                <a:ext cx="308" cy="206"/>
              </a:xfrm>
              <a:prstGeom prst="upArrow">
                <a:avLst>
                  <a:gd name="adj1" fmla="val 51676"/>
                  <a:gd name="adj2" fmla="val 10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tx2">
                      <a:gamma/>
                      <a:tint val="39216"/>
                      <a:invGamma/>
                    </a:schemeClr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76200" dir="10800000" kx="-3284103" algn="br" rotWithShape="0">
                        <a:schemeClr val="bg2">
                          <a:alpha val="50000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  <a:latin typeface="HP001 4 hàng" panose="020B0603050302020204" pitchFamily="34" charset="0"/>
                </a:endParaRPr>
              </a:p>
            </p:txBody>
          </p:sp>
          <p:sp>
            <p:nvSpPr>
              <p:cNvPr id="13368" name="Oval 56"/>
              <p:cNvSpPr>
                <a:spLocks noChangeArrowheads="1"/>
              </p:cNvSpPr>
              <p:nvPr/>
            </p:nvSpPr>
            <p:spPr bwMode="gray">
              <a:xfrm>
                <a:off x="2078" y="1824"/>
                <a:ext cx="1615" cy="1615"/>
              </a:xfrm>
              <a:prstGeom prst="ellipse">
                <a:avLst/>
              </a:prstGeom>
              <a:gradFill rotWithShape="1">
                <a:gsLst>
                  <a:gs pos="0">
                    <a:srgbClr val="FFFFFF">
                      <a:gamma/>
                      <a:shade val="46275"/>
                      <a:invGamma/>
                    </a:srgbClr>
                  </a:gs>
                  <a:gs pos="50000">
                    <a:srgbClr val="FFFFFF"/>
                  </a:gs>
                  <a:gs pos="100000">
                    <a:srgbClr val="FFFFFF">
                      <a:gamma/>
                      <a:shade val="46275"/>
                      <a:invGamma/>
                    </a:srgbClr>
                  </a:gs>
                </a:gsLst>
                <a:lin ang="5400000" scaled="1"/>
              </a:gradFill>
              <a:ln w="57150" algn="ctr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76200" dir="10800000" kx="-3284103" algn="br" rotWithShape="0">
                        <a:schemeClr val="bg2">
                          <a:alpha val="50000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  <a:latin typeface="HP001 4 hàng" panose="020B0603050302020204" pitchFamily="34" charset="0"/>
                </a:endParaRPr>
              </a:p>
            </p:txBody>
          </p:sp>
          <p:sp>
            <p:nvSpPr>
              <p:cNvPr id="13369" name="Oval 57"/>
              <p:cNvSpPr>
                <a:spLocks noChangeArrowheads="1"/>
              </p:cNvSpPr>
              <p:nvPr/>
            </p:nvSpPr>
            <p:spPr bwMode="gray">
              <a:xfrm>
                <a:off x="2170" y="1915"/>
                <a:ext cx="1430" cy="1430"/>
              </a:xfrm>
              <a:prstGeom prst="ellipse">
                <a:avLst/>
              </a:prstGeom>
              <a:gradFill rotWithShape="1">
                <a:gsLst>
                  <a:gs pos="0">
                    <a:srgbClr val="FFFFFF">
                      <a:gamma/>
                      <a:shade val="63529"/>
                      <a:invGamma/>
                    </a:srgbClr>
                  </a:gs>
                  <a:gs pos="50000">
                    <a:srgbClr val="FFFFFF"/>
                  </a:gs>
                  <a:gs pos="100000">
                    <a:srgbClr val="FFFFFF">
                      <a:gamma/>
                      <a:shade val="63529"/>
                      <a:invGamma/>
                    </a:srgbClr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76200" dir="10800000" kx="-3284103" algn="br" rotWithShape="0">
                        <a:schemeClr val="bg2">
                          <a:alpha val="50000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  <a:latin typeface="HP001 4 hàng" panose="020B0603050302020204" pitchFamily="34" charset="0"/>
                </a:endParaRPr>
              </a:p>
            </p:txBody>
          </p:sp>
          <p:sp>
            <p:nvSpPr>
              <p:cNvPr id="13370" name="Oval 58"/>
              <p:cNvSpPr>
                <a:spLocks noChangeArrowheads="1"/>
              </p:cNvSpPr>
              <p:nvPr/>
            </p:nvSpPr>
            <p:spPr bwMode="gray">
              <a:xfrm>
                <a:off x="2621" y="2125"/>
                <a:ext cx="527" cy="1015"/>
              </a:xfrm>
              <a:prstGeom prst="ellipse">
                <a:avLst/>
              </a:prstGeom>
              <a:gradFill rotWithShape="1">
                <a:gsLst>
                  <a:gs pos="0">
                    <a:schemeClr val="hlink">
                      <a:gamma/>
                      <a:tint val="0"/>
                      <a:invGamma/>
                    </a:schemeClr>
                  </a:gs>
                  <a:gs pos="50000">
                    <a:schemeClr val="hlink"/>
                  </a:gs>
                  <a:gs pos="100000">
                    <a:schemeClr val="hlink">
                      <a:gamma/>
                      <a:tint val="0"/>
                      <a:invGamma/>
                    </a:schemeClr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38100" algn="ctr">
                    <a:solidFill>
                      <a:schemeClr val="bg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109250" dir="3267739" algn="ctr" rotWithShape="0">
                        <a:srgbClr val="808080">
                          <a:alpha val="50000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  <a:latin typeface="HP001 4 hàng" panose="020B0603050302020204" pitchFamily="34" charset="0"/>
                </a:endParaRPr>
              </a:p>
            </p:txBody>
          </p:sp>
          <p:sp>
            <p:nvSpPr>
              <p:cNvPr id="13371" name="Oval 59"/>
              <p:cNvSpPr>
                <a:spLocks noChangeArrowheads="1"/>
              </p:cNvSpPr>
              <p:nvPr/>
            </p:nvSpPr>
            <p:spPr bwMode="gray">
              <a:xfrm>
                <a:off x="2621" y="2125"/>
                <a:ext cx="527" cy="1015"/>
              </a:xfrm>
              <a:prstGeom prst="ellipse">
                <a:avLst/>
              </a:prstGeom>
              <a:gradFill rotWithShape="1">
                <a:gsLst>
                  <a:gs pos="0">
                    <a:srgbClr val="FFCC00">
                      <a:gamma/>
                      <a:shade val="0"/>
                      <a:invGamma/>
                    </a:srgbClr>
                  </a:gs>
                  <a:gs pos="100000">
                    <a:srgbClr val="FFCC00"/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38100" algn="ctr">
                    <a:solidFill>
                      <a:schemeClr val="bg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109250" dir="3267739" algn="ctr" rotWithShape="0">
                        <a:srgbClr val="808080">
                          <a:alpha val="50000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  <a:latin typeface="HP001 4 hàng" panose="020B0603050302020204" pitchFamily="34" charset="0"/>
                </a:endParaRPr>
              </a:p>
            </p:txBody>
          </p:sp>
          <p:sp>
            <p:nvSpPr>
              <p:cNvPr id="13372" name="Oval 60"/>
              <p:cNvSpPr>
                <a:spLocks noChangeArrowheads="1"/>
              </p:cNvSpPr>
              <p:nvPr/>
            </p:nvSpPr>
            <p:spPr bwMode="gray">
              <a:xfrm>
                <a:off x="2337" y="2125"/>
                <a:ext cx="1096" cy="1015"/>
              </a:xfrm>
              <a:prstGeom prst="ellipse">
                <a:avLst/>
              </a:prstGeom>
              <a:gradFill rotWithShape="1">
                <a:gsLst>
                  <a:gs pos="0">
                    <a:schemeClr val="hlink">
                      <a:gamma/>
                      <a:shade val="54118"/>
                      <a:invGamma/>
                    </a:schemeClr>
                  </a:gs>
                  <a:gs pos="50000">
                    <a:schemeClr val="hlink"/>
                  </a:gs>
                  <a:gs pos="100000">
                    <a:schemeClr val="hlink">
                      <a:gamma/>
                      <a:shade val="54118"/>
                      <a:invGamma/>
                    </a:schemeClr>
                  </a:gs>
                </a:gsLst>
                <a:lin ang="189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38100" algn="ctr">
                    <a:solidFill>
                      <a:schemeClr val="bg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109250" dir="3267739" algn="ctr" rotWithShape="0">
                        <a:srgbClr val="808080">
                          <a:alpha val="50000"/>
                        </a:srgbClr>
                      </a:outerShdw>
                    </a:effectLst>
                  </a14:hiddenEffects>
                </a:ext>
              </a:extLst>
            </p:spPr>
            <p:txBody>
              <a:bodyPr anchor="ctr"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  <a:latin typeface="HP001 4 hàng" panose="020B0603050302020204" pitchFamily="34" charset="0"/>
                </a:endParaRPr>
              </a:p>
            </p:txBody>
          </p:sp>
          <p:sp>
            <p:nvSpPr>
              <p:cNvPr id="13373" name="Oval 61"/>
              <p:cNvSpPr>
                <a:spLocks noChangeArrowheads="1"/>
              </p:cNvSpPr>
              <p:nvPr/>
            </p:nvSpPr>
            <p:spPr bwMode="gray">
              <a:xfrm>
                <a:off x="2337" y="2125"/>
                <a:ext cx="1096" cy="1015"/>
              </a:xfrm>
              <a:prstGeom prst="ellipse">
                <a:avLst/>
              </a:prstGeom>
              <a:gradFill rotWithShape="1">
                <a:gsLst>
                  <a:gs pos="0">
                    <a:srgbClr val="FFCC00"/>
                  </a:gs>
                  <a:gs pos="100000">
                    <a:srgbClr val="FFCC00">
                      <a:gamma/>
                      <a:shade val="48627"/>
                      <a:invGamma/>
                    </a:srgbClr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38100" algn="ctr">
                    <a:solidFill>
                      <a:schemeClr val="bg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109250" dir="3267739" algn="ctr" rotWithShape="0">
                        <a:srgbClr val="808080">
                          <a:alpha val="50000"/>
                        </a:srgbClr>
                      </a:outerShdw>
                    </a:effectLst>
                  </a14:hiddenEffects>
                </a:ext>
              </a:extLst>
            </p:spPr>
            <p:txBody>
              <a:bodyPr anchor="ctr"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  <a:latin typeface="HP001 4 hàng" panose="020B0603050302020204" pitchFamily="34" charset="0"/>
                </a:endParaRPr>
              </a:p>
            </p:txBody>
          </p:sp>
        </p:grpSp>
        <p:sp>
          <p:nvSpPr>
            <p:cNvPr id="13374" name="Text Box 62"/>
            <p:cNvSpPr txBox="1">
              <a:spLocks noChangeArrowheads="1"/>
            </p:cNvSpPr>
            <p:nvPr/>
          </p:nvSpPr>
          <p:spPr bwMode="gray">
            <a:xfrm>
              <a:off x="336" y="1296"/>
              <a:ext cx="278" cy="327"/>
            </a:xfrm>
            <a:prstGeom prst="rect">
              <a:avLst/>
            </a:prstGeom>
            <a:noFill/>
            <a:ln>
              <a:noFill/>
            </a:ln>
            <a:effectLst>
              <a:outerShdw dist="35921" dir="2700000" algn="ctr" rotWithShape="0">
                <a:schemeClr val="tx1"/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2800" b="1">
                  <a:solidFill>
                    <a:srgbClr val="FF00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cs typeface="Arial" panose="020B0604020202020204" pitchFamily="34" charset="0"/>
                </a:rPr>
                <a:t>C</a:t>
              </a:r>
            </a:p>
          </p:txBody>
        </p:sp>
      </p:grpSp>
      <p:grpSp>
        <p:nvGrpSpPr>
          <p:cNvPr id="13387" name="Group 75"/>
          <p:cNvGrpSpPr>
            <a:grpSpLocks/>
          </p:cNvGrpSpPr>
          <p:nvPr/>
        </p:nvGrpSpPr>
        <p:grpSpPr bwMode="auto">
          <a:xfrm>
            <a:off x="1828800" y="660400"/>
            <a:ext cx="7524750" cy="1066800"/>
            <a:chOff x="156" y="192"/>
            <a:chExt cx="5460" cy="528"/>
          </a:xfrm>
        </p:grpSpPr>
        <p:sp>
          <p:nvSpPr>
            <p:cNvPr id="13388" name="AutoShape 76" descr="Recycled paper"/>
            <p:cNvSpPr>
              <a:spLocks noChangeArrowheads="1"/>
            </p:cNvSpPr>
            <p:nvPr/>
          </p:nvSpPr>
          <p:spPr bwMode="gray">
            <a:xfrm>
              <a:off x="156" y="192"/>
              <a:ext cx="5460" cy="480"/>
            </a:xfrm>
            <a:prstGeom prst="roundRect">
              <a:avLst>
                <a:gd name="adj" fmla="val 50000"/>
              </a:avLst>
            </a:prstGeom>
            <a:blipFill dpi="0" rotWithShape="1">
              <a:blip r:embed="rId4"/>
              <a:srcRect/>
              <a:tile tx="0" ty="0" sx="100000" sy="100000" flip="none" algn="tl"/>
            </a:blipFill>
            <a:ln w="38100" algn="ctr">
              <a:solidFill>
                <a:srgbClr val="FFFFFF"/>
              </a:solidFill>
              <a:round/>
              <a:headEnd/>
              <a:tailEnd/>
            </a:ln>
            <a:effectLst>
              <a:outerShdw dist="63500" dir="3187806" algn="ctr" rotWithShape="0">
                <a:srgbClr val="001D3A"/>
              </a:outerShdw>
            </a:effectLst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4000" b="1">
                  <a:solidFill>
                    <a:srgbClr val="0000FF"/>
                  </a:solidFill>
                  <a:cs typeface="Arial" panose="020B0604020202020204" pitchFamily="34" charset="0"/>
                </a:rPr>
                <a:t> </a:t>
              </a:r>
            </a:p>
          </p:txBody>
        </p:sp>
        <p:grpSp>
          <p:nvGrpSpPr>
            <p:cNvPr id="13389" name="Group 77"/>
            <p:cNvGrpSpPr>
              <a:grpSpLocks/>
            </p:cNvGrpSpPr>
            <p:nvPr/>
          </p:nvGrpSpPr>
          <p:grpSpPr bwMode="auto">
            <a:xfrm rot="5400000">
              <a:off x="216" y="408"/>
              <a:ext cx="528" cy="96"/>
              <a:chOff x="0" y="1896"/>
              <a:chExt cx="5760" cy="120"/>
            </a:xfrm>
          </p:grpSpPr>
          <p:sp>
            <p:nvSpPr>
              <p:cNvPr id="13390" name="Rectangle 78"/>
              <p:cNvSpPr>
                <a:spLocks noChangeArrowheads="1"/>
              </p:cNvSpPr>
              <p:nvPr/>
            </p:nvSpPr>
            <p:spPr bwMode="gray">
              <a:xfrm>
                <a:off x="0" y="1896"/>
                <a:ext cx="5760" cy="47"/>
              </a:xfrm>
              <a:prstGeom prst="rect">
                <a:avLst/>
              </a:prstGeom>
              <a:gradFill rotWithShape="1">
                <a:gsLst>
                  <a:gs pos="0">
                    <a:srgbClr val="808080"/>
                  </a:gs>
                  <a:gs pos="100000">
                    <a:srgbClr val="808080">
                      <a:gamma/>
                      <a:tint val="15294"/>
                      <a:invGamma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76200" dir="10800000" kx="-3284103" algn="br" rotWithShape="0">
                        <a:schemeClr val="bg2">
                          <a:alpha val="50000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  <a:latin typeface="HP001 4 hàng" panose="020B0603050302020204" pitchFamily="34" charset="0"/>
                </a:endParaRPr>
              </a:p>
            </p:txBody>
          </p:sp>
          <p:sp>
            <p:nvSpPr>
              <p:cNvPr id="13391" name="Rectangle 79"/>
              <p:cNvSpPr>
                <a:spLocks noChangeArrowheads="1"/>
              </p:cNvSpPr>
              <p:nvPr/>
            </p:nvSpPr>
            <p:spPr bwMode="gray">
              <a:xfrm>
                <a:off x="0" y="1942"/>
                <a:ext cx="5760" cy="74"/>
              </a:xfrm>
              <a:prstGeom prst="rect">
                <a:avLst/>
              </a:prstGeom>
              <a:gradFill rotWithShape="1">
                <a:gsLst>
                  <a:gs pos="0">
                    <a:srgbClr val="5F5F5F">
                      <a:gamma/>
                      <a:tint val="30196"/>
                      <a:invGamma/>
                    </a:srgbClr>
                  </a:gs>
                  <a:gs pos="100000">
                    <a:srgbClr val="5F5F5F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76200" dir="10800000" kx="-3284103" algn="br" rotWithShape="0">
                        <a:schemeClr val="bg2">
                          <a:alpha val="50000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  <a:latin typeface="HP001 4 hàng" panose="020B0603050302020204" pitchFamily="34" charset="0"/>
                </a:endParaRPr>
              </a:p>
            </p:txBody>
          </p:sp>
        </p:grpSp>
      </p:grpSp>
      <p:sp>
        <p:nvSpPr>
          <p:cNvPr id="13392" name="Text Box 80">
            <a:hlinkClick r:id="rId5" action="ppaction://hlinksldjump"/>
          </p:cNvPr>
          <p:cNvSpPr txBox="1">
            <a:spLocks noChangeArrowheads="1"/>
          </p:cNvSpPr>
          <p:nvPr/>
        </p:nvSpPr>
        <p:spPr bwMode="auto">
          <a:xfrm>
            <a:off x="2362201" y="838200"/>
            <a:ext cx="6653213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32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Kéo co là một trò chơi thể hiện?</a:t>
            </a:r>
          </a:p>
        </p:txBody>
      </p:sp>
      <p:pic>
        <p:nvPicPr>
          <p:cNvPr id="13394" name="Picture 82" descr="614040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18664" y="3279776"/>
            <a:ext cx="1019175" cy="733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95" name="Picture 83" descr="614040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04376" y="2108201"/>
            <a:ext cx="1019175" cy="733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396" name="AutoShape 84">
            <a:hlinkClick r:id="rId7" action="ppaction://hlinksldjump"/>
          </p:cNvPr>
          <p:cNvSpPr>
            <a:spLocks noChangeArrowheads="1"/>
          </p:cNvSpPr>
          <p:nvPr/>
        </p:nvSpPr>
        <p:spPr bwMode="gray">
          <a:xfrm>
            <a:off x="1652588" y="50801"/>
            <a:ext cx="2159000" cy="511175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chemeClr val="bg1"/>
              </a:gs>
              <a:gs pos="100000">
                <a:srgbClr val="FF66CC"/>
              </a:gs>
            </a:gsLst>
            <a:path path="shape">
              <a:fillToRect l="50000" t="50000" r="50000" b="50000"/>
            </a:path>
          </a:gradFill>
          <a:ln w="19050">
            <a:solidFill>
              <a:srgbClr val="C0C0C0"/>
            </a:solidFill>
            <a:round/>
            <a:headEnd/>
            <a:tailEnd/>
          </a:ln>
          <a:effectLst>
            <a:outerShdw dist="53882" dir="2700000" algn="ctr" rotWithShape="0">
              <a:srgbClr val="292929">
                <a:alpha val="50000"/>
              </a:srgbClr>
            </a:outerShdw>
          </a:effectLst>
        </p:spPr>
        <p:txBody>
          <a:bodyPr wrap="none" anchor="ctr"/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sz="2800" b="1" i="1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Câu 2</a:t>
            </a:r>
          </a:p>
        </p:txBody>
      </p:sp>
      <p:pic>
        <p:nvPicPr>
          <p:cNvPr id="13397" name="Picture 85" descr="614030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58338" y="4452938"/>
            <a:ext cx="1071562" cy="96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91735169"/>
      </p:ext>
    </p:extLst>
  </p:cSld>
  <p:clrMapOvr>
    <a:masterClrMapping/>
  </p:clrMapOvr>
  <p:transition>
    <p:randomBa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33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3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3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33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2" presetID="40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300"/>
                                        <p:tgtEl>
                                          <p:spTgt spid="133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300" fill="hold"/>
                                        <p:tgtEl>
                                          <p:spTgt spid="133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00" fill="hold"/>
                                        <p:tgtEl>
                                          <p:spTgt spid="133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2020"/>
                            </p:stCondLst>
                            <p:childTnLst>
                              <p:par>
                                <p:cTn id="18" presetID="1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20" dur="500"/>
                                        <p:tgtEl>
                                          <p:spTgt spid="133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2520"/>
                            </p:stCondLst>
                            <p:childTnLst>
                              <p:par>
                                <p:cTn id="22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33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33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333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33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3020"/>
                            </p:stCondLst>
                            <p:childTnLst>
                              <p:par>
                                <p:cTn id="29" presetID="1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33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33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33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33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 nodeType="afterGroup">
                            <p:stCondLst>
                              <p:cond delay="3520"/>
                            </p:stCondLst>
                            <p:childTnLst>
                              <p:par>
                                <p:cTn id="36" presetID="1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38" dur="500"/>
                                        <p:tgtEl>
                                          <p:spTgt spid="133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 nodeType="afterGroup">
                            <p:stCondLst>
                              <p:cond delay="4020"/>
                            </p:stCondLst>
                            <p:childTnLst>
                              <p:par>
                                <p:cTn id="40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33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33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335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33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 nodeType="afterGroup">
                            <p:stCondLst>
                              <p:cond delay="4520"/>
                            </p:stCondLst>
                            <p:childTnLst>
                              <p:par>
                                <p:cTn id="47" presetID="1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33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33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33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33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 nodeType="afterGroup">
                            <p:stCondLst>
                              <p:cond delay="5020"/>
                            </p:stCondLst>
                            <p:childTnLst>
                              <p:par>
                                <p:cTn id="54" presetID="1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56" dur="500"/>
                                        <p:tgtEl>
                                          <p:spTgt spid="133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 nodeType="afterGroup">
                            <p:stCondLst>
                              <p:cond delay="5520"/>
                            </p:stCondLst>
                            <p:childTnLst>
                              <p:par>
                                <p:cTn id="58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33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33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336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33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 nodeType="afterGroup">
                            <p:stCondLst>
                              <p:cond delay="6020"/>
                            </p:stCondLst>
                            <p:childTnLst>
                              <p:par>
                                <p:cTn id="65" presetID="1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133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133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133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133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1" restart="whenNotActive" fill="hold" evtFilter="cancelBubble" nodeType="interactiveSeq">
                <p:stCondLst>
                  <p:cond evt="onClick" delay="0">
                    <p:tgtEl>
                      <p:spTgt spid="133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2" fill="hold" nodeType="clickPar">
                      <p:stCondLst>
                        <p:cond delay="0"/>
                      </p:stCondLst>
                      <p:childTnLst>
                        <p:par>
                          <p:cTn id="7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4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133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133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336"/>
                  </p:tgtEl>
                </p:cond>
              </p:nextCondLst>
            </p:seq>
            <p:seq concurrent="1" nextAc="seek">
              <p:cTn id="78" restart="whenNotActive" fill="hold" evtFilter="cancelBubble" nodeType="interactiveSeq">
                <p:stCondLst>
                  <p:cond evt="onClick" delay="0">
                    <p:tgtEl>
                      <p:spTgt spid="133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9" fill="hold" nodeType="clickPar">
                      <p:stCondLst>
                        <p:cond delay="0"/>
                      </p:stCondLst>
                      <p:childTnLst>
                        <p:par>
                          <p:cTn id="8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133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133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321"/>
                  </p:tgtEl>
                </p:cond>
              </p:nextCondLst>
            </p:seq>
            <p:seq concurrent="1" nextAc="seek">
              <p:cTn id="85" restart="whenNotActive" fill="hold" evtFilter="cancelBubble" nodeType="interactiveSeq">
                <p:stCondLst>
                  <p:cond evt="onClick" delay="0">
                    <p:tgtEl>
                      <p:spTgt spid="133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6" fill="hold" nodeType="clickPar">
                      <p:stCondLst>
                        <p:cond delay="0"/>
                      </p:stCondLst>
                      <p:childTnLst>
                        <p:par>
                          <p:cTn id="8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8" presetID="23" presetClass="entr" presetSubtype="16" repeatCount="3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133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133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8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318"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ChangeArrowheads="1"/>
          </p:cNvSpPr>
          <p:nvPr/>
        </p:nvSpPr>
        <p:spPr bwMode="auto">
          <a:xfrm>
            <a:off x="9396413" y="0"/>
            <a:ext cx="1295400" cy="6858000"/>
          </a:xfrm>
          <a:prstGeom prst="rect">
            <a:avLst/>
          </a:prstGeom>
          <a:solidFill>
            <a:srgbClr val="FF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HP001 4 hàng" panose="020B0603050302020204" pitchFamily="34" charset="0"/>
            </a:endParaRPr>
          </a:p>
        </p:txBody>
      </p:sp>
      <p:grpSp>
        <p:nvGrpSpPr>
          <p:cNvPr id="14342" name="Group 6"/>
          <p:cNvGrpSpPr>
            <a:grpSpLocks/>
          </p:cNvGrpSpPr>
          <p:nvPr/>
        </p:nvGrpSpPr>
        <p:grpSpPr bwMode="auto">
          <a:xfrm>
            <a:off x="2316163" y="4475164"/>
            <a:ext cx="7010400" cy="909637"/>
            <a:chOff x="504" y="1008"/>
            <a:chExt cx="4416" cy="765"/>
          </a:xfrm>
        </p:grpSpPr>
        <p:sp>
          <p:nvSpPr>
            <p:cNvPr id="14343" name="AutoShape 7"/>
            <p:cNvSpPr>
              <a:spLocks noChangeArrowheads="1"/>
            </p:cNvSpPr>
            <p:nvPr/>
          </p:nvSpPr>
          <p:spPr bwMode="gray">
            <a:xfrm>
              <a:off x="504" y="1008"/>
              <a:ext cx="4416" cy="765"/>
            </a:xfrm>
            <a:prstGeom prst="roundRect">
              <a:avLst>
                <a:gd name="adj" fmla="val 10889"/>
              </a:avLst>
            </a:prstGeom>
            <a:gradFill rotWithShape="1">
              <a:gsLst>
                <a:gs pos="0">
                  <a:srgbClr val="DDDDDD"/>
                </a:gs>
                <a:gs pos="50000">
                  <a:srgbClr val="DDDDDD">
                    <a:gamma/>
                    <a:tint val="36471"/>
                    <a:invGamma/>
                  </a:srgbClr>
                </a:gs>
                <a:gs pos="100000">
                  <a:srgbClr val="DDDDDD"/>
                </a:gs>
              </a:gsLst>
              <a:lin ang="2700000" scaled="1"/>
            </a:gradFill>
            <a:ln w="38100">
              <a:solidFill>
                <a:srgbClr val="FFFFFF"/>
              </a:solidFill>
              <a:round/>
              <a:headEnd/>
              <a:tailEnd/>
            </a:ln>
            <a:effectLst>
              <a:outerShdw dist="135003" dir="2928844" algn="ctr" rotWithShape="0">
                <a:srgbClr val="000000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  <a:latin typeface="HP001 4 hàng" panose="020B0603050302020204" pitchFamily="34" charset="0"/>
              </a:endParaRPr>
            </a:p>
          </p:txBody>
        </p:sp>
        <p:sp>
          <p:nvSpPr>
            <p:cNvPr id="14344" name="Text Box 8"/>
            <p:cNvSpPr txBox="1">
              <a:spLocks noChangeArrowheads="1"/>
            </p:cNvSpPr>
            <p:nvPr/>
          </p:nvSpPr>
          <p:spPr bwMode="gray">
            <a:xfrm>
              <a:off x="801" y="1012"/>
              <a:ext cx="3976" cy="42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2700" b="1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Symbol" panose="05050102010706020507" pitchFamily="18" charset="2"/>
                </a:rPr>
                <a:t>  </a:t>
              </a:r>
              <a:r>
                <a:rPr lang="en-US" sz="2700" b="1" dirty="0" err="1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Symbol" panose="05050102010706020507" pitchFamily="18" charset="2"/>
                </a:rPr>
                <a:t>Chơi</a:t>
              </a:r>
              <a:r>
                <a:rPr lang="en-US" sz="2700" b="1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Symbol" panose="05050102010706020507" pitchFamily="18" charset="2"/>
                </a:rPr>
                <a:t> </a:t>
              </a:r>
              <a:r>
                <a:rPr lang="en-US" sz="2700" b="1" dirty="0" err="1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Symbol" panose="05050102010706020507" pitchFamily="18" charset="2"/>
                </a:rPr>
                <a:t>chuyền</a:t>
              </a:r>
              <a:endParaRPr lang="en-US" sz="2700" dirty="0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  <a:sym typeface="Wingdings" panose="05000000000000000000" pitchFamily="2" charset="2"/>
              </a:endParaRPr>
            </a:p>
          </p:txBody>
        </p:sp>
      </p:grpSp>
      <p:grpSp>
        <p:nvGrpSpPr>
          <p:cNvPr id="14345" name="Group 9"/>
          <p:cNvGrpSpPr>
            <a:grpSpLocks/>
          </p:cNvGrpSpPr>
          <p:nvPr/>
        </p:nvGrpSpPr>
        <p:grpSpPr bwMode="auto">
          <a:xfrm>
            <a:off x="2338388" y="3151188"/>
            <a:ext cx="7010400" cy="811212"/>
            <a:chOff x="504" y="1008"/>
            <a:chExt cx="4416" cy="765"/>
          </a:xfrm>
        </p:grpSpPr>
        <p:sp>
          <p:nvSpPr>
            <p:cNvPr id="14346" name="AutoShape 10"/>
            <p:cNvSpPr>
              <a:spLocks noChangeArrowheads="1"/>
            </p:cNvSpPr>
            <p:nvPr/>
          </p:nvSpPr>
          <p:spPr bwMode="gray">
            <a:xfrm>
              <a:off x="504" y="1008"/>
              <a:ext cx="4416" cy="765"/>
            </a:xfrm>
            <a:prstGeom prst="roundRect">
              <a:avLst>
                <a:gd name="adj" fmla="val 10889"/>
              </a:avLst>
            </a:prstGeom>
            <a:gradFill rotWithShape="1">
              <a:gsLst>
                <a:gs pos="0">
                  <a:srgbClr val="DDDDDD"/>
                </a:gs>
                <a:gs pos="50000">
                  <a:srgbClr val="DDDDDD">
                    <a:gamma/>
                    <a:tint val="36471"/>
                    <a:invGamma/>
                  </a:srgbClr>
                </a:gs>
                <a:gs pos="100000">
                  <a:srgbClr val="DDDDDD"/>
                </a:gs>
              </a:gsLst>
              <a:lin ang="2700000" scaled="1"/>
            </a:gradFill>
            <a:ln w="38100">
              <a:solidFill>
                <a:srgbClr val="FFFFFF"/>
              </a:solidFill>
              <a:round/>
              <a:headEnd/>
              <a:tailEnd/>
            </a:ln>
            <a:effectLst>
              <a:outerShdw dist="135003" dir="2928844" algn="ctr" rotWithShape="0">
                <a:srgbClr val="000000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  <a:latin typeface="HP001 4 hàng" panose="020B0603050302020204" pitchFamily="34" charset="0"/>
              </a:endParaRPr>
            </a:p>
          </p:txBody>
        </p:sp>
        <p:sp>
          <p:nvSpPr>
            <p:cNvPr id="14347" name="Text Box 11"/>
            <p:cNvSpPr txBox="1">
              <a:spLocks noChangeArrowheads="1"/>
            </p:cNvSpPr>
            <p:nvPr/>
          </p:nvSpPr>
          <p:spPr bwMode="gray">
            <a:xfrm>
              <a:off x="801" y="1012"/>
              <a:ext cx="3976" cy="4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2700" b="1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Symbol" panose="05050102010706020507" pitchFamily="18" charset="2"/>
                </a:rPr>
                <a:t> Game online</a:t>
              </a:r>
            </a:p>
          </p:txBody>
        </p:sp>
      </p:grpSp>
      <p:grpSp>
        <p:nvGrpSpPr>
          <p:cNvPr id="14348" name="Group 12"/>
          <p:cNvGrpSpPr>
            <a:grpSpLocks/>
          </p:cNvGrpSpPr>
          <p:nvPr/>
        </p:nvGrpSpPr>
        <p:grpSpPr bwMode="auto">
          <a:xfrm rot="5400000">
            <a:off x="1600200" y="4394200"/>
            <a:ext cx="1371600" cy="152400"/>
            <a:chOff x="0" y="1896"/>
            <a:chExt cx="5760" cy="120"/>
          </a:xfrm>
        </p:grpSpPr>
        <p:sp>
          <p:nvSpPr>
            <p:cNvPr id="14349" name="Rectangle 13"/>
            <p:cNvSpPr>
              <a:spLocks noChangeArrowheads="1"/>
            </p:cNvSpPr>
            <p:nvPr/>
          </p:nvSpPr>
          <p:spPr bwMode="gray">
            <a:xfrm>
              <a:off x="0" y="1896"/>
              <a:ext cx="5760" cy="47"/>
            </a:xfrm>
            <a:prstGeom prst="rect">
              <a:avLst/>
            </a:prstGeom>
            <a:gradFill rotWithShape="1">
              <a:gsLst>
                <a:gs pos="0">
                  <a:srgbClr val="808080"/>
                </a:gs>
                <a:gs pos="100000">
                  <a:srgbClr val="808080">
                    <a:gamma/>
                    <a:tint val="15294"/>
                    <a:invGamma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76200" dir="10800000" kx="-3284103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  <a:latin typeface="HP001 4 hàng" panose="020B0603050302020204" pitchFamily="34" charset="0"/>
              </a:endParaRPr>
            </a:p>
          </p:txBody>
        </p:sp>
        <p:sp>
          <p:nvSpPr>
            <p:cNvPr id="14350" name="Rectangle 14"/>
            <p:cNvSpPr>
              <a:spLocks noChangeArrowheads="1"/>
            </p:cNvSpPr>
            <p:nvPr/>
          </p:nvSpPr>
          <p:spPr bwMode="gray">
            <a:xfrm>
              <a:off x="0" y="1942"/>
              <a:ext cx="5760" cy="74"/>
            </a:xfrm>
            <a:prstGeom prst="rect">
              <a:avLst/>
            </a:prstGeom>
            <a:gradFill rotWithShape="1">
              <a:gsLst>
                <a:gs pos="0">
                  <a:srgbClr val="5F5F5F">
                    <a:gamma/>
                    <a:tint val="30196"/>
                    <a:invGamma/>
                  </a:srgbClr>
                </a:gs>
                <a:gs pos="100000">
                  <a:srgbClr val="5F5F5F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76200" dir="10800000" kx="-3284103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  <a:latin typeface="HP001 4 hàng" panose="020B0603050302020204" pitchFamily="34" charset="0"/>
              </a:endParaRPr>
            </a:p>
          </p:txBody>
        </p:sp>
      </p:grpSp>
      <p:grpSp>
        <p:nvGrpSpPr>
          <p:cNvPr id="14351" name="Group 15"/>
          <p:cNvGrpSpPr>
            <a:grpSpLocks/>
          </p:cNvGrpSpPr>
          <p:nvPr/>
        </p:nvGrpSpPr>
        <p:grpSpPr bwMode="auto">
          <a:xfrm rot="5400000">
            <a:off x="1666875" y="3317875"/>
            <a:ext cx="1238250" cy="152400"/>
            <a:chOff x="0" y="1896"/>
            <a:chExt cx="5760" cy="120"/>
          </a:xfrm>
        </p:grpSpPr>
        <p:sp>
          <p:nvSpPr>
            <p:cNvPr id="14352" name="Rectangle 16"/>
            <p:cNvSpPr>
              <a:spLocks noChangeArrowheads="1"/>
            </p:cNvSpPr>
            <p:nvPr/>
          </p:nvSpPr>
          <p:spPr bwMode="gray">
            <a:xfrm>
              <a:off x="0" y="1896"/>
              <a:ext cx="5760" cy="47"/>
            </a:xfrm>
            <a:prstGeom prst="rect">
              <a:avLst/>
            </a:prstGeom>
            <a:gradFill rotWithShape="1">
              <a:gsLst>
                <a:gs pos="0">
                  <a:srgbClr val="808080"/>
                </a:gs>
                <a:gs pos="100000">
                  <a:srgbClr val="808080">
                    <a:gamma/>
                    <a:tint val="15294"/>
                    <a:invGamma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76200" dir="10800000" kx="-3284103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  <a:latin typeface="HP001 4 hàng" panose="020B0603050302020204" pitchFamily="34" charset="0"/>
              </a:endParaRPr>
            </a:p>
          </p:txBody>
        </p:sp>
        <p:sp>
          <p:nvSpPr>
            <p:cNvPr id="14353" name="Rectangle 17"/>
            <p:cNvSpPr>
              <a:spLocks noChangeArrowheads="1"/>
            </p:cNvSpPr>
            <p:nvPr/>
          </p:nvSpPr>
          <p:spPr bwMode="gray">
            <a:xfrm>
              <a:off x="0" y="1942"/>
              <a:ext cx="5760" cy="74"/>
            </a:xfrm>
            <a:prstGeom prst="rect">
              <a:avLst/>
            </a:prstGeom>
            <a:gradFill rotWithShape="1">
              <a:gsLst>
                <a:gs pos="0">
                  <a:srgbClr val="5F5F5F">
                    <a:gamma/>
                    <a:tint val="30196"/>
                    <a:invGamma/>
                  </a:srgbClr>
                </a:gs>
                <a:gs pos="100000">
                  <a:srgbClr val="5F5F5F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76200" dir="10800000" kx="-3284103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  <a:latin typeface="HP001 4 hàng" panose="020B0603050302020204" pitchFamily="34" charset="0"/>
              </a:endParaRPr>
            </a:p>
          </p:txBody>
        </p:sp>
      </p:grpSp>
      <p:grpSp>
        <p:nvGrpSpPr>
          <p:cNvPr id="14357" name="Group 21"/>
          <p:cNvGrpSpPr>
            <a:grpSpLocks/>
          </p:cNvGrpSpPr>
          <p:nvPr/>
        </p:nvGrpSpPr>
        <p:grpSpPr bwMode="auto">
          <a:xfrm rot="5400000">
            <a:off x="1743075" y="1870075"/>
            <a:ext cx="1085850" cy="152400"/>
            <a:chOff x="0" y="1896"/>
            <a:chExt cx="5760" cy="120"/>
          </a:xfrm>
        </p:grpSpPr>
        <p:sp>
          <p:nvSpPr>
            <p:cNvPr id="14358" name="Rectangle 22"/>
            <p:cNvSpPr>
              <a:spLocks noChangeArrowheads="1"/>
            </p:cNvSpPr>
            <p:nvPr/>
          </p:nvSpPr>
          <p:spPr bwMode="gray">
            <a:xfrm>
              <a:off x="0" y="1896"/>
              <a:ext cx="5760" cy="47"/>
            </a:xfrm>
            <a:prstGeom prst="rect">
              <a:avLst/>
            </a:prstGeom>
            <a:gradFill rotWithShape="1">
              <a:gsLst>
                <a:gs pos="0">
                  <a:srgbClr val="808080"/>
                </a:gs>
                <a:gs pos="100000">
                  <a:srgbClr val="808080">
                    <a:gamma/>
                    <a:tint val="15294"/>
                    <a:invGamma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76200" dir="10800000" kx="-3284103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  <a:latin typeface="HP001 4 hàng" panose="020B0603050302020204" pitchFamily="34" charset="0"/>
              </a:endParaRPr>
            </a:p>
          </p:txBody>
        </p:sp>
        <p:sp>
          <p:nvSpPr>
            <p:cNvPr id="14359" name="Rectangle 23"/>
            <p:cNvSpPr>
              <a:spLocks noChangeArrowheads="1"/>
            </p:cNvSpPr>
            <p:nvPr/>
          </p:nvSpPr>
          <p:spPr bwMode="gray">
            <a:xfrm>
              <a:off x="0" y="1942"/>
              <a:ext cx="5760" cy="74"/>
            </a:xfrm>
            <a:prstGeom prst="rect">
              <a:avLst/>
            </a:prstGeom>
            <a:gradFill rotWithShape="1">
              <a:gsLst>
                <a:gs pos="0">
                  <a:srgbClr val="5F5F5F">
                    <a:gamma/>
                    <a:tint val="30196"/>
                    <a:invGamma/>
                  </a:srgbClr>
                </a:gs>
                <a:gs pos="100000">
                  <a:srgbClr val="5F5F5F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76200" dir="10800000" kx="-3284103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  <a:latin typeface="HP001 4 hàng" panose="020B0603050302020204" pitchFamily="34" charset="0"/>
              </a:endParaRPr>
            </a:p>
          </p:txBody>
        </p:sp>
      </p:grpSp>
      <p:grpSp>
        <p:nvGrpSpPr>
          <p:cNvPr id="14360" name="Group 24"/>
          <p:cNvGrpSpPr>
            <a:grpSpLocks/>
          </p:cNvGrpSpPr>
          <p:nvPr/>
        </p:nvGrpSpPr>
        <p:grpSpPr bwMode="auto">
          <a:xfrm>
            <a:off x="2343150" y="1998664"/>
            <a:ext cx="7010400" cy="795337"/>
            <a:chOff x="504" y="1008"/>
            <a:chExt cx="4416" cy="765"/>
          </a:xfrm>
        </p:grpSpPr>
        <p:sp>
          <p:nvSpPr>
            <p:cNvPr id="14361" name="AutoShape 25"/>
            <p:cNvSpPr>
              <a:spLocks noChangeArrowheads="1"/>
            </p:cNvSpPr>
            <p:nvPr/>
          </p:nvSpPr>
          <p:spPr bwMode="gray">
            <a:xfrm>
              <a:off x="504" y="1008"/>
              <a:ext cx="4416" cy="765"/>
            </a:xfrm>
            <a:prstGeom prst="roundRect">
              <a:avLst>
                <a:gd name="adj" fmla="val 10889"/>
              </a:avLst>
            </a:prstGeom>
            <a:gradFill rotWithShape="1">
              <a:gsLst>
                <a:gs pos="0">
                  <a:srgbClr val="DDDDDD"/>
                </a:gs>
                <a:gs pos="50000">
                  <a:srgbClr val="DDDDDD">
                    <a:gamma/>
                    <a:tint val="36471"/>
                    <a:invGamma/>
                  </a:srgbClr>
                </a:gs>
                <a:gs pos="100000">
                  <a:srgbClr val="DDDDDD"/>
                </a:gs>
              </a:gsLst>
              <a:lin ang="2700000" scaled="1"/>
            </a:gradFill>
            <a:ln w="38100">
              <a:solidFill>
                <a:srgbClr val="FFFFFF"/>
              </a:solidFill>
              <a:round/>
              <a:headEnd/>
              <a:tailEnd/>
            </a:ln>
            <a:effectLst>
              <a:outerShdw dist="135003" dir="2928844" algn="ctr" rotWithShape="0">
                <a:srgbClr val="000000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  <a:latin typeface="HP001 4 hàng" panose="020B0603050302020204" pitchFamily="34" charset="0"/>
              </a:endParaRPr>
            </a:p>
          </p:txBody>
        </p:sp>
        <p:sp>
          <p:nvSpPr>
            <p:cNvPr id="14362" name="Text Box 26"/>
            <p:cNvSpPr txBox="1">
              <a:spLocks noChangeArrowheads="1"/>
            </p:cNvSpPr>
            <p:nvPr/>
          </p:nvSpPr>
          <p:spPr bwMode="gray">
            <a:xfrm>
              <a:off x="801" y="1013"/>
              <a:ext cx="3976" cy="47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2600" b="1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Symbol" panose="05050102010706020507" pitchFamily="18" charset="2"/>
                </a:rPr>
                <a:t>Kéo co</a:t>
              </a:r>
              <a:endParaRPr lang="en-US" sz="27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endParaRPr>
            </a:p>
          </p:txBody>
        </p:sp>
      </p:grpSp>
      <p:grpSp>
        <p:nvGrpSpPr>
          <p:cNvPr id="14363" name="Group 27"/>
          <p:cNvGrpSpPr>
            <a:grpSpLocks/>
          </p:cNvGrpSpPr>
          <p:nvPr/>
        </p:nvGrpSpPr>
        <p:grpSpPr bwMode="auto">
          <a:xfrm>
            <a:off x="1735138" y="1878014"/>
            <a:ext cx="931862" cy="992187"/>
            <a:chOff x="144" y="1176"/>
            <a:chExt cx="586" cy="625"/>
          </a:xfrm>
        </p:grpSpPr>
        <p:grpSp>
          <p:nvGrpSpPr>
            <p:cNvPr id="14364" name="Group 28"/>
            <p:cNvGrpSpPr>
              <a:grpSpLocks/>
            </p:cNvGrpSpPr>
            <p:nvPr/>
          </p:nvGrpSpPr>
          <p:grpSpPr bwMode="auto">
            <a:xfrm rot="5400000">
              <a:off x="124" y="1196"/>
              <a:ext cx="625" cy="586"/>
              <a:chOff x="1872" y="1824"/>
              <a:chExt cx="2014" cy="1821"/>
            </a:xfrm>
          </p:grpSpPr>
          <p:sp>
            <p:nvSpPr>
              <p:cNvPr id="14365" name="AutoShape 29"/>
              <p:cNvSpPr>
                <a:spLocks noChangeArrowheads="1"/>
              </p:cNvSpPr>
              <p:nvPr/>
            </p:nvSpPr>
            <p:spPr bwMode="gray">
              <a:xfrm rot="16200000" flipH="1">
                <a:off x="1820" y="2528"/>
                <a:ext cx="309" cy="206"/>
              </a:xfrm>
              <a:prstGeom prst="upArrow">
                <a:avLst>
                  <a:gd name="adj1" fmla="val 51676"/>
                  <a:gd name="adj2" fmla="val 10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tx2">
                      <a:gamma/>
                      <a:tint val="39216"/>
                      <a:invGamma/>
                    </a:schemeClr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76200" dir="10800000" kx="-3284103" algn="br" rotWithShape="0">
                        <a:schemeClr val="bg2">
                          <a:alpha val="50000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  <a:latin typeface="HP001 4 hàng" panose="020B0603050302020204" pitchFamily="34" charset="0"/>
                </a:endParaRPr>
              </a:p>
            </p:txBody>
          </p:sp>
          <p:sp>
            <p:nvSpPr>
              <p:cNvPr id="14366" name="AutoShape 30"/>
              <p:cNvSpPr>
                <a:spLocks noChangeArrowheads="1"/>
              </p:cNvSpPr>
              <p:nvPr/>
            </p:nvSpPr>
            <p:spPr bwMode="gray">
              <a:xfrm rot="5400000" flipH="1">
                <a:off x="3628" y="2494"/>
                <a:ext cx="309" cy="206"/>
              </a:xfrm>
              <a:prstGeom prst="upArrow">
                <a:avLst>
                  <a:gd name="adj1" fmla="val 51676"/>
                  <a:gd name="adj2" fmla="val 10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tx2">
                      <a:gamma/>
                      <a:tint val="39216"/>
                      <a:invGamma/>
                    </a:schemeClr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76200" dir="10800000" kx="-3284103" algn="br" rotWithShape="0">
                        <a:schemeClr val="bg2">
                          <a:alpha val="50000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  <a:latin typeface="HP001 4 hàng" panose="020B0603050302020204" pitchFamily="34" charset="0"/>
                </a:endParaRPr>
              </a:p>
            </p:txBody>
          </p:sp>
          <p:sp>
            <p:nvSpPr>
              <p:cNvPr id="14367" name="AutoShape 31"/>
              <p:cNvSpPr>
                <a:spLocks noChangeArrowheads="1"/>
              </p:cNvSpPr>
              <p:nvPr/>
            </p:nvSpPr>
            <p:spPr bwMode="gray">
              <a:xfrm rot="10800000" flipH="1">
                <a:off x="2725" y="3439"/>
                <a:ext cx="308" cy="206"/>
              </a:xfrm>
              <a:prstGeom prst="upArrow">
                <a:avLst>
                  <a:gd name="adj1" fmla="val 51676"/>
                  <a:gd name="adj2" fmla="val 10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tx2">
                      <a:gamma/>
                      <a:tint val="39216"/>
                      <a:invGamma/>
                    </a:schemeClr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76200" dir="10800000" kx="-3284103" algn="br" rotWithShape="0">
                        <a:schemeClr val="bg2">
                          <a:alpha val="50000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  <a:latin typeface="HP001 4 hàng" panose="020B0603050302020204" pitchFamily="34" charset="0"/>
                </a:endParaRPr>
              </a:p>
            </p:txBody>
          </p:sp>
          <p:sp>
            <p:nvSpPr>
              <p:cNvPr id="14368" name="Oval 32"/>
              <p:cNvSpPr>
                <a:spLocks noChangeArrowheads="1"/>
              </p:cNvSpPr>
              <p:nvPr/>
            </p:nvSpPr>
            <p:spPr bwMode="gray">
              <a:xfrm>
                <a:off x="2078" y="1824"/>
                <a:ext cx="1615" cy="1615"/>
              </a:xfrm>
              <a:prstGeom prst="ellipse">
                <a:avLst/>
              </a:prstGeom>
              <a:gradFill rotWithShape="1">
                <a:gsLst>
                  <a:gs pos="0">
                    <a:srgbClr val="FFFFFF">
                      <a:gamma/>
                      <a:shade val="46275"/>
                      <a:invGamma/>
                    </a:srgbClr>
                  </a:gs>
                  <a:gs pos="50000">
                    <a:srgbClr val="FFFFFF"/>
                  </a:gs>
                  <a:gs pos="100000">
                    <a:srgbClr val="FFFFFF">
                      <a:gamma/>
                      <a:shade val="46275"/>
                      <a:invGamma/>
                    </a:srgbClr>
                  </a:gs>
                </a:gsLst>
                <a:lin ang="5400000" scaled="1"/>
              </a:gradFill>
              <a:ln w="57150" algn="ctr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76200" dir="10800000" kx="-3284103" algn="br" rotWithShape="0">
                        <a:schemeClr val="bg2">
                          <a:alpha val="50000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  <a:latin typeface="HP001 4 hàng" panose="020B0603050302020204" pitchFamily="34" charset="0"/>
                </a:endParaRPr>
              </a:p>
            </p:txBody>
          </p:sp>
          <p:sp>
            <p:nvSpPr>
              <p:cNvPr id="14369" name="Oval 33"/>
              <p:cNvSpPr>
                <a:spLocks noChangeArrowheads="1"/>
              </p:cNvSpPr>
              <p:nvPr/>
            </p:nvSpPr>
            <p:spPr bwMode="gray">
              <a:xfrm>
                <a:off x="2170" y="1915"/>
                <a:ext cx="1430" cy="1430"/>
              </a:xfrm>
              <a:prstGeom prst="ellipse">
                <a:avLst/>
              </a:prstGeom>
              <a:gradFill rotWithShape="1">
                <a:gsLst>
                  <a:gs pos="0">
                    <a:srgbClr val="FFFFFF">
                      <a:gamma/>
                      <a:shade val="63529"/>
                      <a:invGamma/>
                    </a:srgbClr>
                  </a:gs>
                  <a:gs pos="50000">
                    <a:srgbClr val="FFFFFF"/>
                  </a:gs>
                  <a:gs pos="100000">
                    <a:srgbClr val="FFFFFF">
                      <a:gamma/>
                      <a:shade val="63529"/>
                      <a:invGamma/>
                    </a:srgbClr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76200" dir="10800000" kx="-3284103" algn="br" rotWithShape="0">
                        <a:schemeClr val="bg2">
                          <a:alpha val="50000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  <a:latin typeface="HP001 4 hàng" panose="020B0603050302020204" pitchFamily="34" charset="0"/>
                </a:endParaRPr>
              </a:p>
            </p:txBody>
          </p:sp>
          <p:sp>
            <p:nvSpPr>
              <p:cNvPr id="14370" name="Oval 34"/>
              <p:cNvSpPr>
                <a:spLocks noChangeArrowheads="1"/>
              </p:cNvSpPr>
              <p:nvPr/>
            </p:nvSpPr>
            <p:spPr bwMode="gray">
              <a:xfrm>
                <a:off x="2621" y="2125"/>
                <a:ext cx="527" cy="1015"/>
              </a:xfrm>
              <a:prstGeom prst="ellipse">
                <a:avLst/>
              </a:prstGeom>
              <a:gradFill rotWithShape="1">
                <a:gsLst>
                  <a:gs pos="0">
                    <a:schemeClr val="hlink">
                      <a:gamma/>
                      <a:tint val="0"/>
                      <a:invGamma/>
                    </a:schemeClr>
                  </a:gs>
                  <a:gs pos="50000">
                    <a:schemeClr val="hlink"/>
                  </a:gs>
                  <a:gs pos="100000">
                    <a:schemeClr val="hlink">
                      <a:gamma/>
                      <a:tint val="0"/>
                      <a:invGamma/>
                    </a:schemeClr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38100" algn="ctr">
                    <a:solidFill>
                      <a:schemeClr val="bg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109250" dir="3267739" algn="ctr" rotWithShape="0">
                        <a:srgbClr val="808080">
                          <a:alpha val="50000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  <a:latin typeface="HP001 4 hàng" panose="020B0603050302020204" pitchFamily="34" charset="0"/>
                </a:endParaRPr>
              </a:p>
            </p:txBody>
          </p:sp>
          <p:sp>
            <p:nvSpPr>
              <p:cNvPr id="14371" name="Oval 35"/>
              <p:cNvSpPr>
                <a:spLocks noChangeArrowheads="1"/>
              </p:cNvSpPr>
              <p:nvPr/>
            </p:nvSpPr>
            <p:spPr bwMode="gray">
              <a:xfrm>
                <a:off x="2621" y="2125"/>
                <a:ext cx="527" cy="1015"/>
              </a:xfrm>
              <a:prstGeom prst="ellipse">
                <a:avLst/>
              </a:prstGeom>
              <a:gradFill rotWithShape="1">
                <a:gsLst>
                  <a:gs pos="0">
                    <a:srgbClr val="FFCC00">
                      <a:gamma/>
                      <a:shade val="0"/>
                      <a:invGamma/>
                    </a:srgbClr>
                  </a:gs>
                  <a:gs pos="100000">
                    <a:srgbClr val="FFCC00"/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38100" algn="ctr">
                    <a:solidFill>
                      <a:schemeClr val="bg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109250" dir="3267739" algn="ctr" rotWithShape="0">
                        <a:srgbClr val="808080">
                          <a:alpha val="50000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  <a:latin typeface="HP001 4 hàng" panose="020B0603050302020204" pitchFamily="34" charset="0"/>
                </a:endParaRPr>
              </a:p>
            </p:txBody>
          </p:sp>
          <p:sp>
            <p:nvSpPr>
              <p:cNvPr id="14372" name="Oval 36"/>
              <p:cNvSpPr>
                <a:spLocks noChangeArrowheads="1"/>
              </p:cNvSpPr>
              <p:nvPr/>
            </p:nvSpPr>
            <p:spPr bwMode="gray">
              <a:xfrm>
                <a:off x="2337" y="2125"/>
                <a:ext cx="1096" cy="1015"/>
              </a:xfrm>
              <a:prstGeom prst="ellipse">
                <a:avLst/>
              </a:prstGeom>
              <a:gradFill rotWithShape="1">
                <a:gsLst>
                  <a:gs pos="0">
                    <a:schemeClr val="hlink">
                      <a:gamma/>
                      <a:shade val="54118"/>
                      <a:invGamma/>
                    </a:schemeClr>
                  </a:gs>
                  <a:gs pos="50000">
                    <a:schemeClr val="hlink"/>
                  </a:gs>
                  <a:gs pos="100000">
                    <a:schemeClr val="hlink">
                      <a:gamma/>
                      <a:shade val="54118"/>
                      <a:invGamma/>
                    </a:schemeClr>
                  </a:gs>
                </a:gsLst>
                <a:lin ang="189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38100" algn="ctr">
                    <a:solidFill>
                      <a:schemeClr val="bg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109250" dir="3267739" algn="ctr" rotWithShape="0">
                        <a:srgbClr val="808080">
                          <a:alpha val="50000"/>
                        </a:srgbClr>
                      </a:outerShdw>
                    </a:effectLst>
                  </a14:hiddenEffects>
                </a:ext>
              </a:extLst>
            </p:spPr>
            <p:txBody>
              <a:bodyPr anchor="ctr"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  <a:latin typeface="HP001 4 hàng" panose="020B0603050302020204" pitchFamily="34" charset="0"/>
                </a:endParaRPr>
              </a:p>
            </p:txBody>
          </p:sp>
          <p:sp>
            <p:nvSpPr>
              <p:cNvPr id="14373" name="Oval 37"/>
              <p:cNvSpPr>
                <a:spLocks noChangeArrowheads="1"/>
              </p:cNvSpPr>
              <p:nvPr/>
            </p:nvSpPr>
            <p:spPr bwMode="gray">
              <a:xfrm>
                <a:off x="2337" y="2125"/>
                <a:ext cx="1096" cy="1015"/>
              </a:xfrm>
              <a:prstGeom prst="ellipse">
                <a:avLst/>
              </a:prstGeom>
              <a:gradFill rotWithShape="1">
                <a:gsLst>
                  <a:gs pos="0">
                    <a:srgbClr val="FFCC00"/>
                  </a:gs>
                  <a:gs pos="100000">
                    <a:srgbClr val="FFCC00">
                      <a:gamma/>
                      <a:shade val="48627"/>
                      <a:invGamma/>
                    </a:srgbClr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38100" algn="ctr">
                    <a:solidFill>
                      <a:schemeClr val="bg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109250" dir="3267739" algn="ctr" rotWithShape="0">
                        <a:srgbClr val="808080">
                          <a:alpha val="50000"/>
                        </a:srgbClr>
                      </a:outerShdw>
                    </a:effectLst>
                  </a14:hiddenEffects>
                </a:ext>
              </a:extLst>
            </p:spPr>
            <p:txBody>
              <a:bodyPr anchor="ctr"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  <a:latin typeface="HP001 4 hàng" panose="020B0603050302020204" pitchFamily="34" charset="0"/>
                </a:endParaRPr>
              </a:p>
            </p:txBody>
          </p:sp>
        </p:grpSp>
        <p:sp>
          <p:nvSpPr>
            <p:cNvPr id="14374" name="Text Box 38"/>
            <p:cNvSpPr txBox="1">
              <a:spLocks noChangeArrowheads="1"/>
            </p:cNvSpPr>
            <p:nvPr/>
          </p:nvSpPr>
          <p:spPr bwMode="gray">
            <a:xfrm>
              <a:off x="336" y="1296"/>
              <a:ext cx="277" cy="328"/>
            </a:xfrm>
            <a:prstGeom prst="rect">
              <a:avLst/>
            </a:prstGeom>
            <a:noFill/>
            <a:ln>
              <a:noFill/>
            </a:ln>
            <a:effectLst>
              <a:outerShdw dist="35921" dir="2700000" algn="ctr" rotWithShape="0">
                <a:schemeClr val="tx1"/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2800" b="1">
                  <a:solidFill>
                    <a:srgbClr val="FF00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cs typeface="Arial" panose="020B0604020202020204" pitchFamily="34" charset="0"/>
                </a:rPr>
                <a:t>A</a:t>
              </a:r>
            </a:p>
          </p:txBody>
        </p:sp>
      </p:grpSp>
      <p:grpSp>
        <p:nvGrpSpPr>
          <p:cNvPr id="14375" name="Group 39"/>
          <p:cNvGrpSpPr>
            <a:grpSpLocks/>
          </p:cNvGrpSpPr>
          <p:nvPr/>
        </p:nvGrpSpPr>
        <p:grpSpPr bwMode="auto">
          <a:xfrm>
            <a:off x="1752601" y="2982914"/>
            <a:ext cx="931863" cy="992187"/>
            <a:chOff x="144" y="1176"/>
            <a:chExt cx="586" cy="625"/>
          </a:xfrm>
        </p:grpSpPr>
        <p:grpSp>
          <p:nvGrpSpPr>
            <p:cNvPr id="14376" name="Group 40"/>
            <p:cNvGrpSpPr>
              <a:grpSpLocks/>
            </p:cNvGrpSpPr>
            <p:nvPr/>
          </p:nvGrpSpPr>
          <p:grpSpPr bwMode="auto">
            <a:xfrm rot="5400000">
              <a:off x="124" y="1196"/>
              <a:ext cx="625" cy="586"/>
              <a:chOff x="1872" y="1824"/>
              <a:chExt cx="2014" cy="1821"/>
            </a:xfrm>
          </p:grpSpPr>
          <p:sp>
            <p:nvSpPr>
              <p:cNvPr id="14377" name="AutoShape 41"/>
              <p:cNvSpPr>
                <a:spLocks noChangeArrowheads="1"/>
              </p:cNvSpPr>
              <p:nvPr/>
            </p:nvSpPr>
            <p:spPr bwMode="gray">
              <a:xfrm rot="16200000" flipH="1">
                <a:off x="1820" y="2528"/>
                <a:ext cx="309" cy="206"/>
              </a:xfrm>
              <a:prstGeom prst="upArrow">
                <a:avLst>
                  <a:gd name="adj1" fmla="val 51676"/>
                  <a:gd name="adj2" fmla="val 10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tx2">
                      <a:gamma/>
                      <a:tint val="39216"/>
                      <a:invGamma/>
                    </a:schemeClr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76200" dir="10800000" kx="-3284103" algn="br" rotWithShape="0">
                        <a:schemeClr val="bg2">
                          <a:alpha val="50000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  <a:latin typeface="HP001 4 hàng" panose="020B0603050302020204" pitchFamily="34" charset="0"/>
                </a:endParaRPr>
              </a:p>
            </p:txBody>
          </p:sp>
          <p:sp>
            <p:nvSpPr>
              <p:cNvPr id="14378" name="AutoShape 42"/>
              <p:cNvSpPr>
                <a:spLocks noChangeArrowheads="1"/>
              </p:cNvSpPr>
              <p:nvPr/>
            </p:nvSpPr>
            <p:spPr bwMode="gray">
              <a:xfrm rot="5400000" flipH="1">
                <a:off x="3628" y="2494"/>
                <a:ext cx="309" cy="206"/>
              </a:xfrm>
              <a:prstGeom prst="upArrow">
                <a:avLst>
                  <a:gd name="adj1" fmla="val 51676"/>
                  <a:gd name="adj2" fmla="val 10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tx2">
                      <a:gamma/>
                      <a:tint val="39216"/>
                      <a:invGamma/>
                    </a:schemeClr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76200" dir="10800000" kx="-3284103" algn="br" rotWithShape="0">
                        <a:schemeClr val="bg2">
                          <a:alpha val="50000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  <a:latin typeface="HP001 4 hàng" panose="020B0603050302020204" pitchFamily="34" charset="0"/>
                </a:endParaRPr>
              </a:p>
            </p:txBody>
          </p:sp>
          <p:sp>
            <p:nvSpPr>
              <p:cNvPr id="14379" name="AutoShape 43"/>
              <p:cNvSpPr>
                <a:spLocks noChangeArrowheads="1"/>
              </p:cNvSpPr>
              <p:nvPr/>
            </p:nvSpPr>
            <p:spPr bwMode="gray">
              <a:xfrm rot="10800000" flipH="1">
                <a:off x="2725" y="3439"/>
                <a:ext cx="308" cy="206"/>
              </a:xfrm>
              <a:prstGeom prst="upArrow">
                <a:avLst>
                  <a:gd name="adj1" fmla="val 51676"/>
                  <a:gd name="adj2" fmla="val 10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tx2">
                      <a:gamma/>
                      <a:tint val="39216"/>
                      <a:invGamma/>
                    </a:schemeClr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76200" dir="10800000" kx="-3284103" algn="br" rotWithShape="0">
                        <a:schemeClr val="bg2">
                          <a:alpha val="50000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  <a:latin typeface="HP001 4 hàng" panose="020B0603050302020204" pitchFamily="34" charset="0"/>
                </a:endParaRPr>
              </a:p>
            </p:txBody>
          </p:sp>
          <p:sp>
            <p:nvSpPr>
              <p:cNvPr id="14380" name="Oval 44"/>
              <p:cNvSpPr>
                <a:spLocks noChangeArrowheads="1"/>
              </p:cNvSpPr>
              <p:nvPr/>
            </p:nvSpPr>
            <p:spPr bwMode="gray">
              <a:xfrm>
                <a:off x="2078" y="1824"/>
                <a:ext cx="1615" cy="1615"/>
              </a:xfrm>
              <a:prstGeom prst="ellipse">
                <a:avLst/>
              </a:prstGeom>
              <a:gradFill rotWithShape="1">
                <a:gsLst>
                  <a:gs pos="0">
                    <a:srgbClr val="FFFFFF">
                      <a:gamma/>
                      <a:shade val="46275"/>
                      <a:invGamma/>
                    </a:srgbClr>
                  </a:gs>
                  <a:gs pos="50000">
                    <a:srgbClr val="FFFFFF"/>
                  </a:gs>
                  <a:gs pos="100000">
                    <a:srgbClr val="FFFFFF">
                      <a:gamma/>
                      <a:shade val="46275"/>
                      <a:invGamma/>
                    </a:srgbClr>
                  </a:gs>
                </a:gsLst>
                <a:lin ang="5400000" scaled="1"/>
              </a:gradFill>
              <a:ln w="57150" algn="ctr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76200" dir="10800000" kx="-3284103" algn="br" rotWithShape="0">
                        <a:schemeClr val="bg2">
                          <a:alpha val="50000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  <a:latin typeface="HP001 4 hàng" panose="020B0603050302020204" pitchFamily="34" charset="0"/>
                </a:endParaRPr>
              </a:p>
            </p:txBody>
          </p:sp>
          <p:sp>
            <p:nvSpPr>
              <p:cNvPr id="14381" name="Oval 45"/>
              <p:cNvSpPr>
                <a:spLocks noChangeArrowheads="1"/>
              </p:cNvSpPr>
              <p:nvPr/>
            </p:nvSpPr>
            <p:spPr bwMode="gray">
              <a:xfrm>
                <a:off x="2170" y="1915"/>
                <a:ext cx="1430" cy="1430"/>
              </a:xfrm>
              <a:prstGeom prst="ellipse">
                <a:avLst/>
              </a:prstGeom>
              <a:gradFill rotWithShape="1">
                <a:gsLst>
                  <a:gs pos="0">
                    <a:srgbClr val="FFFFFF">
                      <a:gamma/>
                      <a:shade val="63529"/>
                      <a:invGamma/>
                    </a:srgbClr>
                  </a:gs>
                  <a:gs pos="50000">
                    <a:srgbClr val="FFFFFF"/>
                  </a:gs>
                  <a:gs pos="100000">
                    <a:srgbClr val="FFFFFF">
                      <a:gamma/>
                      <a:shade val="63529"/>
                      <a:invGamma/>
                    </a:srgbClr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76200" dir="10800000" kx="-3284103" algn="br" rotWithShape="0">
                        <a:schemeClr val="bg2">
                          <a:alpha val="50000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  <a:latin typeface="HP001 4 hàng" panose="020B0603050302020204" pitchFamily="34" charset="0"/>
                </a:endParaRPr>
              </a:p>
            </p:txBody>
          </p:sp>
          <p:sp>
            <p:nvSpPr>
              <p:cNvPr id="14382" name="Oval 46"/>
              <p:cNvSpPr>
                <a:spLocks noChangeArrowheads="1"/>
              </p:cNvSpPr>
              <p:nvPr/>
            </p:nvSpPr>
            <p:spPr bwMode="gray">
              <a:xfrm>
                <a:off x="2621" y="2125"/>
                <a:ext cx="527" cy="1015"/>
              </a:xfrm>
              <a:prstGeom prst="ellipse">
                <a:avLst/>
              </a:prstGeom>
              <a:gradFill rotWithShape="1">
                <a:gsLst>
                  <a:gs pos="0">
                    <a:schemeClr val="hlink">
                      <a:gamma/>
                      <a:tint val="0"/>
                      <a:invGamma/>
                    </a:schemeClr>
                  </a:gs>
                  <a:gs pos="50000">
                    <a:schemeClr val="hlink"/>
                  </a:gs>
                  <a:gs pos="100000">
                    <a:schemeClr val="hlink">
                      <a:gamma/>
                      <a:tint val="0"/>
                      <a:invGamma/>
                    </a:schemeClr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38100" algn="ctr">
                    <a:solidFill>
                      <a:schemeClr val="bg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109250" dir="3267739" algn="ctr" rotWithShape="0">
                        <a:srgbClr val="808080">
                          <a:alpha val="50000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  <a:latin typeface="HP001 4 hàng" panose="020B0603050302020204" pitchFamily="34" charset="0"/>
                </a:endParaRPr>
              </a:p>
            </p:txBody>
          </p:sp>
          <p:sp>
            <p:nvSpPr>
              <p:cNvPr id="14383" name="Oval 47"/>
              <p:cNvSpPr>
                <a:spLocks noChangeArrowheads="1"/>
              </p:cNvSpPr>
              <p:nvPr/>
            </p:nvSpPr>
            <p:spPr bwMode="gray">
              <a:xfrm>
                <a:off x="2621" y="2125"/>
                <a:ext cx="527" cy="1015"/>
              </a:xfrm>
              <a:prstGeom prst="ellipse">
                <a:avLst/>
              </a:prstGeom>
              <a:gradFill rotWithShape="1">
                <a:gsLst>
                  <a:gs pos="0">
                    <a:srgbClr val="FFCC00">
                      <a:gamma/>
                      <a:shade val="0"/>
                      <a:invGamma/>
                    </a:srgbClr>
                  </a:gs>
                  <a:gs pos="100000">
                    <a:srgbClr val="FFCC00"/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38100" algn="ctr">
                    <a:solidFill>
                      <a:schemeClr val="bg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109250" dir="3267739" algn="ctr" rotWithShape="0">
                        <a:srgbClr val="808080">
                          <a:alpha val="50000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  <a:latin typeface="HP001 4 hàng" panose="020B0603050302020204" pitchFamily="34" charset="0"/>
                </a:endParaRPr>
              </a:p>
            </p:txBody>
          </p:sp>
          <p:sp>
            <p:nvSpPr>
              <p:cNvPr id="14384" name="Oval 48"/>
              <p:cNvSpPr>
                <a:spLocks noChangeArrowheads="1"/>
              </p:cNvSpPr>
              <p:nvPr/>
            </p:nvSpPr>
            <p:spPr bwMode="gray">
              <a:xfrm>
                <a:off x="2337" y="2125"/>
                <a:ext cx="1096" cy="1015"/>
              </a:xfrm>
              <a:prstGeom prst="ellipse">
                <a:avLst/>
              </a:prstGeom>
              <a:gradFill rotWithShape="1">
                <a:gsLst>
                  <a:gs pos="0">
                    <a:schemeClr val="hlink">
                      <a:gamma/>
                      <a:shade val="54118"/>
                      <a:invGamma/>
                    </a:schemeClr>
                  </a:gs>
                  <a:gs pos="50000">
                    <a:schemeClr val="hlink"/>
                  </a:gs>
                  <a:gs pos="100000">
                    <a:schemeClr val="hlink">
                      <a:gamma/>
                      <a:shade val="54118"/>
                      <a:invGamma/>
                    </a:schemeClr>
                  </a:gs>
                </a:gsLst>
                <a:lin ang="189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38100" algn="ctr">
                    <a:solidFill>
                      <a:schemeClr val="bg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109250" dir="3267739" algn="ctr" rotWithShape="0">
                        <a:srgbClr val="808080">
                          <a:alpha val="50000"/>
                        </a:srgbClr>
                      </a:outerShdw>
                    </a:effectLst>
                  </a14:hiddenEffects>
                </a:ext>
              </a:extLst>
            </p:spPr>
            <p:txBody>
              <a:bodyPr anchor="ctr"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  <a:latin typeface="HP001 4 hàng" panose="020B0603050302020204" pitchFamily="34" charset="0"/>
                </a:endParaRPr>
              </a:p>
            </p:txBody>
          </p:sp>
          <p:sp>
            <p:nvSpPr>
              <p:cNvPr id="14385" name="Oval 49"/>
              <p:cNvSpPr>
                <a:spLocks noChangeArrowheads="1"/>
              </p:cNvSpPr>
              <p:nvPr/>
            </p:nvSpPr>
            <p:spPr bwMode="gray">
              <a:xfrm>
                <a:off x="2337" y="2125"/>
                <a:ext cx="1096" cy="1015"/>
              </a:xfrm>
              <a:prstGeom prst="ellipse">
                <a:avLst/>
              </a:prstGeom>
              <a:gradFill rotWithShape="1">
                <a:gsLst>
                  <a:gs pos="0">
                    <a:srgbClr val="FFCC00"/>
                  </a:gs>
                  <a:gs pos="100000">
                    <a:srgbClr val="FFCC00">
                      <a:gamma/>
                      <a:shade val="48627"/>
                      <a:invGamma/>
                    </a:srgbClr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38100" algn="ctr">
                    <a:solidFill>
                      <a:schemeClr val="bg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109250" dir="3267739" algn="ctr" rotWithShape="0">
                        <a:srgbClr val="808080">
                          <a:alpha val="50000"/>
                        </a:srgbClr>
                      </a:outerShdw>
                    </a:effectLst>
                  </a14:hiddenEffects>
                </a:ext>
              </a:extLst>
            </p:spPr>
            <p:txBody>
              <a:bodyPr anchor="ctr"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  <a:latin typeface="HP001 4 hàng" panose="020B0603050302020204" pitchFamily="34" charset="0"/>
                </a:endParaRPr>
              </a:p>
            </p:txBody>
          </p:sp>
        </p:grpSp>
        <p:sp>
          <p:nvSpPr>
            <p:cNvPr id="14386" name="Text Box 50"/>
            <p:cNvSpPr txBox="1">
              <a:spLocks noChangeArrowheads="1"/>
            </p:cNvSpPr>
            <p:nvPr/>
          </p:nvSpPr>
          <p:spPr bwMode="gray">
            <a:xfrm>
              <a:off x="336" y="1296"/>
              <a:ext cx="278" cy="327"/>
            </a:xfrm>
            <a:prstGeom prst="rect">
              <a:avLst/>
            </a:prstGeom>
            <a:noFill/>
            <a:ln>
              <a:noFill/>
            </a:ln>
            <a:effectLst>
              <a:outerShdw dist="35921" dir="2700000" algn="ctr" rotWithShape="0">
                <a:schemeClr val="tx1"/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2800" b="1">
                  <a:solidFill>
                    <a:srgbClr val="FF00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cs typeface="Arial" panose="020B0604020202020204" pitchFamily="34" charset="0"/>
                </a:rPr>
                <a:t>B</a:t>
              </a:r>
            </a:p>
          </p:txBody>
        </p:sp>
      </p:grpSp>
      <p:grpSp>
        <p:nvGrpSpPr>
          <p:cNvPr id="14387" name="Group 51"/>
          <p:cNvGrpSpPr>
            <a:grpSpLocks/>
          </p:cNvGrpSpPr>
          <p:nvPr/>
        </p:nvGrpSpPr>
        <p:grpSpPr bwMode="auto">
          <a:xfrm>
            <a:off x="1752601" y="4164014"/>
            <a:ext cx="931863" cy="992187"/>
            <a:chOff x="144" y="1176"/>
            <a:chExt cx="586" cy="625"/>
          </a:xfrm>
        </p:grpSpPr>
        <p:grpSp>
          <p:nvGrpSpPr>
            <p:cNvPr id="14388" name="Group 52"/>
            <p:cNvGrpSpPr>
              <a:grpSpLocks/>
            </p:cNvGrpSpPr>
            <p:nvPr/>
          </p:nvGrpSpPr>
          <p:grpSpPr bwMode="auto">
            <a:xfrm rot="5400000">
              <a:off x="124" y="1196"/>
              <a:ext cx="625" cy="586"/>
              <a:chOff x="1872" y="1824"/>
              <a:chExt cx="2014" cy="1821"/>
            </a:xfrm>
          </p:grpSpPr>
          <p:sp>
            <p:nvSpPr>
              <p:cNvPr id="14389" name="AutoShape 53"/>
              <p:cNvSpPr>
                <a:spLocks noChangeArrowheads="1"/>
              </p:cNvSpPr>
              <p:nvPr/>
            </p:nvSpPr>
            <p:spPr bwMode="gray">
              <a:xfrm rot="16200000" flipH="1">
                <a:off x="1820" y="2528"/>
                <a:ext cx="309" cy="206"/>
              </a:xfrm>
              <a:prstGeom prst="upArrow">
                <a:avLst>
                  <a:gd name="adj1" fmla="val 51676"/>
                  <a:gd name="adj2" fmla="val 10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tx2">
                      <a:gamma/>
                      <a:tint val="39216"/>
                      <a:invGamma/>
                    </a:schemeClr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76200" dir="10800000" kx="-3284103" algn="br" rotWithShape="0">
                        <a:schemeClr val="bg2">
                          <a:alpha val="50000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  <a:latin typeface="HP001 4 hàng" panose="020B0603050302020204" pitchFamily="34" charset="0"/>
                </a:endParaRPr>
              </a:p>
            </p:txBody>
          </p:sp>
          <p:sp>
            <p:nvSpPr>
              <p:cNvPr id="14390" name="AutoShape 54"/>
              <p:cNvSpPr>
                <a:spLocks noChangeArrowheads="1"/>
              </p:cNvSpPr>
              <p:nvPr/>
            </p:nvSpPr>
            <p:spPr bwMode="gray">
              <a:xfrm rot="5400000" flipH="1">
                <a:off x="3628" y="2494"/>
                <a:ext cx="309" cy="206"/>
              </a:xfrm>
              <a:prstGeom prst="upArrow">
                <a:avLst>
                  <a:gd name="adj1" fmla="val 51676"/>
                  <a:gd name="adj2" fmla="val 10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tx2">
                      <a:gamma/>
                      <a:tint val="39216"/>
                      <a:invGamma/>
                    </a:schemeClr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76200" dir="10800000" kx="-3284103" algn="br" rotWithShape="0">
                        <a:schemeClr val="bg2">
                          <a:alpha val="50000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  <a:latin typeface="HP001 4 hàng" panose="020B0603050302020204" pitchFamily="34" charset="0"/>
                </a:endParaRPr>
              </a:p>
            </p:txBody>
          </p:sp>
          <p:sp>
            <p:nvSpPr>
              <p:cNvPr id="14391" name="AutoShape 55"/>
              <p:cNvSpPr>
                <a:spLocks noChangeArrowheads="1"/>
              </p:cNvSpPr>
              <p:nvPr/>
            </p:nvSpPr>
            <p:spPr bwMode="gray">
              <a:xfrm rot="10800000" flipH="1">
                <a:off x="2725" y="3439"/>
                <a:ext cx="308" cy="206"/>
              </a:xfrm>
              <a:prstGeom prst="upArrow">
                <a:avLst>
                  <a:gd name="adj1" fmla="val 51676"/>
                  <a:gd name="adj2" fmla="val 10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tx2">
                      <a:gamma/>
                      <a:tint val="39216"/>
                      <a:invGamma/>
                    </a:schemeClr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76200" dir="10800000" kx="-3284103" algn="br" rotWithShape="0">
                        <a:schemeClr val="bg2">
                          <a:alpha val="50000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  <a:latin typeface="HP001 4 hàng" panose="020B0603050302020204" pitchFamily="34" charset="0"/>
                </a:endParaRPr>
              </a:p>
            </p:txBody>
          </p:sp>
          <p:sp>
            <p:nvSpPr>
              <p:cNvPr id="14392" name="Oval 56"/>
              <p:cNvSpPr>
                <a:spLocks noChangeArrowheads="1"/>
              </p:cNvSpPr>
              <p:nvPr/>
            </p:nvSpPr>
            <p:spPr bwMode="gray">
              <a:xfrm>
                <a:off x="2078" y="1824"/>
                <a:ext cx="1615" cy="1615"/>
              </a:xfrm>
              <a:prstGeom prst="ellipse">
                <a:avLst/>
              </a:prstGeom>
              <a:gradFill rotWithShape="1">
                <a:gsLst>
                  <a:gs pos="0">
                    <a:srgbClr val="FFFFFF">
                      <a:gamma/>
                      <a:shade val="46275"/>
                      <a:invGamma/>
                    </a:srgbClr>
                  </a:gs>
                  <a:gs pos="50000">
                    <a:srgbClr val="FFFFFF"/>
                  </a:gs>
                  <a:gs pos="100000">
                    <a:srgbClr val="FFFFFF">
                      <a:gamma/>
                      <a:shade val="46275"/>
                      <a:invGamma/>
                    </a:srgbClr>
                  </a:gs>
                </a:gsLst>
                <a:lin ang="5400000" scaled="1"/>
              </a:gradFill>
              <a:ln w="57150" algn="ctr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76200" dir="10800000" kx="-3284103" algn="br" rotWithShape="0">
                        <a:schemeClr val="bg2">
                          <a:alpha val="50000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  <a:latin typeface="HP001 4 hàng" panose="020B0603050302020204" pitchFamily="34" charset="0"/>
                </a:endParaRPr>
              </a:p>
            </p:txBody>
          </p:sp>
          <p:sp>
            <p:nvSpPr>
              <p:cNvPr id="14393" name="Oval 57"/>
              <p:cNvSpPr>
                <a:spLocks noChangeArrowheads="1"/>
              </p:cNvSpPr>
              <p:nvPr/>
            </p:nvSpPr>
            <p:spPr bwMode="gray">
              <a:xfrm>
                <a:off x="2170" y="1915"/>
                <a:ext cx="1430" cy="1430"/>
              </a:xfrm>
              <a:prstGeom prst="ellipse">
                <a:avLst/>
              </a:prstGeom>
              <a:gradFill rotWithShape="1">
                <a:gsLst>
                  <a:gs pos="0">
                    <a:srgbClr val="FFFFFF">
                      <a:gamma/>
                      <a:shade val="63529"/>
                      <a:invGamma/>
                    </a:srgbClr>
                  </a:gs>
                  <a:gs pos="50000">
                    <a:srgbClr val="FFFFFF"/>
                  </a:gs>
                  <a:gs pos="100000">
                    <a:srgbClr val="FFFFFF">
                      <a:gamma/>
                      <a:shade val="63529"/>
                      <a:invGamma/>
                    </a:srgbClr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76200" dir="10800000" kx="-3284103" algn="br" rotWithShape="0">
                        <a:schemeClr val="bg2">
                          <a:alpha val="50000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  <a:latin typeface="HP001 4 hàng" panose="020B0603050302020204" pitchFamily="34" charset="0"/>
                </a:endParaRPr>
              </a:p>
            </p:txBody>
          </p:sp>
          <p:sp>
            <p:nvSpPr>
              <p:cNvPr id="14394" name="Oval 58"/>
              <p:cNvSpPr>
                <a:spLocks noChangeArrowheads="1"/>
              </p:cNvSpPr>
              <p:nvPr/>
            </p:nvSpPr>
            <p:spPr bwMode="gray">
              <a:xfrm>
                <a:off x="2621" y="2125"/>
                <a:ext cx="527" cy="1015"/>
              </a:xfrm>
              <a:prstGeom prst="ellipse">
                <a:avLst/>
              </a:prstGeom>
              <a:gradFill rotWithShape="1">
                <a:gsLst>
                  <a:gs pos="0">
                    <a:schemeClr val="hlink">
                      <a:gamma/>
                      <a:tint val="0"/>
                      <a:invGamma/>
                    </a:schemeClr>
                  </a:gs>
                  <a:gs pos="50000">
                    <a:schemeClr val="hlink"/>
                  </a:gs>
                  <a:gs pos="100000">
                    <a:schemeClr val="hlink">
                      <a:gamma/>
                      <a:tint val="0"/>
                      <a:invGamma/>
                    </a:schemeClr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38100" algn="ctr">
                    <a:solidFill>
                      <a:schemeClr val="bg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109250" dir="3267739" algn="ctr" rotWithShape="0">
                        <a:srgbClr val="808080">
                          <a:alpha val="50000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  <a:latin typeface="HP001 4 hàng" panose="020B0603050302020204" pitchFamily="34" charset="0"/>
                </a:endParaRPr>
              </a:p>
            </p:txBody>
          </p:sp>
          <p:sp>
            <p:nvSpPr>
              <p:cNvPr id="14395" name="Oval 59"/>
              <p:cNvSpPr>
                <a:spLocks noChangeArrowheads="1"/>
              </p:cNvSpPr>
              <p:nvPr/>
            </p:nvSpPr>
            <p:spPr bwMode="gray">
              <a:xfrm>
                <a:off x="2621" y="2125"/>
                <a:ext cx="527" cy="1015"/>
              </a:xfrm>
              <a:prstGeom prst="ellipse">
                <a:avLst/>
              </a:prstGeom>
              <a:gradFill rotWithShape="1">
                <a:gsLst>
                  <a:gs pos="0">
                    <a:srgbClr val="FFCC00">
                      <a:gamma/>
                      <a:shade val="0"/>
                      <a:invGamma/>
                    </a:srgbClr>
                  </a:gs>
                  <a:gs pos="100000">
                    <a:srgbClr val="FFCC00"/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38100" algn="ctr">
                    <a:solidFill>
                      <a:schemeClr val="bg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109250" dir="3267739" algn="ctr" rotWithShape="0">
                        <a:srgbClr val="808080">
                          <a:alpha val="50000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  <a:latin typeface="HP001 4 hàng" panose="020B0603050302020204" pitchFamily="34" charset="0"/>
                </a:endParaRPr>
              </a:p>
            </p:txBody>
          </p:sp>
          <p:sp>
            <p:nvSpPr>
              <p:cNvPr id="14396" name="Oval 60"/>
              <p:cNvSpPr>
                <a:spLocks noChangeArrowheads="1"/>
              </p:cNvSpPr>
              <p:nvPr/>
            </p:nvSpPr>
            <p:spPr bwMode="gray">
              <a:xfrm>
                <a:off x="2337" y="2125"/>
                <a:ext cx="1096" cy="1015"/>
              </a:xfrm>
              <a:prstGeom prst="ellipse">
                <a:avLst/>
              </a:prstGeom>
              <a:gradFill rotWithShape="1">
                <a:gsLst>
                  <a:gs pos="0">
                    <a:schemeClr val="hlink">
                      <a:gamma/>
                      <a:shade val="54118"/>
                      <a:invGamma/>
                    </a:schemeClr>
                  </a:gs>
                  <a:gs pos="50000">
                    <a:schemeClr val="hlink"/>
                  </a:gs>
                  <a:gs pos="100000">
                    <a:schemeClr val="hlink">
                      <a:gamma/>
                      <a:shade val="54118"/>
                      <a:invGamma/>
                    </a:schemeClr>
                  </a:gs>
                </a:gsLst>
                <a:lin ang="189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38100" algn="ctr">
                    <a:solidFill>
                      <a:schemeClr val="bg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109250" dir="3267739" algn="ctr" rotWithShape="0">
                        <a:srgbClr val="808080">
                          <a:alpha val="50000"/>
                        </a:srgbClr>
                      </a:outerShdw>
                    </a:effectLst>
                  </a14:hiddenEffects>
                </a:ext>
              </a:extLst>
            </p:spPr>
            <p:txBody>
              <a:bodyPr anchor="ctr"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  <a:latin typeface="HP001 4 hàng" panose="020B0603050302020204" pitchFamily="34" charset="0"/>
                </a:endParaRPr>
              </a:p>
            </p:txBody>
          </p:sp>
          <p:sp>
            <p:nvSpPr>
              <p:cNvPr id="14397" name="Oval 61"/>
              <p:cNvSpPr>
                <a:spLocks noChangeArrowheads="1"/>
              </p:cNvSpPr>
              <p:nvPr/>
            </p:nvSpPr>
            <p:spPr bwMode="gray">
              <a:xfrm>
                <a:off x="2337" y="2125"/>
                <a:ext cx="1096" cy="1015"/>
              </a:xfrm>
              <a:prstGeom prst="ellipse">
                <a:avLst/>
              </a:prstGeom>
              <a:gradFill rotWithShape="1">
                <a:gsLst>
                  <a:gs pos="0">
                    <a:srgbClr val="FFCC00"/>
                  </a:gs>
                  <a:gs pos="100000">
                    <a:srgbClr val="FFCC00">
                      <a:gamma/>
                      <a:shade val="48627"/>
                      <a:invGamma/>
                    </a:srgbClr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38100" algn="ctr">
                    <a:solidFill>
                      <a:schemeClr val="bg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109250" dir="3267739" algn="ctr" rotWithShape="0">
                        <a:srgbClr val="808080">
                          <a:alpha val="50000"/>
                        </a:srgbClr>
                      </a:outerShdw>
                    </a:effectLst>
                  </a14:hiddenEffects>
                </a:ext>
              </a:extLst>
            </p:spPr>
            <p:txBody>
              <a:bodyPr anchor="ctr"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  <a:latin typeface="HP001 4 hàng" panose="020B0603050302020204" pitchFamily="34" charset="0"/>
                </a:endParaRPr>
              </a:p>
            </p:txBody>
          </p:sp>
        </p:grpSp>
        <p:sp>
          <p:nvSpPr>
            <p:cNvPr id="14398" name="Text Box 62"/>
            <p:cNvSpPr txBox="1">
              <a:spLocks noChangeArrowheads="1"/>
            </p:cNvSpPr>
            <p:nvPr/>
          </p:nvSpPr>
          <p:spPr bwMode="gray">
            <a:xfrm>
              <a:off x="336" y="1296"/>
              <a:ext cx="278" cy="327"/>
            </a:xfrm>
            <a:prstGeom prst="rect">
              <a:avLst/>
            </a:prstGeom>
            <a:noFill/>
            <a:ln>
              <a:noFill/>
            </a:ln>
            <a:effectLst>
              <a:outerShdw dist="35921" dir="2700000" algn="ctr" rotWithShape="0">
                <a:schemeClr val="tx1"/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2800" b="1">
                  <a:solidFill>
                    <a:srgbClr val="FF00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cs typeface="Arial" panose="020B0604020202020204" pitchFamily="34" charset="0"/>
                </a:rPr>
                <a:t>C</a:t>
              </a:r>
            </a:p>
          </p:txBody>
        </p:sp>
      </p:grpSp>
      <p:grpSp>
        <p:nvGrpSpPr>
          <p:cNvPr id="14411" name="Group 75"/>
          <p:cNvGrpSpPr>
            <a:grpSpLocks/>
          </p:cNvGrpSpPr>
          <p:nvPr/>
        </p:nvGrpSpPr>
        <p:grpSpPr bwMode="auto">
          <a:xfrm>
            <a:off x="1828800" y="660400"/>
            <a:ext cx="7524750" cy="1066800"/>
            <a:chOff x="156" y="192"/>
            <a:chExt cx="5460" cy="528"/>
          </a:xfrm>
        </p:grpSpPr>
        <p:sp>
          <p:nvSpPr>
            <p:cNvPr id="14412" name="AutoShape 76" descr="Recycled paper"/>
            <p:cNvSpPr>
              <a:spLocks noChangeArrowheads="1"/>
            </p:cNvSpPr>
            <p:nvPr/>
          </p:nvSpPr>
          <p:spPr bwMode="gray">
            <a:xfrm>
              <a:off x="156" y="192"/>
              <a:ext cx="5460" cy="480"/>
            </a:xfrm>
            <a:prstGeom prst="roundRect">
              <a:avLst>
                <a:gd name="adj" fmla="val 50000"/>
              </a:avLst>
            </a:prstGeom>
            <a:blipFill dpi="0" rotWithShape="1">
              <a:blip r:embed="rId4"/>
              <a:srcRect/>
              <a:tile tx="0" ty="0" sx="100000" sy="100000" flip="none" algn="tl"/>
            </a:blipFill>
            <a:ln w="38100" algn="ctr">
              <a:solidFill>
                <a:srgbClr val="FFFFFF"/>
              </a:solidFill>
              <a:round/>
              <a:headEnd/>
              <a:tailEnd/>
            </a:ln>
            <a:effectLst>
              <a:outerShdw dist="63500" dir="3187806" algn="ctr" rotWithShape="0">
                <a:srgbClr val="001D3A"/>
              </a:outerShdw>
            </a:effectLst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4000" b="1">
                  <a:solidFill>
                    <a:srgbClr val="0000FF"/>
                  </a:solidFill>
                  <a:cs typeface="Arial" panose="020B0604020202020204" pitchFamily="34" charset="0"/>
                </a:rPr>
                <a:t> </a:t>
              </a:r>
            </a:p>
          </p:txBody>
        </p:sp>
        <p:grpSp>
          <p:nvGrpSpPr>
            <p:cNvPr id="14413" name="Group 77"/>
            <p:cNvGrpSpPr>
              <a:grpSpLocks/>
            </p:cNvGrpSpPr>
            <p:nvPr/>
          </p:nvGrpSpPr>
          <p:grpSpPr bwMode="auto">
            <a:xfrm rot="5400000">
              <a:off x="216" y="408"/>
              <a:ext cx="528" cy="96"/>
              <a:chOff x="0" y="1896"/>
              <a:chExt cx="5760" cy="120"/>
            </a:xfrm>
          </p:grpSpPr>
          <p:sp>
            <p:nvSpPr>
              <p:cNvPr id="14414" name="Rectangle 78"/>
              <p:cNvSpPr>
                <a:spLocks noChangeArrowheads="1"/>
              </p:cNvSpPr>
              <p:nvPr/>
            </p:nvSpPr>
            <p:spPr bwMode="gray">
              <a:xfrm>
                <a:off x="0" y="1896"/>
                <a:ext cx="5760" cy="47"/>
              </a:xfrm>
              <a:prstGeom prst="rect">
                <a:avLst/>
              </a:prstGeom>
              <a:gradFill rotWithShape="1">
                <a:gsLst>
                  <a:gs pos="0">
                    <a:srgbClr val="808080"/>
                  </a:gs>
                  <a:gs pos="100000">
                    <a:srgbClr val="808080">
                      <a:gamma/>
                      <a:tint val="15294"/>
                      <a:invGamma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76200" dir="10800000" kx="-3284103" algn="br" rotWithShape="0">
                        <a:schemeClr val="bg2">
                          <a:alpha val="50000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  <a:latin typeface="HP001 4 hàng" panose="020B0603050302020204" pitchFamily="34" charset="0"/>
                </a:endParaRPr>
              </a:p>
            </p:txBody>
          </p:sp>
          <p:sp>
            <p:nvSpPr>
              <p:cNvPr id="14415" name="Rectangle 79"/>
              <p:cNvSpPr>
                <a:spLocks noChangeArrowheads="1"/>
              </p:cNvSpPr>
              <p:nvPr/>
            </p:nvSpPr>
            <p:spPr bwMode="gray">
              <a:xfrm>
                <a:off x="0" y="1942"/>
                <a:ext cx="5760" cy="74"/>
              </a:xfrm>
              <a:prstGeom prst="rect">
                <a:avLst/>
              </a:prstGeom>
              <a:gradFill rotWithShape="1">
                <a:gsLst>
                  <a:gs pos="0">
                    <a:srgbClr val="5F5F5F">
                      <a:gamma/>
                      <a:tint val="30196"/>
                      <a:invGamma/>
                    </a:srgbClr>
                  </a:gs>
                  <a:gs pos="100000">
                    <a:srgbClr val="5F5F5F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76200" dir="10800000" kx="-3284103" algn="br" rotWithShape="0">
                        <a:schemeClr val="bg2">
                          <a:alpha val="50000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  <a:latin typeface="HP001 4 hàng" panose="020B0603050302020204" pitchFamily="34" charset="0"/>
                </a:endParaRPr>
              </a:p>
            </p:txBody>
          </p:sp>
        </p:grpSp>
      </p:grpSp>
      <p:sp>
        <p:nvSpPr>
          <p:cNvPr id="14416" name="Text Box 80">
            <a:hlinkClick r:id="rId5" action="ppaction://hlinksldjump"/>
          </p:cNvPr>
          <p:cNvSpPr txBox="1">
            <a:spLocks noChangeArrowheads="1"/>
          </p:cNvSpPr>
          <p:nvPr/>
        </p:nvSpPr>
        <p:spPr bwMode="auto">
          <a:xfrm>
            <a:off x="2286001" y="838200"/>
            <a:ext cx="6653213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3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sz="32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Đâu không phải là trò chơi dân gian?</a:t>
            </a:r>
          </a:p>
        </p:txBody>
      </p:sp>
      <p:pic>
        <p:nvPicPr>
          <p:cNvPr id="14418" name="Picture 82" descr="614040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69451" y="4610101"/>
            <a:ext cx="1019175" cy="733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419" name="Picture 83" descr="614040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04376" y="2108201"/>
            <a:ext cx="1019175" cy="733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420" name="Picture 84" descr="614030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31338" y="3046413"/>
            <a:ext cx="1071562" cy="96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421" name="AutoShape 85">
            <a:hlinkClick r:id="rId8" action="ppaction://hlinksldjump"/>
          </p:cNvPr>
          <p:cNvSpPr>
            <a:spLocks noChangeArrowheads="1"/>
          </p:cNvSpPr>
          <p:nvPr/>
        </p:nvSpPr>
        <p:spPr bwMode="gray">
          <a:xfrm>
            <a:off x="1652589" y="50800"/>
            <a:ext cx="1660525" cy="534988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chemeClr val="bg1"/>
              </a:gs>
              <a:gs pos="100000">
                <a:srgbClr val="FF66CC"/>
              </a:gs>
            </a:gsLst>
            <a:path path="shape">
              <a:fillToRect l="50000" t="50000" r="50000" b="50000"/>
            </a:path>
          </a:gradFill>
          <a:ln w="19050">
            <a:solidFill>
              <a:srgbClr val="C0C0C0"/>
            </a:solidFill>
            <a:round/>
            <a:headEnd/>
            <a:tailEnd/>
          </a:ln>
          <a:effectLst>
            <a:outerShdw dist="53882" dir="2700000" algn="ctr" rotWithShape="0">
              <a:srgbClr val="292929">
                <a:alpha val="50000"/>
              </a:srgbClr>
            </a:outerShdw>
          </a:effectLst>
        </p:spPr>
        <p:txBody>
          <a:bodyPr wrap="none" anchor="ctr"/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sz="2800" b="1" i="1">
                <a:solidFill>
                  <a:srgbClr val="000000"/>
                </a:solidFill>
                <a:cs typeface="Arial" panose="020B0604020202020204" pitchFamily="34" charset="0"/>
              </a:rPr>
              <a:t>Câu 3</a:t>
            </a:r>
          </a:p>
        </p:txBody>
      </p:sp>
    </p:spTree>
    <p:extLst>
      <p:ext uri="{BB962C8B-B14F-4D97-AF65-F5344CB8AC3E}">
        <p14:creationId xmlns:p14="http://schemas.microsoft.com/office/powerpoint/2010/main" val="1639379825"/>
      </p:ext>
    </p:extLst>
  </p:cSld>
  <p:clrMapOvr>
    <a:masterClrMapping/>
  </p:clrMapOvr>
  <p:transition>
    <p:randomBa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44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4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4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44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2" presetID="40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300"/>
                                        <p:tgtEl>
                                          <p:spTgt spid="144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300" fill="hold"/>
                                        <p:tgtEl>
                                          <p:spTgt spid="144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00" fill="hold"/>
                                        <p:tgtEl>
                                          <p:spTgt spid="144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2140"/>
                            </p:stCondLst>
                            <p:childTnLst>
                              <p:par>
                                <p:cTn id="18" presetID="1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20" dur="500"/>
                                        <p:tgtEl>
                                          <p:spTgt spid="143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2640"/>
                            </p:stCondLst>
                            <p:childTnLst>
                              <p:par>
                                <p:cTn id="22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43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43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436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43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3140"/>
                            </p:stCondLst>
                            <p:childTnLst>
                              <p:par>
                                <p:cTn id="29" presetID="1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43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43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43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43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 nodeType="afterGroup">
                            <p:stCondLst>
                              <p:cond delay="3640"/>
                            </p:stCondLst>
                            <p:childTnLst>
                              <p:par>
                                <p:cTn id="36" presetID="1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38" dur="500"/>
                                        <p:tgtEl>
                                          <p:spTgt spid="143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 nodeType="afterGroup">
                            <p:stCondLst>
                              <p:cond delay="4140"/>
                            </p:stCondLst>
                            <p:childTnLst>
                              <p:par>
                                <p:cTn id="40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43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43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437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43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 nodeType="afterGroup">
                            <p:stCondLst>
                              <p:cond delay="4640"/>
                            </p:stCondLst>
                            <p:childTnLst>
                              <p:par>
                                <p:cTn id="47" presetID="1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43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43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43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43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 nodeType="afterGroup">
                            <p:stCondLst>
                              <p:cond delay="5140"/>
                            </p:stCondLst>
                            <p:childTnLst>
                              <p:par>
                                <p:cTn id="54" presetID="1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56" dur="500"/>
                                        <p:tgtEl>
                                          <p:spTgt spid="143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 nodeType="afterGroup">
                            <p:stCondLst>
                              <p:cond delay="5640"/>
                            </p:stCondLst>
                            <p:childTnLst>
                              <p:par>
                                <p:cTn id="58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43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43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438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43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 nodeType="afterGroup">
                            <p:stCondLst>
                              <p:cond delay="6140"/>
                            </p:stCondLst>
                            <p:childTnLst>
                              <p:par>
                                <p:cTn id="65" presetID="1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143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143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143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143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1" restart="whenNotActive" fill="hold" evtFilter="cancelBubble" nodeType="interactiveSeq">
                <p:stCondLst>
                  <p:cond evt="onClick" delay="0">
                    <p:tgtEl>
                      <p:spTgt spid="1436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2" fill="hold" nodeType="clickPar">
                      <p:stCondLst>
                        <p:cond delay="0"/>
                      </p:stCondLst>
                      <p:childTnLst>
                        <p:par>
                          <p:cTn id="7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4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144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144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360"/>
                  </p:tgtEl>
                </p:cond>
              </p:nextCondLst>
            </p:seq>
            <p:seq concurrent="1" nextAc="seek">
              <p:cTn id="78" restart="whenNotActive" fill="hold" evtFilter="cancelBubble" nodeType="interactiveSeq">
                <p:stCondLst>
                  <p:cond evt="onClick" delay="0">
                    <p:tgtEl>
                      <p:spTgt spid="143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9" fill="hold" nodeType="clickPar">
                      <p:stCondLst>
                        <p:cond delay="0"/>
                      </p:stCondLst>
                      <p:childTnLst>
                        <p:par>
                          <p:cTn id="8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144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144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342"/>
                  </p:tgtEl>
                </p:cond>
              </p:nextCondLst>
            </p:seq>
            <p:seq concurrent="1" nextAc="seek">
              <p:cTn id="85" restart="whenNotActive" fill="hold" evtFilter="cancelBubble" nodeType="interactiveSeq">
                <p:stCondLst>
                  <p:cond evt="onClick" delay="0">
                    <p:tgtEl>
                      <p:spTgt spid="143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6" fill="hold" nodeType="clickPar">
                      <p:stCondLst>
                        <p:cond delay="0"/>
                      </p:stCondLst>
                      <p:childTnLst>
                        <p:par>
                          <p:cTn id="8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8" presetID="23" presetClass="entr" presetSubtype="16" repeatCount="3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144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144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8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345"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035962" y="1698131"/>
            <a:ext cx="8230812" cy="33741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0663" b="1" dirty="0" err="1">
                <a:ln>
                  <a:solidFill>
                    <a:schemeClr val="accent6">
                      <a:lumMod val="75000"/>
                    </a:schemeClr>
                  </a:solidFill>
                </a:ln>
                <a:solidFill>
                  <a:srgbClr val="00B050"/>
                </a:solidFill>
                <a:effectLst>
                  <a:outerShdw dist="50800" dir="4800000" algn="ctr" rotWithShape="0">
                    <a:schemeClr val="accent6">
                      <a:lumMod val="50000"/>
                    </a:schemeClr>
                  </a:outerShdw>
                </a:effectLst>
                <a:latin typeface="UTM Cookies" panose="02040603050506020204" pitchFamily="18" charset="0"/>
                <a:cs typeface="+mn-ea"/>
                <a:sym typeface="+mn-lt"/>
              </a:rPr>
              <a:t>Chúc</a:t>
            </a:r>
            <a:r>
              <a:rPr lang="en-US" altLang="zh-CN" sz="10663" b="1" dirty="0">
                <a:ln>
                  <a:solidFill>
                    <a:schemeClr val="accent6">
                      <a:lumMod val="75000"/>
                    </a:schemeClr>
                  </a:solidFill>
                </a:ln>
                <a:solidFill>
                  <a:srgbClr val="00B050"/>
                </a:solidFill>
                <a:effectLst>
                  <a:outerShdw dist="50800" dir="4800000" algn="ctr" rotWithShape="0">
                    <a:schemeClr val="accent6">
                      <a:lumMod val="50000"/>
                    </a:schemeClr>
                  </a:outerShdw>
                </a:effectLst>
                <a:latin typeface="UTM Cookies" panose="02040603050506020204" pitchFamily="18" charset="0"/>
                <a:cs typeface="+mn-ea"/>
                <a:sym typeface="+mn-lt"/>
              </a:rPr>
              <a:t> </a:t>
            </a:r>
            <a:r>
              <a:rPr lang="en-US" altLang="zh-CN" sz="10663" b="1" dirty="0" err="1">
                <a:ln>
                  <a:solidFill>
                    <a:schemeClr val="accent6">
                      <a:lumMod val="75000"/>
                    </a:schemeClr>
                  </a:solidFill>
                </a:ln>
                <a:solidFill>
                  <a:srgbClr val="00B050"/>
                </a:solidFill>
                <a:effectLst>
                  <a:outerShdw dist="50800" dir="4800000" algn="ctr" rotWithShape="0">
                    <a:schemeClr val="accent6">
                      <a:lumMod val="50000"/>
                    </a:schemeClr>
                  </a:outerShdw>
                </a:effectLst>
                <a:latin typeface="UTM Cookies" panose="02040603050506020204" pitchFamily="18" charset="0"/>
                <a:cs typeface="+mn-ea"/>
                <a:sym typeface="+mn-lt"/>
              </a:rPr>
              <a:t>các</a:t>
            </a:r>
            <a:r>
              <a:rPr lang="en-US" altLang="zh-CN" sz="10663" b="1" dirty="0">
                <a:ln>
                  <a:solidFill>
                    <a:schemeClr val="accent6">
                      <a:lumMod val="75000"/>
                    </a:schemeClr>
                  </a:solidFill>
                </a:ln>
                <a:solidFill>
                  <a:srgbClr val="00B050"/>
                </a:solidFill>
                <a:effectLst>
                  <a:outerShdw dist="50800" dir="4800000" algn="ctr" rotWithShape="0">
                    <a:schemeClr val="accent6">
                      <a:lumMod val="50000"/>
                    </a:schemeClr>
                  </a:outerShdw>
                </a:effectLst>
                <a:latin typeface="UTM Cookies" panose="02040603050506020204" pitchFamily="18" charset="0"/>
                <a:cs typeface="+mn-ea"/>
                <a:sym typeface="+mn-lt"/>
              </a:rPr>
              <a:t> </a:t>
            </a:r>
            <a:r>
              <a:rPr lang="en-US" altLang="zh-CN" sz="10663" b="1" dirty="0" err="1">
                <a:ln>
                  <a:solidFill>
                    <a:schemeClr val="accent6">
                      <a:lumMod val="75000"/>
                    </a:schemeClr>
                  </a:solidFill>
                </a:ln>
                <a:solidFill>
                  <a:srgbClr val="00B050"/>
                </a:solidFill>
                <a:effectLst>
                  <a:outerShdw dist="50800" dir="4800000" algn="ctr" rotWithShape="0">
                    <a:schemeClr val="accent6">
                      <a:lumMod val="50000"/>
                    </a:schemeClr>
                  </a:outerShdw>
                </a:effectLst>
                <a:latin typeface="UTM Cookies" panose="02040603050506020204" pitchFamily="18" charset="0"/>
                <a:cs typeface="+mn-ea"/>
                <a:sym typeface="+mn-lt"/>
              </a:rPr>
              <a:t>em</a:t>
            </a:r>
            <a:r>
              <a:rPr lang="en-US" altLang="zh-CN" sz="10663" b="1" dirty="0">
                <a:ln>
                  <a:solidFill>
                    <a:schemeClr val="accent6">
                      <a:lumMod val="75000"/>
                    </a:schemeClr>
                  </a:solidFill>
                </a:ln>
                <a:solidFill>
                  <a:srgbClr val="00B050"/>
                </a:solidFill>
                <a:effectLst>
                  <a:outerShdw dist="50800" dir="4800000" algn="ctr" rotWithShape="0">
                    <a:schemeClr val="accent6">
                      <a:lumMod val="50000"/>
                    </a:schemeClr>
                  </a:outerShdw>
                </a:effectLst>
                <a:latin typeface="UTM Cookies" panose="02040603050506020204" pitchFamily="18" charset="0"/>
                <a:cs typeface="+mn-ea"/>
                <a:sym typeface="+mn-lt"/>
              </a:rPr>
              <a:t> </a:t>
            </a:r>
            <a:r>
              <a:rPr lang="en-US" altLang="zh-CN" sz="10663" b="1" dirty="0" err="1">
                <a:ln>
                  <a:solidFill>
                    <a:schemeClr val="accent6">
                      <a:lumMod val="75000"/>
                    </a:schemeClr>
                  </a:solidFill>
                </a:ln>
                <a:solidFill>
                  <a:srgbClr val="00B050"/>
                </a:solidFill>
                <a:effectLst>
                  <a:outerShdw dist="50800" dir="4800000" algn="ctr" rotWithShape="0">
                    <a:schemeClr val="accent6">
                      <a:lumMod val="50000"/>
                    </a:schemeClr>
                  </a:outerShdw>
                </a:effectLst>
                <a:latin typeface="UTM Cookies" panose="02040603050506020204" pitchFamily="18" charset="0"/>
                <a:cs typeface="+mn-ea"/>
                <a:sym typeface="+mn-lt"/>
              </a:rPr>
              <a:t>học</a:t>
            </a:r>
            <a:r>
              <a:rPr lang="en-US" altLang="zh-CN" sz="10663" b="1" dirty="0">
                <a:ln>
                  <a:solidFill>
                    <a:schemeClr val="accent6">
                      <a:lumMod val="75000"/>
                    </a:schemeClr>
                  </a:solidFill>
                </a:ln>
                <a:solidFill>
                  <a:srgbClr val="00B050"/>
                </a:solidFill>
                <a:effectLst>
                  <a:outerShdw dist="50800" dir="4800000" algn="ctr" rotWithShape="0">
                    <a:schemeClr val="accent6">
                      <a:lumMod val="50000"/>
                    </a:schemeClr>
                  </a:outerShdw>
                </a:effectLst>
                <a:latin typeface="UTM Cookies" panose="02040603050506020204" pitchFamily="18" charset="0"/>
                <a:cs typeface="+mn-ea"/>
                <a:sym typeface="+mn-lt"/>
              </a:rPr>
              <a:t> </a:t>
            </a:r>
            <a:r>
              <a:rPr lang="en-US" altLang="zh-CN" sz="10663" b="1" dirty="0" err="1">
                <a:ln>
                  <a:solidFill>
                    <a:schemeClr val="accent6">
                      <a:lumMod val="75000"/>
                    </a:schemeClr>
                  </a:solidFill>
                </a:ln>
                <a:solidFill>
                  <a:srgbClr val="00B050"/>
                </a:solidFill>
                <a:effectLst>
                  <a:outerShdw dist="50800" dir="4800000" algn="ctr" rotWithShape="0">
                    <a:schemeClr val="accent6">
                      <a:lumMod val="50000"/>
                    </a:schemeClr>
                  </a:outerShdw>
                </a:effectLst>
                <a:latin typeface="UTM Cookies" panose="02040603050506020204" pitchFamily="18" charset="0"/>
                <a:cs typeface="+mn-ea"/>
                <a:sym typeface="+mn-lt"/>
              </a:rPr>
              <a:t>tốt</a:t>
            </a:r>
            <a:endParaRPr lang="zh-CN" altLang="en-US" sz="10663" b="1" dirty="0">
              <a:ln>
                <a:solidFill>
                  <a:schemeClr val="accent6">
                    <a:lumMod val="75000"/>
                  </a:schemeClr>
                </a:solidFill>
              </a:ln>
              <a:solidFill>
                <a:srgbClr val="00B050"/>
              </a:solidFill>
              <a:effectLst>
                <a:outerShdw dist="50800" dir="4800000" algn="ctr" rotWithShape="0">
                  <a:schemeClr val="accent6">
                    <a:lumMod val="50000"/>
                  </a:schemeClr>
                </a:outerShdw>
              </a:effectLst>
              <a:latin typeface="UTM Cookies" panose="02040603050506020204" pitchFamily="18" charset="0"/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96182246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1750" tmFilter="0,0; .5, 1; 1, 1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4" descr="Keo c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1929730" cy="66385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4227519" y="5667059"/>
            <a:ext cx="4168775" cy="861774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5000" b="1" dirty="0">
                <a:solidFill>
                  <a:srgbClr val="99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Kéo co </a:t>
            </a:r>
          </a:p>
        </p:txBody>
      </p:sp>
      <p:sp>
        <p:nvSpPr>
          <p:cNvPr id="7" name="Text Box 9"/>
          <p:cNvSpPr txBox="1">
            <a:spLocks noChangeArrowheads="1"/>
          </p:cNvSpPr>
          <p:nvPr/>
        </p:nvSpPr>
        <p:spPr bwMode="auto">
          <a:xfrm>
            <a:off x="0" y="5759392"/>
            <a:ext cx="12324080" cy="76944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50000"/>
              </a:spcBef>
              <a:defRPr/>
            </a:pPr>
            <a:r>
              <a:rPr lang="en-US" sz="4400" b="1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Bức</a:t>
            </a:r>
            <a:r>
              <a:rPr lang="en-US" sz="4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tranh</a:t>
            </a:r>
            <a:r>
              <a:rPr lang="en-US" sz="4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vẽ</a:t>
            </a:r>
            <a:r>
              <a:rPr lang="en-US" sz="4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4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?</a:t>
            </a:r>
            <a:endParaRPr lang="en-US" sz="4400" b="1" i="1" dirty="0">
              <a:solidFill>
                <a:srgbClr val="0033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28188276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withGroup">
                            <p:stCondLst>
                              <p:cond delay="1000"/>
                            </p:stCondLst>
                            <p:childTnLst>
                              <p:par>
                                <p:cTn id="12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图片 17" descr="bd66326eaffb0a71b40a5d8bdbabb03d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371599"/>
            <a:ext cx="12176919" cy="1104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5015466" y="2436198"/>
            <a:ext cx="214598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Tập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697081" y="3205639"/>
            <a:ext cx="6782755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6600" b="1" dirty="0" err="1">
                <a:ln w="12700">
                  <a:solidFill>
                    <a:srgbClr val="5B9BD5"/>
                  </a:solidFill>
                  <a:prstDash val="solid"/>
                </a:ln>
                <a:solidFill>
                  <a:srgbClr val="7030A0"/>
                </a:solidFill>
                <a:effectLst>
                  <a:outerShdw dist="38100" dir="2640000" algn="bl" rotWithShape="0">
                    <a:srgbClr val="5B9BD5"/>
                  </a:outerShdw>
                </a:effectLst>
                <a:latin typeface="Times New Roman" panose="02020603050405020304" pitchFamily="18" charset="0"/>
                <a:cs typeface="Times New Roman" pitchFamily="18" charset="0"/>
              </a:rPr>
              <a:t>Kéo</a:t>
            </a:r>
            <a:r>
              <a:rPr lang="en-US" sz="6600" b="1" dirty="0">
                <a:ln w="12700">
                  <a:solidFill>
                    <a:srgbClr val="5B9BD5"/>
                  </a:solidFill>
                  <a:prstDash val="solid"/>
                </a:ln>
                <a:solidFill>
                  <a:srgbClr val="7030A0"/>
                </a:solidFill>
                <a:effectLst>
                  <a:outerShdw dist="38100" dir="2640000" algn="bl" rotWithShape="0">
                    <a:srgbClr val="5B9BD5"/>
                  </a:outerShdw>
                </a:effectLst>
                <a:latin typeface="Times New Roman" panose="02020603050405020304" pitchFamily="18" charset="0"/>
                <a:cs typeface="Times New Roman" pitchFamily="18" charset="0"/>
              </a:rPr>
              <a:t> co</a:t>
            </a:r>
          </a:p>
          <a:p>
            <a:pPr lvl="0" algn="ctr">
              <a:defRPr/>
            </a:pPr>
            <a:r>
              <a:rPr lang="en-US" sz="6600" b="1" dirty="0">
                <a:ln w="12700">
                  <a:solidFill>
                    <a:srgbClr val="5B9BD5"/>
                  </a:solidFill>
                  <a:prstDash val="solid"/>
                </a:ln>
                <a:solidFill>
                  <a:srgbClr val="7030A0"/>
                </a:solidFill>
                <a:effectLst>
                  <a:outerShdw dist="38100" dir="2640000" algn="bl" rotWithShape="0">
                    <a:srgbClr val="5B9BD5"/>
                  </a:outerShdw>
                </a:effectLst>
                <a:latin typeface="Times New Roman" panose="02020603050405020304" pitchFamily="18" charset="0"/>
                <a:cs typeface="Times New Roman" pitchFamily="18" charset="0"/>
              </a:rPr>
              <a:t>      			</a:t>
            </a:r>
            <a:r>
              <a:rPr lang="en-US" sz="4000" b="1" dirty="0" err="1">
                <a:ln w="12700">
                  <a:solidFill>
                    <a:srgbClr val="5B9BD5"/>
                  </a:solidFill>
                  <a:prstDash val="solid"/>
                </a:ln>
                <a:solidFill>
                  <a:srgbClr val="7030A0"/>
                </a:solidFill>
                <a:effectLst>
                  <a:outerShdw dist="38100" dir="2640000" algn="bl" rotWithShape="0">
                    <a:srgbClr val="5B9BD5"/>
                  </a:outerShdw>
                </a:effectLst>
                <a:latin typeface="Times New Roman" panose="02020603050405020304" pitchFamily="18" charset="0"/>
                <a:cs typeface="Times New Roman" pitchFamily="18" charset="0"/>
              </a:rPr>
              <a:t>Toan</a:t>
            </a:r>
            <a:r>
              <a:rPr lang="en-US" sz="4000" b="1" dirty="0">
                <a:ln w="12700">
                  <a:solidFill>
                    <a:srgbClr val="5B9BD5"/>
                  </a:solidFill>
                  <a:prstDash val="solid"/>
                </a:ln>
                <a:solidFill>
                  <a:srgbClr val="7030A0"/>
                </a:solidFill>
                <a:effectLst>
                  <a:outerShdw dist="38100" dir="2640000" algn="bl" rotWithShape="0">
                    <a:srgbClr val="5B9BD5"/>
                  </a:outerShdw>
                </a:effectLst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ln w="12700">
                  <a:solidFill>
                    <a:srgbClr val="5B9BD5"/>
                  </a:solidFill>
                  <a:prstDash val="solid"/>
                </a:ln>
                <a:solidFill>
                  <a:srgbClr val="7030A0"/>
                </a:solidFill>
                <a:effectLst>
                  <a:outerShdw dist="38100" dir="2640000" algn="bl" rotWithShape="0">
                    <a:srgbClr val="5B9BD5"/>
                  </a:outerShdw>
                </a:effectLst>
                <a:latin typeface="Times New Roman" panose="02020603050405020304" pitchFamily="18" charset="0"/>
                <a:cs typeface="Times New Roman" pitchFamily="18" charset="0"/>
              </a:rPr>
              <a:t>Ánh</a:t>
            </a:r>
            <a:r>
              <a:rPr lang="en-US" sz="4000" b="1" dirty="0">
                <a:ln w="12700">
                  <a:solidFill>
                    <a:srgbClr val="5B9BD5"/>
                  </a:solidFill>
                  <a:prstDash val="solid"/>
                </a:ln>
                <a:solidFill>
                  <a:srgbClr val="7030A0"/>
                </a:solidFill>
                <a:effectLst>
                  <a:outerShdw dist="38100" dir="2640000" algn="bl" rotWithShape="0">
                    <a:srgbClr val="5B9BD5"/>
                  </a:outerShdw>
                </a:effectLst>
                <a:latin typeface="Times New Roman" panose="02020603050405020304" pitchFamily="18" charset="0"/>
                <a:cs typeface="Times New Roman" pitchFamily="18" charset="0"/>
              </a:rPr>
              <a:t>                </a:t>
            </a:r>
            <a:endParaRPr lang="en-US" sz="6600" b="1" dirty="0">
              <a:ln w="12700">
                <a:solidFill>
                  <a:srgbClr val="5B9BD5"/>
                </a:solidFill>
                <a:prstDash val="solid"/>
              </a:ln>
              <a:solidFill>
                <a:srgbClr val="7030A0"/>
              </a:solidFill>
              <a:effectLst>
                <a:outerShdw dist="38100" dir="2640000" algn="bl" rotWithShape="0">
                  <a:srgbClr val="5B9BD5"/>
                </a:outerShdw>
              </a:effectLst>
              <a:latin typeface="Times New Roman" panose="02020603050405020304" pitchFamily="18" charset="0"/>
              <a:cs typeface="Times New Roman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BCBD90E-9274-4449-AE72-C3D88148606A}"/>
              </a:ext>
            </a:extLst>
          </p:cNvPr>
          <p:cNvSpPr txBox="1"/>
          <p:nvPr/>
        </p:nvSpPr>
        <p:spPr>
          <a:xfrm>
            <a:off x="2536723" y="1528703"/>
            <a:ext cx="716771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20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tháng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12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2021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222664561"/>
      </p:ext>
    </p:extLst>
  </p:cSld>
  <p:clrMapOvr>
    <a:masterClrMapping/>
  </p:clrMapOvr>
  <p:transition>
    <p:cover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3581400" y="263769"/>
            <a:ext cx="5143500" cy="749334"/>
          </a:xfrm>
          <a:prstGeom prst="rect">
            <a:avLst/>
          </a:prstGeom>
        </p:spPr>
        <p:txBody>
          <a:bodyPr lIns="84406" tIns="42203" rIns="84406" bIns="42203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sz="4062" b="1" cap="all" dirty="0">
                <a:ln w="9000" cmpd="sng">
                  <a:solidFill>
                    <a:srgbClr val="8064A2">
                      <a:shade val="50000"/>
                      <a:satMod val="120000"/>
                    </a:srgbClr>
                  </a:solidFill>
                  <a:prstDash val="solid"/>
                </a:ln>
                <a:gradFill>
                  <a:gsLst>
                    <a:gs pos="0">
                      <a:srgbClr val="8064A2">
                        <a:shade val="20000"/>
                        <a:satMod val="245000"/>
                      </a:srgbClr>
                    </a:gs>
                    <a:gs pos="43000">
                      <a:srgbClr val="8064A2">
                        <a:satMod val="255000"/>
                      </a:srgbClr>
                    </a:gs>
                    <a:gs pos="48000">
                      <a:srgbClr val="8064A2">
                        <a:shade val="85000"/>
                        <a:satMod val="255000"/>
                      </a:srgbClr>
                    </a:gs>
                    <a:gs pos="100000">
                      <a:srgbClr val="8064A2">
                        <a:shade val="20000"/>
                        <a:satMod val="245000"/>
                      </a:srgb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YÊU CẦU CẦN ĐẠT</a:t>
            </a:r>
          </a:p>
        </p:txBody>
      </p:sp>
      <p:grpSp>
        <p:nvGrpSpPr>
          <p:cNvPr id="142339" name="Group 13"/>
          <p:cNvGrpSpPr>
            <a:grpSpLocks/>
          </p:cNvGrpSpPr>
          <p:nvPr/>
        </p:nvGrpSpPr>
        <p:grpSpPr bwMode="auto">
          <a:xfrm>
            <a:off x="2503488" y="1036638"/>
            <a:ext cx="8580948" cy="1268412"/>
            <a:chOff x="1292225" y="1295400"/>
            <a:chExt cx="2822575" cy="1498600"/>
          </a:xfrm>
        </p:grpSpPr>
        <p:sp>
          <p:nvSpPr>
            <p:cNvPr id="4" name="Rectangle 3"/>
            <p:cNvSpPr/>
            <p:nvPr/>
          </p:nvSpPr>
          <p:spPr>
            <a:xfrm>
              <a:off x="1292225" y="1295400"/>
              <a:ext cx="2822575" cy="1498600"/>
            </a:xfrm>
            <a:prstGeom prst="rect">
              <a:avLst/>
            </a:prstGeom>
            <a:solidFill>
              <a:schemeClr val="bg1"/>
            </a:solidFill>
            <a:ln w="3175"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5" name="Rectangle 4"/>
            <p:cNvSpPr/>
            <p:nvPr/>
          </p:nvSpPr>
          <p:spPr>
            <a:xfrm>
              <a:off x="1292225" y="1295400"/>
              <a:ext cx="2822575" cy="380745"/>
            </a:xfrm>
            <a:prstGeom prst="rect">
              <a:avLst/>
            </a:prstGeom>
            <a:solidFill>
              <a:schemeClr val="accent3"/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2585" b="1" dirty="0">
                <a:solidFill>
                  <a:prstClr val="white"/>
                </a:solidFill>
              </a:endParaRPr>
            </a:p>
          </p:txBody>
        </p:sp>
        <p:cxnSp>
          <p:nvCxnSpPr>
            <p:cNvPr id="6" name="Straight Connector 5"/>
            <p:cNvCxnSpPr/>
            <p:nvPr/>
          </p:nvCxnSpPr>
          <p:spPr>
            <a:xfrm>
              <a:off x="1292225" y="1739915"/>
              <a:ext cx="2822575" cy="0"/>
            </a:xfrm>
            <a:prstGeom prst="line">
              <a:avLst/>
            </a:prstGeom>
            <a:ln w="12700">
              <a:solidFill>
                <a:schemeClr val="accent3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42340" name="Group 13"/>
          <p:cNvGrpSpPr>
            <a:grpSpLocks/>
          </p:cNvGrpSpPr>
          <p:nvPr/>
        </p:nvGrpSpPr>
        <p:grpSpPr bwMode="auto">
          <a:xfrm>
            <a:off x="2495672" y="2453811"/>
            <a:ext cx="8579482" cy="1194149"/>
            <a:chOff x="1292225" y="1295400"/>
            <a:chExt cx="2822575" cy="1498600"/>
          </a:xfrm>
        </p:grpSpPr>
        <p:sp>
          <p:nvSpPr>
            <p:cNvPr id="8" name="Rectangle 7"/>
            <p:cNvSpPr/>
            <p:nvPr/>
          </p:nvSpPr>
          <p:spPr>
            <a:xfrm>
              <a:off x="1292225" y="1295400"/>
              <a:ext cx="2822575" cy="1498600"/>
            </a:xfrm>
            <a:prstGeom prst="rect">
              <a:avLst/>
            </a:prstGeom>
            <a:solidFill>
              <a:schemeClr val="bg1"/>
            </a:solidFill>
            <a:ln w="3175"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60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9" name="Rectangle 8"/>
            <p:cNvSpPr/>
            <p:nvPr/>
          </p:nvSpPr>
          <p:spPr>
            <a:xfrm>
              <a:off x="1292225" y="1295400"/>
              <a:ext cx="2822575" cy="338453"/>
            </a:xfrm>
            <a:prstGeom prst="rect">
              <a:avLst/>
            </a:prstGeom>
            <a:solidFill>
              <a:schemeClr val="accent6"/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6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algn="ctr">
                <a:defRPr/>
              </a:pPr>
              <a:endParaRPr lang="en-US" sz="16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algn="ctr">
                <a:defRPr/>
              </a:pPr>
              <a:endParaRPr lang="en-US" sz="16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10" name="Straight Connector 9"/>
            <p:cNvCxnSpPr/>
            <p:nvPr/>
          </p:nvCxnSpPr>
          <p:spPr>
            <a:xfrm>
              <a:off x="1292225" y="1740636"/>
              <a:ext cx="2822575" cy="0"/>
            </a:xfrm>
            <a:prstGeom prst="line">
              <a:avLst/>
            </a:prstGeom>
            <a:ln w="12700">
              <a:solidFill>
                <a:schemeClr val="accent3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1" name="Freeform 10"/>
          <p:cNvSpPr/>
          <p:nvPr/>
        </p:nvSpPr>
        <p:spPr>
          <a:xfrm>
            <a:off x="2640583" y="1709921"/>
            <a:ext cx="476661" cy="355660"/>
          </a:xfrm>
          <a:custGeom>
            <a:avLst/>
            <a:gdLst>
              <a:gd name="connsiteX0" fmla="*/ 169069 w 397669"/>
              <a:gd name="connsiteY0" fmla="*/ 176212 h 280987"/>
              <a:gd name="connsiteX1" fmla="*/ 73819 w 397669"/>
              <a:gd name="connsiteY1" fmla="*/ 97631 h 280987"/>
              <a:gd name="connsiteX2" fmla="*/ 0 w 397669"/>
              <a:gd name="connsiteY2" fmla="*/ 169068 h 280987"/>
              <a:gd name="connsiteX3" fmla="*/ 126206 w 397669"/>
              <a:gd name="connsiteY3" fmla="*/ 280987 h 280987"/>
              <a:gd name="connsiteX4" fmla="*/ 219075 w 397669"/>
              <a:gd name="connsiteY4" fmla="*/ 273843 h 280987"/>
              <a:gd name="connsiteX5" fmla="*/ 397669 w 397669"/>
              <a:gd name="connsiteY5" fmla="*/ 35718 h 280987"/>
              <a:gd name="connsiteX6" fmla="*/ 376237 w 397669"/>
              <a:gd name="connsiteY6" fmla="*/ 0 h 280987"/>
              <a:gd name="connsiteX7" fmla="*/ 169069 w 397669"/>
              <a:gd name="connsiteY7" fmla="*/ 176212 h 280987"/>
              <a:gd name="connsiteX0" fmla="*/ 169069 w 397669"/>
              <a:gd name="connsiteY0" fmla="*/ 176212 h 289079"/>
              <a:gd name="connsiteX1" fmla="*/ 73819 w 397669"/>
              <a:gd name="connsiteY1" fmla="*/ 97631 h 289079"/>
              <a:gd name="connsiteX2" fmla="*/ 0 w 397669"/>
              <a:gd name="connsiteY2" fmla="*/ 169068 h 289079"/>
              <a:gd name="connsiteX3" fmla="*/ 126206 w 397669"/>
              <a:gd name="connsiteY3" fmla="*/ 280987 h 289079"/>
              <a:gd name="connsiteX4" fmla="*/ 219075 w 397669"/>
              <a:gd name="connsiteY4" fmla="*/ 273843 h 289079"/>
              <a:gd name="connsiteX5" fmla="*/ 397669 w 397669"/>
              <a:gd name="connsiteY5" fmla="*/ 35718 h 289079"/>
              <a:gd name="connsiteX6" fmla="*/ 376237 w 397669"/>
              <a:gd name="connsiteY6" fmla="*/ 0 h 289079"/>
              <a:gd name="connsiteX7" fmla="*/ 169069 w 397669"/>
              <a:gd name="connsiteY7" fmla="*/ 176212 h 289079"/>
              <a:gd name="connsiteX0" fmla="*/ 169069 w 397669"/>
              <a:gd name="connsiteY0" fmla="*/ 176212 h 297100"/>
              <a:gd name="connsiteX1" fmla="*/ 73819 w 397669"/>
              <a:gd name="connsiteY1" fmla="*/ 97631 h 297100"/>
              <a:gd name="connsiteX2" fmla="*/ 0 w 397669"/>
              <a:gd name="connsiteY2" fmla="*/ 169068 h 297100"/>
              <a:gd name="connsiteX3" fmla="*/ 126206 w 397669"/>
              <a:gd name="connsiteY3" fmla="*/ 280987 h 297100"/>
              <a:gd name="connsiteX4" fmla="*/ 219075 w 397669"/>
              <a:gd name="connsiteY4" fmla="*/ 273843 h 297100"/>
              <a:gd name="connsiteX5" fmla="*/ 397669 w 397669"/>
              <a:gd name="connsiteY5" fmla="*/ 35718 h 297100"/>
              <a:gd name="connsiteX6" fmla="*/ 376237 w 397669"/>
              <a:gd name="connsiteY6" fmla="*/ 0 h 297100"/>
              <a:gd name="connsiteX7" fmla="*/ 169069 w 397669"/>
              <a:gd name="connsiteY7" fmla="*/ 176212 h 297100"/>
              <a:gd name="connsiteX0" fmla="*/ 177436 w 406036"/>
              <a:gd name="connsiteY0" fmla="*/ 176212 h 297100"/>
              <a:gd name="connsiteX1" fmla="*/ 82186 w 406036"/>
              <a:gd name="connsiteY1" fmla="*/ 97631 h 297100"/>
              <a:gd name="connsiteX2" fmla="*/ 8367 w 406036"/>
              <a:gd name="connsiteY2" fmla="*/ 169068 h 297100"/>
              <a:gd name="connsiteX3" fmla="*/ 134573 w 406036"/>
              <a:gd name="connsiteY3" fmla="*/ 280987 h 297100"/>
              <a:gd name="connsiteX4" fmla="*/ 227442 w 406036"/>
              <a:gd name="connsiteY4" fmla="*/ 273843 h 297100"/>
              <a:gd name="connsiteX5" fmla="*/ 406036 w 406036"/>
              <a:gd name="connsiteY5" fmla="*/ 35718 h 297100"/>
              <a:gd name="connsiteX6" fmla="*/ 384604 w 406036"/>
              <a:gd name="connsiteY6" fmla="*/ 0 h 297100"/>
              <a:gd name="connsiteX7" fmla="*/ 177436 w 406036"/>
              <a:gd name="connsiteY7" fmla="*/ 176212 h 297100"/>
              <a:gd name="connsiteX0" fmla="*/ 179971 w 408571"/>
              <a:gd name="connsiteY0" fmla="*/ 176212 h 297100"/>
              <a:gd name="connsiteX1" fmla="*/ 84721 w 408571"/>
              <a:gd name="connsiteY1" fmla="*/ 97631 h 297100"/>
              <a:gd name="connsiteX2" fmla="*/ 10902 w 408571"/>
              <a:gd name="connsiteY2" fmla="*/ 169068 h 297100"/>
              <a:gd name="connsiteX3" fmla="*/ 137108 w 408571"/>
              <a:gd name="connsiteY3" fmla="*/ 280987 h 297100"/>
              <a:gd name="connsiteX4" fmla="*/ 229977 w 408571"/>
              <a:gd name="connsiteY4" fmla="*/ 273843 h 297100"/>
              <a:gd name="connsiteX5" fmla="*/ 408571 w 408571"/>
              <a:gd name="connsiteY5" fmla="*/ 35718 h 297100"/>
              <a:gd name="connsiteX6" fmla="*/ 387139 w 408571"/>
              <a:gd name="connsiteY6" fmla="*/ 0 h 297100"/>
              <a:gd name="connsiteX7" fmla="*/ 179971 w 408571"/>
              <a:gd name="connsiteY7" fmla="*/ 176212 h 297100"/>
              <a:gd name="connsiteX0" fmla="*/ 179971 w 408571"/>
              <a:gd name="connsiteY0" fmla="*/ 176212 h 297100"/>
              <a:gd name="connsiteX1" fmla="*/ 84721 w 408571"/>
              <a:gd name="connsiteY1" fmla="*/ 97631 h 297100"/>
              <a:gd name="connsiteX2" fmla="*/ 10902 w 408571"/>
              <a:gd name="connsiteY2" fmla="*/ 169068 h 297100"/>
              <a:gd name="connsiteX3" fmla="*/ 137108 w 408571"/>
              <a:gd name="connsiteY3" fmla="*/ 280987 h 297100"/>
              <a:gd name="connsiteX4" fmla="*/ 229977 w 408571"/>
              <a:gd name="connsiteY4" fmla="*/ 273843 h 297100"/>
              <a:gd name="connsiteX5" fmla="*/ 408571 w 408571"/>
              <a:gd name="connsiteY5" fmla="*/ 35718 h 297100"/>
              <a:gd name="connsiteX6" fmla="*/ 387139 w 408571"/>
              <a:gd name="connsiteY6" fmla="*/ 0 h 297100"/>
              <a:gd name="connsiteX7" fmla="*/ 179971 w 408571"/>
              <a:gd name="connsiteY7" fmla="*/ 176212 h 297100"/>
              <a:gd name="connsiteX0" fmla="*/ 179971 w 408571"/>
              <a:gd name="connsiteY0" fmla="*/ 176212 h 297100"/>
              <a:gd name="connsiteX1" fmla="*/ 84721 w 408571"/>
              <a:gd name="connsiteY1" fmla="*/ 97631 h 297100"/>
              <a:gd name="connsiteX2" fmla="*/ 10902 w 408571"/>
              <a:gd name="connsiteY2" fmla="*/ 169068 h 297100"/>
              <a:gd name="connsiteX3" fmla="*/ 137108 w 408571"/>
              <a:gd name="connsiteY3" fmla="*/ 280987 h 297100"/>
              <a:gd name="connsiteX4" fmla="*/ 229977 w 408571"/>
              <a:gd name="connsiteY4" fmla="*/ 273843 h 297100"/>
              <a:gd name="connsiteX5" fmla="*/ 408571 w 408571"/>
              <a:gd name="connsiteY5" fmla="*/ 35718 h 297100"/>
              <a:gd name="connsiteX6" fmla="*/ 387139 w 408571"/>
              <a:gd name="connsiteY6" fmla="*/ 0 h 297100"/>
              <a:gd name="connsiteX7" fmla="*/ 179971 w 408571"/>
              <a:gd name="connsiteY7" fmla="*/ 176212 h 297100"/>
              <a:gd name="connsiteX0" fmla="*/ 179971 w 408571"/>
              <a:gd name="connsiteY0" fmla="*/ 176212 h 297100"/>
              <a:gd name="connsiteX1" fmla="*/ 84721 w 408571"/>
              <a:gd name="connsiteY1" fmla="*/ 97631 h 297100"/>
              <a:gd name="connsiteX2" fmla="*/ 10902 w 408571"/>
              <a:gd name="connsiteY2" fmla="*/ 169068 h 297100"/>
              <a:gd name="connsiteX3" fmla="*/ 137108 w 408571"/>
              <a:gd name="connsiteY3" fmla="*/ 280987 h 297100"/>
              <a:gd name="connsiteX4" fmla="*/ 229977 w 408571"/>
              <a:gd name="connsiteY4" fmla="*/ 273843 h 297100"/>
              <a:gd name="connsiteX5" fmla="*/ 408571 w 408571"/>
              <a:gd name="connsiteY5" fmla="*/ 35718 h 297100"/>
              <a:gd name="connsiteX6" fmla="*/ 387139 w 408571"/>
              <a:gd name="connsiteY6" fmla="*/ 0 h 297100"/>
              <a:gd name="connsiteX7" fmla="*/ 179971 w 408571"/>
              <a:gd name="connsiteY7" fmla="*/ 176212 h 297100"/>
              <a:gd name="connsiteX0" fmla="*/ 179971 w 408571"/>
              <a:gd name="connsiteY0" fmla="*/ 176212 h 297100"/>
              <a:gd name="connsiteX1" fmla="*/ 84721 w 408571"/>
              <a:gd name="connsiteY1" fmla="*/ 97631 h 297100"/>
              <a:gd name="connsiteX2" fmla="*/ 10902 w 408571"/>
              <a:gd name="connsiteY2" fmla="*/ 169068 h 297100"/>
              <a:gd name="connsiteX3" fmla="*/ 137108 w 408571"/>
              <a:gd name="connsiteY3" fmla="*/ 280987 h 297100"/>
              <a:gd name="connsiteX4" fmla="*/ 229977 w 408571"/>
              <a:gd name="connsiteY4" fmla="*/ 273843 h 297100"/>
              <a:gd name="connsiteX5" fmla="*/ 408571 w 408571"/>
              <a:gd name="connsiteY5" fmla="*/ 35718 h 297100"/>
              <a:gd name="connsiteX6" fmla="*/ 387139 w 408571"/>
              <a:gd name="connsiteY6" fmla="*/ 0 h 297100"/>
              <a:gd name="connsiteX7" fmla="*/ 179971 w 408571"/>
              <a:gd name="connsiteY7" fmla="*/ 176212 h 297100"/>
              <a:gd name="connsiteX0" fmla="*/ 179971 w 425397"/>
              <a:gd name="connsiteY0" fmla="*/ 176212 h 297100"/>
              <a:gd name="connsiteX1" fmla="*/ 84721 w 425397"/>
              <a:gd name="connsiteY1" fmla="*/ 97631 h 297100"/>
              <a:gd name="connsiteX2" fmla="*/ 10902 w 425397"/>
              <a:gd name="connsiteY2" fmla="*/ 169068 h 297100"/>
              <a:gd name="connsiteX3" fmla="*/ 137108 w 425397"/>
              <a:gd name="connsiteY3" fmla="*/ 280987 h 297100"/>
              <a:gd name="connsiteX4" fmla="*/ 229977 w 425397"/>
              <a:gd name="connsiteY4" fmla="*/ 273843 h 297100"/>
              <a:gd name="connsiteX5" fmla="*/ 408571 w 425397"/>
              <a:gd name="connsiteY5" fmla="*/ 35718 h 297100"/>
              <a:gd name="connsiteX6" fmla="*/ 387139 w 425397"/>
              <a:gd name="connsiteY6" fmla="*/ 0 h 297100"/>
              <a:gd name="connsiteX7" fmla="*/ 179971 w 425397"/>
              <a:gd name="connsiteY7" fmla="*/ 176212 h 297100"/>
              <a:gd name="connsiteX0" fmla="*/ 179971 w 445220"/>
              <a:gd name="connsiteY0" fmla="*/ 184370 h 305258"/>
              <a:gd name="connsiteX1" fmla="*/ 84721 w 445220"/>
              <a:gd name="connsiteY1" fmla="*/ 105789 h 305258"/>
              <a:gd name="connsiteX2" fmla="*/ 10902 w 445220"/>
              <a:gd name="connsiteY2" fmla="*/ 177226 h 305258"/>
              <a:gd name="connsiteX3" fmla="*/ 137108 w 445220"/>
              <a:gd name="connsiteY3" fmla="*/ 289145 h 305258"/>
              <a:gd name="connsiteX4" fmla="*/ 229977 w 445220"/>
              <a:gd name="connsiteY4" fmla="*/ 282001 h 305258"/>
              <a:gd name="connsiteX5" fmla="*/ 408571 w 445220"/>
              <a:gd name="connsiteY5" fmla="*/ 43876 h 305258"/>
              <a:gd name="connsiteX6" fmla="*/ 387139 w 445220"/>
              <a:gd name="connsiteY6" fmla="*/ 8158 h 305258"/>
              <a:gd name="connsiteX7" fmla="*/ 179971 w 445220"/>
              <a:gd name="connsiteY7" fmla="*/ 184370 h 3052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45220" h="305258">
                <a:moveTo>
                  <a:pt x="179971" y="184370"/>
                </a:moveTo>
                <a:lnTo>
                  <a:pt x="84721" y="105789"/>
                </a:lnTo>
                <a:cubicBezTo>
                  <a:pt x="31540" y="79595"/>
                  <a:pt x="-24023" y="115314"/>
                  <a:pt x="10902" y="177226"/>
                </a:cubicBezTo>
                <a:lnTo>
                  <a:pt x="137108" y="289145"/>
                </a:lnTo>
                <a:cubicBezTo>
                  <a:pt x="170445" y="310576"/>
                  <a:pt x="199021" y="312957"/>
                  <a:pt x="229977" y="282001"/>
                </a:cubicBezTo>
                <a:cubicBezTo>
                  <a:pt x="277602" y="197863"/>
                  <a:pt x="322846" y="108963"/>
                  <a:pt x="408571" y="43876"/>
                </a:cubicBezTo>
                <a:cubicBezTo>
                  <a:pt x="453815" y="17683"/>
                  <a:pt x="468102" y="-15654"/>
                  <a:pt x="387139" y="8158"/>
                </a:cubicBezTo>
                <a:cubicBezTo>
                  <a:pt x="287127" y="35939"/>
                  <a:pt x="234739" y="125633"/>
                  <a:pt x="179971" y="184370"/>
                </a:cubicBezTo>
                <a:close/>
              </a:path>
            </a:pathLst>
          </a:custGeom>
          <a:solidFill>
            <a:schemeClr val="accent3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60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Freeform 11"/>
          <p:cNvSpPr/>
          <p:nvPr/>
        </p:nvSpPr>
        <p:spPr>
          <a:xfrm>
            <a:off x="2640583" y="3153025"/>
            <a:ext cx="433437" cy="358320"/>
          </a:xfrm>
          <a:custGeom>
            <a:avLst/>
            <a:gdLst>
              <a:gd name="connsiteX0" fmla="*/ 169069 w 397669"/>
              <a:gd name="connsiteY0" fmla="*/ 176212 h 280987"/>
              <a:gd name="connsiteX1" fmla="*/ 73819 w 397669"/>
              <a:gd name="connsiteY1" fmla="*/ 97631 h 280987"/>
              <a:gd name="connsiteX2" fmla="*/ 0 w 397669"/>
              <a:gd name="connsiteY2" fmla="*/ 169068 h 280987"/>
              <a:gd name="connsiteX3" fmla="*/ 126206 w 397669"/>
              <a:gd name="connsiteY3" fmla="*/ 280987 h 280987"/>
              <a:gd name="connsiteX4" fmla="*/ 219075 w 397669"/>
              <a:gd name="connsiteY4" fmla="*/ 273843 h 280987"/>
              <a:gd name="connsiteX5" fmla="*/ 397669 w 397669"/>
              <a:gd name="connsiteY5" fmla="*/ 35718 h 280987"/>
              <a:gd name="connsiteX6" fmla="*/ 376237 w 397669"/>
              <a:gd name="connsiteY6" fmla="*/ 0 h 280987"/>
              <a:gd name="connsiteX7" fmla="*/ 169069 w 397669"/>
              <a:gd name="connsiteY7" fmla="*/ 176212 h 280987"/>
              <a:gd name="connsiteX0" fmla="*/ 169069 w 397669"/>
              <a:gd name="connsiteY0" fmla="*/ 176212 h 289079"/>
              <a:gd name="connsiteX1" fmla="*/ 73819 w 397669"/>
              <a:gd name="connsiteY1" fmla="*/ 97631 h 289079"/>
              <a:gd name="connsiteX2" fmla="*/ 0 w 397669"/>
              <a:gd name="connsiteY2" fmla="*/ 169068 h 289079"/>
              <a:gd name="connsiteX3" fmla="*/ 126206 w 397669"/>
              <a:gd name="connsiteY3" fmla="*/ 280987 h 289079"/>
              <a:gd name="connsiteX4" fmla="*/ 219075 w 397669"/>
              <a:gd name="connsiteY4" fmla="*/ 273843 h 289079"/>
              <a:gd name="connsiteX5" fmla="*/ 397669 w 397669"/>
              <a:gd name="connsiteY5" fmla="*/ 35718 h 289079"/>
              <a:gd name="connsiteX6" fmla="*/ 376237 w 397669"/>
              <a:gd name="connsiteY6" fmla="*/ 0 h 289079"/>
              <a:gd name="connsiteX7" fmla="*/ 169069 w 397669"/>
              <a:gd name="connsiteY7" fmla="*/ 176212 h 289079"/>
              <a:gd name="connsiteX0" fmla="*/ 169069 w 397669"/>
              <a:gd name="connsiteY0" fmla="*/ 176212 h 297100"/>
              <a:gd name="connsiteX1" fmla="*/ 73819 w 397669"/>
              <a:gd name="connsiteY1" fmla="*/ 97631 h 297100"/>
              <a:gd name="connsiteX2" fmla="*/ 0 w 397669"/>
              <a:gd name="connsiteY2" fmla="*/ 169068 h 297100"/>
              <a:gd name="connsiteX3" fmla="*/ 126206 w 397669"/>
              <a:gd name="connsiteY3" fmla="*/ 280987 h 297100"/>
              <a:gd name="connsiteX4" fmla="*/ 219075 w 397669"/>
              <a:gd name="connsiteY4" fmla="*/ 273843 h 297100"/>
              <a:gd name="connsiteX5" fmla="*/ 397669 w 397669"/>
              <a:gd name="connsiteY5" fmla="*/ 35718 h 297100"/>
              <a:gd name="connsiteX6" fmla="*/ 376237 w 397669"/>
              <a:gd name="connsiteY6" fmla="*/ 0 h 297100"/>
              <a:gd name="connsiteX7" fmla="*/ 169069 w 397669"/>
              <a:gd name="connsiteY7" fmla="*/ 176212 h 297100"/>
              <a:gd name="connsiteX0" fmla="*/ 177436 w 406036"/>
              <a:gd name="connsiteY0" fmla="*/ 176212 h 297100"/>
              <a:gd name="connsiteX1" fmla="*/ 82186 w 406036"/>
              <a:gd name="connsiteY1" fmla="*/ 97631 h 297100"/>
              <a:gd name="connsiteX2" fmla="*/ 8367 w 406036"/>
              <a:gd name="connsiteY2" fmla="*/ 169068 h 297100"/>
              <a:gd name="connsiteX3" fmla="*/ 134573 w 406036"/>
              <a:gd name="connsiteY3" fmla="*/ 280987 h 297100"/>
              <a:gd name="connsiteX4" fmla="*/ 227442 w 406036"/>
              <a:gd name="connsiteY4" fmla="*/ 273843 h 297100"/>
              <a:gd name="connsiteX5" fmla="*/ 406036 w 406036"/>
              <a:gd name="connsiteY5" fmla="*/ 35718 h 297100"/>
              <a:gd name="connsiteX6" fmla="*/ 384604 w 406036"/>
              <a:gd name="connsiteY6" fmla="*/ 0 h 297100"/>
              <a:gd name="connsiteX7" fmla="*/ 177436 w 406036"/>
              <a:gd name="connsiteY7" fmla="*/ 176212 h 297100"/>
              <a:gd name="connsiteX0" fmla="*/ 179971 w 408571"/>
              <a:gd name="connsiteY0" fmla="*/ 176212 h 297100"/>
              <a:gd name="connsiteX1" fmla="*/ 84721 w 408571"/>
              <a:gd name="connsiteY1" fmla="*/ 97631 h 297100"/>
              <a:gd name="connsiteX2" fmla="*/ 10902 w 408571"/>
              <a:gd name="connsiteY2" fmla="*/ 169068 h 297100"/>
              <a:gd name="connsiteX3" fmla="*/ 137108 w 408571"/>
              <a:gd name="connsiteY3" fmla="*/ 280987 h 297100"/>
              <a:gd name="connsiteX4" fmla="*/ 229977 w 408571"/>
              <a:gd name="connsiteY4" fmla="*/ 273843 h 297100"/>
              <a:gd name="connsiteX5" fmla="*/ 408571 w 408571"/>
              <a:gd name="connsiteY5" fmla="*/ 35718 h 297100"/>
              <a:gd name="connsiteX6" fmla="*/ 387139 w 408571"/>
              <a:gd name="connsiteY6" fmla="*/ 0 h 297100"/>
              <a:gd name="connsiteX7" fmla="*/ 179971 w 408571"/>
              <a:gd name="connsiteY7" fmla="*/ 176212 h 297100"/>
              <a:gd name="connsiteX0" fmla="*/ 179971 w 408571"/>
              <a:gd name="connsiteY0" fmla="*/ 176212 h 297100"/>
              <a:gd name="connsiteX1" fmla="*/ 84721 w 408571"/>
              <a:gd name="connsiteY1" fmla="*/ 97631 h 297100"/>
              <a:gd name="connsiteX2" fmla="*/ 10902 w 408571"/>
              <a:gd name="connsiteY2" fmla="*/ 169068 h 297100"/>
              <a:gd name="connsiteX3" fmla="*/ 137108 w 408571"/>
              <a:gd name="connsiteY3" fmla="*/ 280987 h 297100"/>
              <a:gd name="connsiteX4" fmla="*/ 229977 w 408571"/>
              <a:gd name="connsiteY4" fmla="*/ 273843 h 297100"/>
              <a:gd name="connsiteX5" fmla="*/ 408571 w 408571"/>
              <a:gd name="connsiteY5" fmla="*/ 35718 h 297100"/>
              <a:gd name="connsiteX6" fmla="*/ 387139 w 408571"/>
              <a:gd name="connsiteY6" fmla="*/ 0 h 297100"/>
              <a:gd name="connsiteX7" fmla="*/ 179971 w 408571"/>
              <a:gd name="connsiteY7" fmla="*/ 176212 h 297100"/>
              <a:gd name="connsiteX0" fmla="*/ 179971 w 408571"/>
              <a:gd name="connsiteY0" fmla="*/ 176212 h 297100"/>
              <a:gd name="connsiteX1" fmla="*/ 84721 w 408571"/>
              <a:gd name="connsiteY1" fmla="*/ 97631 h 297100"/>
              <a:gd name="connsiteX2" fmla="*/ 10902 w 408571"/>
              <a:gd name="connsiteY2" fmla="*/ 169068 h 297100"/>
              <a:gd name="connsiteX3" fmla="*/ 137108 w 408571"/>
              <a:gd name="connsiteY3" fmla="*/ 280987 h 297100"/>
              <a:gd name="connsiteX4" fmla="*/ 229977 w 408571"/>
              <a:gd name="connsiteY4" fmla="*/ 273843 h 297100"/>
              <a:gd name="connsiteX5" fmla="*/ 408571 w 408571"/>
              <a:gd name="connsiteY5" fmla="*/ 35718 h 297100"/>
              <a:gd name="connsiteX6" fmla="*/ 387139 w 408571"/>
              <a:gd name="connsiteY6" fmla="*/ 0 h 297100"/>
              <a:gd name="connsiteX7" fmla="*/ 179971 w 408571"/>
              <a:gd name="connsiteY7" fmla="*/ 176212 h 297100"/>
              <a:gd name="connsiteX0" fmla="*/ 179971 w 408571"/>
              <a:gd name="connsiteY0" fmla="*/ 176212 h 297100"/>
              <a:gd name="connsiteX1" fmla="*/ 84721 w 408571"/>
              <a:gd name="connsiteY1" fmla="*/ 97631 h 297100"/>
              <a:gd name="connsiteX2" fmla="*/ 10902 w 408571"/>
              <a:gd name="connsiteY2" fmla="*/ 169068 h 297100"/>
              <a:gd name="connsiteX3" fmla="*/ 137108 w 408571"/>
              <a:gd name="connsiteY3" fmla="*/ 280987 h 297100"/>
              <a:gd name="connsiteX4" fmla="*/ 229977 w 408571"/>
              <a:gd name="connsiteY4" fmla="*/ 273843 h 297100"/>
              <a:gd name="connsiteX5" fmla="*/ 408571 w 408571"/>
              <a:gd name="connsiteY5" fmla="*/ 35718 h 297100"/>
              <a:gd name="connsiteX6" fmla="*/ 387139 w 408571"/>
              <a:gd name="connsiteY6" fmla="*/ 0 h 297100"/>
              <a:gd name="connsiteX7" fmla="*/ 179971 w 408571"/>
              <a:gd name="connsiteY7" fmla="*/ 176212 h 297100"/>
              <a:gd name="connsiteX0" fmla="*/ 179971 w 408571"/>
              <a:gd name="connsiteY0" fmla="*/ 176212 h 297100"/>
              <a:gd name="connsiteX1" fmla="*/ 84721 w 408571"/>
              <a:gd name="connsiteY1" fmla="*/ 97631 h 297100"/>
              <a:gd name="connsiteX2" fmla="*/ 10902 w 408571"/>
              <a:gd name="connsiteY2" fmla="*/ 169068 h 297100"/>
              <a:gd name="connsiteX3" fmla="*/ 137108 w 408571"/>
              <a:gd name="connsiteY3" fmla="*/ 280987 h 297100"/>
              <a:gd name="connsiteX4" fmla="*/ 229977 w 408571"/>
              <a:gd name="connsiteY4" fmla="*/ 273843 h 297100"/>
              <a:gd name="connsiteX5" fmla="*/ 408571 w 408571"/>
              <a:gd name="connsiteY5" fmla="*/ 35718 h 297100"/>
              <a:gd name="connsiteX6" fmla="*/ 387139 w 408571"/>
              <a:gd name="connsiteY6" fmla="*/ 0 h 297100"/>
              <a:gd name="connsiteX7" fmla="*/ 179971 w 408571"/>
              <a:gd name="connsiteY7" fmla="*/ 176212 h 297100"/>
              <a:gd name="connsiteX0" fmla="*/ 179971 w 425397"/>
              <a:gd name="connsiteY0" fmla="*/ 176212 h 297100"/>
              <a:gd name="connsiteX1" fmla="*/ 84721 w 425397"/>
              <a:gd name="connsiteY1" fmla="*/ 97631 h 297100"/>
              <a:gd name="connsiteX2" fmla="*/ 10902 w 425397"/>
              <a:gd name="connsiteY2" fmla="*/ 169068 h 297100"/>
              <a:gd name="connsiteX3" fmla="*/ 137108 w 425397"/>
              <a:gd name="connsiteY3" fmla="*/ 280987 h 297100"/>
              <a:gd name="connsiteX4" fmla="*/ 229977 w 425397"/>
              <a:gd name="connsiteY4" fmla="*/ 273843 h 297100"/>
              <a:gd name="connsiteX5" fmla="*/ 408571 w 425397"/>
              <a:gd name="connsiteY5" fmla="*/ 35718 h 297100"/>
              <a:gd name="connsiteX6" fmla="*/ 387139 w 425397"/>
              <a:gd name="connsiteY6" fmla="*/ 0 h 297100"/>
              <a:gd name="connsiteX7" fmla="*/ 179971 w 425397"/>
              <a:gd name="connsiteY7" fmla="*/ 176212 h 297100"/>
              <a:gd name="connsiteX0" fmla="*/ 179971 w 445220"/>
              <a:gd name="connsiteY0" fmla="*/ 184370 h 305258"/>
              <a:gd name="connsiteX1" fmla="*/ 84721 w 445220"/>
              <a:gd name="connsiteY1" fmla="*/ 105789 h 305258"/>
              <a:gd name="connsiteX2" fmla="*/ 10902 w 445220"/>
              <a:gd name="connsiteY2" fmla="*/ 177226 h 305258"/>
              <a:gd name="connsiteX3" fmla="*/ 137108 w 445220"/>
              <a:gd name="connsiteY3" fmla="*/ 289145 h 305258"/>
              <a:gd name="connsiteX4" fmla="*/ 229977 w 445220"/>
              <a:gd name="connsiteY4" fmla="*/ 282001 h 305258"/>
              <a:gd name="connsiteX5" fmla="*/ 408571 w 445220"/>
              <a:gd name="connsiteY5" fmla="*/ 43876 h 305258"/>
              <a:gd name="connsiteX6" fmla="*/ 387139 w 445220"/>
              <a:gd name="connsiteY6" fmla="*/ 8158 h 305258"/>
              <a:gd name="connsiteX7" fmla="*/ 179971 w 445220"/>
              <a:gd name="connsiteY7" fmla="*/ 184370 h 3052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45220" h="305258">
                <a:moveTo>
                  <a:pt x="179971" y="184370"/>
                </a:moveTo>
                <a:lnTo>
                  <a:pt x="84721" y="105789"/>
                </a:lnTo>
                <a:cubicBezTo>
                  <a:pt x="31540" y="79595"/>
                  <a:pt x="-24023" y="115314"/>
                  <a:pt x="10902" y="177226"/>
                </a:cubicBezTo>
                <a:lnTo>
                  <a:pt x="137108" y="289145"/>
                </a:lnTo>
                <a:cubicBezTo>
                  <a:pt x="170445" y="310576"/>
                  <a:pt x="199021" y="312957"/>
                  <a:pt x="229977" y="282001"/>
                </a:cubicBezTo>
                <a:cubicBezTo>
                  <a:pt x="277602" y="197863"/>
                  <a:pt x="322846" y="108963"/>
                  <a:pt x="408571" y="43876"/>
                </a:cubicBezTo>
                <a:cubicBezTo>
                  <a:pt x="453815" y="17683"/>
                  <a:pt x="468102" y="-15654"/>
                  <a:pt x="387139" y="8158"/>
                </a:cubicBezTo>
                <a:cubicBezTo>
                  <a:pt x="287127" y="35939"/>
                  <a:pt x="234739" y="125633"/>
                  <a:pt x="179971" y="184370"/>
                </a:cubicBezTo>
                <a:close/>
              </a:path>
            </a:pathLst>
          </a:custGeom>
          <a:solidFill>
            <a:schemeClr val="accent6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60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3494088" y="1527175"/>
            <a:ext cx="697263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32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Đọc </a:t>
            </a:r>
            <a:r>
              <a:rPr lang="en-US" sz="32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sz="32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r>
              <a:rPr lang="en-US" sz="32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từ </a:t>
            </a:r>
            <a:r>
              <a:rPr lang="en-US" sz="32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khó</a:t>
            </a:r>
            <a:endParaRPr lang="en-US" sz="3200" b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3289326" y="2686439"/>
            <a:ext cx="7488544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3200" b="1" dirty="0">
                <a:solidFill>
                  <a:srgbClr val="F7964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Đọc </a:t>
            </a:r>
            <a:r>
              <a:rPr lang="en-US" sz="3200" b="1" dirty="0" err="1">
                <a:solidFill>
                  <a:srgbClr val="F7964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trôi</a:t>
            </a:r>
            <a:r>
              <a:rPr lang="en-US" sz="3200" b="1" dirty="0">
                <a:solidFill>
                  <a:srgbClr val="F7964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7964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chảy</a:t>
            </a:r>
            <a:r>
              <a:rPr lang="en-US" sz="3200" b="1" dirty="0">
                <a:solidFill>
                  <a:srgbClr val="F7964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7964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toàn</a:t>
            </a:r>
            <a:r>
              <a:rPr lang="en-US" sz="3200" b="1" dirty="0">
                <a:solidFill>
                  <a:srgbClr val="F7964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7964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200" b="1" dirty="0">
                <a:solidFill>
                  <a:srgbClr val="F7964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b="1" dirty="0" err="1">
                <a:solidFill>
                  <a:srgbClr val="F7964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ngắt</a:t>
            </a:r>
            <a:r>
              <a:rPr lang="en-US" sz="3200" b="1" dirty="0">
                <a:solidFill>
                  <a:srgbClr val="F7964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7964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nghỉ</a:t>
            </a:r>
            <a:r>
              <a:rPr lang="en-US" sz="3200" b="1" dirty="0">
                <a:solidFill>
                  <a:srgbClr val="F7964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7964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sz="3200" b="1" dirty="0">
                <a:solidFill>
                  <a:srgbClr val="F7964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r>
              <a:rPr lang="en-US" sz="3200" b="1" dirty="0" err="1">
                <a:solidFill>
                  <a:srgbClr val="F7964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3200" b="1" dirty="0">
                <a:solidFill>
                  <a:srgbClr val="F7964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7964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diễn</a:t>
            </a:r>
            <a:r>
              <a:rPr lang="en-US" sz="3200" b="1" dirty="0">
                <a:solidFill>
                  <a:srgbClr val="F7964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7964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US" sz="3200" b="1" dirty="0">
                <a:solidFill>
                  <a:srgbClr val="F7964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</p:txBody>
      </p:sp>
      <p:grpSp>
        <p:nvGrpSpPr>
          <p:cNvPr id="142345" name="Group 13"/>
          <p:cNvGrpSpPr>
            <a:grpSpLocks/>
          </p:cNvGrpSpPr>
          <p:nvPr/>
        </p:nvGrpSpPr>
        <p:grpSpPr bwMode="auto">
          <a:xfrm>
            <a:off x="2503488" y="3893345"/>
            <a:ext cx="8580948" cy="1081088"/>
            <a:chOff x="1292225" y="1295400"/>
            <a:chExt cx="2822575" cy="1498600"/>
          </a:xfrm>
        </p:grpSpPr>
        <p:sp>
          <p:nvSpPr>
            <p:cNvPr id="16" name="Rectangle 15"/>
            <p:cNvSpPr/>
            <p:nvPr/>
          </p:nvSpPr>
          <p:spPr>
            <a:xfrm>
              <a:off x="1292225" y="1295400"/>
              <a:ext cx="2822575" cy="1498600"/>
            </a:xfrm>
            <a:prstGeom prst="rect">
              <a:avLst/>
            </a:prstGeom>
            <a:solidFill>
              <a:schemeClr val="bg1"/>
            </a:solidFill>
            <a:ln w="3175"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320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7" name="Rectangle 16"/>
            <p:cNvSpPr/>
            <p:nvPr/>
          </p:nvSpPr>
          <p:spPr>
            <a:xfrm>
              <a:off x="1292225" y="1295400"/>
              <a:ext cx="2822575" cy="380702"/>
            </a:xfrm>
            <a:prstGeom prst="rect">
              <a:avLst/>
            </a:prstGeom>
            <a:solidFill>
              <a:srgbClr val="FF0000"/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32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18" name="Straight Connector 17"/>
            <p:cNvCxnSpPr/>
            <p:nvPr/>
          </p:nvCxnSpPr>
          <p:spPr>
            <a:xfrm>
              <a:off x="1292225" y="1739918"/>
              <a:ext cx="2822575" cy="0"/>
            </a:xfrm>
            <a:prstGeom prst="line">
              <a:avLst/>
            </a:prstGeom>
            <a:ln w="12700">
              <a:solidFill>
                <a:schemeClr val="accent3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9" name="Freeform 18"/>
          <p:cNvSpPr/>
          <p:nvPr/>
        </p:nvSpPr>
        <p:spPr>
          <a:xfrm>
            <a:off x="2620918" y="4357579"/>
            <a:ext cx="477862" cy="381574"/>
          </a:xfrm>
          <a:custGeom>
            <a:avLst/>
            <a:gdLst>
              <a:gd name="connsiteX0" fmla="*/ 169069 w 397669"/>
              <a:gd name="connsiteY0" fmla="*/ 176212 h 280987"/>
              <a:gd name="connsiteX1" fmla="*/ 73819 w 397669"/>
              <a:gd name="connsiteY1" fmla="*/ 97631 h 280987"/>
              <a:gd name="connsiteX2" fmla="*/ 0 w 397669"/>
              <a:gd name="connsiteY2" fmla="*/ 169068 h 280987"/>
              <a:gd name="connsiteX3" fmla="*/ 126206 w 397669"/>
              <a:gd name="connsiteY3" fmla="*/ 280987 h 280987"/>
              <a:gd name="connsiteX4" fmla="*/ 219075 w 397669"/>
              <a:gd name="connsiteY4" fmla="*/ 273843 h 280987"/>
              <a:gd name="connsiteX5" fmla="*/ 397669 w 397669"/>
              <a:gd name="connsiteY5" fmla="*/ 35718 h 280987"/>
              <a:gd name="connsiteX6" fmla="*/ 376237 w 397669"/>
              <a:gd name="connsiteY6" fmla="*/ 0 h 280987"/>
              <a:gd name="connsiteX7" fmla="*/ 169069 w 397669"/>
              <a:gd name="connsiteY7" fmla="*/ 176212 h 280987"/>
              <a:gd name="connsiteX0" fmla="*/ 169069 w 397669"/>
              <a:gd name="connsiteY0" fmla="*/ 176212 h 289079"/>
              <a:gd name="connsiteX1" fmla="*/ 73819 w 397669"/>
              <a:gd name="connsiteY1" fmla="*/ 97631 h 289079"/>
              <a:gd name="connsiteX2" fmla="*/ 0 w 397669"/>
              <a:gd name="connsiteY2" fmla="*/ 169068 h 289079"/>
              <a:gd name="connsiteX3" fmla="*/ 126206 w 397669"/>
              <a:gd name="connsiteY3" fmla="*/ 280987 h 289079"/>
              <a:gd name="connsiteX4" fmla="*/ 219075 w 397669"/>
              <a:gd name="connsiteY4" fmla="*/ 273843 h 289079"/>
              <a:gd name="connsiteX5" fmla="*/ 397669 w 397669"/>
              <a:gd name="connsiteY5" fmla="*/ 35718 h 289079"/>
              <a:gd name="connsiteX6" fmla="*/ 376237 w 397669"/>
              <a:gd name="connsiteY6" fmla="*/ 0 h 289079"/>
              <a:gd name="connsiteX7" fmla="*/ 169069 w 397669"/>
              <a:gd name="connsiteY7" fmla="*/ 176212 h 289079"/>
              <a:gd name="connsiteX0" fmla="*/ 169069 w 397669"/>
              <a:gd name="connsiteY0" fmla="*/ 176212 h 297100"/>
              <a:gd name="connsiteX1" fmla="*/ 73819 w 397669"/>
              <a:gd name="connsiteY1" fmla="*/ 97631 h 297100"/>
              <a:gd name="connsiteX2" fmla="*/ 0 w 397669"/>
              <a:gd name="connsiteY2" fmla="*/ 169068 h 297100"/>
              <a:gd name="connsiteX3" fmla="*/ 126206 w 397669"/>
              <a:gd name="connsiteY3" fmla="*/ 280987 h 297100"/>
              <a:gd name="connsiteX4" fmla="*/ 219075 w 397669"/>
              <a:gd name="connsiteY4" fmla="*/ 273843 h 297100"/>
              <a:gd name="connsiteX5" fmla="*/ 397669 w 397669"/>
              <a:gd name="connsiteY5" fmla="*/ 35718 h 297100"/>
              <a:gd name="connsiteX6" fmla="*/ 376237 w 397669"/>
              <a:gd name="connsiteY6" fmla="*/ 0 h 297100"/>
              <a:gd name="connsiteX7" fmla="*/ 169069 w 397669"/>
              <a:gd name="connsiteY7" fmla="*/ 176212 h 297100"/>
              <a:gd name="connsiteX0" fmla="*/ 177436 w 406036"/>
              <a:gd name="connsiteY0" fmla="*/ 176212 h 297100"/>
              <a:gd name="connsiteX1" fmla="*/ 82186 w 406036"/>
              <a:gd name="connsiteY1" fmla="*/ 97631 h 297100"/>
              <a:gd name="connsiteX2" fmla="*/ 8367 w 406036"/>
              <a:gd name="connsiteY2" fmla="*/ 169068 h 297100"/>
              <a:gd name="connsiteX3" fmla="*/ 134573 w 406036"/>
              <a:gd name="connsiteY3" fmla="*/ 280987 h 297100"/>
              <a:gd name="connsiteX4" fmla="*/ 227442 w 406036"/>
              <a:gd name="connsiteY4" fmla="*/ 273843 h 297100"/>
              <a:gd name="connsiteX5" fmla="*/ 406036 w 406036"/>
              <a:gd name="connsiteY5" fmla="*/ 35718 h 297100"/>
              <a:gd name="connsiteX6" fmla="*/ 384604 w 406036"/>
              <a:gd name="connsiteY6" fmla="*/ 0 h 297100"/>
              <a:gd name="connsiteX7" fmla="*/ 177436 w 406036"/>
              <a:gd name="connsiteY7" fmla="*/ 176212 h 297100"/>
              <a:gd name="connsiteX0" fmla="*/ 179971 w 408571"/>
              <a:gd name="connsiteY0" fmla="*/ 176212 h 297100"/>
              <a:gd name="connsiteX1" fmla="*/ 84721 w 408571"/>
              <a:gd name="connsiteY1" fmla="*/ 97631 h 297100"/>
              <a:gd name="connsiteX2" fmla="*/ 10902 w 408571"/>
              <a:gd name="connsiteY2" fmla="*/ 169068 h 297100"/>
              <a:gd name="connsiteX3" fmla="*/ 137108 w 408571"/>
              <a:gd name="connsiteY3" fmla="*/ 280987 h 297100"/>
              <a:gd name="connsiteX4" fmla="*/ 229977 w 408571"/>
              <a:gd name="connsiteY4" fmla="*/ 273843 h 297100"/>
              <a:gd name="connsiteX5" fmla="*/ 408571 w 408571"/>
              <a:gd name="connsiteY5" fmla="*/ 35718 h 297100"/>
              <a:gd name="connsiteX6" fmla="*/ 387139 w 408571"/>
              <a:gd name="connsiteY6" fmla="*/ 0 h 297100"/>
              <a:gd name="connsiteX7" fmla="*/ 179971 w 408571"/>
              <a:gd name="connsiteY7" fmla="*/ 176212 h 297100"/>
              <a:gd name="connsiteX0" fmla="*/ 179971 w 408571"/>
              <a:gd name="connsiteY0" fmla="*/ 176212 h 297100"/>
              <a:gd name="connsiteX1" fmla="*/ 84721 w 408571"/>
              <a:gd name="connsiteY1" fmla="*/ 97631 h 297100"/>
              <a:gd name="connsiteX2" fmla="*/ 10902 w 408571"/>
              <a:gd name="connsiteY2" fmla="*/ 169068 h 297100"/>
              <a:gd name="connsiteX3" fmla="*/ 137108 w 408571"/>
              <a:gd name="connsiteY3" fmla="*/ 280987 h 297100"/>
              <a:gd name="connsiteX4" fmla="*/ 229977 w 408571"/>
              <a:gd name="connsiteY4" fmla="*/ 273843 h 297100"/>
              <a:gd name="connsiteX5" fmla="*/ 408571 w 408571"/>
              <a:gd name="connsiteY5" fmla="*/ 35718 h 297100"/>
              <a:gd name="connsiteX6" fmla="*/ 387139 w 408571"/>
              <a:gd name="connsiteY6" fmla="*/ 0 h 297100"/>
              <a:gd name="connsiteX7" fmla="*/ 179971 w 408571"/>
              <a:gd name="connsiteY7" fmla="*/ 176212 h 297100"/>
              <a:gd name="connsiteX0" fmla="*/ 179971 w 408571"/>
              <a:gd name="connsiteY0" fmla="*/ 176212 h 297100"/>
              <a:gd name="connsiteX1" fmla="*/ 84721 w 408571"/>
              <a:gd name="connsiteY1" fmla="*/ 97631 h 297100"/>
              <a:gd name="connsiteX2" fmla="*/ 10902 w 408571"/>
              <a:gd name="connsiteY2" fmla="*/ 169068 h 297100"/>
              <a:gd name="connsiteX3" fmla="*/ 137108 w 408571"/>
              <a:gd name="connsiteY3" fmla="*/ 280987 h 297100"/>
              <a:gd name="connsiteX4" fmla="*/ 229977 w 408571"/>
              <a:gd name="connsiteY4" fmla="*/ 273843 h 297100"/>
              <a:gd name="connsiteX5" fmla="*/ 408571 w 408571"/>
              <a:gd name="connsiteY5" fmla="*/ 35718 h 297100"/>
              <a:gd name="connsiteX6" fmla="*/ 387139 w 408571"/>
              <a:gd name="connsiteY6" fmla="*/ 0 h 297100"/>
              <a:gd name="connsiteX7" fmla="*/ 179971 w 408571"/>
              <a:gd name="connsiteY7" fmla="*/ 176212 h 297100"/>
              <a:gd name="connsiteX0" fmla="*/ 179971 w 408571"/>
              <a:gd name="connsiteY0" fmla="*/ 176212 h 297100"/>
              <a:gd name="connsiteX1" fmla="*/ 84721 w 408571"/>
              <a:gd name="connsiteY1" fmla="*/ 97631 h 297100"/>
              <a:gd name="connsiteX2" fmla="*/ 10902 w 408571"/>
              <a:gd name="connsiteY2" fmla="*/ 169068 h 297100"/>
              <a:gd name="connsiteX3" fmla="*/ 137108 w 408571"/>
              <a:gd name="connsiteY3" fmla="*/ 280987 h 297100"/>
              <a:gd name="connsiteX4" fmla="*/ 229977 w 408571"/>
              <a:gd name="connsiteY4" fmla="*/ 273843 h 297100"/>
              <a:gd name="connsiteX5" fmla="*/ 408571 w 408571"/>
              <a:gd name="connsiteY5" fmla="*/ 35718 h 297100"/>
              <a:gd name="connsiteX6" fmla="*/ 387139 w 408571"/>
              <a:gd name="connsiteY6" fmla="*/ 0 h 297100"/>
              <a:gd name="connsiteX7" fmla="*/ 179971 w 408571"/>
              <a:gd name="connsiteY7" fmla="*/ 176212 h 297100"/>
              <a:gd name="connsiteX0" fmla="*/ 179971 w 408571"/>
              <a:gd name="connsiteY0" fmla="*/ 176212 h 297100"/>
              <a:gd name="connsiteX1" fmla="*/ 84721 w 408571"/>
              <a:gd name="connsiteY1" fmla="*/ 97631 h 297100"/>
              <a:gd name="connsiteX2" fmla="*/ 10902 w 408571"/>
              <a:gd name="connsiteY2" fmla="*/ 169068 h 297100"/>
              <a:gd name="connsiteX3" fmla="*/ 137108 w 408571"/>
              <a:gd name="connsiteY3" fmla="*/ 280987 h 297100"/>
              <a:gd name="connsiteX4" fmla="*/ 229977 w 408571"/>
              <a:gd name="connsiteY4" fmla="*/ 273843 h 297100"/>
              <a:gd name="connsiteX5" fmla="*/ 408571 w 408571"/>
              <a:gd name="connsiteY5" fmla="*/ 35718 h 297100"/>
              <a:gd name="connsiteX6" fmla="*/ 387139 w 408571"/>
              <a:gd name="connsiteY6" fmla="*/ 0 h 297100"/>
              <a:gd name="connsiteX7" fmla="*/ 179971 w 408571"/>
              <a:gd name="connsiteY7" fmla="*/ 176212 h 297100"/>
              <a:gd name="connsiteX0" fmla="*/ 179971 w 425397"/>
              <a:gd name="connsiteY0" fmla="*/ 176212 h 297100"/>
              <a:gd name="connsiteX1" fmla="*/ 84721 w 425397"/>
              <a:gd name="connsiteY1" fmla="*/ 97631 h 297100"/>
              <a:gd name="connsiteX2" fmla="*/ 10902 w 425397"/>
              <a:gd name="connsiteY2" fmla="*/ 169068 h 297100"/>
              <a:gd name="connsiteX3" fmla="*/ 137108 w 425397"/>
              <a:gd name="connsiteY3" fmla="*/ 280987 h 297100"/>
              <a:gd name="connsiteX4" fmla="*/ 229977 w 425397"/>
              <a:gd name="connsiteY4" fmla="*/ 273843 h 297100"/>
              <a:gd name="connsiteX5" fmla="*/ 408571 w 425397"/>
              <a:gd name="connsiteY5" fmla="*/ 35718 h 297100"/>
              <a:gd name="connsiteX6" fmla="*/ 387139 w 425397"/>
              <a:gd name="connsiteY6" fmla="*/ 0 h 297100"/>
              <a:gd name="connsiteX7" fmla="*/ 179971 w 425397"/>
              <a:gd name="connsiteY7" fmla="*/ 176212 h 297100"/>
              <a:gd name="connsiteX0" fmla="*/ 179971 w 445220"/>
              <a:gd name="connsiteY0" fmla="*/ 184370 h 305258"/>
              <a:gd name="connsiteX1" fmla="*/ 84721 w 445220"/>
              <a:gd name="connsiteY1" fmla="*/ 105789 h 305258"/>
              <a:gd name="connsiteX2" fmla="*/ 10902 w 445220"/>
              <a:gd name="connsiteY2" fmla="*/ 177226 h 305258"/>
              <a:gd name="connsiteX3" fmla="*/ 137108 w 445220"/>
              <a:gd name="connsiteY3" fmla="*/ 289145 h 305258"/>
              <a:gd name="connsiteX4" fmla="*/ 229977 w 445220"/>
              <a:gd name="connsiteY4" fmla="*/ 282001 h 305258"/>
              <a:gd name="connsiteX5" fmla="*/ 408571 w 445220"/>
              <a:gd name="connsiteY5" fmla="*/ 43876 h 305258"/>
              <a:gd name="connsiteX6" fmla="*/ 387139 w 445220"/>
              <a:gd name="connsiteY6" fmla="*/ 8158 h 305258"/>
              <a:gd name="connsiteX7" fmla="*/ 179971 w 445220"/>
              <a:gd name="connsiteY7" fmla="*/ 184370 h 3052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45220" h="305258">
                <a:moveTo>
                  <a:pt x="179971" y="184370"/>
                </a:moveTo>
                <a:lnTo>
                  <a:pt x="84721" y="105789"/>
                </a:lnTo>
                <a:cubicBezTo>
                  <a:pt x="31540" y="79595"/>
                  <a:pt x="-24023" y="115314"/>
                  <a:pt x="10902" y="177226"/>
                </a:cubicBezTo>
                <a:lnTo>
                  <a:pt x="137108" y="289145"/>
                </a:lnTo>
                <a:cubicBezTo>
                  <a:pt x="170445" y="310576"/>
                  <a:pt x="199021" y="312957"/>
                  <a:pt x="229977" y="282001"/>
                </a:cubicBezTo>
                <a:cubicBezTo>
                  <a:pt x="277602" y="197863"/>
                  <a:pt x="322846" y="108963"/>
                  <a:pt x="408571" y="43876"/>
                </a:cubicBezTo>
                <a:cubicBezTo>
                  <a:pt x="453815" y="17683"/>
                  <a:pt x="468102" y="-15654"/>
                  <a:pt x="387139" y="8158"/>
                </a:cubicBezTo>
                <a:cubicBezTo>
                  <a:pt x="287127" y="35939"/>
                  <a:pt x="234739" y="125633"/>
                  <a:pt x="179971" y="184370"/>
                </a:cubicBezTo>
                <a:close/>
              </a:path>
            </a:pathLst>
          </a:custGeom>
          <a:solidFill>
            <a:srgbClr val="FF0000"/>
          </a:solidFill>
          <a:ln w="31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60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3494088" y="4082158"/>
            <a:ext cx="766552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Hiểu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từ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khó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dung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tập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3200" b="1" dirty="0">
                <a:solidFill>
                  <a:srgbClr val="A3CEB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grpSp>
        <p:nvGrpSpPr>
          <p:cNvPr id="142348" name="Group 13"/>
          <p:cNvGrpSpPr>
            <a:grpSpLocks/>
          </p:cNvGrpSpPr>
          <p:nvPr/>
        </p:nvGrpSpPr>
        <p:grpSpPr bwMode="auto">
          <a:xfrm>
            <a:off x="2503488" y="5195888"/>
            <a:ext cx="8573132" cy="1082675"/>
            <a:chOff x="1292225" y="1295400"/>
            <a:chExt cx="2822575" cy="1498600"/>
          </a:xfrm>
        </p:grpSpPr>
        <p:sp>
          <p:nvSpPr>
            <p:cNvPr id="22" name="Rectangle 21"/>
            <p:cNvSpPr/>
            <p:nvPr/>
          </p:nvSpPr>
          <p:spPr>
            <a:xfrm>
              <a:off x="1292225" y="1295400"/>
              <a:ext cx="2822575" cy="1498600"/>
            </a:xfrm>
            <a:prstGeom prst="rect">
              <a:avLst/>
            </a:prstGeom>
            <a:solidFill>
              <a:schemeClr val="bg1"/>
            </a:solidFill>
            <a:ln w="3175"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320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3" name="Rectangle 22"/>
            <p:cNvSpPr/>
            <p:nvPr/>
          </p:nvSpPr>
          <p:spPr>
            <a:xfrm>
              <a:off x="1292225" y="1295400"/>
              <a:ext cx="2822575" cy="380143"/>
            </a:xfrm>
            <a:prstGeom prst="rect">
              <a:avLst/>
            </a:prstGeom>
            <a:solidFill>
              <a:srgbClr val="FFC000"/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32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24" name="Straight Connector 23"/>
            <p:cNvCxnSpPr/>
            <p:nvPr/>
          </p:nvCxnSpPr>
          <p:spPr>
            <a:xfrm>
              <a:off x="1292225" y="1739267"/>
              <a:ext cx="2822575" cy="0"/>
            </a:xfrm>
            <a:prstGeom prst="line">
              <a:avLst/>
            </a:prstGeom>
            <a:ln w="12700">
              <a:solidFill>
                <a:schemeClr val="accent3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5" name="Freeform 24"/>
          <p:cNvSpPr/>
          <p:nvPr/>
        </p:nvSpPr>
        <p:spPr>
          <a:xfrm>
            <a:off x="2610877" y="5783271"/>
            <a:ext cx="476661" cy="382631"/>
          </a:xfrm>
          <a:custGeom>
            <a:avLst/>
            <a:gdLst>
              <a:gd name="connsiteX0" fmla="*/ 169069 w 397669"/>
              <a:gd name="connsiteY0" fmla="*/ 176212 h 280987"/>
              <a:gd name="connsiteX1" fmla="*/ 73819 w 397669"/>
              <a:gd name="connsiteY1" fmla="*/ 97631 h 280987"/>
              <a:gd name="connsiteX2" fmla="*/ 0 w 397669"/>
              <a:gd name="connsiteY2" fmla="*/ 169068 h 280987"/>
              <a:gd name="connsiteX3" fmla="*/ 126206 w 397669"/>
              <a:gd name="connsiteY3" fmla="*/ 280987 h 280987"/>
              <a:gd name="connsiteX4" fmla="*/ 219075 w 397669"/>
              <a:gd name="connsiteY4" fmla="*/ 273843 h 280987"/>
              <a:gd name="connsiteX5" fmla="*/ 397669 w 397669"/>
              <a:gd name="connsiteY5" fmla="*/ 35718 h 280987"/>
              <a:gd name="connsiteX6" fmla="*/ 376237 w 397669"/>
              <a:gd name="connsiteY6" fmla="*/ 0 h 280987"/>
              <a:gd name="connsiteX7" fmla="*/ 169069 w 397669"/>
              <a:gd name="connsiteY7" fmla="*/ 176212 h 280987"/>
              <a:gd name="connsiteX0" fmla="*/ 169069 w 397669"/>
              <a:gd name="connsiteY0" fmla="*/ 176212 h 289079"/>
              <a:gd name="connsiteX1" fmla="*/ 73819 w 397669"/>
              <a:gd name="connsiteY1" fmla="*/ 97631 h 289079"/>
              <a:gd name="connsiteX2" fmla="*/ 0 w 397669"/>
              <a:gd name="connsiteY2" fmla="*/ 169068 h 289079"/>
              <a:gd name="connsiteX3" fmla="*/ 126206 w 397669"/>
              <a:gd name="connsiteY3" fmla="*/ 280987 h 289079"/>
              <a:gd name="connsiteX4" fmla="*/ 219075 w 397669"/>
              <a:gd name="connsiteY4" fmla="*/ 273843 h 289079"/>
              <a:gd name="connsiteX5" fmla="*/ 397669 w 397669"/>
              <a:gd name="connsiteY5" fmla="*/ 35718 h 289079"/>
              <a:gd name="connsiteX6" fmla="*/ 376237 w 397669"/>
              <a:gd name="connsiteY6" fmla="*/ 0 h 289079"/>
              <a:gd name="connsiteX7" fmla="*/ 169069 w 397669"/>
              <a:gd name="connsiteY7" fmla="*/ 176212 h 289079"/>
              <a:gd name="connsiteX0" fmla="*/ 169069 w 397669"/>
              <a:gd name="connsiteY0" fmla="*/ 176212 h 297100"/>
              <a:gd name="connsiteX1" fmla="*/ 73819 w 397669"/>
              <a:gd name="connsiteY1" fmla="*/ 97631 h 297100"/>
              <a:gd name="connsiteX2" fmla="*/ 0 w 397669"/>
              <a:gd name="connsiteY2" fmla="*/ 169068 h 297100"/>
              <a:gd name="connsiteX3" fmla="*/ 126206 w 397669"/>
              <a:gd name="connsiteY3" fmla="*/ 280987 h 297100"/>
              <a:gd name="connsiteX4" fmla="*/ 219075 w 397669"/>
              <a:gd name="connsiteY4" fmla="*/ 273843 h 297100"/>
              <a:gd name="connsiteX5" fmla="*/ 397669 w 397669"/>
              <a:gd name="connsiteY5" fmla="*/ 35718 h 297100"/>
              <a:gd name="connsiteX6" fmla="*/ 376237 w 397669"/>
              <a:gd name="connsiteY6" fmla="*/ 0 h 297100"/>
              <a:gd name="connsiteX7" fmla="*/ 169069 w 397669"/>
              <a:gd name="connsiteY7" fmla="*/ 176212 h 297100"/>
              <a:gd name="connsiteX0" fmla="*/ 177436 w 406036"/>
              <a:gd name="connsiteY0" fmla="*/ 176212 h 297100"/>
              <a:gd name="connsiteX1" fmla="*/ 82186 w 406036"/>
              <a:gd name="connsiteY1" fmla="*/ 97631 h 297100"/>
              <a:gd name="connsiteX2" fmla="*/ 8367 w 406036"/>
              <a:gd name="connsiteY2" fmla="*/ 169068 h 297100"/>
              <a:gd name="connsiteX3" fmla="*/ 134573 w 406036"/>
              <a:gd name="connsiteY3" fmla="*/ 280987 h 297100"/>
              <a:gd name="connsiteX4" fmla="*/ 227442 w 406036"/>
              <a:gd name="connsiteY4" fmla="*/ 273843 h 297100"/>
              <a:gd name="connsiteX5" fmla="*/ 406036 w 406036"/>
              <a:gd name="connsiteY5" fmla="*/ 35718 h 297100"/>
              <a:gd name="connsiteX6" fmla="*/ 384604 w 406036"/>
              <a:gd name="connsiteY6" fmla="*/ 0 h 297100"/>
              <a:gd name="connsiteX7" fmla="*/ 177436 w 406036"/>
              <a:gd name="connsiteY7" fmla="*/ 176212 h 297100"/>
              <a:gd name="connsiteX0" fmla="*/ 179971 w 408571"/>
              <a:gd name="connsiteY0" fmla="*/ 176212 h 297100"/>
              <a:gd name="connsiteX1" fmla="*/ 84721 w 408571"/>
              <a:gd name="connsiteY1" fmla="*/ 97631 h 297100"/>
              <a:gd name="connsiteX2" fmla="*/ 10902 w 408571"/>
              <a:gd name="connsiteY2" fmla="*/ 169068 h 297100"/>
              <a:gd name="connsiteX3" fmla="*/ 137108 w 408571"/>
              <a:gd name="connsiteY3" fmla="*/ 280987 h 297100"/>
              <a:gd name="connsiteX4" fmla="*/ 229977 w 408571"/>
              <a:gd name="connsiteY4" fmla="*/ 273843 h 297100"/>
              <a:gd name="connsiteX5" fmla="*/ 408571 w 408571"/>
              <a:gd name="connsiteY5" fmla="*/ 35718 h 297100"/>
              <a:gd name="connsiteX6" fmla="*/ 387139 w 408571"/>
              <a:gd name="connsiteY6" fmla="*/ 0 h 297100"/>
              <a:gd name="connsiteX7" fmla="*/ 179971 w 408571"/>
              <a:gd name="connsiteY7" fmla="*/ 176212 h 297100"/>
              <a:gd name="connsiteX0" fmla="*/ 179971 w 408571"/>
              <a:gd name="connsiteY0" fmla="*/ 176212 h 297100"/>
              <a:gd name="connsiteX1" fmla="*/ 84721 w 408571"/>
              <a:gd name="connsiteY1" fmla="*/ 97631 h 297100"/>
              <a:gd name="connsiteX2" fmla="*/ 10902 w 408571"/>
              <a:gd name="connsiteY2" fmla="*/ 169068 h 297100"/>
              <a:gd name="connsiteX3" fmla="*/ 137108 w 408571"/>
              <a:gd name="connsiteY3" fmla="*/ 280987 h 297100"/>
              <a:gd name="connsiteX4" fmla="*/ 229977 w 408571"/>
              <a:gd name="connsiteY4" fmla="*/ 273843 h 297100"/>
              <a:gd name="connsiteX5" fmla="*/ 408571 w 408571"/>
              <a:gd name="connsiteY5" fmla="*/ 35718 h 297100"/>
              <a:gd name="connsiteX6" fmla="*/ 387139 w 408571"/>
              <a:gd name="connsiteY6" fmla="*/ 0 h 297100"/>
              <a:gd name="connsiteX7" fmla="*/ 179971 w 408571"/>
              <a:gd name="connsiteY7" fmla="*/ 176212 h 297100"/>
              <a:gd name="connsiteX0" fmla="*/ 179971 w 408571"/>
              <a:gd name="connsiteY0" fmla="*/ 176212 h 297100"/>
              <a:gd name="connsiteX1" fmla="*/ 84721 w 408571"/>
              <a:gd name="connsiteY1" fmla="*/ 97631 h 297100"/>
              <a:gd name="connsiteX2" fmla="*/ 10902 w 408571"/>
              <a:gd name="connsiteY2" fmla="*/ 169068 h 297100"/>
              <a:gd name="connsiteX3" fmla="*/ 137108 w 408571"/>
              <a:gd name="connsiteY3" fmla="*/ 280987 h 297100"/>
              <a:gd name="connsiteX4" fmla="*/ 229977 w 408571"/>
              <a:gd name="connsiteY4" fmla="*/ 273843 h 297100"/>
              <a:gd name="connsiteX5" fmla="*/ 408571 w 408571"/>
              <a:gd name="connsiteY5" fmla="*/ 35718 h 297100"/>
              <a:gd name="connsiteX6" fmla="*/ 387139 w 408571"/>
              <a:gd name="connsiteY6" fmla="*/ 0 h 297100"/>
              <a:gd name="connsiteX7" fmla="*/ 179971 w 408571"/>
              <a:gd name="connsiteY7" fmla="*/ 176212 h 297100"/>
              <a:gd name="connsiteX0" fmla="*/ 179971 w 408571"/>
              <a:gd name="connsiteY0" fmla="*/ 176212 h 297100"/>
              <a:gd name="connsiteX1" fmla="*/ 84721 w 408571"/>
              <a:gd name="connsiteY1" fmla="*/ 97631 h 297100"/>
              <a:gd name="connsiteX2" fmla="*/ 10902 w 408571"/>
              <a:gd name="connsiteY2" fmla="*/ 169068 h 297100"/>
              <a:gd name="connsiteX3" fmla="*/ 137108 w 408571"/>
              <a:gd name="connsiteY3" fmla="*/ 280987 h 297100"/>
              <a:gd name="connsiteX4" fmla="*/ 229977 w 408571"/>
              <a:gd name="connsiteY4" fmla="*/ 273843 h 297100"/>
              <a:gd name="connsiteX5" fmla="*/ 408571 w 408571"/>
              <a:gd name="connsiteY5" fmla="*/ 35718 h 297100"/>
              <a:gd name="connsiteX6" fmla="*/ 387139 w 408571"/>
              <a:gd name="connsiteY6" fmla="*/ 0 h 297100"/>
              <a:gd name="connsiteX7" fmla="*/ 179971 w 408571"/>
              <a:gd name="connsiteY7" fmla="*/ 176212 h 297100"/>
              <a:gd name="connsiteX0" fmla="*/ 179971 w 408571"/>
              <a:gd name="connsiteY0" fmla="*/ 176212 h 297100"/>
              <a:gd name="connsiteX1" fmla="*/ 84721 w 408571"/>
              <a:gd name="connsiteY1" fmla="*/ 97631 h 297100"/>
              <a:gd name="connsiteX2" fmla="*/ 10902 w 408571"/>
              <a:gd name="connsiteY2" fmla="*/ 169068 h 297100"/>
              <a:gd name="connsiteX3" fmla="*/ 137108 w 408571"/>
              <a:gd name="connsiteY3" fmla="*/ 280987 h 297100"/>
              <a:gd name="connsiteX4" fmla="*/ 229977 w 408571"/>
              <a:gd name="connsiteY4" fmla="*/ 273843 h 297100"/>
              <a:gd name="connsiteX5" fmla="*/ 408571 w 408571"/>
              <a:gd name="connsiteY5" fmla="*/ 35718 h 297100"/>
              <a:gd name="connsiteX6" fmla="*/ 387139 w 408571"/>
              <a:gd name="connsiteY6" fmla="*/ 0 h 297100"/>
              <a:gd name="connsiteX7" fmla="*/ 179971 w 408571"/>
              <a:gd name="connsiteY7" fmla="*/ 176212 h 297100"/>
              <a:gd name="connsiteX0" fmla="*/ 179971 w 425397"/>
              <a:gd name="connsiteY0" fmla="*/ 176212 h 297100"/>
              <a:gd name="connsiteX1" fmla="*/ 84721 w 425397"/>
              <a:gd name="connsiteY1" fmla="*/ 97631 h 297100"/>
              <a:gd name="connsiteX2" fmla="*/ 10902 w 425397"/>
              <a:gd name="connsiteY2" fmla="*/ 169068 h 297100"/>
              <a:gd name="connsiteX3" fmla="*/ 137108 w 425397"/>
              <a:gd name="connsiteY3" fmla="*/ 280987 h 297100"/>
              <a:gd name="connsiteX4" fmla="*/ 229977 w 425397"/>
              <a:gd name="connsiteY4" fmla="*/ 273843 h 297100"/>
              <a:gd name="connsiteX5" fmla="*/ 408571 w 425397"/>
              <a:gd name="connsiteY5" fmla="*/ 35718 h 297100"/>
              <a:gd name="connsiteX6" fmla="*/ 387139 w 425397"/>
              <a:gd name="connsiteY6" fmla="*/ 0 h 297100"/>
              <a:gd name="connsiteX7" fmla="*/ 179971 w 425397"/>
              <a:gd name="connsiteY7" fmla="*/ 176212 h 297100"/>
              <a:gd name="connsiteX0" fmla="*/ 179971 w 445220"/>
              <a:gd name="connsiteY0" fmla="*/ 184370 h 305258"/>
              <a:gd name="connsiteX1" fmla="*/ 84721 w 445220"/>
              <a:gd name="connsiteY1" fmla="*/ 105789 h 305258"/>
              <a:gd name="connsiteX2" fmla="*/ 10902 w 445220"/>
              <a:gd name="connsiteY2" fmla="*/ 177226 h 305258"/>
              <a:gd name="connsiteX3" fmla="*/ 137108 w 445220"/>
              <a:gd name="connsiteY3" fmla="*/ 289145 h 305258"/>
              <a:gd name="connsiteX4" fmla="*/ 229977 w 445220"/>
              <a:gd name="connsiteY4" fmla="*/ 282001 h 305258"/>
              <a:gd name="connsiteX5" fmla="*/ 408571 w 445220"/>
              <a:gd name="connsiteY5" fmla="*/ 43876 h 305258"/>
              <a:gd name="connsiteX6" fmla="*/ 387139 w 445220"/>
              <a:gd name="connsiteY6" fmla="*/ 8158 h 305258"/>
              <a:gd name="connsiteX7" fmla="*/ 179971 w 445220"/>
              <a:gd name="connsiteY7" fmla="*/ 184370 h 3052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45220" h="305258">
                <a:moveTo>
                  <a:pt x="179971" y="184370"/>
                </a:moveTo>
                <a:lnTo>
                  <a:pt x="84721" y="105789"/>
                </a:lnTo>
                <a:cubicBezTo>
                  <a:pt x="31540" y="79595"/>
                  <a:pt x="-24023" y="115314"/>
                  <a:pt x="10902" y="177226"/>
                </a:cubicBezTo>
                <a:lnTo>
                  <a:pt x="137108" y="289145"/>
                </a:lnTo>
                <a:cubicBezTo>
                  <a:pt x="170445" y="310576"/>
                  <a:pt x="199021" y="312957"/>
                  <a:pt x="229977" y="282001"/>
                </a:cubicBezTo>
                <a:cubicBezTo>
                  <a:pt x="277602" y="197863"/>
                  <a:pt x="322846" y="108963"/>
                  <a:pt x="408571" y="43876"/>
                </a:cubicBezTo>
                <a:cubicBezTo>
                  <a:pt x="453815" y="17683"/>
                  <a:pt x="468102" y="-15654"/>
                  <a:pt x="387139" y="8158"/>
                </a:cubicBezTo>
                <a:cubicBezTo>
                  <a:pt x="287127" y="35939"/>
                  <a:pt x="234739" y="125633"/>
                  <a:pt x="179971" y="184370"/>
                </a:cubicBezTo>
                <a:close/>
              </a:path>
            </a:pathLst>
          </a:custGeom>
          <a:solidFill>
            <a:srgbClr val="FFC000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60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494088" y="5262365"/>
            <a:ext cx="738497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457200"/>
            <a:r>
              <a:rPr lang="vi-VN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GD HS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giữ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gìn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phát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huy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dân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gian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68341625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图片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7618" y="3870326"/>
            <a:ext cx="1601787" cy="24193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4" name="图片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8489" y="5672140"/>
            <a:ext cx="844551" cy="617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5" name="图片 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22632" y="2968396"/>
            <a:ext cx="1411288" cy="241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6" name="图片 7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1" y="5032607"/>
            <a:ext cx="539751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7" name="图片 8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12137" y="6373813"/>
            <a:ext cx="730251" cy="484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9" name="文本框 10"/>
          <p:cNvSpPr txBox="1">
            <a:spLocks noChangeArrowheads="1"/>
          </p:cNvSpPr>
          <p:nvPr/>
        </p:nvSpPr>
        <p:spPr bwMode="auto">
          <a:xfrm>
            <a:off x="2882200" y="2460564"/>
            <a:ext cx="5749039" cy="1169551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marL="0" marR="0" lvl="0" indent="0" algn="ctr" defTabSz="121917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7000" b="1" dirty="0">
                <a:solidFill>
                  <a:srgbClr val="00B050"/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LUYỆN ĐỌC </a:t>
            </a:r>
            <a:endParaRPr kumimoji="0" lang="zh-CN" altLang="en-US" sz="7000" b="1" i="0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Times New Roman" panose="02020603050405020304" pitchFamily="18" charset="0"/>
              <a:ea typeface="微软雅黑" pitchFamily="34" charset="-122"/>
              <a:cs typeface="Times New Roman" panose="02020603050405020304" pitchFamily="18" charset="0"/>
            </a:endParaRPr>
          </a:p>
        </p:txBody>
      </p:sp>
      <p:pic>
        <p:nvPicPr>
          <p:cNvPr id="5131" name="图片 2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33920" y="1631026"/>
            <a:ext cx="660400" cy="595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32" name="图片 11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31239" y="1965554"/>
            <a:ext cx="1235075" cy="7175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4" name="PA_01 134">
            <a:extLst>
              <a:ext uri="{FF2B5EF4-FFF2-40B4-BE49-F238E27FC236}">
                <a16:creationId xmlns:a16="http://schemas.microsoft.com/office/drawing/2014/main" id="{91CE9CFB-00B5-4ED5-9355-BB846DD33E21}"/>
              </a:ext>
            </a:extLst>
          </p:cNvPr>
          <p:cNvGrpSpPr/>
          <p:nvPr>
            <p:custDataLst>
              <p:tags r:id="rId1"/>
            </p:custDataLst>
          </p:nvPr>
        </p:nvGrpSpPr>
        <p:grpSpPr>
          <a:xfrm>
            <a:off x="5015951" y="961256"/>
            <a:ext cx="1343735" cy="1339541"/>
            <a:chOff x="3768359" y="1725446"/>
            <a:chExt cx="1930605" cy="1930605"/>
          </a:xfrm>
          <a:solidFill>
            <a:srgbClr val="F1CD41"/>
          </a:solidFill>
        </p:grpSpPr>
        <p:sp>
          <p:nvSpPr>
            <p:cNvPr id="15" name="Oval 5">
              <a:extLst>
                <a:ext uri="{FF2B5EF4-FFF2-40B4-BE49-F238E27FC236}">
                  <a16:creationId xmlns:a16="http://schemas.microsoft.com/office/drawing/2014/main" id="{D79B486C-B7BF-4FE3-850C-5BF56795B30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68359" y="1725446"/>
              <a:ext cx="1930605" cy="1930605"/>
            </a:xfrm>
            <a:prstGeom prst="ellipse">
              <a:avLst/>
            </a:prstGeom>
            <a:grpFill/>
            <a:ln w="22225">
              <a:solidFill>
                <a:schemeClr val="bg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402"/>
              <a:endParaRPr lang="zh-CN" altLang="en-US" sz="2399">
                <a:solidFill>
                  <a:prstClr val="white"/>
                </a:solidFill>
                <a:latin typeface="Calibri" panose="020F0502020204030204"/>
                <a:ea typeface="等线" panose="02010600030101010101" pitchFamily="2" charset="-122"/>
              </a:endParaRPr>
            </a:p>
          </p:txBody>
        </p:sp>
        <p:sp>
          <p:nvSpPr>
            <p:cNvPr id="16" name="Oval 5">
              <a:extLst>
                <a:ext uri="{FF2B5EF4-FFF2-40B4-BE49-F238E27FC236}">
                  <a16:creationId xmlns:a16="http://schemas.microsoft.com/office/drawing/2014/main" id="{3FD804CC-80B0-430D-A456-FE693CD5FED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23758" y="1780845"/>
              <a:ext cx="1819806" cy="1819807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vert="horz" wrap="square" lIns="121854" tIns="60927" rIns="121854" bIns="60927" numCol="1" anchor="t" anchorCtr="0" compatLnSpc="1">
              <a:prstTxWarp prst="textNoShape">
                <a:avLst/>
              </a:prstTxWarp>
            </a:bodyPr>
            <a:lstStyle/>
            <a:p>
              <a:pPr defTabSz="609402"/>
              <a:endParaRPr lang="zh-CN" altLang="en-US" sz="2399">
                <a:solidFill>
                  <a:prstClr val="black"/>
                </a:solidFill>
                <a:latin typeface="Calibri" panose="020F0502020204030204"/>
                <a:ea typeface="等线" panose="02010600030101010101" pitchFamily="2" charset="-122"/>
              </a:endParaRPr>
            </a:p>
          </p:txBody>
        </p:sp>
      </p:grpSp>
      <p:sp>
        <p:nvSpPr>
          <p:cNvPr id="17" name="PA_01 146">
            <a:extLst>
              <a:ext uri="{FF2B5EF4-FFF2-40B4-BE49-F238E27FC236}">
                <a16:creationId xmlns:a16="http://schemas.microsoft.com/office/drawing/2014/main" id="{D5288EC8-E9BB-45ED-B6C2-B7AA8CF05E1A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5207722" y="1214834"/>
            <a:ext cx="926378" cy="872864"/>
          </a:xfrm>
          <a:prstGeom prst="rect">
            <a:avLst/>
          </a:prstGeom>
          <a:solidFill>
            <a:srgbClr val="F1CD41"/>
          </a:solidFill>
          <a:effectLst/>
        </p:spPr>
        <p:txBody>
          <a:bodyPr wrap="square" lIns="102422" tIns="51211" rIns="102422" bIns="51211">
            <a:spAutoFit/>
          </a:bodyPr>
          <a:lstStyle/>
          <a:p>
            <a:pPr algn="ctr" defTabSz="609402"/>
            <a:r>
              <a:rPr lang="en-US" altLang="zh-CN" sz="50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FKai-SB" pitchFamily="65" charset="-120"/>
                <a:ea typeface="DFKai-SB" pitchFamily="65" charset="-120"/>
              </a:rPr>
              <a:t>2</a:t>
            </a:r>
            <a:endParaRPr lang="zh-CN" altLang="en-US" sz="50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DFKai-SB" pitchFamily="65" charset="-120"/>
              <a:ea typeface="DFKai-SB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825370735"/>
      </p:ext>
    </p:extLst>
  </p:cSld>
  <p:clrMapOvr>
    <a:masterClrMapping/>
  </p:clrMapOvr>
  <p:transition spd="slow">
    <p:randomBar dir="vert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3"/>
          <p:cNvSpPr txBox="1">
            <a:spLocks noChangeArrowheads="1"/>
          </p:cNvSpPr>
          <p:nvPr/>
        </p:nvSpPr>
        <p:spPr bwMode="auto">
          <a:xfrm>
            <a:off x="4244659" y="351722"/>
            <a:ext cx="3268662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Kéo co</a:t>
            </a:r>
          </a:p>
        </p:txBody>
      </p:sp>
      <p:sp>
        <p:nvSpPr>
          <p:cNvPr id="3" name="TextBox 8"/>
          <p:cNvSpPr txBox="1">
            <a:spLocks noChangeArrowheads="1"/>
          </p:cNvSpPr>
          <p:nvPr/>
        </p:nvSpPr>
        <p:spPr bwMode="auto">
          <a:xfrm>
            <a:off x="375920" y="4111255"/>
            <a:ext cx="11139168" cy="2031325"/>
          </a:xfrm>
          <a:prstGeom prst="rect">
            <a:avLst/>
          </a:prstGeom>
          <a:solidFill>
            <a:srgbClr val="FDFEF9"/>
          </a:solidFill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/>
            <a:r>
              <a:rPr lang="en-US" altLang="en-US" sz="26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</a:t>
            </a:r>
            <a:r>
              <a:rPr lang="en-US" altLang="en-US" sz="24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Làng</a:t>
            </a:r>
            <a:r>
              <a:rPr lang="en-US" altLang="en-US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altLang="en-US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Sơn</a:t>
            </a:r>
            <a:r>
              <a:rPr lang="en-US" altLang="en-US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thuộc</a:t>
            </a:r>
            <a:r>
              <a:rPr lang="en-US" altLang="en-US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r>
              <a:rPr lang="en-US" altLang="en-US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xã</a:t>
            </a:r>
            <a:r>
              <a:rPr lang="en-US" altLang="en-US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Vĩnh</a:t>
            </a:r>
            <a:r>
              <a:rPr lang="en-US" altLang="en-US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Yên</a:t>
            </a:r>
            <a:r>
              <a:rPr lang="en-US" altLang="en-US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4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tỉnh</a:t>
            </a:r>
            <a:r>
              <a:rPr lang="en-US" altLang="en-US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Vĩnh</a:t>
            </a:r>
            <a:r>
              <a:rPr lang="en-US" altLang="en-US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Phúc</a:t>
            </a:r>
            <a:r>
              <a:rPr lang="en-US" altLang="en-US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altLang="en-US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tục</a:t>
            </a:r>
            <a:r>
              <a:rPr lang="en-US" altLang="en-US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</a:t>
            </a:r>
            <a:r>
              <a:rPr lang="en-US" altLang="en-US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kéo co </a:t>
            </a:r>
            <a:r>
              <a:rPr lang="en-US" altLang="en-US" sz="24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giữa</a:t>
            </a:r>
            <a:r>
              <a:rPr lang="en-US" altLang="en-US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trai</a:t>
            </a:r>
            <a:r>
              <a:rPr lang="en-US" altLang="en-US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tráng</a:t>
            </a:r>
            <a:r>
              <a:rPr lang="en-US" altLang="en-US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altLang="en-US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giáp</a:t>
            </a:r>
            <a:r>
              <a:rPr lang="en-US" altLang="en-US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altLang="en-US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làng</a:t>
            </a:r>
            <a:r>
              <a:rPr lang="en-US" altLang="en-US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altLang="en-US" sz="24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altLang="en-US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altLang="en-US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bên</a:t>
            </a:r>
            <a:r>
              <a:rPr lang="en-US" altLang="en-US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altLang="en-US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hạn</a:t>
            </a:r>
            <a:r>
              <a:rPr lang="en-US" altLang="en-US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chế</a:t>
            </a:r>
            <a:r>
              <a:rPr lang="en-US" altLang="en-US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altLang="en-US" sz="24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altLang="en-US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altLang="en-US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4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giáp</a:t>
            </a:r>
            <a:r>
              <a:rPr lang="en-US" altLang="en-US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thua</a:t>
            </a:r>
            <a:r>
              <a:rPr lang="en-US" altLang="en-US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keo</a:t>
            </a:r>
            <a:r>
              <a:rPr lang="en-US" altLang="en-US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altLang="en-US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4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tới</a:t>
            </a:r>
            <a:r>
              <a:rPr lang="en-US" altLang="en-US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keo</a:t>
            </a:r>
            <a:r>
              <a:rPr lang="en-US" altLang="en-US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thứ </a:t>
            </a:r>
            <a:r>
              <a:rPr lang="en-US" altLang="en-US" sz="24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altLang="en-US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4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đàn</a:t>
            </a:r>
            <a:r>
              <a:rPr lang="en-US" altLang="en-US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ông</a:t>
            </a:r>
            <a:r>
              <a:rPr lang="en-US" altLang="en-US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altLang="en-US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giáp</a:t>
            </a:r>
            <a:r>
              <a:rPr lang="en-US" altLang="en-US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kéo </a:t>
            </a:r>
            <a:r>
              <a:rPr lang="en-US" altLang="en-US" sz="24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altLang="en-US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đông</a:t>
            </a:r>
            <a:r>
              <a:rPr lang="en-US" altLang="en-US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r>
              <a:rPr lang="en-US" altLang="en-US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4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altLang="en-US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là </a:t>
            </a:r>
            <a:r>
              <a:rPr lang="en-US" altLang="en-US" sz="24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chuyển</a:t>
            </a:r>
            <a:r>
              <a:rPr lang="en-US" altLang="en-US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bại</a:t>
            </a:r>
            <a:r>
              <a:rPr lang="en-US" altLang="en-US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altLang="en-US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thắng</a:t>
            </a:r>
            <a:r>
              <a:rPr lang="en-US" altLang="en-US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Các </a:t>
            </a:r>
            <a:r>
              <a:rPr lang="en-US" altLang="en-US" sz="24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altLang="en-US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gái</a:t>
            </a:r>
            <a:r>
              <a:rPr lang="en-US" altLang="en-US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làng</a:t>
            </a:r>
            <a:r>
              <a:rPr lang="en-US" altLang="en-US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cũng</a:t>
            </a:r>
            <a:r>
              <a:rPr lang="en-US" altLang="en-US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altLang="en-US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ngớt</a:t>
            </a:r>
            <a:r>
              <a:rPr lang="en-US" altLang="en-US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altLang="en-US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ngợi</a:t>
            </a:r>
            <a:r>
              <a:rPr lang="en-US" altLang="en-US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khen</a:t>
            </a:r>
            <a:r>
              <a:rPr lang="en-US" altLang="en-US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altLang="en-US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chàng</a:t>
            </a:r>
            <a:r>
              <a:rPr lang="en-US" altLang="en-US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trai</a:t>
            </a:r>
            <a:r>
              <a:rPr lang="en-US" altLang="en-US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thắng</a:t>
            </a:r>
            <a:r>
              <a:rPr lang="en-US" altLang="en-US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cuộc. </a:t>
            </a:r>
          </a:p>
          <a:p>
            <a:pPr algn="just" eaLnBrk="1" hangingPunct="1"/>
            <a:r>
              <a:rPr lang="en-US" altLang="en-US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							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Theo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Toan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Ánh</a:t>
            </a:r>
            <a:endParaRPr lang="en-US" alt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5"/>
          <p:cNvSpPr txBox="1">
            <a:spLocks noChangeArrowheads="1"/>
          </p:cNvSpPr>
          <p:nvPr/>
        </p:nvSpPr>
        <p:spPr bwMode="auto">
          <a:xfrm>
            <a:off x="375920" y="2568515"/>
            <a:ext cx="11248388" cy="1600438"/>
          </a:xfrm>
          <a:prstGeom prst="rect">
            <a:avLst/>
          </a:prstGeom>
          <a:solidFill>
            <a:srgbClr val="FDFEF9"/>
          </a:solidFill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/>
            <a:r>
              <a:rPr lang="en-US" altLang="en-US" sz="26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</a:t>
            </a:r>
            <a:r>
              <a:rPr lang="en-US" altLang="en-US" sz="24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Hội</a:t>
            </a:r>
            <a:r>
              <a:rPr lang="en-US" altLang="en-US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làng</a:t>
            </a:r>
            <a:r>
              <a:rPr lang="en-US" altLang="en-US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Hữu</a:t>
            </a:r>
            <a:r>
              <a:rPr lang="en-US" altLang="en-US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Trấp </a:t>
            </a:r>
            <a:r>
              <a:rPr lang="en-US" altLang="en-US" sz="24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thuộc</a:t>
            </a:r>
            <a:r>
              <a:rPr lang="en-US" altLang="en-US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huyện</a:t>
            </a:r>
            <a:r>
              <a:rPr lang="en-US" altLang="en-US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Quế </a:t>
            </a:r>
            <a:r>
              <a:rPr lang="en-US" altLang="en-US" sz="24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Võ</a:t>
            </a:r>
            <a:r>
              <a:rPr lang="en-US" altLang="en-US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4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tỉnh</a:t>
            </a:r>
            <a:r>
              <a:rPr lang="en-US" altLang="en-US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Bắc</a:t>
            </a:r>
            <a:r>
              <a:rPr lang="en-US" altLang="en-US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Ninh</a:t>
            </a:r>
            <a:r>
              <a:rPr lang="en-US" altLang="en-US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thường</a:t>
            </a:r>
            <a:r>
              <a:rPr lang="en-US" altLang="en-US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tổ</a:t>
            </a:r>
            <a:r>
              <a:rPr lang="en-US" altLang="en-US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chức</a:t>
            </a:r>
            <a:r>
              <a:rPr lang="en-US" altLang="en-US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</a:t>
            </a:r>
            <a:r>
              <a:rPr lang="en-US" altLang="en-US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kéo co </a:t>
            </a:r>
            <a:r>
              <a:rPr lang="en-US" altLang="en-US" sz="24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giữa</a:t>
            </a:r>
            <a:r>
              <a:rPr lang="en-US" altLang="en-US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nam</a:t>
            </a:r>
            <a:r>
              <a:rPr lang="en-US" altLang="en-US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nữ</a:t>
            </a:r>
            <a:r>
              <a:rPr lang="en-US" altLang="en-US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Có </a:t>
            </a:r>
            <a:r>
              <a:rPr lang="en-US" altLang="en-US" sz="24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altLang="en-US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bên</a:t>
            </a:r>
            <a:r>
              <a:rPr lang="en-US" altLang="en-US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nam</a:t>
            </a:r>
            <a:r>
              <a:rPr lang="en-US" altLang="en-US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thắng</a:t>
            </a:r>
            <a:r>
              <a:rPr lang="en-US" altLang="en-US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4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altLang="en-US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bên</a:t>
            </a:r>
            <a:r>
              <a:rPr lang="en-US" altLang="en-US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nữ</a:t>
            </a:r>
            <a:r>
              <a:rPr lang="en-US" altLang="en-US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thắng</a:t>
            </a:r>
            <a:r>
              <a:rPr lang="en-US" altLang="en-US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altLang="en-US" sz="24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Nhưng</a:t>
            </a:r>
            <a:r>
              <a:rPr lang="en-US" altLang="en-US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dù</a:t>
            </a:r>
            <a:r>
              <a:rPr lang="en-US" altLang="en-US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bên</a:t>
            </a:r>
            <a:r>
              <a:rPr lang="en-US" altLang="en-US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nào </a:t>
            </a:r>
            <a:r>
              <a:rPr lang="en-US" altLang="en-US" sz="24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thắng</a:t>
            </a:r>
            <a:r>
              <a:rPr lang="en-US" altLang="en-US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altLang="en-US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cuộc </a:t>
            </a:r>
            <a:r>
              <a:rPr lang="en-US" altLang="en-US" sz="24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</a:t>
            </a:r>
            <a:r>
              <a:rPr lang="en-US" altLang="en-US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cũng</a:t>
            </a:r>
            <a:r>
              <a:rPr lang="en-US" altLang="en-US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rất</a:t>
            </a:r>
            <a:r>
              <a:rPr lang="en-US" altLang="en-US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là </a:t>
            </a:r>
            <a:r>
              <a:rPr lang="en-US" altLang="en-US" sz="24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vui</a:t>
            </a:r>
            <a:r>
              <a:rPr lang="en-US" altLang="en-US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altLang="en-US" sz="24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Vui</a:t>
            </a:r>
            <a:r>
              <a:rPr lang="en-US" altLang="en-US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altLang="en-US" sz="24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altLang="en-US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ganh đua, </a:t>
            </a:r>
            <a:r>
              <a:rPr lang="en-US" altLang="en-US" sz="24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vui</a:t>
            </a:r>
            <a:r>
              <a:rPr lang="en-US" altLang="en-US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altLang="en-US" sz="24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altLang="en-US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r>
              <a:rPr lang="en-US" altLang="en-US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hò</a:t>
            </a:r>
            <a:r>
              <a:rPr lang="en-US" altLang="en-US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reo </a:t>
            </a:r>
            <a:r>
              <a:rPr lang="en-US" altLang="en-US" sz="24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khuyến</a:t>
            </a:r>
            <a:r>
              <a:rPr lang="en-US" altLang="en-US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khích</a:t>
            </a:r>
            <a:r>
              <a:rPr lang="en-US" altLang="en-US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người </a:t>
            </a:r>
            <a:r>
              <a:rPr lang="en-US" altLang="en-US" sz="24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xem</a:t>
            </a:r>
            <a:r>
              <a:rPr lang="en-US" altLang="en-US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hội</a:t>
            </a:r>
            <a:r>
              <a:rPr lang="en-US" altLang="en-US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485140" y="968077"/>
            <a:ext cx="11221719" cy="1600438"/>
          </a:xfrm>
          <a:prstGeom prst="rect">
            <a:avLst/>
          </a:prstGeom>
          <a:solidFill>
            <a:srgbClr val="FDFEF9"/>
          </a:solidFill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/>
            <a:r>
              <a:rPr lang="en-US" altLang="en-US" sz="26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</a:t>
            </a:r>
            <a:r>
              <a:rPr lang="en-US" altLang="en-US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Kéo co là </a:t>
            </a:r>
            <a:r>
              <a:rPr lang="en-US" altLang="en-US" sz="24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altLang="en-US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lang="en-US" altLang="en-US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altLang="en-US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altLang="en-US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altLang="en-US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tinh</a:t>
            </a:r>
            <a:r>
              <a:rPr lang="en-US" altLang="en-US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thần</a:t>
            </a:r>
            <a:r>
              <a:rPr lang="en-US" altLang="en-US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thượng</a:t>
            </a:r>
            <a:r>
              <a:rPr lang="en-US" altLang="en-US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võ</a:t>
            </a:r>
            <a:r>
              <a:rPr lang="en-US" altLang="en-US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dân</a:t>
            </a:r>
            <a:r>
              <a:rPr lang="en-US" altLang="en-US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ta. </a:t>
            </a:r>
            <a:r>
              <a:rPr lang="en-US" altLang="en-US" sz="24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Tục</a:t>
            </a:r>
            <a:r>
              <a:rPr lang="en-US" altLang="en-US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kéo co </a:t>
            </a:r>
            <a:r>
              <a:rPr lang="en-US" altLang="en-US" sz="24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altLang="en-US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vùng</a:t>
            </a:r>
            <a:r>
              <a:rPr lang="en-US" altLang="en-US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altLang="en-US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khác, </a:t>
            </a:r>
            <a:r>
              <a:rPr lang="en-US" altLang="en-US" sz="24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nhưng</a:t>
            </a:r>
            <a:r>
              <a:rPr lang="en-US" altLang="en-US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bao</a:t>
            </a:r>
            <a:r>
              <a:rPr lang="en-US" altLang="en-US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altLang="en-US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cũng</a:t>
            </a:r>
            <a:r>
              <a:rPr lang="en-US" altLang="en-US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là </a:t>
            </a:r>
            <a:r>
              <a:rPr lang="en-US" altLang="en-US" sz="24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altLang="en-US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cuộc </a:t>
            </a:r>
            <a:r>
              <a:rPr lang="en-US" altLang="en-US" sz="24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đấu</a:t>
            </a:r>
            <a:r>
              <a:rPr lang="en-US" altLang="en-US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tài</a:t>
            </a:r>
            <a:r>
              <a:rPr lang="en-US" altLang="en-US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4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đấu</a:t>
            </a:r>
            <a:r>
              <a:rPr lang="en-US" altLang="en-US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sức</a:t>
            </a:r>
            <a:r>
              <a:rPr lang="en-US" altLang="en-US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giữa</a:t>
            </a:r>
            <a:r>
              <a:rPr lang="en-US" altLang="en-US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altLang="en-US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bên</a:t>
            </a:r>
            <a:r>
              <a:rPr lang="en-US" altLang="en-US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 eaLnBrk="1" hangingPunct="1"/>
            <a:r>
              <a:rPr lang="en-US" altLang="en-US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Kéo co </a:t>
            </a:r>
            <a:r>
              <a:rPr lang="en-US" altLang="en-US" sz="24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altLang="en-US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đủ</a:t>
            </a:r>
            <a:r>
              <a:rPr lang="en-US" altLang="en-US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</a:t>
            </a:r>
            <a:r>
              <a:rPr lang="en-US" altLang="en-US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keo</a:t>
            </a:r>
            <a:r>
              <a:rPr lang="en-US" altLang="en-US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Bên nào kéo được </a:t>
            </a:r>
            <a:r>
              <a:rPr lang="en-US" altLang="en-US" sz="24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đối</a:t>
            </a:r>
            <a:r>
              <a:rPr lang="en-US" altLang="en-US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phương</a:t>
            </a:r>
            <a:r>
              <a:rPr lang="en-US" altLang="en-US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ngã</a:t>
            </a:r>
            <a:r>
              <a:rPr lang="en-US" altLang="en-US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altLang="en-US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phía</a:t>
            </a:r>
            <a:r>
              <a:rPr lang="en-US" altLang="en-US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lang="en-US" altLang="en-US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altLang="en-US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keo</a:t>
            </a:r>
            <a:r>
              <a:rPr lang="en-US" altLang="en-US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r>
              <a:rPr lang="en-US" altLang="en-US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là </a:t>
            </a:r>
            <a:r>
              <a:rPr lang="en-US" altLang="en-US" sz="24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bên</a:t>
            </a:r>
            <a:r>
              <a:rPr lang="en-US" altLang="en-US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ấy</a:t>
            </a:r>
            <a:r>
              <a:rPr lang="en-US" altLang="en-US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thắng</a:t>
            </a:r>
            <a:r>
              <a:rPr lang="en-US" altLang="en-US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7" name="Hình chữ nhật: Góc Tròn 16"/>
          <p:cNvSpPr/>
          <p:nvPr/>
        </p:nvSpPr>
        <p:spPr>
          <a:xfrm>
            <a:off x="644208" y="1025775"/>
            <a:ext cx="465138" cy="422275"/>
          </a:xfrm>
          <a:prstGeom prst="roundRect">
            <a:avLst/>
          </a:prstGeom>
          <a:solidFill>
            <a:srgbClr val="2D2D8A">
              <a:lumMod val="60000"/>
              <a:lumOff val="40000"/>
            </a:srgbClr>
          </a:solidFill>
          <a:ln w="25400" cap="flat" cmpd="sng" algn="ctr">
            <a:noFill/>
            <a:prstDash val="solid"/>
          </a:ln>
          <a:effec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kern="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/>
              </a:rPr>
              <a:t>1</a:t>
            </a:r>
            <a:endParaRPr lang="vi-VN" sz="2400" b="1" kern="0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  <a:cs typeface="Arial"/>
            </a:endParaRPr>
          </a:p>
        </p:txBody>
      </p:sp>
      <p:sp>
        <p:nvSpPr>
          <p:cNvPr id="8" name="Hình chữ nhật: Góc Tròn 16"/>
          <p:cNvSpPr/>
          <p:nvPr/>
        </p:nvSpPr>
        <p:spPr>
          <a:xfrm>
            <a:off x="609283" y="2630522"/>
            <a:ext cx="465138" cy="422275"/>
          </a:xfrm>
          <a:prstGeom prst="roundRect">
            <a:avLst/>
          </a:prstGeom>
          <a:solidFill>
            <a:srgbClr val="2D2D8A">
              <a:lumMod val="60000"/>
              <a:lumOff val="40000"/>
            </a:srgbClr>
          </a:solidFill>
          <a:ln w="25400" cap="flat" cmpd="sng" algn="ctr">
            <a:noFill/>
            <a:prstDash val="solid"/>
          </a:ln>
          <a:effec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kern="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/>
              </a:rPr>
              <a:t>2</a:t>
            </a:r>
            <a:endParaRPr lang="vi-VN" sz="2400" b="1" kern="0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  <a:cs typeface="Arial"/>
            </a:endParaRPr>
          </a:p>
        </p:txBody>
      </p:sp>
      <p:sp>
        <p:nvSpPr>
          <p:cNvPr id="9" name="Hình chữ nhật: Góc Tròn 16"/>
          <p:cNvSpPr/>
          <p:nvPr/>
        </p:nvSpPr>
        <p:spPr>
          <a:xfrm>
            <a:off x="524352" y="4163126"/>
            <a:ext cx="465138" cy="422275"/>
          </a:xfrm>
          <a:prstGeom prst="roundRect">
            <a:avLst/>
          </a:prstGeom>
          <a:solidFill>
            <a:srgbClr val="2D2D8A">
              <a:lumMod val="60000"/>
              <a:lumOff val="40000"/>
            </a:srgbClr>
          </a:solidFill>
          <a:ln w="25400" cap="flat" cmpd="sng" algn="ctr">
            <a:noFill/>
            <a:prstDash val="solid"/>
          </a:ln>
          <a:effec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kern="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/>
              </a:rPr>
              <a:t>3</a:t>
            </a:r>
            <a:endParaRPr lang="vi-VN" sz="2400" b="1" kern="0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  <a:cs typeface="Arial"/>
            </a:endParaRPr>
          </a:p>
        </p:txBody>
      </p:sp>
      <p:sp>
        <p:nvSpPr>
          <p:cNvPr id="10" name="Hình chữ nhật: Góc Tròn 12"/>
          <p:cNvSpPr>
            <a:spLocks noChangeArrowheads="1"/>
          </p:cNvSpPr>
          <p:nvPr/>
        </p:nvSpPr>
        <p:spPr bwMode="auto">
          <a:xfrm>
            <a:off x="480061" y="5823068"/>
            <a:ext cx="6904038" cy="501267"/>
          </a:xfrm>
          <a:prstGeom prst="roundRect">
            <a:avLst>
              <a:gd name="adj" fmla="val 16667"/>
            </a:avLst>
          </a:prstGeom>
          <a:solidFill>
            <a:srgbClr val="9C9CDF"/>
          </a:solidFill>
          <a:ln>
            <a:noFill/>
          </a:ln>
          <a:extLs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3200"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ctr" eaLnBrk="1" hangingPunct="1"/>
            <a:r>
              <a:rPr lang="en-US" sz="2800" b="1" dirty="0">
                <a:solidFill>
                  <a:srgbClr val="000000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Bài tập </a:t>
            </a:r>
            <a:r>
              <a:rPr lang="en-US" sz="2800" b="1" dirty="0" err="1">
                <a:solidFill>
                  <a:srgbClr val="000000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đọc</a:t>
            </a:r>
            <a:r>
              <a:rPr lang="en-US" sz="2800" b="1" dirty="0">
                <a:solidFill>
                  <a:srgbClr val="000000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chia </a:t>
            </a:r>
            <a:r>
              <a:rPr lang="en-US" sz="2800" b="1" dirty="0" err="1">
                <a:solidFill>
                  <a:srgbClr val="000000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thành</a:t>
            </a:r>
            <a:r>
              <a:rPr lang="en-US" sz="2800" b="1" dirty="0">
                <a:solidFill>
                  <a:srgbClr val="000000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mấy</a:t>
            </a:r>
            <a:r>
              <a:rPr lang="en-US" sz="2800" b="1" dirty="0">
                <a:solidFill>
                  <a:srgbClr val="000000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đoạn</a:t>
            </a:r>
            <a:r>
              <a:rPr lang="en-US" sz="2800" b="1" dirty="0">
                <a:solidFill>
                  <a:srgbClr val="000000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?</a:t>
            </a:r>
            <a:endParaRPr lang="vi-VN" sz="2800" b="1" dirty="0">
              <a:solidFill>
                <a:srgbClr val="000000"/>
              </a:solidFill>
              <a:latin typeface="Cambria" panose="02040503050406030204" pitchFamily="18" charset="0"/>
              <a:cs typeface="Arial" panose="020B0604020202020204" pitchFamily="34" charset="0"/>
            </a:endParaRPr>
          </a:p>
        </p:txBody>
      </p:sp>
      <p:sp>
        <p:nvSpPr>
          <p:cNvPr id="11" name="Hình chữ nhật: Góc Tròn 12"/>
          <p:cNvSpPr>
            <a:spLocks noChangeArrowheads="1"/>
          </p:cNvSpPr>
          <p:nvPr/>
        </p:nvSpPr>
        <p:spPr bwMode="auto">
          <a:xfrm>
            <a:off x="497523" y="5823068"/>
            <a:ext cx="6869113" cy="460534"/>
          </a:xfrm>
          <a:prstGeom prst="roundRect">
            <a:avLst>
              <a:gd name="adj" fmla="val 16667"/>
            </a:avLst>
          </a:prstGeom>
          <a:solidFill>
            <a:srgbClr val="9C9CDF"/>
          </a:solidFill>
          <a:ln>
            <a:noFill/>
          </a:ln>
          <a:extLs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3200"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ctr" eaLnBrk="1" hangingPunct="1"/>
            <a:r>
              <a:rPr lang="en-US" sz="2800" b="1" dirty="0">
                <a:solidFill>
                  <a:srgbClr val="000000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Bài tập </a:t>
            </a:r>
            <a:r>
              <a:rPr lang="en-US" sz="2800" b="1" dirty="0" err="1">
                <a:solidFill>
                  <a:srgbClr val="000000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đọc</a:t>
            </a:r>
            <a:r>
              <a:rPr lang="en-US" sz="2800" b="1" dirty="0">
                <a:solidFill>
                  <a:srgbClr val="000000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chia </a:t>
            </a:r>
            <a:r>
              <a:rPr lang="en-US" sz="2800" b="1" dirty="0" err="1">
                <a:solidFill>
                  <a:srgbClr val="000000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thành</a:t>
            </a:r>
            <a:r>
              <a:rPr lang="en-US" sz="2800" b="1" dirty="0">
                <a:solidFill>
                  <a:srgbClr val="000000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b="1" dirty="0">
                <a:solidFill>
                  <a:srgbClr val="FF0000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3</a:t>
            </a:r>
            <a:r>
              <a:rPr lang="en-US" sz="2800" b="1" dirty="0">
                <a:solidFill>
                  <a:srgbClr val="000000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đoạn</a:t>
            </a:r>
            <a:endParaRPr lang="vi-VN" sz="2800" b="1" dirty="0">
              <a:solidFill>
                <a:srgbClr val="000000"/>
              </a:solidFill>
              <a:latin typeface="Cambria" panose="02040503050406030204" pitchFamily="18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87115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Text Box 2">
            <a:extLst>
              <a:ext uri="{FF2B5EF4-FFF2-40B4-BE49-F238E27FC236}">
                <a16:creationId xmlns:a16="http://schemas.microsoft.com/office/drawing/2014/main" id="{F2C3110D-A342-424C-91D4-008BF5D1DD6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43897" y="-230112"/>
            <a:ext cx="3593690" cy="10315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wrap="square">
            <a:spAutoFit/>
          </a:bodyPr>
          <a:lstStyle/>
          <a:p>
            <a:pPr eaLnBrk="0" hangingPunct="0">
              <a:lnSpc>
                <a:spcPct val="200000"/>
              </a:lnSpc>
              <a:spcBef>
                <a:spcPct val="50000"/>
              </a:spcBef>
              <a:defRPr/>
            </a:pP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Luyện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đọc</a:t>
            </a:r>
            <a:endParaRPr lang="en-US" sz="36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1987" name="Text Box 3">
            <a:extLst>
              <a:ext uri="{FF2B5EF4-FFF2-40B4-BE49-F238E27FC236}">
                <a16:creationId xmlns:a16="http://schemas.microsoft.com/office/drawing/2014/main" id="{D445276C-6B5D-4910-A706-9C40B0DE1C7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43897" y="532402"/>
            <a:ext cx="3760839" cy="10315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wrap="square">
            <a:spAutoFit/>
          </a:bodyPr>
          <a:lstStyle/>
          <a:p>
            <a:pPr eaLnBrk="0" hangingPunct="0">
              <a:lnSpc>
                <a:spcPct val="200000"/>
              </a:lnSpc>
              <a:spcBef>
                <a:spcPct val="50000"/>
              </a:spcBef>
              <a:defRPr/>
            </a:pP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*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Đọc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đúng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  <p:sp>
        <p:nvSpPr>
          <p:cNvPr id="41988" name="Text Box 4">
            <a:extLst>
              <a:ext uri="{FF2B5EF4-FFF2-40B4-BE49-F238E27FC236}">
                <a16:creationId xmlns:a16="http://schemas.microsoft.com/office/drawing/2014/main" id="{DB1FDFB4-D7BD-4317-84EB-4FB4BCA2339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43897" y="1294916"/>
            <a:ext cx="10028903" cy="10315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wrap="square">
            <a:spAutoFit/>
          </a:bodyPr>
          <a:lstStyle/>
          <a:p>
            <a:pPr eaLnBrk="0" hangingPunct="0">
              <a:lnSpc>
                <a:spcPct val="200000"/>
              </a:lnSpc>
              <a:spcBef>
                <a:spcPct val="50000"/>
              </a:spcBef>
              <a:defRPr/>
            </a:pP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Thượng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võ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ganh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đua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khuyến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khích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hội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làng</a:t>
            </a:r>
            <a:endParaRPr lang="en-US" sz="3600" b="1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1989" name="Text Box 5">
            <a:extLst>
              <a:ext uri="{FF2B5EF4-FFF2-40B4-BE49-F238E27FC236}">
                <a16:creationId xmlns:a16="http://schemas.microsoft.com/office/drawing/2014/main" id="{5B3ABD35-E137-45BA-8272-D50ED67CD5F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43897" y="2234673"/>
            <a:ext cx="2782528" cy="10315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wrap="square">
            <a:spAutoFit/>
          </a:bodyPr>
          <a:lstStyle/>
          <a:p>
            <a:pPr eaLnBrk="0" hangingPunct="0">
              <a:lnSpc>
                <a:spcPct val="200000"/>
              </a:lnSpc>
              <a:spcBef>
                <a:spcPct val="50000"/>
              </a:spcBef>
              <a:defRPr/>
            </a:pP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*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Ngắt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  <p:sp>
        <p:nvSpPr>
          <p:cNvPr id="41994" name="Text Box 10">
            <a:extLst>
              <a:ext uri="{FF2B5EF4-FFF2-40B4-BE49-F238E27FC236}">
                <a16:creationId xmlns:a16="http://schemas.microsoft.com/office/drawing/2014/main" id="{5CC61AC9-8E1A-43FB-AC4D-AF86EA7F042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7922" y="2997187"/>
            <a:ext cx="10776156" cy="32474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>
              <a:lnSpc>
                <a:spcPct val="200000"/>
              </a:lnSpc>
              <a:spcBef>
                <a:spcPct val="50000"/>
              </a:spcBef>
            </a:pPr>
            <a:r>
              <a:rPr lang="en-US" altLang="en-US" sz="36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alt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Hội</a:t>
            </a:r>
            <a:r>
              <a:rPr lang="en-US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làng</a:t>
            </a:r>
            <a:r>
              <a:rPr lang="en-US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Hữu</a:t>
            </a:r>
            <a:r>
              <a:rPr lang="en-US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Trấp</a:t>
            </a:r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 </a:t>
            </a:r>
            <a:r>
              <a:rPr lang="en-US" alt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thuộc</a:t>
            </a:r>
            <a:r>
              <a:rPr lang="en-US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huyện</a:t>
            </a:r>
            <a:r>
              <a:rPr lang="en-US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Quế</a:t>
            </a:r>
            <a:r>
              <a:rPr lang="en-US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Võ</a:t>
            </a:r>
            <a:r>
              <a:rPr lang="en-US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en-US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tỉnh</a:t>
            </a:r>
            <a:r>
              <a:rPr lang="en-US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Bắc</a:t>
            </a:r>
            <a:r>
              <a:rPr lang="en-US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Ninh</a:t>
            </a:r>
            <a:r>
              <a:rPr lang="en-US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en-US" alt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thường</a:t>
            </a:r>
            <a:r>
              <a:rPr lang="en-US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tổ</a:t>
            </a:r>
            <a:r>
              <a:rPr lang="en-US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chức</a:t>
            </a:r>
            <a:r>
              <a:rPr lang="en-US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thi</a:t>
            </a:r>
            <a:r>
              <a:rPr lang="en-US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kéo</a:t>
            </a:r>
            <a:r>
              <a:rPr lang="en-US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 </a:t>
            </a:r>
            <a:r>
              <a:rPr lang="en-US" alt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giữa</a:t>
            </a:r>
            <a:r>
              <a:rPr lang="en-US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nam</a:t>
            </a:r>
            <a:r>
              <a:rPr lang="en-US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nữ</a:t>
            </a:r>
            <a:r>
              <a:rPr lang="en-US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//</a:t>
            </a:r>
            <a:r>
              <a:rPr lang="en-US" alt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en-US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bên</a:t>
            </a:r>
            <a:r>
              <a:rPr lang="en-US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nam</a:t>
            </a:r>
            <a:r>
              <a:rPr lang="en-US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thắng</a:t>
            </a:r>
            <a:r>
              <a:rPr lang="en-US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en-US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bên</a:t>
            </a:r>
            <a:r>
              <a:rPr lang="en-US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nữ</a:t>
            </a:r>
            <a:r>
              <a:rPr lang="en-US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thắng</a:t>
            </a:r>
            <a:r>
              <a:rPr lang="en-US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4198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4198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4198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" dur="80"/>
                                        <p:tgtEl>
                                          <p:spTgt spid="4198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3" dur="80"/>
                                        <p:tgtEl>
                                          <p:spTgt spid="4198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80"/>
                                        <p:tgtEl>
                                          <p:spTgt spid="4198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9" dur="80"/>
                                        <p:tgtEl>
                                          <p:spTgt spid="4198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0" dur="80"/>
                                        <p:tgtEl>
                                          <p:spTgt spid="4198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80"/>
                                        <p:tgtEl>
                                          <p:spTgt spid="4198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6" dur="80"/>
                                        <p:tgtEl>
                                          <p:spTgt spid="4198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7" dur="80"/>
                                        <p:tgtEl>
                                          <p:spTgt spid="4198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80"/>
                                        <p:tgtEl>
                                          <p:spTgt spid="4198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3" dur="80"/>
                                        <p:tgtEl>
                                          <p:spTgt spid="4199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4" dur="80"/>
                                        <p:tgtEl>
                                          <p:spTgt spid="4199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5" dur="80"/>
                                        <p:tgtEl>
                                          <p:spTgt spid="4199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986" grpId="0"/>
      <p:bldP spid="41987" grpId="0"/>
      <p:bldP spid="41988" grpId="0"/>
      <p:bldP spid="41989" grpId="0"/>
      <p:bldP spid="41994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NKNOELEADERBOARD" val="-1876733827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3|1.7|8.2|4.2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heme/theme1.xml><?xml version="1.0" encoding="utf-8"?>
<a:theme xmlns:a="http://schemas.openxmlformats.org/drawingml/2006/main" name="Office 主题​​">
  <a:themeElements>
    <a:clrScheme name="模块">
      <a:dk1>
        <a:sysClr val="windowText" lastClr="000000"/>
      </a:dk1>
      <a:lt1>
        <a:sysClr val="window" lastClr="FFFFFF"/>
      </a:lt1>
      <a:dk2>
        <a:srgbClr val="5A6378"/>
      </a:dk2>
      <a:lt2>
        <a:srgbClr val="D4D4D6"/>
      </a:lt2>
      <a:accent1>
        <a:srgbClr val="F0AD00"/>
      </a:accent1>
      <a:accent2>
        <a:srgbClr val="60B5CC"/>
      </a:accent2>
      <a:accent3>
        <a:srgbClr val="E66C7D"/>
      </a:accent3>
      <a:accent4>
        <a:srgbClr val="6BB76D"/>
      </a:accent4>
      <a:accent5>
        <a:srgbClr val="E88651"/>
      </a:accent5>
      <a:accent6>
        <a:srgbClr val="C64847"/>
      </a:accent6>
      <a:hlink>
        <a:srgbClr val="168BBA"/>
      </a:hlink>
      <a:folHlink>
        <a:srgbClr val="680000"/>
      </a:folHlink>
    </a:clrScheme>
    <a:fontScheme name="Office 主题​​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Office 主题​​">
  <a:themeElements>
    <a:clrScheme name="自定义 31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F0886C"/>
      </a:accent1>
      <a:accent2>
        <a:srgbClr val="E7481D"/>
      </a:accent2>
      <a:accent3>
        <a:srgbClr val="B5853D"/>
      </a:accent3>
      <a:accent4>
        <a:srgbClr val="F0886C"/>
      </a:accent4>
      <a:accent5>
        <a:srgbClr val="BF570E"/>
      </a:accent5>
      <a:accent6>
        <a:srgbClr val="B5853D"/>
      </a:accent6>
      <a:hlink>
        <a:srgbClr val="0563C1"/>
      </a:hlink>
      <a:folHlink>
        <a:srgbClr val="954F72"/>
      </a:folHlink>
    </a:clrScheme>
    <a:fontScheme name="自定义 1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1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995</TotalTime>
  <Words>1334</Words>
  <Application>Microsoft Office PowerPoint</Application>
  <PresentationFormat>Widescreen</PresentationFormat>
  <Paragraphs>143</Paragraphs>
  <Slides>34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15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34</vt:i4>
      </vt:variant>
    </vt:vector>
  </HeadingPairs>
  <TitlesOfParts>
    <vt:vector size="53" baseType="lpstr">
      <vt:lpstr>.VnTime</vt:lpstr>
      <vt:lpstr>.VnTimeH</vt:lpstr>
      <vt:lpstr>Arial</vt:lpstr>
      <vt:lpstr>Calibri</vt:lpstr>
      <vt:lpstr>Calibri Light</vt:lpstr>
      <vt:lpstr>Cambria</vt:lpstr>
      <vt:lpstr>DFKai-SB</vt:lpstr>
      <vt:lpstr>HP001 4 hàng</vt:lpstr>
      <vt:lpstr>Tahoma</vt:lpstr>
      <vt:lpstr>Times New Roman</vt:lpstr>
      <vt:lpstr>UTM Aristote</vt:lpstr>
      <vt:lpstr>UTM Cookies</vt:lpstr>
      <vt:lpstr>UTM Cooper Black</vt:lpstr>
      <vt:lpstr>UVN Huong Que Nang</vt:lpstr>
      <vt:lpstr>VNI-Times</vt:lpstr>
      <vt:lpstr>Office 主题​​</vt:lpstr>
      <vt:lpstr>Default Design</vt:lpstr>
      <vt:lpstr>2_Office 主题​​</vt:lpstr>
      <vt:lpstr>1_Default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LE THI  TUYEN</dc:creator>
  <cp:lastModifiedBy>ADMIN</cp:lastModifiedBy>
  <cp:revision>50</cp:revision>
  <dcterms:created xsi:type="dcterms:W3CDTF">2021-11-15T12:19:59Z</dcterms:created>
  <dcterms:modified xsi:type="dcterms:W3CDTF">2021-12-19T09:34:36Z</dcterms:modified>
</cp:coreProperties>
</file>