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4" r:id="rId2"/>
  </p:sldMasterIdLst>
  <p:notesMasterIdLst>
    <p:notesMasterId r:id="rId29"/>
  </p:notesMasterIdLst>
  <p:sldIdLst>
    <p:sldId id="286" r:id="rId3"/>
    <p:sldId id="284" r:id="rId4"/>
    <p:sldId id="339" r:id="rId5"/>
    <p:sldId id="287" r:id="rId6"/>
    <p:sldId id="289" r:id="rId7"/>
    <p:sldId id="335" r:id="rId8"/>
    <p:sldId id="336" r:id="rId9"/>
    <p:sldId id="340" r:id="rId10"/>
    <p:sldId id="347" r:id="rId11"/>
    <p:sldId id="341" r:id="rId12"/>
    <p:sldId id="342" r:id="rId13"/>
    <p:sldId id="348" r:id="rId14"/>
    <p:sldId id="290" r:id="rId15"/>
    <p:sldId id="261" r:id="rId16"/>
    <p:sldId id="264" r:id="rId17"/>
    <p:sldId id="328" r:id="rId18"/>
    <p:sldId id="329" r:id="rId19"/>
    <p:sldId id="293" r:id="rId20"/>
    <p:sldId id="349" r:id="rId21"/>
    <p:sldId id="330" r:id="rId22"/>
    <p:sldId id="350" r:id="rId23"/>
    <p:sldId id="351" r:id="rId24"/>
    <p:sldId id="262" r:id="rId25"/>
    <p:sldId id="344" r:id="rId26"/>
    <p:sldId id="345" r:id="rId27"/>
    <p:sldId id="346"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409"/>
    <a:srgbClr val="FFDE04"/>
    <a:srgbClr val="EFCB5D"/>
    <a:srgbClr val="F26645"/>
    <a:srgbClr val="C20316"/>
    <a:srgbClr val="F0CB5C"/>
    <a:srgbClr val="C7020C"/>
    <a:srgbClr val="644825"/>
    <a:srgbClr val="805C2F"/>
    <a:srgbClr val="FFF9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309" autoAdjust="0"/>
    <p:restoredTop sz="94637" autoAdjust="0"/>
  </p:normalViewPr>
  <p:slideViewPr>
    <p:cSldViewPr snapToGrid="0">
      <p:cViewPr varScale="1">
        <p:scale>
          <a:sx n="69" d="100"/>
          <a:sy n="69" d="100"/>
        </p:scale>
        <p:origin x="244"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BC72F8-81A8-467D-B6E1-BE08C092B8B2}" type="datetimeFigureOut">
              <a:rPr lang="zh-CN" altLang="en-US" smtClean="0"/>
              <a:t>2021/12/11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D88747-8A96-44D6-B8F0-B45260E399A8}" type="slidenum">
              <a:rPr lang="zh-CN" altLang="en-US" smtClean="0"/>
              <a:t>‹#›</a:t>
            </a:fld>
            <a:endParaRPr lang="zh-CN" altLang="en-US"/>
          </a:p>
        </p:txBody>
      </p:sp>
    </p:spTree>
    <p:extLst>
      <p:ext uri="{BB962C8B-B14F-4D97-AF65-F5344CB8AC3E}">
        <p14:creationId xmlns:p14="http://schemas.microsoft.com/office/powerpoint/2010/main" val="3726273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bức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tranh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vẽ</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cảnh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nhỏ</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đang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thả</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diều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đêm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trăng</a:t>
            </a:r>
            <a:endParaRPr lang="en-US" dirty="0"/>
          </a:p>
        </p:txBody>
      </p:sp>
      <p:sp>
        <p:nvSpPr>
          <p:cNvPr id="4" name="Slide Number Placeholder 3"/>
          <p:cNvSpPr>
            <a:spLocks noGrp="1"/>
          </p:cNvSpPr>
          <p:nvPr>
            <p:ph type="sldNum" sz="quarter" idx="5"/>
          </p:nvPr>
        </p:nvSpPr>
        <p:spPr/>
        <p:txBody>
          <a:bodyPr/>
          <a:lstStyle/>
          <a:p>
            <a:fld id="{71D88747-8A96-44D6-B8F0-B45260E399A8}" type="slidenum">
              <a:rPr lang="zh-CN" altLang="en-US" smtClean="0"/>
              <a:t>1</a:t>
            </a:fld>
            <a:endParaRPr lang="zh-CN" altLang="en-US"/>
          </a:p>
        </p:txBody>
      </p:sp>
    </p:spTree>
    <p:extLst>
      <p:ext uri="{BB962C8B-B14F-4D97-AF65-F5344CB8AC3E}">
        <p14:creationId xmlns:p14="http://schemas.microsoft.com/office/powerpoint/2010/main" val="800463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D88747-8A96-44D6-B8F0-B45260E399A8}" type="slidenum">
              <a:rPr lang="zh-CN" altLang="en-US" smtClean="0"/>
              <a:t>14</a:t>
            </a:fld>
            <a:endParaRPr lang="zh-CN" altLang="en-US"/>
          </a:p>
        </p:txBody>
      </p:sp>
    </p:spTree>
    <p:extLst>
      <p:ext uri="{BB962C8B-B14F-4D97-AF65-F5344CB8AC3E}">
        <p14:creationId xmlns:p14="http://schemas.microsoft.com/office/powerpoint/2010/main" val="4147076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D88747-8A96-44D6-B8F0-B45260E399A8}" type="slidenum">
              <a:rPr lang="zh-CN" altLang="en-US" smtClean="0"/>
              <a:t>15</a:t>
            </a:fld>
            <a:endParaRPr lang="zh-CN" altLang="en-US"/>
          </a:p>
        </p:txBody>
      </p:sp>
    </p:spTree>
    <p:extLst>
      <p:ext uri="{BB962C8B-B14F-4D97-AF65-F5344CB8AC3E}">
        <p14:creationId xmlns:p14="http://schemas.microsoft.com/office/powerpoint/2010/main" val="4050288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0BA514-D007-4732-BE4A-6E46748CFF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2111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dirty="0">
                <a:effectLst/>
                <a:latin typeface="Times New Roman" panose="02020603050405020304" pitchFamily="18" charset="0"/>
                <a:ea typeface="Times New Roman" panose="02020603050405020304" pitchFamily="18" charset="0"/>
              </a:rPr>
              <a:t>Cánh diều là ước mơ, là khao khát của trẻ thơ. Mỗi bạn trẻ thả diều đều đặt ước mơ của mình vào đó. Những ước mơ đẹp sẽ chắp cánh cho bạn trong cuộc sống.</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0BA514-D007-4732-BE4A-6E46748CFF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2130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D88747-8A96-44D6-B8F0-B45260E399A8}"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13687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dirty="0">
                <a:effectLst/>
                <a:latin typeface="Times New Roman" panose="02020603050405020304" pitchFamily="18" charset="0"/>
                <a:ea typeface="Times New Roman" panose="02020603050405020304" pitchFamily="18" charset="0"/>
              </a:rPr>
              <a:t>Cánh diều thật thân quen với tuổi thơ. Nó là kỉ niệm đẹp, nó mang đến niềm vui sướng và những khát vọng tốt đẹp cho đám trẻ mục đồng khi thả diều.</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0BA514-D007-4732-BE4A-6E46748CFF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1515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7BEDA-BD44-42FF-96DD-F17FB21DB5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6C7A3E-8633-4405-AA06-27BA1A63E2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E3C9D2-EB6A-4C6C-9F36-75D68DCF2A15}"/>
              </a:ext>
            </a:extLst>
          </p:cNvPr>
          <p:cNvSpPr>
            <a:spLocks noGrp="1"/>
          </p:cNvSpPr>
          <p:nvPr>
            <p:ph type="dt" sz="half" idx="10"/>
          </p:nvPr>
        </p:nvSpPr>
        <p:spPr/>
        <p:txBody>
          <a:bodyPr/>
          <a:lstStyle/>
          <a:p>
            <a:fld id="{31E0C1E1-0F73-40D4-A8BA-3A9C31EFA5A8}" type="datetimeFigureOut">
              <a:rPr lang="en-US" smtClean="0"/>
              <a:t>12/11/2021</a:t>
            </a:fld>
            <a:endParaRPr lang="en-US"/>
          </a:p>
        </p:txBody>
      </p:sp>
      <p:sp>
        <p:nvSpPr>
          <p:cNvPr id="5" name="Footer Placeholder 4">
            <a:extLst>
              <a:ext uri="{FF2B5EF4-FFF2-40B4-BE49-F238E27FC236}">
                <a16:creationId xmlns:a16="http://schemas.microsoft.com/office/drawing/2014/main" id="{8258F4A8-7004-4352-8562-FE32546F99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592FAC-DA2C-40CF-A5EF-D921A4A431B9}"/>
              </a:ext>
            </a:extLst>
          </p:cNvPr>
          <p:cNvSpPr>
            <a:spLocks noGrp="1"/>
          </p:cNvSpPr>
          <p:nvPr>
            <p:ph type="sldNum" sz="quarter" idx="12"/>
          </p:nvPr>
        </p:nvSpPr>
        <p:spPr/>
        <p:txBody>
          <a:bodyPr/>
          <a:lstStyle/>
          <a:p>
            <a:fld id="{6E8A36E4-4F4A-4378-B596-E37870BCA0DB}" type="slidenum">
              <a:rPr lang="en-US" smtClean="0"/>
              <a:t>‹#›</a:t>
            </a:fld>
            <a:endParaRPr lang="en-US"/>
          </a:p>
        </p:txBody>
      </p:sp>
    </p:spTree>
    <p:extLst>
      <p:ext uri="{BB962C8B-B14F-4D97-AF65-F5344CB8AC3E}">
        <p14:creationId xmlns:p14="http://schemas.microsoft.com/office/powerpoint/2010/main" val="3941813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D59EB-070B-4E6A-9791-529432861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B0210A-839F-4432-9C2B-2277CE3797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43188D-1115-4BAB-9E8C-6994F89545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FFD4E9-2CB9-4EBC-AFFD-E7D0EAB3BCC2}"/>
              </a:ext>
            </a:extLst>
          </p:cNvPr>
          <p:cNvSpPr>
            <a:spLocks noGrp="1"/>
          </p:cNvSpPr>
          <p:nvPr>
            <p:ph type="dt" sz="half" idx="10"/>
          </p:nvPr>
        </p:nvSpPr>
        <p:spPr/>
        <p:txBody>
          <a:bodyPr/>
          <a:lstStyle/>
          <a:p>
            <a:fld id="{31E0C1E1-0F73-40D4-A8BA-3A9C31EFA5A8}" type="datetimeFigureOut">
              <a:rPr lang="en-US" smtClean="0"/>
              <a:t>12/11/2021</a:t>
            </a:fld>
            <a:endParaRPr lang="en-US"/>
          </a:p>
        </p:txBody>
      </p:sp>
      <p:sp>
        <p:nvSpPr>
          <p:cNvPr id="6" name="Footer Placeholder 5">
            <a:extLst>
              <a:ext uri="{FF2B5EF4-FFF2-40B4-BE49-F238E27FC236}">
                <a16:creationId xmlns:a16="http://schemas.microsoft.com/office/drawing/2014/main" id="{76D03D79-5028-492E-8A85-115EA9D18D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42F306-4410-41B9-ABD0-1BF5B7119741}"/>
              </a:ext>
            </a:extLst>
          </p:cNvPr>
          <p:cNvSpPr>
            <a:spLocks noGrp="1"/>
          </p:cNvSpPr>
          <p:nvPr>
            <p:ph type="sldNum" sz="quarter" idx="12"/>
          </p:nvPr>
        </p:nvSpPr>
        <p:spPr/>
        <p:txBody>
          <a:bodyPr/>
          <a:lstStyle/>
          <a:p>
            <a:fld id="{6E8A36E4-4F4A-4378-B596-E37870BCA0DB}" type="slidenum">
              <a:rPr lang="en-US" smtClean="0"/>
              <a:t>‹#›</a:t>
            </a:fld>
            <a:endParaRPr lang="en-US"/>
          </a:p>
        </p:txBody>
      </p:sp>
    </p:spTree>
    <p:extLst>
      <p:ext uri="{BB962C8B-B14F-4D97-AF65-F5344CB8AC3E}">
        <p14:creationId xmlns:p14="http://schemas.microsoft.com/office/powerpoint/2010/main" val="1231201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D53DC-F111-464F-8D33-E47FBE80D1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36204D-9E35-4CF5-AA06-1D63C48F35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C45C59-02DB-4F10-ADA8-82AC4A05E8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9DCE9E-95D2-414E-9950-3D95F7323F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906E2A-8FA7-47B7-A621-6162C15B2D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73EDEF-2AD8-45D6-8592-777A2AA98CCB}"/>
              </a:ext>
            </a:extLst>
          </p:cNvPr>
          <p:cNvSpPr>
            <a:spLocks noGrp="1"/>
          </p:cNvSpPr>
          <p:nvPr>
            <p:ph type="dt" sz="half" idx="10"/>
          </p:nvPr>
        </p:nvSpPr>
        <p:spPr/>
        <p:txBody>
          <a:bodyPr/>
          <a:lstStyle/>
          <a:p>
            <a:fld id="{31E0C1E1-0F73-40D4-A8BA-3A9C31EFA5A8}" type="datetimeFigureOut">
              <a:rPr lang="en-US" smtClean="0"/>
              <a:t>12/11/2021</a:t>
            </a:fld>
            <a:endParaRPr lang="en-US"/>
          </a:p>
        </p:txBody>
      </p:sp>
      <p:sp>
        <p:nvSpPr>
          <p:cNvPr id="8" name="Footer Placeholder 7">
            <a:extLst>
              <a:ext uri="{FF2B5EF4-FFF2-40B4-BE49-F238E27FC236}">
                <a16:creationId xmlns:a16="http://schemas.microsoft.com/office/drawing/2014/main" id="{6C9CD19C-61C7-4078-A073-BC8A02C3EF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F34DD9-6176-4D81-8D70-A1F98A803547}"/>
              </a:ext>
            </a:extLst>
          </p:cNvPr>
          <p:cNvSpPr>
            <a:spLocks noGrp="1"/>
          </p:cNvSpPr>
          <p:nvPr>
            <p:ph type="sldNum" sz="quarter" idx="12"/>
          </p:nvPr>
        </p:nvSpPr>
        <p:spPr/>
        <p:txBody>
          <a:bodyPr/>
          <a:lstStyle/>
          <a:p>
            <a:fld id="{6E8A36E4-4F4A-4378-B596-E37870BCA0DB}" type="slidenum">
              <a:rPr lang="en-US" smtClean="0"/>
              <a:t>‹#›</a:t>
            </a:fld>
            <a:endParaRPr lang="en-US"/>
          </a:p>
        </p:txBody>
      </p:sp>
    </p:spTree>
    <p:extLst>
      <p:ext uri="{BB962C8B-B14F-4D97-AF65-F5344CB8AC3E}">
        <p14:creationId xmlns:p14="http://schemas.microsoft.com/office/powerpoint/2010/main" val="2760192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25E65-F50A-436F-A8E5-7AB997410E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0994F9-69F6-49A4-A9ED-5AED349CC3BD}"/>
              </a:ext>
            </a:extLst>
          </p:cNvPr>
          <p:cNvSpPr>
            <a:spLocks noGrp="1"/>
          </p:cNvSpPr>
          <p:nvPr>
            <p:ph type="dt" sz="half" idx="10"/>
          </p:nvPr>
        </p:nvSpPr>
        <p:spPr/>
        <p:txBody>
          <a:bodyPr/>
          <a:lstStyle/>
          <a:p>
            <a:fld id="{31E0C1E1-0F73-40D4-A8BA-3A9C31EFA5A8}" type="datetimeFigureOut">
              <a:rPr lang="en-US" smtClean="0"/>
              <a:t>12/11/2021</a:t>
            </a:fld>
            <a:endParaRPr lang="en-US"/>
          </a:p>
        </p:txBody>
      </p:sp>
      <p:sp>
        <p:nvSpPr>
          <p:cNvPr id="4" name="Footer Placeholder 3">
            <a:extLst>
              <a:ext uri="{FF2B5EF4-FFF2-40B4-BE49-F238E27FC236}">
                <a16:creationId xmlns:a16="http://schemas.microsoft.com/office/drawing/2014/main" id="{FC26F0B3-8565-437E-BBBA-E8DBE3A470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414DEE-10B0-46F9-A739-2B97A1C7056A}"/>
              </a:ext>
            </a:extLst>
          </p:cNvPr>
          <p:cNvSpPr>
            <a:spLocks noGrp="1"/>
          </p:cNvSpPr>
          <p:nvPr>
            <p:ph type="sldNum" sz="quarter" idx="12"/>
          </p:nvPr>
        </p:nvSpPr>
        <p:spPr/>
        <p:txBody>
          <a:bodyPr/>
          <a:lstStyle/>
          <a:p>
            <a:fld id="{6E8A36E4-4F4A-4378-B596-E37870BCA0DB}" type="slidenum">
              <a:rPr lang="en-US" smtClean="0"/>
              <a:t>‹#›</a:t>
            </a:fld>
            <a:endParaRPr lang="en-US"/>
          </a:p>
        </p:txBody>
      </p:sp>
    </p:spTree>
    <p:extLst>
      <p:ext uri="{BB962C8B-B14F-4D97-AF65-F5344CB8AC3E}">
        <p14:creationId xmlns:p14="http://schemas.microsoft.com/office/powerpoint/2010/main" val="2690005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94D936-85EA-42E3-904E-67E859A345C4}"/>
              </a:ext>
            </a:extLst>
          </p:cNvPr>
          <p:cNvSpPr>
            <a:spLocks noGrp="1"/>
          </p:cNvSpPr>
          <p:nvPr>
            <p:ph type="dt" sz="half" idx="10"/>
          </p:nvPr>
        </p:nvSpPr>
        <p:spPr/>
        <p:txBody>
          <a:bodyPr/>
          <a:lstStyle/>
          <a:p>
            <a:fld id="{31E0C1E1-0F73-40D4-A8BA-3A9C31EFA5A8}" type="datetimeFigureOut">
              <a:rPr lang="en-US" smtClean="0"/>
              <a:t>12/11/2021</a:t>
            </a:fld>
            <a:endParaRPr lang="en-US"/>
          </a:p>
        </p:txBody>
      </p:sp>
      <p:sp>
        <p:nvSpPr>
          <p:cNvPr id="3" name="Footer Placeholder 2">
            <a:extLst>
              <a:ext uri="{FF2B5EF4-FFF2-40B4-BE49-F238E27FC236}">
                <a16:creationId xmlns:a16="http://schemas.microsoft.com/office/drawing/2014/main" id="{E4531D6C-E853-4131-9177-42B3FF3C1D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F1AA5F-0EBB-4896-ACB2-A13920B278D2}"/>
              </a:ext>
            </a:extLst>
          </p:cNvPr>
          <p:cNvSpPr>
            <a:spLocks noGrp="1"/>
          </p:cNvSpPr>
          <p:nvPr>
            <p:ph type="sldNum" sz="quarter" idx="12"/>
          </p:nvPr>
        </p:nvSpPr>
        <p:spPr/>
        <p:txBody>
          <a:bodyPr/>
          <a:lstStyle/>
          <a:p>
            <a:fld id="{6E8A36E4-4F4A-4378-B596-E37870BCA0DB}" type="slidenum">
              <a:rPr lang="en-US" smtClean="0"/>
              <a:t>‹#›</a:t>
            </a:fld>
            <a:endParaRPr lang="en-US"/>
          </a:p>
        </p:txBody>
      </p:sp>
    </p:spTree>
    <p:extLst>
      <p:ext uri="{BB962C8B-B14F-4D97-AF65-F5344CB8AC3E}">
        <p14:creationId xmlns:p14="http://schemas.microsoft.com/office/powerpoint/2010/main" val="1074522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FE279-5CA2-4B5C-80E9-F0C332C406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FCA776-A1B7-470A-A234-38084C5742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68385F-149E-4B32-9817-E34BF6B4C1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E2D5A5-0DC0-4113-8796-D0E9876ADCFE}"/>
              </a:ext>
            </a:extLst>
          </p:cNvPr>
          <p:cNvSpPr>
            <a:spLocks noGrp="1"/>
          </p:cNvSpPr>
          <p:nvPr>
            <p:ph type="dt" sz="half" idx="10"/>
          </p:nvPr>
        </p:nvSpPr>
        <p:spPr/>
        <p:txBody>
          <a:bodyPr/>
          <a:lstStyle/>
          <a:p>
            <a:fld id="{31E0C1E1-0F73-40D4-A8BA-3A9C31EFA5A8}" type="datetimeFigureOut">
              <a:rPr lang="en-US" smtClean="0"/>
              <a:t>12/11/2021</a:t>
            </a:fld>
            <a:endParaRPr lang="en-US"/>
          </a:p>
        </p:txBody>
      </p:sp>
      <p:sp>
        <p:nvSpPr>
          <p:cNvPr id="6" name="Footer Placeholder 5">
            <a:extLst>
              <a:ext uri="{FF2B5EF4-FFF2-40B4-BE49-F238E27FC236}">
                <a16:creationId xmlns:a16="http://schemas.microsoft.com/office/drawing/2014/main" id="{6EB42E65-237C-4A9E-B44B-75F8CDE454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B7A669-A624-4A37-B0D5-E4B476C67D91}"/>
              </a:ext>
            </a:extLst>
          </p:cNvPr>
          <p:cNvSpPr>
            <a:spLocks noGrp="1"/>
          </p:cNvSpPr>
          <p:nvPr>
            <p:ph type="sldNum" sz="quarter" idx="12"/>
          </p:nvPr>
        </p:nvSpPr>
        <p:spPr/>
        <p:txBody>
          <a:bodyPr/>
          <a:lstStyle/>
          <a:p>
            <a:fld id="{6E8A36E4-4F4A-4378-B596-E37870BCA0DB}" type="slidenum">
              <a:rPr lang="en-US" smtClean="0"/>
              <a:t>‹#›</a:t>
            </a:fld>
            <a:endParaRPr lang="en-US"/>
          </a:p>
        </p:txBody>
      </p:sp>
    </p:spTree>
    <p:extLst>
      <p:ext uri="{BB962C8B-B14F-4D97-AF65-F5344CB8AC3E}">
        <p14:creationId xmlns:p14="http://schemas.microsoft.com/office/powerpoint/2010/main" val="1267084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D71C7-4BE8-42E7-9ABB-F1BC5F03D0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CC2DD7-4E03-4EEE-85E3-64864F3C51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B173AD-E133-420B-8C6F-680136F3AC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116028-C8E1-4C72-B9CB-54C7712152BD}"/>
              </a:ext>
            </a:extLst>
          </p:cNvPr>
          <p:cNvSpPr>
            <a:spLocks noGrp="1"/>
          </p:cNvSpPr>
          <p:nvPr>
            <p:ph type="dt" sz="half" idx="10"/>
          </p:nvPr>
        </p:nvSpPr>
        <p:spPr/>
        <p:txBody>
          <a:bodyPr/>
          <a:lstStyle/>
          <a:p>
            <a:fld id="{31E0C1E1-0F73-40D4-A8BA-3A9C31EFA5A8}" type="datetimeFigureOut">
              <a:rPr lang="en-US" smtClean="0"/>
              <a:t>12/11/2021</a:t>
            </a:fld>
            <a:endParaRPr lang="en-US"/>
          </a:p>
        </p:txBody>
      </p:sp>
      <p:sp>
        <p:nvSpPr>
          <p:cNvPr id="6" name="Footer Placeholder 5">
            <a:extLst>
              <a:ext uri="{FF2B5EF4-FFF2-40B4-BE49-F238E27FC236}">
                <a16:creationId xmlns:a16="http://schemas.microsoft.com/office/drawing/2014/main" id="{6C97027C-196E-4D24-983C-CBACD152AF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1CC0E-744B-4D15-8487-7FDB05A37104}"/>
              </a:ext>
            </a:extLst>
          </p:cNvPr>
          <p:cNvSpPr>
            <a:spLocks noGrp="1"/>
          </p:cNvSpPr>
          <p:nvPr>
            <p:ph type="sldNum" sz="quarter" idx="12"/>
          </p:nvPr>
        </p:nvSpPr>
        <p:spPr/>
        <p:txBody>
          <a:bodyPr/>
          <a:lstStyle/>
          <a:p>
            <a:fld id="{6E8A36E4-4F4A-4378-B596-E37870BCA0DB}" type="slidenum">
              <a:rPr lang="en-US" smtClean="0"/>
              <a:t>‹#›</a:t>
            </a:fld>
            <a:endParaRPr lang="en-US"/>
          </a:p>
        </p:txBody>
      </p:sp>
    </p:spTree>
    <p:extLst>
      <p:ext uri="{BB962C8B-B14F-4D97-AF65-F5344CB8AC3E}">
        <p14:creationId xmlns:p14="http://schemas.microsoft.com/office/powerpoint/2010/main" val="1384541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CC408-1C9F-45DC-B7A0-9FC568C951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37C010-20B5-416E-80E0-306AD0B5BE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1F0879-FFF3-45D0-BFE4-FD9904E372D3}"/>
              </a:ext>
            </a:extLst>
          </p:cNvPr>
          <p:cNvSpPr>
            <a:spLocks noGrp="1"/>
          </p:cNvSpPr>
          <p:nvPr>
            <p:ph type="dt" sz="half" idx="10"/>
          </p:nvPr>
        </p:nvSpPr>
        <p:spPr/>
        <p:txBody>
          <a:bodyPr/>
          <a:lstStyle/>
          <a:p>
            <a:fld id="{31E0C1E1-0F73-40D4-A8BA-3A9C31EFA5A8}" type="datetimeFigureOut">
              <a:rPr lang="en-US" smtClean="0"/>
              <a:t>12/11/2021</a:t>
            </a:fld>
            <a:endParaRPr lang="en-US"/>
          </a:p>
        </p:txBody>
      </p:sp>
      <p:sp>
        <p:nvSpPr>
          <p:cNvPr id="5" name="Footer Placeholder 4">
            <a:extLst>
              <a:ext uri="{FF2B5EF4-FFF2-40B4-BE49-F238E27FC236}">
                <a16:creationId xmlns:a16="http://schemas.microsoft.com/office/drawing/2014/main" id="{F80ECD21-6B4A-48B6-BF17-234B4417E0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3BB388-DF15-4621-812A-9A1158014F0A}"/>
              </a:ext>
            </a:extLst>
          </p:cNvPr>
          <p:cNvSpPr>
            <a:spLocks noGrp="1"/>
          </p:cNvSpPr>
          <p:nvPr>
            <p:ph type="sldNum" sz="quarter" idx="12"/>
          </p:nvPr>
        </p:nvSpPr>
        <p:spPr/>
        <p:txBody>
          <a:bodyPr/>
          <a:lstStyle/>
          <a:p>
            <a:fld id="{6E8A36E4-4F4A-4378-B596-E37870BCA0DB}" type="slidenum">
              <a:rPr lang="en-US" smtClean="0"/>
              <a:t>‹#›</a:t>
            </a:fld>
            <a:endParaRPr lang="en-US"/>
          </a:p>
        </p:txBody>
      </p:sp>
    </p:spTree>
    <p:extLst>
      <p:ext uri="{BB962C8B-B14F-4D97-AF65-F5344CB8AC3E}">
        <p14:creationId xmlns:p14="http://schemas.microsoft.com/office/powerpoint/2010/main" val="39653958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484898-C9F3-48DC-8465-013A52F24F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D4F858-3705-4ABA-9D53-2D9589D142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560AC9-FF29-4ABF-AB52-0924CA894D2A}"/>
              </a:ext>
            </a:extLst>
          </p:cNvPr>
          <p:cNvSpPr>
            <a:spLocks noGrp="1"/>
          </p:cNvSpPr>
          <p:nvPr>
            <p:ph type="dt" sz="half" idx="10"/>
          </p:nvPr>
        </p:nvSpPr>
        <p:spPr/>
        <p:txBody>
          <a:bodyPr/>
          <a:lstStyle/>
          <a:p>
            <a:fld id="{31E0C1E1-0F73-40D4-A8BA-3A9C31EFA5A8}" type="datetimeFigureOut">
              <a:rPr lang="en-US" smtClean="0"/>
              <a:t>12/11/2021</a:t>
            </a:fld>
            <a:endParaRPr lang="en-US"/>
          </a:p>
        </p:txBody>
      </p:sp>
      <p:sp>
        <p:nvSpPr>
          <p:cNvPr id="5" name="Footer Placeholder 4">
            <a:extLst>
              <a:ext uri="{FF2B5EF4-FFF2-40B4-BE49-F238E27FC236}">
                <a16:creationId xmlns:a16="http://schemas.microsoft.com/office/drawing/2014/main" id="{44262B43-FCC9-4AAA-876F-C0FBDFD04D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D13B58-6FBA-4C5B-AE3A-BCCBDD468C35}"/>
              </a:ext>
            </a:extLst>
          </p:cNvPr>
          <p:cNvSpPr>
            <a:spLocks noGrp="1"/>
          </p:cNvSpPr>
          <p:nvPr>
            <p:ph type="sldNum" sz="quarter" idx="12"/>
          </p:nvPr>
        </p:nvSpPr>
        <p:spPr/>
        <p:txBody>
          <a:bodyPr/>
          <a:lstStyle/>
          <a:p>
            <a:fld id="{6E8A36E4-4F4A-4378-B596-E37870BCA0DB}" type="slidenum">
              <a:rPr lang="en-US" smtClean="0"/>
              <a:t>‹#›</a:t>
            </a:fld>
            <a:endParaRPr lang="en-US"/>
          </a:p>
        </p:txBody>
      </p:sp>
    </p:spTree>
    <p:extLst>
      <p:ext uri="{BB962C8B-B14F-4D97-AF65-F5344CB8AC3E}">
        <p14:creationId xmlns:p14="http://schemas.microsoft.com/office/powerpoint/2010/main" val="22784286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cSld name="1_标题幻灯片">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3545" cy="6858000"/>
          </a:xfrm>
          <a:prstGeom prst="rect">
            <a:avLst/>
          </a:prstGeom>
        </p:spPr>
      </p:pic>
    </p:spTree>
    <p:extLst>
      <p:ext uri="{BB962C8B-B14F-4D97-AF65-F5344CB8AC3E}">
        <p14:creationId xmlns:p14="http://schemas.microsoft.com/office/powerpoint/2010/main" val="25139439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3545" cy="6858000"/>
          </a:xfrm>
          <a:prstGeom prst="rect">
            <a:avLst/>
          </a:prstGeom>
        </p:spPr>
      </p:pic>
    </p:spTree>
    <p:extLst>
      <p:ext uri="{BB962C8B-B14F-4D97-AF65-F5344CB8AC3E}">
        <p14:creationId xmlns:p14="http://schemas.microsoft.com/office/powerpoint/2010/main" val="32684901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标题幻灯片">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2802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4_标题幻灯片">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1375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26274"/>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69C523-A9D3-440E-94B8-58EBF5C35658}" type="slidenum">
              <a:rPr lang="en-US" altLang="en-US"/>
              <a:pPr>
                <a:defRPr/>
              </a:pPr>
              <a:t>‹#›</a:t>
            </a:fld>
            <a:endParaRPr lang="en-US" altLang="en-US"/>
          </a:p>
        </p:txBody>
      </p:sp>
    </p:spTree>
    <p:extLst>
      <p:ext uri="{BB962C8B-B14F-4D97-AF65-F5344CB8AC3E}">
        <p14:creationId xmlns:p14="http://schemas.microsoft.com/office/powerpoint/2010/main" val="3931685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C69C5E5-5D89-494E-9711-3B53ACCDB22B}" type="slidenum">
              <a:rPr lang="en-US" altLang="en-US"/>
              <a:pPr>
                <a:defRPr/>
              </a:pPr>
              <a:t>‹#›</a:t>
            </a:fld>
            <a:endParaRPr lang="en-US" altLang="en-US"/>
          </a:p>
        </p:txBody>
      </p:sp>
    </p:spTree>
    <p:extLst>
      <p:ext uri="{BB962C8B-B14F-4D97-AF65-F5344CB8AC3E}">
        <p14:creationId xmlns:p14="http://schemas.microsoft.com/office/powerpoint/2010/main" val="4181337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6443-2106-4AD1-9C4C-B0CC3EF87E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E64E0A-9F2C-4B0A-BE35-AC960D6329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EC7554-5022-4B3D-B7BC-07D12C360E7B}"/>
              </a:ext>
            </a:extLst>
          </p:cNvPr>
          <p:cNvSpPr>
            <a:spLocks noGrp="1"/>
          </p:cNvSpPr>
          <p:nvPr>
            <p:ph type="dt" sz="half" idx="10"/>
          </p:nvPr>
        </p:nvSpPr>
        <p:spPr/>
        <p:txBody>
          <a:bodyPr/>
          <a:lstStyle/>
          <a:p>
            <a:fld id="{31E0C1E1-0F73-40D4-A8BA-3A9C31EFA5A8}" type="datetimeFigureOut">
              <a:rPr lang="en-US" smtClean="0"/>
              <a:t>12/11/2021</a:t>
            </a:fld>
            <a:endParaRPr lang="en-US"/>
          </a:p>
        </p:txBody>
      </p:sp>
      <p:sp>
        <p:nvSpPr>
          <p:cNvPr id="5" name="Footer Placeholder 4">
            <a:extLst>
              <a:ext uri="{FF2B5EF4-FFF2-40B4-BE49-F238E27FC236}">
                <a16:creationId xmlns:a16="http://schemas.microsoft.com/office/drawing/2014/main" id="{DE8FA787-B06C-454A-860E-FF112BF404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1C2111-E435-4FC0-BF5E-A9A940852208}"/>
              </a:ext>
            </a:extLst>
          </p:cNvPr>
          <p:cNvSpPr>
            <a:spLocks noGrp="1"/>
          </p:cNvSpPr>
          <p:nvPr>
            <p:ph type="sldNum" sz="quarter" idx="12"/>
          </p:nvPr>
        </p:nvSpPr>
        <p:spPr/>
        <p:txBody>
          <a:bodyPr/>
          <a:lstStyle/>
          <a:p>
            <a:fld id="{6E8A36E4-4F4A-4378-B596-E37870BCA0DB}" type="slidenum">
              <a:rPr lang="en-US" smtClean="0"/>
              <a:t>‹#›</a:t>
            </a:fld>
            <a:endParaRPr lang="en-US"/>
          </a:p>
        </p:txBody>
      </p:sp>
    </p:spTree>
    <p:extLst>
      <p:ext uri="{BB962C8B-B14F-4D97-AF65-F5344CB8AC3E}">
        <p14:creationId xmlns:p14="http://schemas.microsoft.com/office/powerpoint/2010/main" val="801493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82A68-3EF0-437E-A663-6302E64152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FBA189-1669-4613-9E2F-A886F3131A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3DD183-C22B-4F9D-9F7A-4400BA2116FD}"/>
              </a:ext>
            </a:extLst>
          </p:cNvPr>
          <p:cNvSpPr>
            <a:spLocks noGrp="1"/>
          </p:cNvSpPr>
          <p:nvPr>
            <p:ph type="dt" sz="half" idx="10"/>
          </p:nvPr>
        </p:nvSpPr>
        <p:spPr/>
        <p:txBody>
          <a:bodyPr/>
          <a:lstStyle/>
          <a:p>
            <a:fld id="{31E0C1E1-0F73-40D4-A8BA-3A9C31EFA5A8}" type="datetimeFigureOut">
              <a:rPr lang="en-US" smtClean="0"/>
              <a:t>12/11/2021</a:t>
            </a:fld>
            <a:endParaRPr lang="en-US"/>
          </a:p>
        </p:txBody>
      </p:sp>
      <p:sp>
        <p:nvSpPr>
          <p:cNvPr id="5" name="Footer Placeholder 4">
            <a:extLst>
              <a:ext uri="{FF2B5EF4-FFF2-40B4-BE49-F238E27FC236}">
                <a16:creationId xmlns:a16="http://schemas.microsoft.com/office/drawing/2014/main" id="{B23B6004-03B8-437F-8DEA-2F8B82171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915CA3-FBF2-40B5-9DC2-CAB0FEA4A1EE}"/>
              </a:ext>
            </a:extLst>
          </p:cNvPr>
          <p:cNvSpPr>
            <a:spLocks noGrp="1"/>
          </p:cNvSpPr>
          <p:nvPr>
            <p:ph type="sldNum" sz="quarter" idx="12"/>
          </p:nvPr>
        </p:nvSpPr>
        <p:spPr/>
        <p:txBody>
          <a:bodyPr/>
          <a:lstStyle/>
          <a:p>
            <a:fld id="{6E8A36E4-4F4A-4378-B596-E37870BCA0DB}" type="slidenum">
              <a:rPr lang="en-US" smtClean="0"/>
              <a:t>‹#›</a:t>
            </a:fld>
            <a:endParaRPr lang="en-US"/>
          </a:p>
        </p:txBody>
      </p:sp>
    </p:spTree>
    <p:extLst>
      <p:ext uri="{BB962C8B-B14F-4D97-AF65-F5344CB8AC3E}">
        <p14:creationId xmlns:p14="http://schemas.microsoft.com/office/powerpoint/2010/main" val="302122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799"/>
            <a:ext cx="3556000" cy="230704"/>
          </a:xfrm>
          <a:prstGeom prst="rect">
            <a:avLst/>
          </a:prstGeom>
          <a:noFill/>
        </p:spPr>
        <p:txBody>
          <a:bodyPr wrap="square" rtlCol="0">
            <a:spAutoFit/>
          </a:bodyPr>
          <a:lstStyle/>
          <a:p>
            <a:r>
              <a:rPr lang="zh-CN" altLang="en-US" sz="300" b="0" i="0" dirty="0">
                <a:solidFill>
                  <a:schemeClr val="bg1"/>
                </a:solidFill>
                <a:latin typeface="inpin heiti" charset="-122"/>
                <a:ea typeface="inpin heiti" charset="-122"/>
                <a:sym typeface="+mn-ea"/>
              </a:rPr>
              <a:t>感谢您下载包图网平台上提供的</a:t>
            </a:r>
            <a:r>
              <a:rPr lang="en-US" altLang="zh-CN" sz="300" b="0" i="0" dirty="0">
                <a:solidFill>
                  <a:schemeClr val="bg1"/>
                </a:solidFill>
                <a:latin typeface="inpin heiti" charset="-122"/>
                <a:ea typeface="inpin heiti" charset="-122"/>
                <a:sym typeface="+mn-ea"/>
              </a:rPr>
              <a:t>PPT</a:t>
            </a:r>
            <a:r>
              <a:rPr lang="zh-CN" altLang="en-US" sz="300" b="0" i="0" dirty="0">
                <a:solidFill>
                  <a:schemeClr val="bg1"/>
                </a:solidFill>
                <a:latin typeface="inpin heiti" charset="-122"/>
                <a:ea typeface="inpin heiti" charset="-122"/>
                <a:sym typeface="+mn-ea"/>
              </a:rPr>
              <a:t>作品，为了您和包图网以及原创作者的利益，请勿复制、传播、销售，否则将承担法律责任！包图网将对作品进行维权，按照传播下载次数进行十倍的索取赔偿！</a:t>
            </a:r>
          </a:p>
          <a:p>
            <a:r>
              <a:rPr lang="en-US" altLang="zh-CN" sz="599" b="0" i="0" dirty="0">
                <a:solidFill>
                  <a:schemeClr val="bg1"/>
                </a:solidFill>
                <a:latin typeface="inpin heiti" charset="-122"/>
                <a:ea typeface="inpin heiti"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 id="2147483666" r:id="rId6"/>
    <p:sldLayoutId id="2147483667" r:id="rId7"/>
  </p:sldLayoutIdLst>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xStyles>
    <p:titleStyle>
      <a:lvl1pPr algn="l" defTabSz="914380"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595" indent="-228595" algn="l" defTabSz="914380" rtl="0" eaLnBrk="1" latinLnBrk="0" hangingPunct="1">
        <a:lnSpc>
          <a:spcPct val="90000"/>
        </a:lnSpc>
        <a:spcBef>
          <a:spcPts val="999"/>
        </a:spcBef>
        <a:buFont typeface="Arial" panose="020B0604020202020204" pitchFamily="34" charset="0"/>
        <a:buChar char="•"/>
        <a:defRPr sz="2800" kern="1200">
          <a:solidFill>
            <a:schemeClr val="tx1"/>
          </a:solidFill>
          <a:latin typeface="+mn-lt"/>
          <a:ea typeface="+mn-ea"/>
          <a:cs typeface="+mn-cs"/>
        </a:defRPr>
      </a:lvl1pPr>
      <a:lvl2pPr marL="685785" indent="-228595" algn="l" defTabSz="914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4" indent="-228595" algn="l" defTabSz="914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56"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4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3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2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1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80" rtl="0" eaLnBrk="1" latinLnBrk="0" hangingPunct="1">
        <a:defRPr sz="1800" kern="1200">
          <a:solidFill>
            <a:schemeClr val="tx1"/>
          </a:solidFill>
          <a:latin typeface="+mn-lt"/>
          <a:ea typeface="+mn-ea"/>
          <a:cs typeface="+mn-cs"/>
        </a:defRPr>
      </a:lvl1pPr>
      <a:lvl2pPr marL="457190" algn="l" defTabSz="914380" rtl="0" eaLnBrk="1" latinLnBrk="0" hangingPunct="1">
        <a:defRPr sz="1800" kern="1200">
          <a:solidFill>
            <a:schemeClr val="tx1"/>
          </a:solidFill>
          <a:latin typeface="+mn-lt"/>
          <a:ea typeface="+mn-ea"/>
          <a:cs typeface="+mn-cs"/>
        </a:defRPr>
      </a:lvl2pPr>
      <a:lvl3pPr marL="914380" algn="l" defTabSz="914380" rtl="0" eaLnBrk="1" latinLnBrk="0" hangingPunct="1">
        <a:defRPr sz="1800" kern="1200">
          <a:solidFill>
            <a:schemeClr val="tx1"/>
          </a:solidFill>
          <a:latin typeface="+mn-lt"/>
          <a:ea typeface="+mn-ea"/>
          <a:cs typeface="+mn-cs"/>
        </a:defRPr>
      </a:lvl3pPr>
      <a:lvl4pPr marL="1371570" algn="l" defTabSz="914380" rtl="0" eaLnBrk="1" latinLnBrk="0" hangingPunct="1">
        <a:defRPr sz="1800" kern="1200">
          <a:solidFill>
            <a:schemeClr val="tx1"/>
          </a:solidFill>
          <a:latin typeface="+mn-lt"/>
          <a:ea typeface="+mn-ea"/>
          <a:cs typeface="+mn-cs"/>
        </a:defRPr>
      </a:lvl4pPr>
      <a:lvl5pPr marL="1828759" algn="l" defTabSz="914380" rtl="0" eaLnBrk="1" latinLnBrk="0" hangingPunct="1">
        <a:defRPr sz="1800" kern="1200">
          <a:solidFill>
            <a:schemeClr val="tx1"/>
          </a:solidFill>
          <a:latin typeface="+mn-lt"/>
          <a:ea typeface="+mn-ea"/>
          <a:cs typeface="+mn-cs"/>
        </a:defRPr>
      </a:lvl5pPr>
      <a:lvl6pPr marL="2285949" algn="l" defTabSz="914380" rtl="0" eaLnBrk="1" latinLnBrk="0" hangingPunct="1">
        <a:defRPr sz="1800" kern="1200">
          <a:solidFill>
            <a:schemeClr val="tx1"/>
          </a:solidFill>
          <a:latin typeface="+mn-lt"/>
          <a:ea typeface="+mn-ea"/>
          <a:cs typeface="+mn-cs"/>
        </a:defRPr>
      </a:lvl6pPr>
      <a:lvl7pPr marL="2743139" algn="l" defTabSz="914380" rtl="0" eaLnBrk="1" latinLnBrk="0" hangingPunct="1">
        <a:defRPr sz="1800" kern="1200">
          <a:solidFill>
            <a:schemeClr val="tx1"/>
          </a:solidFill>
          <a:latin typeface="+mn-lt"/>
          <a:ea typeface="+mn-ea"/>
          <a:cs typeface="+mn-cs"/>
        </a:defRPr>
      </a:lvl7pPr>
      <a:lvl8pPr marL="3200330" algn="l" defTabSz="914380" rtl="0" eaLnBrk="1" latinLnBrk="0" hangingPunct="1">
        <a:defRPr sz="1800" kern="1200">
          <a:solidFill>
            <a:schemeClr val="tx1"/>
          </a:solidFill>
          <a:latin typeface="+mn-lt"/>
          <a:ea typeface="+mn-ea"/>
          <a:cs typeface="+mn-cs"/>
        </a:defRPr>
      </a:lvl8pPr>
      <a:lvl9pPr marL="3657518" algn="l" defTabSz="9143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56B5E-D052-46E8-8F69-7802BF87C1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9EDAEF-9092-40A9-92BF-2296518AF5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2B2ED1-BA86-4190-BC98-0C5A2E132E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E0C1E1-0F73-40D4-A8BA-3A9C31EFA5A8}" type="datetimeFigureOut">
              <a:rPr lang="en-US" smtClean="0"/>
              <a:t>12/11/2021</a:t>
            </a:fld>
            <a:endParaRPr lang="en-US"/>
          </a:p>
        </p:txBody>
      </p:sp>
      <p:sp>
        <p:nvSpPr>
          <p:cNvPr id="5" name="Footer Placeholder 4">
            <a:extLst>
              <a:ext uri="{FF2B5EF4-FFF2-40B4-BE49-F238E27FC236}">
                <a16:creationId xmlns:a16="http://schemas.microsoft.com/office/drawing/2014/main" id="{A45A4BC1-9206-4C41-A516-6AB2F44CC2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C63F5E-58D2-497F-B282-60B96B4EEA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8A36E4-4F4A-4378-B596-E37870BCA0DB}" type="slidenum">
              <a:rPr lang="en-US" smtClean="0"/>
              <a:t>‹#›</a:t>
            </a:fld>
            <a:endParaRPr lang="en-US"/>
          </a:p>
        </p:txBody>
      </p:sp>
    </p:spTree>
    <p:extLst>
      <p:ext uri="{BB962C8B-B14F-4D97-AF65-F5344CB8AC3E}">
        <p14:creationId xmlns:p14="http://schemas.microsoft.com/office/powerpoint/2010/main" val="220084976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3.xml"/><Relationship Id="rId1" Type="http://schemas.openxmlformats.org/officeDocument/2006/relationships/slideLayout" Target="../slideLayouts/slideLayout7.xml"/><Relationship Id="rId5" Type="http://schemas.openxmlformats.org/officeDocument/2006/relationships/slide" Target="slide16.xml"/><Relationship Id="rId4" Type="http://schemas.openxmlformats.org/officeDocument/2006/relationships/slide" Target="slide5.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2.png"/><Relationship Id="rId2" Type="http://schemas.openxmlformats.org/officeDocument/2006/relationships/slideLayout" Target="../slideLayouts/slideLayout14.xml"/><Relationship Id="rId1" Type="http://schemas.openxmlformats.org/officeDocument/2006/relationships/tags" Target="../tags/tag1.xml"/><Relationship Id="rId6" Type="http://schemas.openxmlformats.org/officeDocument/2006/relationships/image" Target="../media/image21.svg"/><Relationship Id="rId5" Type="http://schemas.openxmlformats.org/officeDocument/2006/relationships/image" Target="../media/image14.pn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2.png"/><Relationship Id="rId2" Type="http://schemas.openxmlformats.org/officeDocument/2006/relationships/slideLayout" Target="../slideLayouts/slideLayout14.xml"/><Relationship Id="rId1" Type="http://schemas.openxmlformats.org/officeDocument/2006/relationships/tags" Target="../tags/tag2.xml"/><Relationship Id="rId6" Type="http://schemas.openxmlformats.org/officeDocument/2006/relationships/image" Target="../media/image21.svg"/><Relationship Id="rId5" Type="http://schemas.openxmlformats.org/officeDocument/2006/relationships/image" Target="../media/image14.pn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1.svg"/><Relationship Id="rId2" Type="http://schemas.openxmlformats.org/officeDocument/2006/relationships/slideLayout" Target="../slideLayouts/slideLayout14.xml"/><Relationship Id="rId1" Type="http://schemas.openxmlformats.org/officeDocument/2006/relationships/tags" Target="../tags/tag3.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6.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vi.wikipedia.org/wiki/1959"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s://vi.wikipedia.org/wiki/H%C3%A0_N%E1%BB%99i" TargetMode="External"/><Relationship Id="rId5" Type="http://schemas.openxmlformats.org/officeDocument/2006/relationships/hyperlink" Target="https://vi.wikipedia.org/wiki/Ch%C6%B0%C6%A1ng_M%E1%BB%B9" TargetMode="External"/><Relationship Id="rId4" Type="http://schemas.openxmlformats.org/officeDocument/2006/relationships/hyperlink" Target="https://vi.wikipedia.org/wiki/Ho%C3%A0ng_Di%E1%BB%87u"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8B089790-F4B6-46A7-BB28-7B74A9A9EF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iagram&#10;&#10;Description automatically generated">
            <a:extLst>
              <a:ext uri="{FF2B5EF4-FFF2-40B4-BE49-F238E27FC236}">
                <a16:creationId xmlns:a16="http://schemas.microsoft.com/office/drawing/2014/main" id="{B051E494-46E7-4F8F-AF08-156D22A2AA87}"/>
              </a:ext>
            </a:extLst>
          </p:cNvPr>
          <p:cNvPicPr>
            <a:picLocks noChangeAspect="1"/>
          </p:cNvPicPr>
          <p:nvPr/>
        </p:nvPicPr>
        <p:blipFill rotWithShape="1">
          <a:blip r:embed="rId3"/>
          <a:srcRect l="7078" r="1" b="1"/>
          <a:stretch/>
        </p:blipFill>
        <p:spPr>
          <a:xfrm>
            <a:off x="35823" y="-66810"/>
            <a:ext cx="12192000" cy="6924810"/>
          </a:xfrm>
          <a:prstGeom prst="rect">
            <a:avLst/>
          </a:prstGeom>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88509194"/>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1"/>
          <p:cNvSpPr txBox="1">
            <a:spLocks noChangeArrowheads="1"/>
          </p:cNvSpPr>
          <p:nvPr/>
        </p:nvSpPr>
        <p:spPr bwMode="auto">
          <a:xfrm>
            <a:off x="60325" y="1200150"/>
            <a:ext cx="12076113" cy="275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50000"/>
              </a:spcBef>
              <a:buFontTx/>
              <a:buNone/>
            </a:pPr>
            <a:r>
              <a:rPr lang="en-US" altLang="en-US" sz="4000">
                <a:solidFill>
                  <a:srgbClr val="0000FF"/>
                </a:solidFill>
                <a:latin typeface="Times New Roman" panose="02020603050405020304" pitchFamily="18" charset="0"/>
              </a:rPr>
              <a:t>          Tôi đã ngửa cổ suốt một thời mới lớn để chờ đợi một nàng tiên áo xanh bay xuống từ trời</a:t>
            </a:r>
            <a:r>
              <a:rPr lang="vi-VN" altLang="en-US" sz="4000">
                <a:solidFill>
                  <a:srgbClr val="0000FF"/>
                </a:solidFill>
                <a:latin typeface="Times New Roman" panose="02020603050405020304" pitchFamily="18" charset="0"/>
              </a:rPr>
              <a:t> </a:t>
            </a:r>
            <a:r>
              <a:rPr lang="en-US" altLang="en-US" sz="4000">
                <a:solidFill>
                  <a:srgbClr val="0000FF"/>
                </a:solidFill>
                <a:latin typeface="Times New Roman" panose="02020603050405020304" pitchFamily="18" charset="0"/>
              </a:rPr>
              <a:t>và bao giờ cũng hi vọng khi tha thiết cầu xin: “ Bay đi diều ơi! Bay đi!”</a:t>
            </a:r>
          </a:p>
        </p:txBody>
      </p:sp>
    </p:spTree>
    <p:extLst>
      <p:ext uri="{BB962C8B-B14F-4D97-AF65-F5344CB8AC3E}">
        <p14:creationId xmlns:p14="http://schemas.microsoft.com/office/powerpoint/2010/main" val="20456462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2"/>
          <p:cNvSpPr txBox="1">
            <a:spLocks noChangeArrowheads="1"/>
          </p:cNvSpPr>
          <p:nvPr/>
        </p:nvSpPr>
        <p:spPr bwMode="auto">
          <a:xfrm>
            <a:off x="2286000" y="411480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0000FF"/>
                </a:solidFill>
                <a:latin typeface="Times New Roman" panose="02020603050405020304" pitchFamily="18" charset="0"/>
              </a:rPr>
              <a:t>.</a:t>
            </a:r>
          </a:p>
        </p:txBody>
      </p:sp>
      <p:sp>
        <p:nvSpPr>
          <p:cNvPr id="6187" name="Text Box 43"/>
          <p:cNvSpPr txBox="1">
            <a:spLocks noChangeArrowheads="1"/>
          </p:cNvSpPr>
          <p:nvPr/>
        </p:nvSpPr>
        <p:spPr bwMode="auto">
          <a:xfrm>
            <a:off x="814388" y="150813"/>
            <a:ext cx="33210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3600" b="1">
                <a:solidFill>
                  <a:srgbClr val="000000"/>
                </a:solidFill>
                <a:latin typeface="Times New Roman" panose="02020603050405020304" pitchFamily="18" charset="0"/>
              </a:rPr>
              <a:t>Luyện đọc</a:t>
            </a:r>
          </a:p>
        </p:txBody>
      </p:sp>
      <p:sp>
        <p:nvSpPr>
          <p:cNvPr id="39977" name="Text Box 41"/>
          <p:cNvSpPr txBox="1">
            <a:spLocks noChangeArrowheads="1"/>
          </p:cNvSpPr>
          <p:nvPr/>
        </p:nvSpPr>
        <p:spPr bwMode="auto">
          <a:xfrm>
            <a:off x="60325" y="1200150"/>
            <a:ext cx="12076113"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50000"/>
              </a:spcBef>
              <a:buFontTx/>
              <a:buNone/>
            </a:pPr>
            <a:r>
              <a:rPr lang="en-US" altLang="en-US" sz="4000">
                <a:solidFill>
                  <a:srgbClr val="0000FF"/>
                </a:solidFill>
                <a:latin typeface="Times New Roman" panose="02020603050405020304" pitchFamily="18" charset="0"/>
              </a:rPr>
              <a:t>          Tôi đã </a:t>
            </a:r>
            <a:r>
              <a:rPr lang="en-US" altLang="en-US" sz="4000" u="sng">
                <a:solidFill>
                  <a:srgbClr val="0000FF"/>
                </a:solidFill>
                <a:latin typeface="Times New Roman" panose="02020603050405020304" pitchFamily="18" charset="0"/>
              </a:rPr>
              <a:t>ngửa cổ</a:t>
            </a:r>
            <a:r>
              <a:rPr lang="en-US" altLang="en-US" sz="4000">
                <a:solidFill>
                  <a:srgbClr val="0000FF"/>
                </a:solidFill>
                <a:latin typeface="Times New Roman" panose="02020603050405020304" pitchFamily="18" charset="0"/>
              </a:rPr>
              <a:t> suốt một thời mới lớn </a:t>
            </a:r>
            <a:r>
              <a:rPr lang="vi-VN" altLang="en-US" sz="4000">
                <a:solidFill>
                  <a:srgbClr val="0000FF"/>
                </a:solidFill>
                <a:latin typeface="Times New Roman" panose="02020603050405020304" pitchFamily="18" charset="0"/>
              </a:rPr>
              <a:t>/ </a:t>
            </a:r>
            <a:r>
              <a:rPr lang="en-US" altLang="en-US" sz="4000">
                <a:solidFill>
                  <a:srgbClr val="0000FF"/>
                </a:solidFill>
                <a:latin typeface="Times New Roman" panose="02020603050405020304" pitchFamily="18" charset="0"/>
              </a:rPr>
              <a:t>để chờ đợi một nàng tiên áo xanh bay xuống từ trời</a:t>
            </a:r>
            <a:r>
              <a:rPr lang="vi-VN" altLang="en-US" sz="4000">
                <a:solidFill>
                  <a:srgbClr val="0000FF"/>
                </a:solidFill>
                <a:latin typeface="Times New Roman" panose="02020603050405020304" pitchFamily="18" charset="0"/>
              </a:rPr>
              <a:t> </a:t>
            </a:r>
            <a:r>
              <a:rPr lang="en-US" altLang="en-US" sz="4000">
                <a:solidFill>
                  <a:srgbClr val="0000FF"/>
                </a:solidFill>
                <a:latin typeface="Times New Roman" panose="02020603050405020304" pitchFamily="18" charset="0"/>
              </a:rPr>
              <a:t>/ và bao giờ cũng hi vọng khi </a:t>
            </a:r>
            <a:r>
              <a:rPr lang="en-US" altLang="en-US" sz="4000" u="sng">
                <a:solidFill>
                  <a:srgbClr val="0000FF"/>
                </a:solidFill>
                <a:latin typeface="Times New Roman" panose="02020603050405020304" pitchFamily="18" charset="0"/>
              </a:rPr>
              <a:t>tha thiết cầu xin</a:t>
            </a:r>
            <a:r>
              <a:rPr lang="en-US" altLang="en-US" sz="4000">
                <a:solidFill>
                  <a:srgbClr val="0000FF"/>
                </a:solidFill>
                <a:latin typeface="Times New Roman" panose="02020603050405020304" pitchFamily="18" charset="0"/>
              </a:rPr>
              <a:t>:</a:t>
            </a:r>
            <a:r>
              <a:rPr lang="vi-VN" altLang="en-US" sz="4000">
                <a:solidFill>
                  <a:srgbClr val="0000FF"/>
                </a:solidFill>
                <a:latin typeface="Times New Roman" panose="02020603050405020304" pitchFamily="18" charset="0"/>
              </a:rPr>
              <a:t>/</a:t>
            </a:r>
            <a:r>
              <a:rPr lang="en-US" altLang="en-US" sz="4000">
                <a:solidFill>
                  <a:srgbClr val="0000FF"/>
                </a:solidFill>
                <a:latin typeface="Times New Roman" panose="02020603050405020304" pitchFamily="18" charset="0"/>
              </a:rPr>
              <a:t> “ </a:t>
            </a:r>
            <a:r>
              <a:rPr lang="en-US" altLang="en-US" sz="4000" u="sng">
                <a:solidFill>
                  <a:srgbClr val="0000FF"/>
                </a:solidFill>
                <a:latin typeface="Times New Roman" panose="02020603050405020304" pitchFamily="18" charset="0"/>
              </a:rPr>
              <a:t>Bay đi</a:t>
            </a:r>
            <a:r>
              <a:rPr lang="en-US" altLang="en-US" sz="4000">
                <a:solidFill>
                  <a:srgbClr val="0000FF"/>
                </a:solidFill>
                <a:latin typeface="Times New Roman" panose="02020603050405020304" pitchFamily="18" charset="0"/>
              </a:rPr>
              <a:t> diều ơi!</a:t>
            </a:r>
            <a:r>
              <a:rPr lang="vi-VN" altLang="en-US" sz="4000">
                <a:solidFill>
                  <a:srgbClr val="0000FF"/>
                </a:solidFill>
                <a:latin typeface="Times New Roman" panose="02020603050405020304" pitchFamily="18" charset="0"/>
              </a:rPr>
              <a:t>/</a:t>
            </a:r>
            <a:r>
              <a:rPr lang="en-US" altLang="en-US" sz="4000">
                <a:solidFill>
                  <a:srgbClr val="0000FF"/>
                </a:solidFill>
                <a:latin typeface="Times New Roman" panose="02020603050405020304" pitchFamily="18" charset="0"/>
              </a:rPr>
              <a:t> </a:t>
            </a:r>
            <a:r>
              <a:rPr lang="en-US" altLang="en-US" sz="4000" u="sng">
                <a:solidFill>
                  <a:srgbClr val="0000FF"/>
                </a:solidFill>
                <a:latin typeface="Times New Roman" panose="02020603050405020304" pitchFamily="18" charset="0"/>
              </a:rPr>
              <a:t>Bay đi</a:t>
            </a:r>
            <a:r>
              <a:rPr lang="en-US" altLang="en-US" sz="4000">
                <a:solidFill>
                  <a:srgbClr val="0000FF"/>
                </a:solidFill>
                <a:latin typeface="Times New Roman" panose="02020603050405020304" pitchFamily="18" charset="0"/>
              </a:rPr>
              <a:t>!”</a:t>
            </a:r>
            <a:r>
              <a:rPr lang="vi-VN" altLang="en-US" sz="4000">
                <a:solidFill>
                  <a:srgbClr val="0000FF"/>
                </a:solidFill>
                <a:latin typeface="Times New Roman" panose="02020603050405020304" pitchFamily="18" charset="0"/>
              </a:rPr>
              <a:t>//</a:t>
            </a:r>
            <a:endParaRPr lang="en-US" altLang="en-US" sz="4000">
              <a:solidFill>
                <a:srgbClr val="0000FF"/>
              </a:solidFill>
              <a:latin typeface="Times New Roman" panose="02020603050405020304" pitchFamily="18" charset="0"/>
            </a:endParaRPr>
          </a:p>
        </p:txBody>
      </p:sp>
      <p:sp>
        <p:nvSpPr>
          <p:cNvPr id="9221" name="Rectangle 43"/>
          <p:cNvSpPr>
            <a:spLocks noChangeArrowheads="1"/>
          </p:cNvSpPr>
          <p:nvPr/>
        </p:nvSpPr>
        <p:spPr bwMode="auto">
          <a:xfrm>
            <a:off x="10287000" y="64008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CC0000"/>
                </a:solidFill>
                <a:latin typeface="Times New Roman" panose="02020603050405020304" pitchFamily="18" charset="0"/>
              </a:rPr>
              <a:t>*</a:t>
            </a:r>
          </a:p>
        </p:txBody>
      </p:sp>
      <p:sp>
        <p:nvSpPr>
          <p:cNvPr id="9222" name="Rectangle 44">
            <a:hlinkClick r:id="rId2" action="ppaction://hlinksldjump"/>
          </p:cNvPr>
          <p:cNvSpPr>
            <a:spLocks noChangeArrowheads="1"/>
          </p:cNvSpPr>
          <p:nvPr/>
        </p:nvSpPr>
        <p:spPr bwMode="auto">
          <a:xfrm flipV="1">
            <a:off x="10896600" y="-603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CC0000"/>
                </a:solidFill>
                <a:latin typeface="Times New Roman" panose="02020603050405020304" pitchFamily="18" charset="0"/>
              </a:rPr>
              <a:t>*</a:t>
            </a:r>
          </a:p>
        </p:txBody>
      </p:sp>
      <p:sp>
        <p:nvSpPr>
          <p:cNvPr id="9223" name="Rectangle 45">
            <a:hlinkClick r:id="rId3" action="ppaction://hlinksldjump"/>
          </p:cNvPr>
          <p:cNvSpPr>
            <a:spLocks noChangeArrowheads="1"/>
          </p:cNvSpPr>
          <p:nvPr/>
        </p:nvSpPr>
        <p:spPr bwMode="auto">
          <a:xfrm flipV="1">
            <a:off x="1381125" y="-1555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CC0000"/>
                </a:solidFill>
                <a:latin typeface="Times New Roman" panose="02020603050405020304" pitchFamily="18" charset="0"/>
              </a:rPr>
              <a:t>*</a:t>
            </a:r>
          </a:p>
        </p:txBody>
      </p:sp>
      <p:sp>
        <p:nvSpPr>
          <p:cNvPr id="9224" name="AutoShape 46">
            <a:hlinkClick r:id="rId4" action="ppaction://hlinksldjump" highlightClick="1"/>
          </p:cNvPr>
          <p:cNvSpPr>
            <a:spLocks noChangeArrowheads="1"/>
          </p:cNvSpPr>
          <p:nvPr/>
        </p:nvSpPr>
        <p:spPr bwMode="auto">
          <a:xfrm>
            <a:off x="9296400" y="6400800"/>
            <a:ext cx="433388" cy="2286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solidFill>
                <a:srgbClr val="0000FF"/>
              </a:solidFill>
              <a:latin typeface="Times New Roman" panose="02020603050405020304" pitchFamily="18" charset="0"/>
            </a:endParaRPr>
          </a:p>
        </p:txBody>
      </p:sp>
      <p:sp>
        <p:nvSpPr>
          <p:cNvPr id="9225" name="AutoShape 49">
            <a:hlinkClick r:id="rId5" action="ppaction://hlinksldjump" highlightClick="1"/>
          </p:cNvPr>
          <p:cNvSpPr>
            <a:spLocks noChangeArrowheads="1"/>
          </p:cNvSpPr>
          <p:nvPr/>
        </p:nvSpPr>
        <p:spPr bwMode="auto">
          <a:xfrm>
            <a:off x="9753600" y="6400800"/>
            <a:ext cx="457200" cy="228600"/>
          </a:xfrm>
          <a:prstGeom prst="actionButtonInformation">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197137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87"/>
                                        </p:tgtEl>
                                        <p:attrNameLst>
                                          <p:attrName>style.visibility</p:attrName>
                                        </p:attrNameLst>
                                      </p:cBhvr>
                                      <p:to>
                                        <p:strVal val="visible"/>
                                      </p:to>
                                    </p:set>
                                    <p:animEffect transition="in" filter="blinds(horizontal)">
                                      <p:cBhvr>
                                        <p:cTn id="7" dur="500"/>
                                        <p:tgtEl>
                                          <p:spTgt spid="6187"/>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9977"/>
                                        </p:tgtEl>
                                        <p:attrNameLst>
                                          <p:attrName>style.visibility</p:attrName>
                                        </p:attrNameLst>
                                      </p:cBhvr>
                                      <p:to>
                                        <p:strVal val="visible"/>
                                      </p:to>
                                    </p:set>
                                    <p:anim calcmode="lin" valueType="num">
                                      <p:cBhvr additive="base">
                                        <p:cTn id="10" dur="500" fill="hold"/>
                                        <p:tgtEl>
                                          <p:spTgt spid="39977"/>
                                        </p:tgtEl>
                                        <p:attrNameLst>
                                          <p:attrName>ppt_x</p:attrName>
                                        </p:attrNameLst>
                                      </p:cBhvr>
                                      <p:tavLst>
                                        <p:tav tm="0">
                                          <p:val>
                                            <p:strVal val="#ppt_x"/>
                                          </p:val>
                                        </p:tav>
                                        <p:tav tm="100000">
                                          <p:val>
                                            <p:strVal val="#ppt_x"/>
                                          </p:val>
                                        </p:tav>
                                      </p:tavLst>
                                    </p:anim>
                                    <p:anim calcmode="lin" valueType="num">
                                      <p:cBhvr additive="base">
                                        <p:cTn id="11" dur="500" fill="hold"/>
                                        <p:tgtEl>
                                          <p:spTgt spid="399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7" grpId="0"/>
      <p:bldP spid="3997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6093AD-5DDA-4CDD-A318-52B6516E2CD6}"/>
              </a:ext>
            </a:extLst>
          </p:cNvPr>
          <p:cNvPicPr>
            <a:picLocks noChangeAspect="1"/>
          </p:cNvPicPr>
          <p:nvPr/>
        </p:nvPicPr>
        <p:blipFill>
          <a:blip r:embed="rId2"/>
          <a:stretch>
            <a:fillRect/>
          </a:stretch>
        </p:blipFill>
        <p:spPr>
          <a:xfrm>
            <a:off x="-357187" y="646331"/>
            <a:ext cx="12673012" cy="6211669"/>
          </a:xfrm>
          <a:prstGeom prst="rect">
            <a:avLst/>
          </a:prstGeom>
        </p:spPr>
      </p:pic>
      <p:sp>
        <p:nvSpPr>
          <p:cNvPr id="4" name="Rectangle 3">
            <a:extLst>
              <a:ext uri="{FF2B5EF4-FFF2-40B4-BE49-F238E27FC236}">
                <a16:creationId xmlns:a16="http://schemas.microsoft.com/office/drawing/2014/main" id="{A3E2E6C1-43FD-4B9B-B6AD-E3D817D6BCAB}"/>
              </a:ext>
            </a:extLst>
          </p:cNvPr>
          <p:cNvSpPr/>
          <p:nvPr/>
        </p:nvSpPr>
        <p:spPr>
          <a:xfrm>
            <a:off x="970232" y="0"/>
            <a:ext cx="9439422" cy="646331"/>
          </a:xfrm>
          <a:prstGeom prst="rect">
            <a:avLst/>
          </a:prstGeom>
          <a:noFill/>
        </p:spPr>
        <p:txBody>
          <a:bodyPr wrap="square" lIns="91440" tIns="45720" rIns="91440" bIns="45720">
            <a:spAutoFit/>
          </a:bodyPr>
          <a:lstStyle/>
          <a:p>
            <a:pPr algn="ctr"/>
            <a:r>
              <a:rPr lang="vi-VN" sz="3600" b="0" cap="none" spc="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Cánh diều tuổi thơ</a:t>
            </a:r>
            <a:endParaRPr lang="en-US" sz="3600"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 name="TextBox 1"/>
          <p:cNvSpPr txBox="1"/>
          <p:nvPr/>
        </p:nvSpPr>
        <p:spPr>
          <a:xfrm>
            <a:off x="720200" y="866180"/>
            <a:ext cx="500063" cy="584775"/>
          </a:xfrm>
          <a:prstGeom prst="rect">
            <a:avLst/>
          </a:prstGeom>
          <a:noFill/>
        </p:spPr>
        <p:txBody>
          <a:bodyPr wrap="square" rtlCol="0">
            <a:spAutoFit/>
          </a:bodyPr>
          <a:lstStyle/>
          <a:p>
            <a:r>
              <a:rPr lang="vi-VN" sz="3200" b="1" dirty="0" smtClean="0">
                <a:solidFill>
                  <a:srgbClr val="FF0000"/>
                </a:solidFill>
                <a:latin typeface="+mj-lt"/>
              </a:rPr>
              <a:t>1</a:t>
            </a:r>
            <a:endParaRPr lang="en-US" sz="3200" b="1" dirty="0">
              <a:solidFill>
                <a:srgbClr val="FF0000"/>
              </a:solidFill>
              <a:latin typeface="+mj-lt"/>
            </a:endParaRPr>
          </a:p>
        </p:txBody>
      </p:sp>
      <p:sp>
        <p:nvSpPr>
          <p:cNvPr id="5" name="TextBox 4"/>
          <p:cNvSpPr txBox="1"/>
          <p:nvPr/>
        </p:nvSpPr>
        <p:spPr>
          <a:xfrm>
            <a:off x="720199" y="3277315"/>
            <a:ext cx="500063" cy="584775"/>
          </a:xfrm>
          <a:prstGeom prst="rect">
            <a:avLst/>
          </a:prstGeom>
          <a:noFill/>
        </p:spPr>
        <p:txBody>
          <a:bodyPr wrap="square" rtlCol="0">
            <a:spAutoFit/>
          </a:bodyPr>
          <a:lstStyle/>
          <a:p>
            <a:r>
              <a:rPr lang="vi-VN" sz="3200" b="1" dirty="0" smtClean="0">
                <a:solidFill>
                  <a:srgbClr val="FF0000"/>
                </a:solidFill>
                <a:latin typeface="+mj-lt"/>
              </a:rPr>
              <a:t>2</a:t>
            </a:r>
            <a:endParaRPr lang="en-US" sz="3200" b="1" dirty="0">
              <a:solidFill>
                <a:srgbClr val="FF0000"/>
              </a:solidFill>
              <a:latin typeface="+mj-lt"/>
            </a:endParaRPr>
          </a:p>
        </p:txBody>
      </p:sp>
    </p:spTree>
    <p:extLst>
      <p:ext uri="{BB962C8B-B14F-4D97-AF65-F5344CB8AC3E}">
        <p14:creationId xmlns:p14="http://schemas.microsoft.com/office/powerpoint/2010/main" val="3565874027"/>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6830" y="234051"/>
            <a:ext cx="8213388" cy="6091895"/>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6663" y="703127"/>
            <a:ext cx="1255058" cy="1255058"/>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66583">
            <a:off x="646662" y="1524939"/>
            <a:ext cx="3086100" cy="4368800"/>
          </a:xfrm>
          <a:prstGeom prst="rect">
            <a:avLst/>
          </a:prstGeom>
        </p:spPr>
      </p:pic>
      <p:pic>
        <p:nvPicPr>
          <p:cNvPr id="8"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36591">
            <a:off x="8729644" y="276443"/>
            <a:ext cx="1321706" cy="1321706"/>
          </a:xfrm>
          <a:prstGeom prst="rect">
            <a:avLst/>
          </a:prstGeom>
        </p:spPr>
      </p:pic>
      <p:sp>
        <p:nvSpPr>
          <p:cNvPr id="2" name="Rectangle 1">
            <a:extLst>
              <a:ext uri="{FF2B5EF4-FFF2-40B4-BE49-F238E27FC236}">
                <a16:creationId xmlns:a16="http://schemas.microsoft.com/office/drawing/2014/main" id="{17F9191A-CD6C-4E7D-9066-E3D0EFDD461F}"/>
              </a:ext>
            </a:extLst>
          </p:cNvPr>
          <p:cNvSpPr/>
          <p:nvPr/>
        </p:nvSpPr>
        <p:spPr>
          <a:xfrm>
            <a:off x="4505844" y="2693676"/>
            <a:ext cx="6011753" cy="1015663"/>
          </a:xfrm>
          <a:prstGeom prst="rect">
            <a:avLst/>
          </a:prstGeom>
          <a:noFill/>
        </p:spPr>
        <p:txBody>
          <a:bodyPr wrap="square" lIns="91440" tIns="45720" rIns="91440" bIns="45720">
            <a:spAutoFit/>
          </a:bodyPr>
          <a:lstStyle/>
          <a:p>
            <a:pPr algn="ctr"/>
            <a:r>
              <a:rPr lang="en-US" sz="6000" b="0" cap="none" spc="0" dirty="0">
                <a:ln w="0"/>
                <a:solidFill>
                  <a:srgbClr val="FF940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TÌM HIỂU BÀI</a:t>
            </a:r>
          </a:p>
        </p:txBody>
      </p:sp>
    </p:spTree>
    <p:extLst>
      <p:ext uri="{BB962C8B-B14F-4D97-AF65-F5344CB8AC3E}">
        <p14:creationId xmlns:p14="http://schemas.microsoft.com/office/powerpoint/2010/main" val="2388314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74278" y="427952"/>
            <a:ext cx="6662595" cy="584775"/>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dirty="0" err="1">
                <a:solidFill>
                  <a:schemeClr val="accent2"/>
                </a:solidFill>
                <a:latin typeface="Times New Roman" panose="02020603050405020304" pitchFamily="18" charset="0"/>
                <a:cs typeface="Times New Roman" panose="02020603050405020304" pitchFamily="18" charset="0"/>
              </a:rPr>
              <a:t>Em</a:t>
            </a:r>
            <a:r>
              <a:rPr lang="en-US" sz="3200" dirty="0">
                <a:solidFill>
                  <a:schemeClr val="accent2"/>
                </a:solidFill>
                <a:latin typeface="Times New Roman" panose="02020603050405020304" pitchFamily="18" charset="0"/>
                <a:cs typeface="Times New Roman" panose="02020603050405020304" pitchFamily="18" charset="0"/>
              </a:rPr>
              <a:t> </a:t>
            </a:r>
            <a:r>
              <a:rPr lang="en-US" sz="3200" dirty="0" err="1">
                <a:solidFill>
                  <a:schemeClr val="accent2"/>
                </a:solidFill>
                <a:latin typeface="Times New Roman" panose="02020603050405020304" pitchFamily="18" charset="0"/>
                <a:cs typeface="Times New Roman" panose="02020603050405020304" pitchFamily="18" charset="0"/>
              </a:rPr>
              <a:t>hãy</a:t>
            </a:r>
            <a:r>
              <a:rPr lang="en-US" sz="3200" dirty="0">
                <a:solidFill>
                  <a:schemeClr val="accent2"/>
                </a:solidFill>
                <a:latin typeface="Times New Roman" panose="02020603050405020304" pitchFamily="18" charset="0"/>
                <a:cs typeface="Times New Roman" panose="02020603050405020304" pitchFamily="18" charset="0"/>
              </a:rPr>
              <a:t> </a:t>
            </a:r>
            <a:r>
              <a:rPr lang="en-US" sz="3200" dirty="0" err="1">
                <a:solidFill>
                  <a:schemeClr val="accent2"/>
                </a:solidFill>
                <a:latin typeface="Times New Roman" panose="02020603050405020304" pitchFamily="18" charset="0"/>
                <a:cs typeface="Times New Roman" panose="02020603050405020304" pitchFamily="18" charset="0"/>
              </a:rPr>
              <a:t>đọc</a:t>
            </a:r>
            <a:r>
              <a:rPr lang="en-US" sz="3200" dirty="0">
                <a:solidFill>
                  <a:schemeClr val="accent2"/>
                </a:solidFill>
                <a:latin typeface="Times New Roman" panose="02020603050405020304" pitchFamily="18" charset="0"/>
                <a:cs typeface="Times New Roman" panose="02020603050405020304" pitchFamily="18" charset="0"/>
              </a:rPr>
              <a:t> </a:t>
            </a:r>
            <a:r>
              <a:rPr lang="en-US" sz="3200" dirty="0" err="1">
                <a:solidFill>
                  <a:schemeClr val="accent2"/>
                </a:solidFill>
                <a:latin typeface="Times New Roman" panose="02020603050405020304" pitchFamily="18" charset="0"/>
                <a:cs typeface="Times New Roman" panose="02020603050405020304" pitchFamily="18" charset="0"/>
              </a:rPr>
              <a:t>đoạn</a:t>
            </a:r>
            <a:r>
              <a:rPr lang="en-US" sz="3200" dirty="0">
                <a:solidFill>
                  <a:schemeClr val="accent2"/>
                </a:solidFill>
                <a:latin typeface="Times New Roman" panose="02020603050405020304" pitchFamily="18" charset="0"/>
                <a:cs typeface="Times New Roman" panose="02020603050405020304" pitchFamily="18" charset="0"/>
              </a:rPr>
              <a:t> 1 </a:t>
            </a:r>
            <a:r>
              <a:rPr lang="en-US" sz="3200" dirty="0" err="1">
                <a:solidFill>
                  <a:schemeClr val="accent2"/>
                </a:solidFill>
                <a:latin typeface="Times New Roman" panose="02020603050405020304" pitchFamily="18" charset="0"/>
                <a:cs typeface="Times New Roman" panose="02020603050405020304" pitchFamily="18" charset="0"/>
              </a:rPr>
              <a:t>và</a:t>
            </a:r>
            <a:r>
              <a:rPr lang="en-US" sz="3200" dirty="0">
                <a:solidFill>
                  <a:schemeClr val="accent2"/>
                </a:solidFill>
                <a:latin typeface="Times New Roman" panose="02020603050405020304" pitchFamily="18" charset="0"/>
                <a:cs typeface="Times New Roman" panose="02020603050405020304" pitchFamily="18" charset="0"/>
              </a:rPr>
              <a:t> </a:t>
            </a:r>
            <a:r>
              <a:rPr lang="en-US" sz="3200" dirty="0" err="1">
                <a:solidFill>
                  <a:schemeClr val="accent2"/>
                </a:solidFill>
                <a:latin typeface="Times New Roman" panose="02020603050405020304" pitchFamily="18" charset="0"/>
                <a:cs typeface="Times New Roman" panose="02020603050405020304" pitchFamily="18" charset="0"/>
              </a:rPr>
              <a:t>trả</a:t>
            </a:r>
            <a:r>
              <a:rPr lang="en-US" sz="3200" dirty="0">
                <a:solidFill>
                  <a:schemeClr val="accent2"/>
                </a:solidFill>
                <a:latin typeface="Times New Roman" panose="02020603050405020304" pitchFamily="18" charset="0"/>
                <a:cs typeface="Times New Roman" panose="02020603050405020304" pitchFamily="18" charset="0"/>
              </a:rPr>
              <a:t> </a:t>
            </a:r>
            <a:r>
              <a:rPr lang="en-US" sz="3200" dirty="0" err="1">
                <a:solidFill>
                  <a:schemeClr val="accent2"/>
                </a:solidFill>
                <a:latin typeface="Times New Roman" panose="02020603050405020304" pitchFamily="18" charset="0"/>
                <a:cs typeface="Times New Roman" panose="02020603050405020304" pitchFamily="18" charset="0"/>
              </a:rPr>
              <a:t>lời</a:t>
            </a:r>
            <a:r>
              <a:rPr lang="en-US" sz="3200" dirty="0">
                <a:solidFill>
                  <a:schemeClr val="accent2"/>
                </a:solidFill>
                <a:latin typeface="Times New Roman" panose="02020603050405020304" pitchFamily="18" charset="0"/>
                <a:cs typeface="Times New Roman" panose="02020603050405020304" pitchFamily="18" charset="0"/>
              </a:rPr>
              <a:t> </a:t>
            </a:r>
            <a:r>
              <a:rPr lang="en-US" sz="3200" dirty="0" err="1">
                <a:solidFill>
                  <a:schemeClr val="accent2"/>
                </a:solidFill>
                <a:latin typeface="Times New Roman" panose="02020603050405020304" pitchFamily="18" charset="0"/>
                <a:cs typeface="Times New Roman" panose="02020603050405020304" pitchFamily="18" charset="0"/>
              </a:rPr>
              <a:t>câu</a:t>
            </a:r>
            <a:r>
              <a:rPr lang="en-US" sz="3200" dirty="0">
                <a:solidFill>
                  <a:schemeClr val="accent2"/>
                </a:solidFill>
                <a:latin typeface="Times New Roman" panose="02020603050405020304" pitchFamily="18" charset="0"/>
                <a:cs typeface="Times New Roman" panose="02020603050405020304" pitchFamily="18" charset="0"/>
              </a:rPr>
              <a:t> </a:t>
            </a:r>
            <a:r>
              <a:rPr lang="en-US" sz="3200" dirty="0" err="1">
                <a:solidFill>
                  <a:schemeClr val="accent2"/>
                </a:solidFill>
                <a:latin typeface="Times New Roman" panose="02020603050405020304" pitchFamily="18" charset="0"/>
                <a:cs typeface="Times New Roman" panose="02020603050405020304" pitchFamily="18" charset="0"/>
              </a:rPr>
              <a:t>hỏi</a:t>
            </a:r>
            <a:r>
              <a:rPr lang="en-US" sz="3200" dirty="0">
                <a:solidFill>
                  <a:schemeClr val="accent2"/>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0A76AE25-9991-4726-A214-0270D494F342}"/>
              </a:ext>
            </a:extLst>
          </p:cNvPr>
          <p:cNvSpPr txBox="1"/>
          <p:nvPr/>
        </p:nvSpPr>
        <p:spPr>
          <a:xfrm>
            <a:off x="874278" y="1171503"/>
            <a:ext cx="9530963" cy="62324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algn="just">
              <a:lnSpc>
                <a:spcPct val="115000"/>
              </a:lnSpc>
              <a:spcBef>
                <a:spcPts val="0"/>
              </a:spcBef>
              <a:spcAft>
                <a:spcPts val="0"/>
              </a:spcAft>
            </a:pPr>
            <a:r>
              <a:rPr lang="en-US" sz="3000"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Tác giả đã chọn những chi tiết nào để tả cánh diều?</a:t>
            </a:r>
            <a:endParaRPr lang="en-US" sz="3000" b="1" dirty="0">
              <a:solidFill>
                <a:srgbClr val="C00000"/>
              </a:solidFill>
              <a:effectLst/>
              <a:latin typeface="VNI-Times" pitchFamily="2"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438A0F9-529B-4A01-AB27-5B8140E44381}"/>
              </a:ext>
            </a:extLst>
          </p:cNvPr>
          <p:cNvSpPr txBox="1"/>
          <p:nvPr/>
        </p:nvSpPr>
        <p:spPr>
          <a:xfrm>
            <a:off x="874278" y="1909540"/>
            <a:ext cx="10528013" cy="2095830"/>
          </a:xfrm>
          <a:prstGeom prst="rect">
            <a:avLst/>
          </a:prstGeom>
          <a:solidFill>
            <a:schemeClr val="bg1"/>
          </a:solidFill>
        </p:spPr>
        <p:txBody>
          <a:bodyPr wrap="square">
            <a:spAutoFit/>
          </a:bodyPr>
          <a:lstStyle/>
          <a:p>
            <a:pPr>
              <a:lnSpc>
                <a:spcPct val="150000"/>
              </a:lnSpc>
            </a:pPr>
            <a:r>
              <a:rPr lang="vi-VN" sz="3000" dirty="0">
                <a:effectLst/>
                <a:latin typeface="Times New Roman" panose="02020603050405020304" pitchFamily="18" charset="0"/>
                <a:ea typeface="Times New Roman" panose="02020603050405020304" pitchFamily="18" charset="0"/>
              </a:rPr>
              <a:t>Cánh diều mềm mại như cánh bướm. </a:t>
            </a:r>
          </a:p>
          <a:p>
            <a:pPr>
              <a:lnSpc>
                <a:spcPct val="150000"/>
              </a:lnSpc>
            </a:pPr>
            <a:r>
              <a:rPr lang="vi-VN" sz="3000" dirty="0">
                <a:effectLst/>
                <a:latin typeface="Times New Roman" panose="02020603050405020304" pitchFamily="18" charset="0"/>
                <a:ea typeface="Times New Roman" panose="02020603050405020304" pitchFamily="18" charset="0"/>
              </a:rPr>
              <a:t>Trên cánh diều có nhiều loại sáo – sáo đơn, sáo kép, sáo bè… Tiếng sáo diều vi vu, trầm bổng</a:t>
            </a:r>
            <a:endParaRPr lang="en-US" sz="3000" dirty="0"/>
          </a:p>
        </p:txBody>
      </p:sp>
      <p:sp>
        <p:nvSpPr>
          <p:cNvPr id="12" name="TextBox 11">
            <a:extLst>
              <a:ext uri="{FF2B5EF4-FFF2-40B4-BE49-F238E27FC236}">
                <a16:creationId xmlns:a16="http://schemas.microsoft.com/office/drawing/2014/main" id="{709191FE-0738-4801-AD97-85C2DE8A2F70}"/>
              </a:ext>
            </a:extLst>
          </p:cNvPr>
          <p:cNvSpPr txBox="1"/>
          <p:nvPr/>
        </p:nvSpPr>
        <p:spPr>
          <a:xfrm>
            <a:off x="874277" y="4183092"/>
            <a:ext cx="9766013" cy="579261"/>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algn="just">
              <a:lnSpc>
                <a:spcPct val="115000"/>
              </a:lnSpc>
              <a:spcBef>
                <a:spcPts val="0"/>
              </a:spcBef>
              <a:spcAft>
                <a:spcPts val="0"/>
              </a:spcAft>
            </a:pPr>
            <a:r>
              <a:rPr lang="vi-VN" sz="3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Tác giả đã </a:t>
            </a:r>
            <a:r>
              <a:rPr lang="en-US" sz="30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3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3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cánh</a:t>
            </a:r>
            <a:r>
              <a:rPr lang="en-US" sz="3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diều</a:t>
            </a:r>
            <a:r>
              <a:rPr lang="en-US" sz="3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3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sz="3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3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vi-VN" sz="3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solidFill>
                <a:srgbClr val="C00000"/>
              </a:solidFill>
              <a:effectLst/>
              <a:latin typeface="VNI-Times" pitchFamily="2"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98087E8B-7179-47C1-8C97-5493AC5144EA}"/>
              </a:ext>
            </a:extLst>
          </p:cNvPr>
          <p:cNvSpPr txBox="1"/>
          <p:nvPr/>
        </p:nvSpPr>
        <p:spPr>
          <a:xfrm>
            <a:off x="874276" y="4191914"/>
            <a:ext cx="10528015" cy="579261"/>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algn="just">
              <a:lnSpc>
                <a:spcPct val="115000"/>
              </a:lnSpc>
              <a:spcBef>
                <a:spcPts val="0"/>
              </a:spcBef>
              <a:spcAft>
                <a:spcPts val="0"/>
              </a:spcAft>
            </a:pPr>
            <a:r>
              <a:rPr lang="vi-VN"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Tác giả đã </a:t>
            </a:r>
            <a:r>
              <a:rPr lang="en-US" sz="3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cánh</a:t>
            </a:r>
            <a:r>
              <a:rPr lang="en-US"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diều</a:t>
            </a:r>
            <a:r>
              <a:rPr lang="en-US"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3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sz="3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3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thính</a:t>
            </a:r>
            <a:r>
              <a:rPr lang="en-US" sz="3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sz="3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(tai)</a:t>
            </a:r>
            <a:endParaRPr lang="en-US" sz="3000" dirty="0">
              <a:solidFill>
                <a:srgbClr val="C00000"/>
              </a:solidFill>
              <a:effectLst/>
              <a:latin typeface="VNI-Times" pitchFamily="2"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726898A8-D049-4116-97A4-37E8BC44031B}"/>
              </a:ext>
            </a:extLst>
          </p:cNvPr>
          <p:cNvSpPr txBox="1"/>
          <p:nvPr/>
        </p:nvSpPr>
        <p:spPr>
          <a:xfrm>
            <a:off x="874277" y="4974398"/>
            <a:ext cx="10528014" cy="1110176"/>
          </a:xfrm>
          <a:prstGeom prst="rect">
            <a:avLst/>
          </a:prstGeom>
          <a:solidFill>
            <a:schemeClr val="bg1"/>
          </a:solidFill>
          <a:ln>
            <a:solidFill>
              <a:schemeClr val="bg1"/>
            </a:solidFill>
          </a:ln>
        </p:spPr>
        <p:txBody>
          <a:bodyPr wrap="square">
            <a:spAutoFit/>
          </a:bodyPr>
          <a:lstStyle/>
          <a:p>
            <a:pPr marL="0" marR="0" algn="just">
              <a:lnSpc>
                <a:spcPct val="115000"/>
              </a:lnSpc>
              <a:spcBef>
                <a:spcPts val="0"/>
              </a:spcBef>
              <a:spcAft>
                <a:spcPts val="0"/>
              </a:spcAft>
            </a:pPr>
            <a:r>
              <a:rPr lang="vi-VN" sz="3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=&gt; Cánh diều được tác giả miêu tả tỉ mỉ bằng cách quan sát tinh tế làm cho nó trở nên đẹp hơn, đáng yêu hơn.</a:t>
            </a:r>
            <a:endParaRPr lang="en-US" sz="3000" dirty="0">
              <a:solidFill>
                <a:srgbClr val="C00000"/>
              </a:solidFill>
              <a:effectLst/>
              <a:latin typeface="VNI-Times" pitchFamily="2" charset="0"/>
              <a:ea typeface="Times New Roman" panose="02020603050405020304" pitchFamily="18" charset="0"/>
              <a:cs typeface="Times New Roman" panose="02020603050405020304" pitchFamily="18" charset="0"/>
            </a:endParaRPr>
          </a:p>
        </p:txBody>
      </p:sp>
      <p:pic>
        <p:nvPicPr>
          <p:cNvPr id="15" name="图片 4">
            <a:extLst>
              <a:ext uri="{FF2B5EF4-FFF2-40B4-BE49-F238E27FC236}">
                <a16:creationId xmlns:a16="http://schemas.microsoft.com/office/drawing/2014/main" id="{A1DDE499-8031-4423-9399-21BD97C5F7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2317" y="-247174"/>
            <a:ext cx="3094047" cy="1607127"/>
          </a:xfrm>
          <a:prstGeom prst="rect">
            <a:avLst/>
          </a:prstGeom>
        </p:spPr>
      </p:pic>
    </p:spTree>
    <p:extLst>
      <p:ext uri="{BB962C8B-B14F-4D97-AF65-F5344CB8AC3E}">
        <p14:creationId xmlns:p14="http://schemas.microsoft.com/office/powerpoint/2010/main" val="327144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otched Right Arrow 8"/>
          <p:cNvSpPr/>
          <p:nvPr/>
        </p:nvSpPr>
        <p:spPr>
          <a:xfrm rot="20709526">
            <a:off x="5741137" y="1983091"/>
            <a:ext cx="1749651" cy="729630"/>
          </a:xfrm>
          <a:prstGeom prst="notchedRightArrow">
            <a:avLst/>
          </a:prstGeom>
          <a:solidFill>
            <a:srgbClr val="C20316"/>
          </a:solidFill>
          <a:ln>
            <a:solidFill>
              <a:srgbClr val="C70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iagram&#10;&#10;Description automatically generated">
            <a:extLst>
              <a:ext uri="{FF2B5EF4-FFF2-40B4-BE49-F238E27FC236}">
                <a16:creationId xmlns:a16="http://schemas.microsoft.com/office/drawing/2014/main" id="{22B4341E-8ABC-4CFB-A5A6-76680D97AAB2}"/>
              </a:ext>
            </a:extLst>
          </p:cNvPr>
          <p:cNvPicPr>
            <a:picLocks noChangeAspect="1"/>
          </p:cNvPicPr>
          <p:nvPr/>
        </p:nvPicPr>
        <p:blipFill rotWithShape="1">
          <a:blip r:embed="rId3"/>
          <a:srcRect l="7078" r="1" b="1"/>
          <a:stretch/>
        </p:blipFill>
        <p:spPr>
          <a:xfrm>
            <a:off x="409896" y="1718153"/>
            <a:ext cx="5215049" cy="34216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5" name="Group 14">
            <a:extLst>
              <a:ext uri="{FF2B5EF4-FFF2-40B4-BE49-F238E27FC236}">
                <a16:creationId xmlns:a16="http://schemas.microsoft.com/office/drawing/2014/main" id="{D18EC223-AAB3-409F-8F69-68B93F120F81}"/>
              </a:ext>
            </a:extLst>
          </p:cNvPr>
          <p:cNvGrpSpPr/>
          <p:nvPr/>
        </p:nvGrpSpPr>
        <p:grpSpPr>
          <a:xfrm>
            <a:off x="7606980" y="598566"/>
            <a:ext cx="3712184" cy="2725823"/>
            <a:chOff x="609936" y="1786440"/>
            <a:chExt cx="4272094" cy="2330675"/>
          </a:xfrm>
        </p:grpSpPr>
        <p:sp>
          <p:nvSpPr>
            <p:cNvPr id="16" name="Rounded Rectangle 8">
              <a:extLst>
                <a:ext uri="{FF2B5EF4-FFF2-40B4-BE49-F238E27FC236}">
                  <a16:creationId xmlns:a16="http://schemas.microsoft.com/office/drawing/2014/main" id="{5B342E33-2921-4FE4-A801-BCACE31BB260}"/>
                </a:ext>
              </a:extLst>
            </p:cNvPr>
            <p:cNvSpPr/>
            <p:nvPr/>
          </p:nvSpPr>
          <p:spPr>
            <a:xfrm>
              <a:off x="609936" y="2086724"/>
              <a:ext cx="4272094" cy="2030391"/>
            </a:xfrm>
            <a:prstGeom prst="roundRect">
              <a:avLst/>
            </a:prstGeom>
            <a:ln>
              <a:solidFill>
                <a:srgbClr val="805C2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Tả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đẹp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p>
            <a:p>
              <a:pPr algn="ct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diều</a:t>
              </a:r>
              <a:endParaRPr lang="en-US" sz="3200" dirty="0">
                <a:latin typeface="Times New Roman" panose="02020603050405020304" pitchFamily="18" charset="0"/>
                <a:cs typeface="Times New Roman" panose="02020603050405020304" pitchFamily="18" charset="0"/>
              </a:endParaRPr>
            </a:p>
          </p:txBody>
        </p:sp>
        <p:sp>
          <p:nvSpPr>
            <p:cNvPr id="17" name="Rounded Rectangle 8">
              <a:extLst>
                <a:ext uri="{FF2B5EF4-FFF2-40B4-BE49-F238E27FC236}">
                  <a16:creationId xmlns:a16="http://schemas.microsoft.com/office/drawing/2014/main" id="{9CC2731E-DF4F-49E3-9E41-32010747B920}"/>
                </a:ext>
              </a:extLst>
            </p:cNvPr>
            <p:cNvSpPr/>
            <p:nvPr/>
          </p:nvSpPr>
          <p:spPr>
            <a:xfrm>
              <a:off x="1177636" y="1786440"/>
              <a:ext cx="3034145" cy="601058"/>
            </a:xfrm>
            <a:prstGeom prst="roundRect">
              <a:avLst/>
            </a:prstGeom>
            <a:solidFill>
              <a:srgbClr val="C20316"/>
            </a:solidFill>
            <a:ln>
              <a:solidFill>
                <a:srgbClr val="805C2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000" dirty="0" err="1">
                  <a:solidFill>
                    <a:schemeClr val="bg1"/>
                  </a:solidFill>
                  <a:latin typeface="Times New Roman" panose="02020603050405020304" pitchFamily="18" charset="0"/>
                  <a:cs typeface="Times New Roman" panose="02020603050405020304" pitchFamily="18" charset="0"/>
                </a:rPr>
                <a:t>Đoạn</a:t>
              </a:r>
              <a:r>
                <a:rPr lang="en-US" sz="3000" dirty="0">
                  <a:solidFill>
                    <a:schemeClr val="bg1"/>
                  </a:solidFill>
                  <a:latin typeface="Times New Roman" panose="02020603050405020304" pitchFamily="18" charset="0"/>
                  <a:cs typeface="Times New Roman" panose="02020603050405020304" pitchFamily="18" charset="0"/>
                </a:rPr>
                <a:t> 1</a:t>
              </a:r>
            </a:p>
          </p:txBody>
        </p:sp>
      </p:grpSp>
    </p:spTree>
    <p:extLst>
      <p:ext uri="{BB962C8B-B14F-4D97-AF65-F5344CB8AC3E}">
        <p14:creationId xmlns:p14="http://schemas.microsoft.com/office/powerpoint/2010/main" val="559870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vẽ, tranh vẽ chủ đề trò chơi dân gian đẹp nhất | VFO.VN">
            <a:extLst>
              <a:ext uri="{FF2B5EF4-FFF2-40B4-BE49-F238E27FC236}">
                <a16:creationId xmlns:a16="http://schemas.microsoft.com/office/drawing/2014/main" id="{7A714738-A7B5-4F91-90F7-E4CC60F294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5043" y="4300538"/>
            <a:ext cx="3546958" cy="25574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23446BD8-8029-4DA0-BA40-A2359684201E}"/>
              </a:ext>
            </a:extLst>
          </p:cNvPr>
          <p:cNvSpPr/>
          <p:nvPr/>
        </p:nvSpPr>
        <p:spPr>
          <a:xfrm>
            <a:off x="788939" y="1979771"/>
            <a:ext cx="10565998" cy="1351128"/>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rgbClr val="C00000"/>
                </a:solidFill>
                <a:latin typeface="+mj-lt"/>
              </a:rPr>
              <a:t>Trò chơi thả diều đem lại cho trẻ em những niềm vui sướng như thế nào?</a:t>
            </a:r>
            <a:endParaRPr lang="en-US" sz="3200" dirty="0">
              <a:solidFill>
                <a:srgbClr val="C00000"/>
              </a:solidFill>
              <a:latin typeface="+mj-lt"/>
            </a:endParaRPr>
          </a:p>
        </p:txBody>
      </p:sp>
      <p:pic>
        <p:nvPicPr>
          <p:cNvPr id="4" name="Graphic 3" descr="Kite with solid fill">
            <a:extLst>
              <a:ext uri="{FF2B5EF4-FFF2-40B4-BE49-F238E27FC236}">
                <a16:creationId xmlns:a16="http://schemas.microsoft.com/office/drawing/2014/main" id="{62A59F90-F6E9-41E4-A8CC-2235244C5C8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773139" y="3268322"/>
            <a:ext cx="948580" cy="914400"/>
          </a:xfrm>
          <a:prstGeom prst="rect">
            <a:avLst/>
          </a:prstGeom>
        </p:spPr>
      </p:pic>
      <p:sp>
        <p:nvSpPr>
          <p:cNvPr id="6" name="TextBox 5">
            <a:extLst>
              <a:ext uri="{FF2B5EF4-FFF2-40B4-BE49-F238E27FC236}">
                <a16:creationId xmlns:a16="http://schemas.microsoft.com/office/drawing/2014/main" id="{12B3E249-233E-4998-9FEB-9B27A8F2947E}"/>
              </a:ext>
            </a:extLst>
          </p:cNvPr>
          <p:cNvSpPr txBox="1"/>
          <p:nvPr/>
        </p:nvSpPr>
        <p:spPr>
          <a:xfrm>
            <a:off x="1853943" y="3268322"/>
            <a:ext cx="9549118" cy="1077218"/>
          </a:xfrm>
          <a:prstGeom prst="rect">
            <a:avLst/>
          </a:prstGeom>
          <a:noFill/>
        </p:spPr>
        <p:txBody>
          <a:bodyPr wrap="square" rtlCol="0">
            <a:spAutoFit/>
          </a:bodyPr>
          <a:lstStyle/>
          <a:p>
            <a:pPr lvl="0" defTabSz="914400"/>
            <a:r>
              <a:rPr lang="en-US" sz="3200" dirty="0" err="1">
                <a:latin typeface="Times New Roman" panose="02020603050405020304" pitchFamily="18" charset="0"/>
                <a:cs typeface="Times New Roman" panose="02020603050405020304" pitchFamily="18" charset="0"/>
              </a:rPr>
              <a:t>Chiều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hò</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hét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a:t>
            </a:r>
            <a:r>
              <a:rPr lang="en-US" sz="3200" dirty="0">
                <a:latin typeface="Times New Roman" panose="02020603050405020304" pitchFamily="18" charset="0"/>
                <a:cs typeface="Times New Roman" panose="02020603050405020304" pitchFamily="18" charset="0"/>
              </a:rPr>
              <a:t>.</a:t>
            </a:r>
            <a:endParaRPr kumimoji="0" lang="en-US" sz="3200" i="0" u="none" strike="noStrike" kern="1200" cap="none" spc="0" normalizeH="0" baseline="0" noProof="0" dirty="0">
              <a:ln>
                <a:noFill/>
              </a:ln>
              <a:solidFill>
                <a:srgbClr val="5B9BD5">
                  <a:lumMod val="50000"/>
                </a:srgbClr>
              </a:solidFill>
              <a:effectLst/>
              <a:uLnTx/>
              <a:uFillTx/>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B63B2D3-A900-49F8-B406-23A96A07D21D}"/>
              </a:ext>
            </a:extLst>
          </p:cNvPr>
          <p:cNvSpPr txBox="1"/>
          <p:nvPr/>
        </p:nvSpPr>
        <p:spPr>
          <a:xfrm>
            <a:off x="1853943" y="4688751"/>
            <a:ext cx="868550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Vui</a:t>
            </a:r>
            <a:r>
              <a:rPr kumimoji="0" lang="en-US" sz="320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sướng</a:t>
            </a:r>
            <a:r>
              <a:rPr kumimoji="0" lang="en-US" sz="32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đến</a:t>
            </a:r>
            <a:r>
              <a:rPr kumimoji="0" lang="en-US" sz="32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phát</a:t>
            </a:r>
            <a:r>
              <a:rPr kumimoji="0" lang="en-US" sz="32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dại</a:t>
            </a:r>
            <a:r>
              <a:rPr kumimoji="0" lang="en-US" sz="32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nhìn</a:t>
            </a:r>
            <a:r>
              <a:rPr kumimoji="0" lang="en-US" sz="32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lên</a:t>
            </a:r>
            <a:r>
              <a:rPr kumimoji="0" lang="en-US" sz="32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bầu</a:t>
            </a:r>
            <a:r>
              <a:rPr kumimoji="0" lang="en-US" sz="32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trời</a:t>
            </a:r>
            <a:r>
              <a:rPr kumimoji="0" lang="en-US" sz="32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a:t>
            </a:r>
            <a:endParaRPr kumimoji="0" lang="en-US" sz="320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C0946801-F683-47D5-A709-8E9219C0D435}"/>
              </a:ext>
            </a:extLst>
          </p:cNvPr>
          <p:cNvSpPr/>
          <p:nvPr/>
        </p:nvSpPr>
        <p:spPr>
          <a:xfrm>
            <a:off x="837063" y="1394996"/>
            <a:ext cx="5987537"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err="1">
                <a:ln w="0"/>
                <a:solidFill>
                  <a:schemeClr val="accent2"/>
                </a:solidFill>
                <a:uLnTx/>
                <a:uFillTx/>
                <a:latin typeface="Times New Roman" panose="02020603050405020304" pitchFamily="18" charset="0"/>
                <a:cs typeface="Times New Roman" panose="02020603050405020304" pitchFamily="18" charset="0"/>
              </a:rPr>
              <a:t>Đọc</a:t>
            </a:r>
            <a:r>
              <a:rPr kumimoji="0" lang="en-US" sz="3200" i="0" u="none" strike="noStrike" kern="1200" cap="none" spc="0" normalizeH="0" baseline="0" noProof="0" dirty="0">
                <a:ln w="0"/>
                <a:solidFill>
                  <a:schemeClr val="accent2"/>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w="0"/>
                <a:solidFill>
                  <a:schemeClr val="accent2"/>
                </a:solidFill>
                <a:uLnTx/>
                <a:uFillTx/>
                <a:latin typeface="Times New Roman" panose="02020603050405020304" pitchFamily="18" charset="0"/>
                <a:cs typeface="Times New Roman" panose="02020603050405020304" pitchFamily="18" charset="0"/>
              </a:rPr>
              <a:t>thầm</a:t>
            </a:r>
            <a:r>
              <a:rPr kumimoji="0" lang="en-US" sz="3200" i="0" u="none" strike="noStrike" kern="1200" cap="none" spc="0" normalizeH="0" baseline="0" noProof="0" dirty="0">
                <a:ln w="0"/>
                <a:solidFill>
                  <a:schemeClr val="accent2"/>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w="0"/>
                <a:solidFill>
                  <a:schemeClr val="accent2"/>
                </a:solidFill>
                <a:uLnTx/>
                <a:uFillTx/>
                <a:latin typeface="Times New Roman" panose="02020603050405020304" pitchFamily="18" charset="0"/>
                <a:cs typeface="Times New Roman" panose="02020603050405020304" pitchFamily="18" charset="0"/>
              </a:rPr>
              <a:t>đoạn</a:t>
            </a:r>
            <a:r>
              <a:rPr kumimoji="0" lang="en-US" sz="3200" i="0" u="none" strike="noStrike" kern="1200" cap="none" spc="0" normalizeH="0" baseline="0" noProof="0" dirty="0">
                <a:ln w="0"/>
                <a:solidFill>
                  <a:schemeClr val="accent2"/>
                </a:solidFill>
                <a:uLnTx/>
                <a:uFillTx/>
                <a:latin typeface="Times New Roman" panose="02020603050405020304" pitchFamily="18" charset="0"/>
                <a:cs typeface="Times New Roman" panose="02020603050405020304" pitchFamily="18" charset="0"/>
              </a:rPr>
              <a:t> 2 </a:t>
            </a:r>
            <a:r>
              <a:rPr kumimoji="0" lang="en-US" sz="3200" i="0" u="none" strike="noStrike" kern="1200" cap="none" spc="0" normalizeH="0" baseline="0" noProof="0" dirty="0" err="1">
                <a:ln w="0"/>
                <a:solidFill>
                  <a:schemeClr val="accent2"/>
                </a:solidFill>
                <a:uLnTx/>
                <a:uFillTx/>
                <a:latin typeface="Times New Roman" panose="02020603050405020304" pitchFamily="18" charset="0"/>
                <a:cs typeface="Times New Roman" panose="02020603050405020304" pitchFamily="18" charset="0"/>
              </a:rPr>
              <a:t>và</a:t>
            </a:r>
            <a:r>
              <a:rPr kumimoji="0" lang="en-US" sz="3200" i="0" u="none" strike="noStrike" kern="1200" cap="none" spc="0" normalizeH="0" noProof="0" dirty="0">
                <a:ln w="0"/>
                <a:solidFill>
                  <a:schemeClr val="accent2"/>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w="0"/>
                <a:solidFill>
                  <a:schemeClr val="accent2"/>
                </a:solidFill>
                <a:uLnTx/>
                <a:uFillTx/>
                <a:latin typeface="Times New Roman" panose="02020603050405020304" pitchFamily="18" charset="0"/>
                <a:cs typeface="Times New Roman" panose="02020603050405020304" pitchFamily="18" charset="0"/>
              </a:rPr>
              <a:t>trả</a:t>
            </a:r>
            <a:r>
              <a:rPr kumimoji="0" lang="en-US" sz="3200" i="0" u="none" strike="noStrike" kern="1200" cap="none" spc="0" normalizeH="0" noProof="0" dirty="0">
                <a:ln w="0"/>
                <a:solidFill>
                  <a:schemeClr val="accent2"/>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w="0"/>
                <a:solidFill>
                  <a:schemeClr val="accent2"/>
                </a:solidFill>
                <a:uLnTx/>
                <a:uFillTx/>
                <a:latin typeface="Times New Roman" panose="02020603050405020304" pitchFamily="18" charset="0"/>
                <a:cs typeface="Times New Roman" panose="02020603050405020304" pitchFamily="18" charset="0"/>
              </a:rPr>
              <a:t>lời</a:t>
            </a:r>
            <a:r>
              <a:rPr kumimoji="0" lang="en-US" sz="3200" i="0" u="none" strike="noStrike" kern="1200" cap="none" spc="0" normalizeH="0" noProof="0" dirty="0">
                <a:ln w="0"/>
                <a:solidFill>
                  <a:schemeClr val="accent2"/>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w="0"/>
                <a:solidFill>
                  <a:schemeClr val="accent2"/>
                </a:solidFill>
                <a:uLnTx/>
                <a:uFillTx/>
                <a:latin typeface="Times New Roman" panose="02020603050405020304" pitchFamily="18" charset="0"/>
                <a:cs typeface="Times New Roman" panose="02020603050405020304" pitchFamily="18" charset="0"/>
              </a:rPr>
              <a:t>câu</a:t>
            </a:r>
            <a:r>
              <a:rPr kumimoji="0" lang="en-US" sz="3200" i="0" u="none" strike="noStrike" kern="1200" cap="none" spc="0" normalizeH="0" noProof="0" dirty="0">
                <a:ln w="0"/>
                <a:solidFill>
                  <a:schemeClr val="accent2"/>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w="0"/>
                <a:solidFill>
                  <a:schemeClr val="accent2"/>
                </a:solidFill>
                <a:uLnTx/>
                <a:uFillTx/>
                <a:latin typeface="Times New Roman" panose="02020603050405020304" pitchFamily="18" charset="0"/>
                <a:cs typeface="Times New Roman" panose="02020603050405020304" pitchFamily="18" charset="0"/>
              </a:rPr>
              <a:t>hỏi</a:t>
            </a:r>
            <a:r>
              <a:rPr kumimoji="0" lang="en-US" sz="3200" i="0" u="none" strike="noStrike" kern="1200" cap="none" spc="0" normalizeH="0" noProof="0" dirty="0">
                <a:ln w="0"/>
                <a:solidFill>
                  <a:schemeClr val="accent2"/>
                </a:solidFill>
                <a:uLnTx/>
                <a:uFillTx/>
                <a:latin typeface="Times New Roman" panose="02020603050405020304" pitchFamily="18" charset="0"/>
                <a:cs typeface="Times New Roman" panose="02020603050405020304" pitchFamily="18" charset="0"/>
              </a:rPr>
              <a:t>:</a:t>
            </a:r>
            <a:endParaRPr kumimoji="0" lang="en-US" sz="3200" i="0" u="none" strike="noStrike" kern="1200" cap="none" spc="0" normalizeH="0" baseline="0" noProof="0" dirty="0">
              <a:ln w="0"/>
              <a:solidFill>
                <a:schemeClr val="accent2"/>
              </a:solidFill>
              <a:uLnTx/>
              <a:uFillTx/>
              <a:latin typeface="Times New Roman" panose="02020603050405020304" pitchFamily="18" charset="0"/>
              <a:cs typeface="Times New Roman" panose="02020603050405020304" pitchFamily="18" charset="0"/>
            </a:endParaRPr>
          </a:p>
        </p:txBody>
      </p:sp>
      <p:pic>
        <p:nvPicPr>
          <p:cNvPr id="12" name="图片 4">
            <a:extLst>
              <a:ext uri="{FF2B5EF4-FFF2-40B4-BE49-F238E27FC236}">
                <a16:creationId xmlns:a16="http://schemas.microsoft.com/office/drawing/2014/main" id="{529BD016-8566-49EA-99E7-2B90C497EAD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09014" y="0"/>
            <a:ext cx="3425786" cy="1457510"/>
          </a:xfrm>
          <a:prstGeom prst="rect">
            <a:avLst/>
          </a:prstGeom>
        </p:spPr>
      </p:pic>
      <p:pic>
        <p:nvPicPr>
          <p:cNvPr id="14" name="Graphic 13" descr="Kite with solid fill">
            <a:extLst>
              <a:ext uri="{FF2B5EF4-FFF2-40B4-BE49-F238E27FC236}">
                <a16:creationId xmlns:a16="http://schemas.microsoft.com/office/drawing/2014/main" id="{E71C1D09-1690-4AD4-8117-910C08C7676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773139" y="4523938"/>
            <a:ext cx="948580" cy="914400"/>
          </a:xfrm>
          <a:prstGeom prst="rect">
            <a:avLst/>
          </a:prstGeom>
        </p:spPr>
      </p:pic>
    </p:spTree>
    <p:custDataLst>
      <p:tags r:id="rId1"/>
    </p:custDataLst>
    <p:extLst>
      <p:ext uri="{BB962C8B-B14F-4D97-AF65-F5344CB8AC3E}">
        <p14:creationId xmlns:p14="http://schemas.microsoft.com/office/powerpoint/2010/main" val="743173024"/>
      </p:ext>
    </p:extLst>
  </p:cSld>
  <p:clrMapOvr>
    <a:masterClrMapping/>
  </p:clrMapOvr>
  <mc:AlternateContent xmlns:mc="http://schemas.openxmlformats.org/markup-compatibility/2006" xmlns:p14="http://schemas.microsoft.com/office/powerpoint/2010/main">
    <mc:Choice Requires="p14">
      <p:transition p14:dur="0" advTm="28456"/>
    </mc:Choice>
    <mc:Fallback xmlns="">
      <p:transition advTm="284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vẽ, tranh vẽ chủ đề trò chơi dân gian đẹp nhất | VFO.VN">
            <a:extLst>
              <a:ext uri="{FF2B5EF4-FFF2-40B4-BE49-F238E27FC236}">
                <a16:creationId xmlns:a16="http://schemas.microsoft.com/office/drawing/2014/main" id="{7A714738-A7B5-4F91-90F7-E4CC60F294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2243" y="4372935"/>
            <a:ext cx="3546958" cy="25574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23446BD8-8029-4DA0-BA40-A2359684201E}"/>
              </a:ext>
            </a:extLst>
          </p:cNvPr>
          <p:cNvSpPr/>
          <p:nvPr/>
        </p:nvSpPr>
        <p:spPr>
          <a:xfrm>
            <a:off x="457200" y="1286804"/>
            <a:ext cx="11715749" cy="1351128"/>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rgbClr val="C00000"/>
                </a:solidFill>
                <a:latin typeface="+mj-lt"/>
              </a:rPr>
              <a:t>Trò chơi thả diều đem lại cho trẻ em những </a:t>
            </a:r>
            <a:r>
              <a:rPr lang="en-US" sz="3200" dirty="0" err="1">
                <a:solidFill>
                  <a:srgbClr val="C00000"/>
                </a:solidFill>
                <a:latin typeface="Times New Roman" panose="02020603050405020304" pitchFamily="18" charset="0"/>
                <a:cs typeface="Times New Roman" panose="02020603050405020304" pitchFamily="18" charset="0"/>
              </a:rPr>
              <a:t>ước</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mơ</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đẹp</a:t>
            </a:r>
            <a:r>
              <a:rPr lang="en-US" sz="3200" dirty="0">
                <a:solidFill>
                  <a:srgbClr val="C00000"/>
                </a:solidFill>
                <a:latin typeface="Times New Roman" panose="02020603050405020304" pitchFamily="18" charset="0"/>
                <a:cs typeface="Times New Roman" panose="02020603050405020304" pitchFamily="18" charset="0"/>
              </a:rPr>
              <a:t> </a:t>
            </a:r>
            <a:r>
              <a:rPr lang="vi-VN" sz="3200" dirty="0">
                <a:solidFill>
                  <a:srgbClr val="C00000"/>
                </a:solidFill>
                <a:latin typeface="+mj-lt"/>
              </a:rPr>
              <a:t>như thế nào?</a:t>
            </a:r>
            <a:endParaRPr lang="en-US" sz="3200" dirty="0">
              <a:solidFill>
                <a:srgbClr val="C00000"/>
              </a:solidFill>
              <a:latin typeface="+mj-lt"/>
            </a:endParaRPr>
          </a:p>
        </p:txBody>
      </p:sp>
      <p:pic>
        <p:nvPicPr>
          <p:cNvPr id="4" name="Graphic 3" descr="Kite with solid fill">
            <a:extLst>
              <a:ext uri="{FF2B5EF4-FFF2-40B4-BE49-F238E27FC236}">
                <a16:creationId xmlns:a16="http://schemas.microsoft.com/office/drawing/2014/main" id="{62A59F90-F6E9-41E4-A8CC-2235244C5C8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57200" y="2479828"/>
            <a:ext cx="970969" cy="914400"/>
          </a:xfrm>
          <a:prstGeom prst="rect">
            <a:avLst/>
          </a:prstGeom>
        </p:spPr>
      </p:pic>
      <p:sp>
        <p:nvSpPr>
          <p:cNvPr id="17" name="Rectangle 16">
            <a:extLst>
              <a:ext uri="{FF2B5EF4-FFF2-40B4-BE49-F238E27FC236}">
                <a16:creationId xmlns:a16="http://schemas.microsoft.com/office/drawing/2014/main" id="{C0946801-F683-47D5-A709-8E9219C0D435}"/>
              </a:ext>
            </a:extLst>
          </p:cNvPr>
          <p:cNvSpPr/>
          <p:nvPr/>
        </p:nvSpPr>
        <p:spPr>
          <a:xfrm>
            <a:off x="695743" y="937790"/>
            <a:ext cx="6128858"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err="1">
                <a:ln w="0"/>
                <a:solidFill>
                  <a:schemeClr val="accent2"/>
                </a:solidFill>
                <a:uLnTx/>
                <a:uFillTx/>
                <a:latin typeface="Times New Roman" panose="02020603050405020304" pitchFamily="18" charset="0"/>
                <a:cs typeface="Times New Roman" panose="02020603050405020304" pitchFamily="18" charset="0"/>
              </a:rPr>
              <a:t>Đọc</a:t>
            </a:r>
            <a:r>
              <a:rPr kumimoji="0" lang="en-US" sz="3200" i="0" u="none" strike="noStrike" kern="1200" cap="none" spc="0" normalizeH="0" baseline="0" noProof="0" dirty="0">
                <a:ln w="0"/>
                <a:solidFill>
                  <a:schemeClr val="accent2"/>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w="0"/>
                <a:solidFill>
                  <a:schemeClr val="accent2"/>
                </a:solidFill>
                <a:uLnTx/>
                <a:uFillTx/>
                <a:latin typeface="Times New Roman" panose="02020603050405020304" pitchFamily="18" charset="0"/>
                <a:cs typeface="Times New Roman" panose="02020603050405020304" pitchFamily="18" charset="0"/>
              </a:rPr>
              <a:t>thầm</a:t>
            </a:r>
            <a:r>
              <a:rPr kumimoji="0" lang="en-US" sz="3200" i="0" u="none" strike="noStrike" kern="1200" cap="none" spc="0" normalizeH="0" baseline="0" noProof="0" dirty="0">
                <a:ln w="0"/>
                <a:solidFill>
                  <a:schemeClr val="accent2"/>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w="0"/>
                <a:solidFill>
                  <a:schemeClr val="accent2"/>
                </a:solidFill>
                <a:uLnTx/>
                <a:uFillTx/>
                <a:latin typeface="Times New Roman" panose="02020603050405020304" pitchFamily="18" charset="0"/>
                <a:cs typeface="Times New Roman" panose="02020603050405020304" pitchFamily="18" charset="0"/>
              </a:rPr>
              <a:t>đoạn</a:t>
            </a:r>
            <a:r>
              <a:rPr kumimoji="0" lang="en-US" sz="3200" i="0" u="none" strike="noStrike" kern="1200" cap="none" spc="0" normalizeH="0" baseline="0" noProof="0" dirty="0">
                <a:ln w="0"/>
                <a:solidFill>
                  <a:schemeClr val="accent2"/>
                </a:solidFill>
                <a:uLnTx/>
                <a:uFillTx/>
                <a:latin typeface="Times New Roman" panose="02020603050405020304" pitchFamily="18" charset="0"/>
                <a:cs typeface="Times New Roman" panose="02020603050405020304" pitchFamily="18" charset="0"/>
              </a:rPr>
              <a:t> 2 </a:t>
            </a:r>
            <a:r>
              <a:rPr kumimoji="0" lang="en-US" sz="3200" i="0" u="none" strike="noStrike" kern="1200" cap="none" spc="0" normalizeH="0" baseline="0" noProof="0" dirty="0" err="1">
                <a:ln w="0"/>
                <a:solidFill>
                  <a:schemeClr val="accent2"/>
                </a:solidFill>
                <a:uLnTx/>
                <a:uFillTx/>
                <a:latin typeface="Times New Roman" panose="02020603050405020304" pitchFamily="18" charset="0"/>
                <a:cs typeface="Times New Roman" panose="02020603050405020304" pitchFamily="18" charset="0"/>
              </a:rPr>
              <a:t>và</a:t>
            </a:r>
            <a:r>
              <a:rPr kumimoji="0" lang="en-US" sz="3200" i="0" u="none" strike="noStrike" kern="1200" cap="none" spc="0" normalizeH="0" noProof="0" dirty="0">
                <a:ln w="0"/>
                <a:solidFill>
                  <a:schemeClr val="accent2"/>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w="0"/>
                <a:solidFill>
                  <a:schemeClr val="accent2"/>
                </a:solidFill>
                <a:uLnTx/>
                <a:uFillTx/>
                <a:latin typeface="Times New Roman" panose="02020603050405020304" pitchFamily="18" charset="0"/>
                <a:cs typeface="Times New Roman" panose="02020603050405020304" pitchFamily="18" charset="0"/>
              </a:rPr>
              <a:t>trả</a:t>
            </a:r>
            <a:r>
              <a:rPr kumimoji="0" lang="en-US" sz="3200" i="0" u="none" strike="noStrike" kern="1200" cap="none" spc="0" normalizeH="0" noProof="0" dirty="0">
                <a:ln w="0"/>
                <a:solidFill>
                  <a:schemeClr val="accent2"/>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w="0"/>
                <a:solidFill>
                  <a:schemeClr val="accent2"/>
                </a:solidFill>
                <a:uLnTx/>
                <a:uFillTx/>
                <a:latin typeface="Times New Roman" panose="02020603050405020304" pitchFamily="18" charset="0"/>
                <a:cs typeface="Times New Roman" panose="02020603050405020304" pitchFamily="18" charset="0"/>
              </a:rPr>
              <a:t>lời</a:t>
            </a:r>
            <a:r>
              <a:rPr kumimoji="0" lang="en-US" sz="3200" i="0" u="none" strike="noStrike" kern="1200" cap="none" spc="0" normalizeH="0" noProof="0" dirty="0">
                <a:ln w="0"/>
                <a:solidFill>
                  <a:schemeClr val="accent2"/>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w="0"/>
                <a:solidFill>
                  <a:schemeClr val="accent2"/>
                </a:solidFill>
                <a:uLnTx/>
                <a:uFillTx/>
                <a:latin typeface="Times New Roman" panose="02020603050405020304" pitchFamily="18" charset="0"/>
                <a:cs typeface="Times New Roman" panose="02020603050405020304" pitchFamily="18" charset="0"/>
              </a:rPr>
              <a:t>câu</a:t>
            </a:r>
            <a:r>
              <a:rPr kumimoji="0" lang="en-US" sz="3200" i="0" u="none" strike="noStrike" kern="1200" cap="none" spc="0" normalizeH="0" noProof="0" dirty="0">
                <a:ln w="0"/>
                <a:solidFill>
                  <a:schemeClr val="accent2"/>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w="0"/>
                <a:solidFill>
                  <a:schemeClr val="accent2"/>
                </a:solidFill>
                <a:uLnTx/>
                <a:uFillTx/>
                <a:latin typeface="Times New Roman" panose="02020603050405020304" pitchFamily="18" charset="0"/>
                <a:cs typeface="Times New Roman" panose="02020603050405020304" pitchFamily="18" charset="0"/>
              </a:rPr>
              <a:t>hỏi</a:t>
            </a:r>
            <a:r>
              <a:rPr kumimoji="0" lang="en-US" sz="3200" i="0" u="none" strike="noStrike" kern="1200" cap="none" spc="0" normalizeH="0" noProof="0" dirty="0">
                <a:ln w="0"/>
                <a:solidFill>
                  <a:schemeClr val="accent2"/>
                </a:solidFill>
                <a:uLnTx/>
                <a:uFillTx/>
                <a:latin typeface="Times New Roman" panose="02020603050405020304" pitchFamily="18" charset="0"/>
                <a:cs typeface="Times New Roman" panose="02020603050405020304" pitchFamily="18" charset="0"/>
              </a:rPr>
              <a:t>:</a:t>
            </a:r>
            <a:endParaRPr kumimoji="0" lang="en-US" sz="3200" i="0" u="none" strike="noStrike" kern="1200" cap="none" spc="0" normalizeH="0" baseline="0" noProof="0" dirty="0">
              <a:ln w="0"/>
              <a:solidFill>
                <a:schemeClr val="accent2"/>
              </a:solidFill>
              <a:uLnTx/>
              <a:uFillTx/>
              <a:latin typeface="Times New Roman" panose="02020603050405020304" pitchFamily="18" charset="0"/>
              <a:cs typeface="Times New Roman" panose="02020603050405020304" pitchFamily="18" charset="0"/>
            </a:endParaRPr>
          </a:p>
        </p:txBody>
      </p:sp>
      <p:pic>
        <p:nvPicPr>
          <p:cNvPr id="12" name="图片 4">
            <a:extLst>
              <a:ext uri="{FF2B5EF4-FFF2-40B4-BE49-F238E27FC236}">
                <a16:creationId xmlns:a16="http://schemas.microsoft.com/office/drawing/2014/main" id="{529BD016-8566-49EA-99E7-2B90C497EAD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09014" y="0"/>
            <a:ext cx="3425786" cy="1457510"/>
          </a:xfrm>
          <a:prstGeom prst="rect">
            <a:avLst/>
          </a:prstGeom>
        </p:spPr>
      </p:pic>
      <p:sp>
        <p:nvSpPr>
          <p:cNvPr id="11" name="TextBox 10">
            <a:extLst>
              <a:ext uri="{FF2B5EF4-FFF2-40B4-BE49-F238E27FC236}">
                <a16:creationId xmlns:a16="http://schemas.microsoft.com/office/drawing/2014/main" id="{94724432-549C-4099-92D2-9B985E008AE3}"/>
              </a:ext>
            </a:extLst>
          </p:cNvPr>
          <p:cNvSpPr txBox="1"/>
          <p:nvPr/>
        </p:nvSpPr>
        <p:spPr>
          <a:xfrm>
            <a:off x="1588847" y="2532281"/>
            <a:ext cx="9798291" cy="2554545"/>
          </a:xfrm>
          <a:prstGeom prst="rect">
            <a:avLst/>
          </a:prstGeom>
          <a:noFill/>
        </p:spPr>
        <p:txBody>
          <a:bodyPr wrap="square">
            <a:spAutoFit/>
          </a:bodyPr>
          <a:lstStyle/>
          <a:p>
            <a:pPr algn="just"/>
            <a:r>
              <a:rPr lang="vi-VN" sz="3200" dirty="0">
                <a:effectLst/>
                <a:latin typeface="Times New Roman" panose="02020603050405020304" pitchFamily="18" charset="0"/>
                <a:ea typeface="Times New Roman" panose="02020603050405020304" pitchFamily="18" charset="0"/>
              </a:rPr>
              <a:t>Nhìn lên bầu trời đêm huyền ảo, đẹp như một tấm thảm nhung khổng lồ, bạn nhỏ thấy lòng cháy lên, cháy mãi khát vọng. Suốt một thời mới lớn, bạn đã ngửa cổ chờ đợi một nàng tiên áo xanh bay xuống từ trời, bao giờ cũng hi vọng, tha thiết cầu xin: “Bay đi, diều ơi! Bay đi!”</a:t>
            </a:r>
            <a:endParaRPr lang="en-US" sz="3200" dirty="0"/>
          </a:p>
        </p:txBody>
      </p:sp>
    </p:spTree>
    <p:custDataLst>
      <p:tags r:id="rId1"/>
    </p:custDataLst>
    <p:extLst>
      <p:ext uri="{BB962C8B-B14F-4D97-AF65-F5344CB8AC3E}">
        <p14:creationId xmlns:p14="http://schemas.microsoft.com/office/powerpoint/2010/main" val="1017586844"/>
      </p:ext>
    </p:extLst>
  </p:cSld>
  <p:clrMapOvr>
    <a:masterClrMapping/>
  </p:clrMapOvr>
  <mc:AlternateContent xmlns:mc="http://schemas.openxmlformats.org/markup-compatibility/2006" xmlns:p14="http://schemas.microsoft.com/office/powerpoint/2010/main">
    <mc:Choice Requires="p14">
      <p:transition p14:dur="0" advTm="28456"/>
    </mc:Choice>
    <mc:Fallback xmlns="">
      <p:transition advTm="284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Notched Right Arrow 8"/>
          <p:cNvSpPr/>
          <p:nvPr/>
        </p:nvSpPr>
        <p:spPr>
          <a:xfrm rot="20709526">
            <a:off x="5741137" y="1733707"/>
            <a:ext cx="1749651" cy="729630"/>
          </a:xfrm>
          <a:prstGeom prst="notchedRightArrow">
            <a:avLst/>
          </a:prstGeom>
          <a:solidFill>
            <a:srgbClr val="C20316"/>
          </a:solidFill>
          <a:ln>
            <a:solidFill>
              <a:srgbClr val="C70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Notched Right Arrow 9"/>
          <p:cNvSpPr/>
          <p:nvPr/>
        </p:nvSpPr>
        <p:spPr>
          <a:xfrm rot="1627598">
            <a:off x="5615946" y="3453423"/>
            <a:ext cx="1786900" cy="658861"/>
          </a:xfrm>
          <a:prstGeom prst="notchedRightArrow">
            <a:avLst/>
          </a:prstGeom>
          <a:solidFill>
            <a:srgbClr val="FF9409"/>
          </a:solidFill>
          <a:ln>
            <a:solidFill>
              <a:srgbClr val="FF94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descr="Diagram&#10;&#10;Description automatically generated">
            <a:extLst>
              <a:ext uri="{FF2B5EF4-FFF2-40B4-BE49-F238E27FC236}">
                <a16:creationId xmlns:a16="http://schemas.microsoft.com/office/drawing/2014/main" id="{22B4341E-8ABC-4CFB-A5A6-76680D97AAB2}"/>
              </a:ext>
            </a:extLst>
          </p:cNvPr>
          <p:cNvPicPr>
            <a:picLocks noChangeAspect="1"/>
          </p:cNvPicPr>
          <p:nvPr/>
        </p:nvPicPr>
        <p:blipFill rotWithShape="1">
          <a:blip r:embed="rId4"/>
          <a:srcRect l="7078" r="1" b="1"/>
          <a:stretch/>
        </p:blipFill>
        <p:spPr>
          <a:xfrm>
            <a:off x="409896" y="1468769"/>
            <a:ext cx="5215049" cy="34216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5" name="Group 14">
            <a:extLst>
              <a:ext uri="{FF2B5EF4-FFF2-40B4-BE49-F238E27FC236}">
                <a16:creationId xmlns:a16="http://schemas.microsoft.com/office/drawing/2014/main" id="{D18EC223-AAB3-409F-8F69-68B93F120F81}"/>
              </a:ext>
            </a:extLst>
          </p:cNvPr>
          <p:cNvGrpSpPr/>
          <p:nvPr/>
        </p:nvGrpSpPr>
        <p:grpSpPr>
          <a:xfrm>
            <a:off x="7606980" y="349182"/>
            <a:ext cx="3712184" cy="2725823"/>
            <a:chOff x="609936" y="1786440"/>
            <a:chExt cx="4272094" cy="2330675"/>
          </a:xfrm>
        </p:grpSpPr>
        <p:sp>
          <p:nvSpPr>
            <p:cNvPr id="16" name="Rounded Rectangle 8">
              <a:extLst>
                <a:ext uri="{FF2B5EF4-FFF2-40B4-BE49-F238E27FC236}">
                  <a16:creationId xmlns:a16="http://schemas.microsoft.com/office/drawing/2014/main" id="{5B342E33-2921-4FE4-A801-BCACE31BB260}"/>
                </a:ext>
              </a:extLst>
            </p:cNvPr>
            <p:cNvSpPr/>
            <p:nvPr/>
          </p:nvSpPr>
          <p:spPr>
            <a:xfrm>
              <a:off x="609936" y="2086724"/>
              <a:ext cx="4272094" cy="2030391"/>
            </a:xfrm>
            <a:prstGeom prst="roundRect">
              <a:avLst/>
            </a:prstGeom>
            <a:ln>
              <a:solidFill>
                <a:srgbClr val="805C2F"/>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Tả</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vẻ</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đẹp</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diều</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Rounded Rectangle 8">
              <a:extLst>
                <a:ext uri="{FF2B5EF4-FFF2-40B4-BE49-F238E27FC236}">
                  <a16:creationId xmlns:a16="http://schemas.microsoft.com/office/drawing/2014/main" id="{9CC2731E-DF4F-49E3-9E41-32010747B920}"/>
                </a:ext>
              </a:extLst>
            </p:cNvPr>
            <p:cNvSpPr/>
            <p:nvPr/>
          </p:nvSpPr>
          <p:spPr>
            <a:xfrm>
              <a:off x="1177636" y="1786440"/>
              <a:ext cx="3034145" cy="601058"/>
            </a:xfrm>
            <a:prstGeom prst="roundRect">
              <a:avLst/>
            </a:prstGeom>
            <a:solidFill>
              <a:srgbClr val="C20316"/>
            </a:solidFill>
            <a:ln>
              <a:solidFill>
                <a:srgbClr val="805C2F"/>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Đoạn</a:t>
              </a:r>
              <a:r>
                <a:rPr kumimoji="0" lang="en-US" sz="3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1</a:t>
              </a:r>
            </a:p>
          </p:txBody>
        </p:sp>
      </p:grpSp>
      <p:grpSp>
        <p:nvGrpSpPr>
          <p:cNvPr id="18" name="Group 17">
            <a:extLst>
              <a:ext uri="{FF2B5EF4-FFF2-40B4-BE49-F238E27FC236}">
                <a16:creationId xmlns:a16="http://schemas.microsoft.com/office/drawing/2014/main" id="{9E36117A-EF27-436C-924D-5BF4D293F230}"/>
              </a:ext>
            </a:extLst>
          </p:cNvPr>
          <p:cNvGrpSpPr/>
          <p:nvPr/>
        </p:nvGrpSpPr>
        <p:grpSpPr>
          <a:xfrm>
            <a:off x="7356763" y="3503971"/>
            <a:ext cx="4558145" cy="3104645"/>
            <a:chOff x="609936" y="1786440"/>
            <a:chExt cx="4272094" cy="2330675"/>
          </a:xfrm>
        </p:grpSpPr>
        <p:sp>
          <p:nvSpPr>
            <p:cNvPr id="19" name="Rounded Rectangle 8">
              <a:extLst>
                <a:ext uri="{FF2B5EF4-FFF2-40B4-BE49-F238E27FC236}">
                  <a16:creationId xmlns:a16="http://schemas.microsoft.com/office/drawing/2014/main" id="{AC178E6A-0285-425F-A7BE-16268C74C001}"/>
                </a:ext>
              </a:extLst>
            </p:cNvPr>
            <p:cNvSpPr/>
            <p:nvPr/>
          </p:nvSpPr>
          <p:spPr>
            <a:xfrm>
              <a:off x="609936" y="2086724"/>
              <a:ext cx="4272094" cy="2030391"/>
            </a:xfrm>
            <a:prstGeom prst="roundRect">
              <a:avLst/>
            </a:prstGeom>
            <a:ln>
              <a:solidFill>
                <a:srgbClr val="805C2F"/>
              </a:solidFill>
            </a:ln>
          </p:spPr>
          <p:style>
            <a:lnRef idx="2">
              <a:schemeClr val="accent2"/>
            </a:lnRef>
            <a:fillRef idx="1">
              <a:schemeClr val="lt1"/>
            </a:fillRef>
            <a:effectRef idx="0">
              <a:schemeClr val="accent2"/>
            </a:effectRef>
            <a:fontRef idx="minor">
              <a:schemeClr val="dk1"/>
            </a:fontRef>
          </p:style>
          <p:txBody>
            <a:bodyPr rtlCol="0" anchor="ctr"/>
            <a:lstStyle/>
            <a:p>
              <a:pPr marL="0" marR="0" algn="just">
                <a:lnSpc>
                  <a:spcPct val="115000"/>
                </a:lnSpc>
                <a:spcBef>
                  <a:spcPts val="0"/>
                </a:spcBef>
                <a:spcAft>
                  <a:spcPts val="0"/>
                </a:spcAft>
              </a:pPr>
              <a:r>
                <a:rPr lang="vi-VN" sz="3000" dirty="0">
                  <a:effectLst/>
                  <a:latin typeface="Times New Roman" panose="02020603050405020304" pitchFamily="18" charset="0"/>
                  <a:ea typeface="Times New Roman" panose="02020603050405020304" pitchFamily="18" charset="0"/>
                  <a:cs typeface="Times New Roman" panose="02020603050405020304" pitchFamily="18" charset="0"/>
                </a:rPr>
                <a:t>Trò chơi thả diều đem lại niềm vui và những ước mơ đẹp cho trẻ em.</a:t>
              </a:r>
              <a:endParaRPr lang="en-US" sz="3000" dirty="0">
                <a:effectLst/>
                <a:latin typeface="VNI-Times" pitchFamily="2" charset="0"/>
                <a:ea typeface="Times New Roman" panose="02020603050405020304" pitchFamily="18" charset="0"/>
                <a:cs typeface="Times New Roman" panose="02020603050405020304" pitchFamily="18" charset="0"/>
              </a:endParaRPr>
            </a:p>
          </p:txBody>
        </p:sp>
        <p:sp>
          <p:nvSpPr>
            <p:cNvPr id="20" name="Rounded Rectangle 8">
              <a:extLst>
                <a:ext uri="{FF2B5EF4-FFF2-40B4-BE49-F238E27FC236}">
                  <a16:creationId xmlns:a16="http://schemas.microsoft.com/office/drawing/2014/main" id="{9AFB400C-20FF-4FA4-ADE1-BB9410E90062}"/>
                </a:ext>
              </a:extLst>
            </p:cNvPr>
            <p:cNvSpPr/>
            <p:nvPr/>
          </p:nvSpPr>
          <p:spPr>
            <a:xfrm>
              <a:off x="1177636" y="1786440"/>
              <a:ext cx="3034145" cy="601058"/>
            </a:xfrm>
            <a:prstGeom prst="roundRect">
              <a:avLst/>
            </a:prstGeom>
            <a:solidFill>
              <a:srgbClr val="FF9409"/>
            </a:solidFill>
            <a:ln>
              <a:solidFill>
                <a:srgbClr val="805C2F"/>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Đoạn</a:t>
              </a:r>
              <a:r>
                <a:rPr kumimoji="0" lang="en-US" sz="3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2</a:t>
              </a:r>
            </a:p>
          </p:txBody>
        </p:sp>
      </p:grpSp>
    </p:spTree>
    <p:extLst>
      <p:ext uri="{BB962C8B-B14F-4D97-AF65-F5344CB8AC3E}">
        <p14:creationId xmlns:p14="http://schemas.microsoft.com/office/powerpoint/2010/main" val="3424797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6093AD-5DDA-4CDD-A318-52B6516E2CD6}"/>
              </a:ext>
            </a:extLst>
          </p:cNvPr>
          <p:cNvPicPr>
            <a:picLocks noChangeAspect="1"/>
          </p:cNvPicPr>
          <p:nvPr/>
        </p:nvPicPr>
        <p:blipFill>
          <a:blip r:embed="rId2"/>
          <a:stretch>
            <a:fillRect/>
          </a:stretch>
        </p:blipFill>
        <p:spPr>
          <a:xfrm>
            <a:off x="-357187" y="646331"/>
            <a:ext cx="12673012" cy="6211669"/>
          </a:xfrm>
          <a:prstGeom prst="rect">
            <a:avLst/>
          </a:prstGeom>
        </p:spPr>
      </p:pic>
      <p:sp>
        <p:nvSpPr>
          <p:cNvPr id="4" name="Rectangle 3">
            <a:extLst>
              <a:ext uri="{FF2B5EF4-FFF2-40B4-BE49-F238E27FC236}">
                <a16:creationId xmlns:a16="http://schemas.microsoft.com/office/drawing/2014/main" id="{A3E2E6C1-43FD-4B9B-B6AD-E3D817D6BCAB}"/>
              </a:ext>
            </a:extLst>
          </p:cNvPr>
          <p:cNvSpPr/>
          <p:nvPr/>
        </p:nvSpPr>
        <p:spPr>
          <a:xfrm>
            <a:off x="970232" y="0"/>
            <a:ext cx="9439422" cy="646331"/>
          </a:xfrm>
          <a:prstGeom prst="rect">
            <a:avLst/>
          </a:prstGeom>
          <a:noFill/>
        </p:spPr>
        <p:txBody>
          <a:bodyPr wrap="square" lIns="91440" tIns="45720" rIns="91440" bIns="45720">
            <a:spAutoFit/>
          </a:bodyPr>
          <a:lstStyle/>
          <a:p>
            <a:pPr algn="ctr"/>
            <a:r>
              <a:rPr lang="vi-VN" sz="3600" b="0" cap="none" spc="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Cánh diều tuổi thơ</a:t>
            </a:r>
            <a:endParaRPr lang="en-US" sz="3600"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 name="TextBox 1"/>
          <p:cNvSpPr txBox="1"/>
          <p:nvPr/>
        </p:nvSpPr>
        <p:spPr>
          <a:xfrm>
            <a:off x="720200" y="866180"/>
            <a:ext cx="500063" cy="584775"/>
          </a:xfrm>
          <a:prstGeom prst="rect">
            <a:avLst/>
          </a:prstGeom>
          <a:noFill/>
        </p:spPr>
        <p:txBody>
          <a:bodyPr wrap="square" rtlCol="0">
            <a:spAutoFit/>
          </a:bodyPr>
          <a:lstStyle/>
          <a:p>
            <a:r>
              <a:rPr lang="vi-VN" sz="3200" b="1" dirty="0" smtClean="0">
                <a:solidFill>
                  <a:srgbClr val="FF0000"/>
                </a:solidFill>
                <a:latin typeface="+mj-lt"/>
              </a:rPr>
              <a:t>1</a:t>
            </a:r>
            <a:endParaRPr lang="en-US" sz="3200" b="1" dirty="0">
              <a:solidFill>
                <a:srgbClr val="FF0000"/>
              </a:solidFill>
              <a:latin typeface="+mj-lt"/>
            </a:endParaRPr>
          </a:p>
        </p:txBody>
      </p:sp>
      <p:sp>
        <p:nvSpPr>
          <p:cNvPr id="5" name="TextBox 4"/>
          <p:cNvSpPr txBox="1"/>
          <p:nvPr/>
        </p:nvSpPr>
        <p:spPr>
          <a:xfrm>
            <a:off x="720199" y="3277315"/>
            <a:ext cx="500063" cy="584775"/>
          </a:xfrm>
          <a:prstGeom prst="rect">
            <a:avLst/>
          </a:prstGeom>
          <a:noFill/>
        </p:spPr>
        <p:txBody>
          <a:bodyPr wrap="square" rtlCol="0">
            <a:spAutoFit/>
          </a:bodyPr>
          <a:lstStyle/>
          <a:p>
            <a:r>
              <a:rPr lang="vi-VN" sz="3200" b="1" dirty="0" smtClean="0">
                <a:solidFill>
                  <a:srgbClr val="FF0000"/>
                </a:solidFill>
                <a:latin typeface="+mj-lt"/>
              </a:rPr>
              <a:t>2</a:t>
            </a:r>
            <a:endParaRPr lang="en-US" sz="3200" b="1" dirty="0">
              <a:solidFill>
                <a:srgbClr val="FF0000"/>
              </a:solidFill>
              <a:latin typeface="+mj-lt"/>
            </a:endParaRPr>
          </a:p>
        </p:txBody>
      </p:sp>
      <p:cxnSp>
        <p:nvCxnSpPr>
          <p:cNvPr id="7" name="Straight Connector 6"/>
          <p:cNvCxnSpPr/>
          <p:nvPr/>
        </p:nvCxnSpPr>
        <p:spPr>
          <a:xfrm>
            <a:off x="1071563" y="1450955"/>
            <a:ext cx="72580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6629400" y="6057900"/>
            <a:ext cx="4629150" cy="222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720199" y="6493074"/>
            <a:ext cx="4629150" cy="222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265629"/>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8313" y="-569310"/>
            <a:ext cx="3801978" cy="2533094"/>
          </a:xfrm>
          <a:prstGeom prst="rect">
            <a:avLst/>
          </a:prstGeom>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31316">
            <a:off x="338188" y="4018506"/>
            <a:ext cx="1866715" cy="2642593"/>
          </a:xfrm>
          <a:prstGeom prst="rect">
            <a:avLst/>
          </a:prstGeom>
        </p:spPr>
      </p:pic>
      <p:sp>
        <p:nvSpPr>
          <p:cNvPr id="9" name="TextBox 8"/>
          <p:cNvSpPr txBox="1"/>
          <p:nvPr/>
        </p:nvSpPr>
        <p:spPr>
          <a:xfrm>
            <a:off x="553768" y="2200072"/>
            <a:ext cx="10439107" cy="1938992"/>
          </a:xfrm>
          <a:prstGeom prst="rect">
            <a:avLst/>
          </a:prstGeom>
          <a:noFill/>
        </p:spPr>
        <p:txBody>
          <a:bodyPr wrap="square" rtlCol="0">
            <a:spAutoFit/>
          </a:bodyPr>
          <a:lstStyle/>
          <a:p>
            <a:pPr algn="ctr">
              <a:lnSpc>
                <a:spcPct val="150000"/>
              </a:lnSpc>
            </a:pPr>
            <a:r>
              <a:rPr lang="en-US" sz="4000" b="1" dirty="0" err="1" smtClean="0">
                <a:solidFill>
                  <a:srgbClr val="C00000"/>
                </a:solidFill>
                <a:latin typeface="HP001 4 hàng" pitchFamily="34" charset="0"/>
                <a:cs typeface="Times New Roman" panose="02020603050405020304" pitchFamily="18" charset="0"/>
              </a:rPr>
              <a:t>Cánh</a:t>
            </a:r>
            <a:r>
              <a:rPr lang="en-US" sz="4000" b="1" dirty="0" smtClean="0">
                <a:solidFill>
                  <a:srgbClr val="C00000"/>
                </a:solidFill>
                <a:latin typeface="HP001 4 hàng" pitchFamily="34" charset="0"/>
                <a:cs typeface="Times New Roman" panose="02020603050405020304" pitchFamily="18" charset="0"/>
              </a:rPr>
              <a:t> </a:t>
            </a:r>
            <a:r>
              <a:rPr lang="en-US" sz="4000" b="1" dirty="0" err="1" smtClean="0">
                <a:solidFill>
                  <a:srgbClr val="C00000"/>
                </a:solidFill>
                <a:latin typeface="HP001 4 hàng" pitchFamily="34" charset="0"/>
                <a:cs typeface="Times New Roman" panose="02020603050405020304" pitchFamily="18" charset="0"/>
              </a:rPr>
              <a:t>diều</a:t>
            </a:r>
            <a:r>
              <a:rPr lang="en-US" sz="4000" b="1" dirty="0" smtClean="0">
                <a:solidFill>
                  <a:srgbClr val="C00000"/>
                </a:solidFill>
                <a:latin typeface="HP001 4 hàng" pitchFamily="34" charset="0"/>
                <a:cs typeface="Times New Roman" panose="02020603050405020304" pitchFamily="18" charset="0"/>
              </a:rPr>
              <a:t> </a:t>
            </a:r>
            <a:r>
              <a:rPr lang="en-US" sz="4000" b="1" dirty="0" err="1" smtClean="0">
                <a:solidFill>
                  <a:srgbClr val="C00000"/>
                </a:solidFill>
                <a:latin typeface="HP001 4 hàng" pitchFamily="34" charset="0"/>
                <a:cs typeface="Times New Roman" panose="02020603050405020304" pitchFamily="18" charset="0"/>
              </a:rPr>
              <a:t>tuổi</a:t>
            </a:r>
            <a:r>
              <a:rPr lang="en-US" sz="4000" b="1" dirty="0" smtClean="0">
                <a:solidFill>
                  <a:srgbClr val="C00000"/>
                </a:solidFill>
                <a:latin typeface="HP001 4 hàng" pitchFamily="34" charset="0"/>
                <a:cs typeface="Times New Roman" panose="02020603050405020304" pitchFamily="18" charset="0"/>
              </a:rPr>
              <a:t> </a:t>
            </a:r>
            <a:r>
              <a:rPr lang="en-US" sz="4000" b="1" dirty="0" err="1" smtClean="0">
                <a:solidFill>
                  <a:srgbClr val="C00000"/>
                </a:solidFill>
                <a:latin typeface="HP001 4 hàng" pitchFamily="34" charset="0"/>
                <a:cs typeface="Times New Roman" panose="02020603050405020304" pitchFamily="18" charset="0"/>
              </a:rPr>
              <a:t>thơ</a:t>
            </a:r>
            <a:endParaRPr lang="en-US" sz="4000" b="1" dirty="0" smtClean="0">
              <a:solidFill>
                <a:srgbClr val="C00000"/>
              </a:solidFill>
              <a:latin typeface="HP001 4 hàng" pitchFamily="34" charset="0"/>
              <a:cs typeface="Times New Roman" panose="02020603050405020304" pitchFamily="18" charset="0"/>
            </a:endParaRPr>
          </a:p>
          <a:p>
            <a:pPr algn="r">
              <a:lnSpc>
                <a:spcPct val="150000"/>
              </a:lnSpc>
            </a:pPr>
            <a:r>
              <a:rPr lang="en-US" sz="4000" b="1" dirty="0" smtClean="0">
                <a:latin typeface="HP001 4 hàng" pitchFamily="34" charset="0"/>
                <a:cs typeface="Times New Roman" panose="02020603050405020304" pitchFamily="18" charset="0"/>
              </a:rPr>
              <a:t>Theo </a:t>
            </a:r>
            <a:r>
              <a:rPr lang="en-US" sz="4000" b="1" dirty="0" err="1" smtClean="0">
                <a:latin typeface="HP001 4 hàng" pitchFamily="34" charset="0"/>
                <a:cs typeface="Times New Roman" panose="02020603050405020304" pitchFamily="18" charset="0"/>
              </a:rPr>
              <a:t>Tạ</a:t>
            </a:r>
            <a:r>
              <a:rPr lang="en-US" sz="4000" b="1" dirty="0" smtClean="0">
                <a:latin typeface="HP001 4 hàng" pitchFamily="34" charset="0"/>
                <a:cs typeface="Times New Roman" panose="02020603050405020304" pitchFamily="18" charset="0"/>
              </a:rPr>
              <a:t> </a:t>
            </a:r>
            <a:r>
              <a:rPr lang="en-US" sz="4000" b="1" dirty="0" err="1" smtClean="0">
                <a:latin typeface="HP001 4 hàng" pitchFamily="34" charset="0"/>
                <a:cs typeface="Times New Roman" panose="02020603050405020304" pitchFamily="18" charset="0"/>
              </a:rPr>
              <a:t>Duy</a:t>
            </a:r>
            <a:r>
              <a:rPr lang="en-US" sz="4000" b="1" dirty="0" smtClean="0">
                <a:latin typeface="HP001 4 hàng" pitchFamily="34" charset="0"/>
                <a:cs typeface="Times New Roman" panose="02020603050405020304" pitchFamily="18" charset="0"/>
              </a:rPr>
              <a:t> </a:t>
            </a:r>
            <a:r>
              <a:rPr lang="en-US" sz="4000" b="1" dirty="0" err="1" smtClean="0">
                <a:latin typeface="HP001 4 hàng" pitchFamily="34" charset="0"/>
                <a:cs typeface="Times New Roman" panose="02020603050405020304" pitchFamily="18" charset="0"/>
              </a:rPr>
              <a:t>Anh</a:t>
            </a:r>
            <a:endParaRPr lang="en-US" sz="4000" b="1" dirty="0">
              <a:latin typeface="HP001 4 hàng" pitchFamily="34" charset="0"/>
              <a:cs typeface="Times New Roman" panose="02020603050405020304" pitchFamily="18" charset="0"/>
            </a:endParaRPr>
          </a:p>
        </p:txBody>
      </p:sp>
      <p:sp>
        <p:nvSpPr>
          <p:cNvPr id="14" name="TextBox 13"/>
          <p:cNvSpPr txBox="1"/>
          <p:nvPr/>
        </p:nvSpPr>
        <p:spPr>
          <a:xfrm>
            <a:off x="4550759" y="1769507"/>
            <a:ext cx="1954381" cy="707886"/>
          </a:xfrm>
          <a:prstGeom prst="rect">
            <a:avLst/>
          </a:prstGeom>
          <a:noFill/>
        </p:spPr>
        <p:txBody>
          <a:bodyPr wrap="none" rtlCol="0">
            <a:spAutoFit/>
          </a:bodyPr>
          <a:lstStyle/>
          <a:p>
            <a:r>
              <a:rPr lang="en-US" sz="4000" b="1" dirty="0" err="1" smtClean="0">
                <a:latin typeface="HP001 4 hàng" pitchFamily="34" charset="0"/>
                <a:cs typeface="Times New Roman" panose="02020603050405020304" pitchFamily="18" charset="0"/>
              </a:rPr>
              <a:t>Tập</a:t>
            </a:r>
            <a:r>
              <a:rPr lang="en-US" sz="4000" b="1" dirty="0" smtClean="0">
                <a:latin typeface="HP001 4 hàng" pitchFamily="34" charset="0"/>
                <a:cs typeface="Times New Roman" panose="02020603050405020304" pitchFamily="18" charset="0"/>
              </a:rPr>
              <a:t> </a:t>
            </a:r>
            <a:r>
              <a:rPr lang="en-US" sz="4000" b="1" dirty="0" err="1" smtClean="0">
                <a:latin typeface="HP001 4 hàng" pitchFamily="34" charset="0"/>
                <a:cs typeface="Times New Roman" panose="02020603050405020304" pitchFamily="18" charset="0"/>
              </a:rPr>
              <a:t>đọc</a:t>
            </a:r>
            <a:endParaRPr lang="en-US" sz="4000" b="1" dirty="0">
              <a:latin typeface="HP001 4 hàng"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6E62A10B-3BA3-4F53-A952-5E772863AD65}"/>
              </a:ext>
            </a:extLst>
          </p:cNvPr>
          <p:cNvSpPr txBox="1"/>
          <p:nvPr/>
        </p:nvSpPr>
        <p:spPr>
          <a:xfrm>
            <a:off x="1271545" y="1051109"/>
            <a:ext cx="9003555" cy="707886"/>
          </a:xfrm>
          <a:prstGeom prst="rect">
            <a:avLst/>
          </a:prstGeom>
          <a:noFill/>
        </p:spPr>
        <p:txBody>
          <a:bodyPr wrap="none" rtlCol="0">
            <a:spAutoFit/>
          </a:bodyPr>
          <a:lstStyle/>
          <a:p>
            <a:pPr algn="ctr"/>
            <a:r>
              <a:rPr lang="en-US" sz="4000" b="1" dirty="0" err="1" smtClean="0">
                <a:latin typeface="HP001 4 hàng" pitchFamily="34" charset="0"/>
                <a:cs typeface="Times New Roman" panose="02020603050405020304" pitchFamily="18" charset="0"/>
              </a:rPr>
              <a:t>Thứ</a:t>
            </a:r>
            <a:r>
              <a:rPr lang="vi-VN" sz="4000" b="1" dirty="0">
                <a:latin typeface="HP001 4 hàng" pitchFamily="34" charset="0"/>
                <a:cs typeface="Times New Roman" panose="02020603050405020304" pitchFamily="18" charset="0"/>
              </a:rPr>
              <a:t> </a:t>
            </a:r>
            <a:r>
              <a:rPr lang="vi-VN" sz="4000" b="1" dirty="0" smtClean="0">
                <a:latin typeface="HP001 4 hàng" pitchFamily="34" charset="0"/>
                <a:cs typeface="Times New Roman" panose="02020603050405020304" pitchFamily="18" charset="0"/>
              </a:rPr>
              <a:t>hai</a:t>
            </a:r>
            <a:r>
              <a:rPr lang="en-US" sz="4000" b="1" dirty="0" smtClean="0">
                <a:latin typeface="HP001 4 hàng" pitchFamily="34" charset="0"/>
                <a:cs typeface="Times New Roman" panose="02020603050405020304" pitchFamily="18" charset="0"/>
              </a:rPr>
              <a:t> </a:t>
            </a:r>
            <a:r>
              <a:rPr lang="en-US" sz="4000" b="1" dirty="0" err="1" smtClean="0">
                <a:latin typeface="HP001 4 hàng" pitchFamily="34" charset="0"/>
                <a:cs typeface="Times New Roman" panose="02020603050405020304" pitchFamily="18" charset="0"/>
              </a:rPr>
              <a:t>ngày</a:t>
            </a:r>
            <a:r>
              <a:rPr lang="en-US" sz="4000" b="1" dirty="0" smtClean="0">
                <a:latin typeface="HP001 4 hàng" pitchFamily="34" charset="0"/>
                <a:cs typeface="Times New Roman" panose="02020603050405020304" pitchFamily="18" charset="0"/>
              </a:rPr>
              <a:t> </a:t>
            </a:r>
            <a:r>
              <a:rPr lang="vi-VN" sz="4000" b="1" dirty="0" smtClean="0">
                <a:latin typeface="HP001 4 hàng" pitchFamily="34" charset="0"/>
                <a:cs typeface="Times New Roman" panose="02020603050405020304" pitchFamily="18" charset="0"/>
              </a:rPr>
              <a:t>13</a:t>
            </a:r>
            <a:r>
              <a:rPr lang="en-US" sz="4000" b="1" dirty="0" smtClean="0">
                <a:latin typeface="HP001 4 hàng" pitchFamily="34" charset="0"/>
                <a:cs typeface="Times New Roman" panose="02020603050405020304" pitchFamily="18" charset="0"/>
              </a:rPr>
              <a:t> </a:t>
            </a:r>
            <a:r>
              <a:rPr lang="en-US" sz="4000" b="1" dirty="0" err="1" smtClean="0">
                <a:latin typeface="HP001 4 hàng" pitchFamily="34" charset="0"/>
                <a:cs typeface="Times New Roman" panose="02020603050405020304" pitchFamily="18" charset="0"/>
              </a:rPr>
              <a:t>tháng</a:t>
            </a:r>
            <a:r>
              <a:rPr lang="en-US" sz="4000" b="1" dirty="0" smtClean="0">
                <a:latin typeface="HP001 4 hàng" pitchFamily="34" charset="0"/>
                <a:cs typeface="Times New Roman" panose="02020603050405020304" pitchFamily="18" charset="0"/>
              </a:rPr>
              <a:t> 1</a:t>
            </a:r>
            <a:r>
              <a:rPr lang="vi-VN" sz="4000" b="1" dirty="0" smtClean="0">
                <a:latin typeface="HP001 4 hàng" pitchFamily="34" charset="0"/>
                <a:cs typeface="Times New Roman" panose="02020603050405020304" pitchFamily="18" charset="0"/>
              </a:rPr>
              <a:t>2</a:t>
            </a:r>
            <a:r>
              <a:rPr lang="en-US" sz="4000" b="1" dirty="0" smtClean="0">
                <a:latin typeface="HP001 4 hàng" pitchFamily="34" charset="0"/>
                <a:cs typeface="Times New Roman" panose="02020603050405020304" pitchFamily="18" charset="0"/>
              </a:rPr>
              <a:t> </a:t>
            </a:r>
            <a:r>
              <a:rPr lang="en-US" sz="4000" b="1" dirty="0" err="1" smtClean="0">
                <a:latin typeface="HP001 4 hàng" pitchFamily="34" charset="0"/>
                <a:cs typeface="Times New Roman" panose="02020603050405020304" pitchFamily="18" charset="0"/>
              </a:rPr>
              <a:t>năm</a:t>
            </a:r>
            <a:r>
              <a:rPr lang="en-US" sz="4000" b="1" dirty="0" smtClean="0">
                <a:latin typeface="HP001 4 hàng" pitchFamily="34" charset="0"/>
                <a:cs typeface="Times New Roman" panose="02020603050405020304" pitchFamily="18" charset="0"/>
              </a:rPr>
              <a:t> 2021</a:t>
            </a:r>
            <a:endParaRPr lang="en-US" sz="4000" b="1" dirty="0">
              <a:latin typeface="HP001 4 hàng" pitchFamily="34" charset="0"/>
              <a:cs typeface="Times New Roman" panose="02020603050405020304" pitchFamily="18" charset="0"/>
            </a:endParaRPr>
          </a:p>
        </p:txBody>
      </p:sp>
      <p:pic>
        <p:nvPicPr>
          <p:cNvPr id="4" name="Graphic 3" descr="A kite">
            <a:extLst>
              <a:ext uri="{FF2B5EF4-FFF2-40B4-BE49-F238E27FC236}">
                <a16:creationId xmlns:a16="http://schemas.microsoft.com/office/drawing/2014/main" id="{FB1F5D84-C45F-48FF-9166-FB95E9D789B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65100" y="-264840"/>
            <a:ext cx="2298522" cy="2298522"/>
          </a:xfrm>
          <a:prstGeom prst="rect">
            <a:avLst/>
          </a:prstGeom>
        </p:spPr>
      </p:pic>
    </p:spTree>
    <p:extLst>
      <p:ext uri="{BB962C8B-B14F-4D97-AF65-F5344CB8AC3E}">
        <p14:creationId xmlns:p14="http://schemas.microsoft.com/office/powerpoint/2010/main" val="641895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3446BD8-8029-4DA0-BA40-A2359684201E}"/>
              </a:ext>
            </a:extLst>
          </p:cNvPr>
          <p:cNvSpPr/>
          <p:nvPr/>
        </p:nvSpPr>
        <p:spPr>
          <a:xfrm>
            <a:off x="1404240" y="980377"/>
            <a:ext cx="9549118" cy="1351128"/>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Qua </a:t>
            </a:r>
            <a:r>
              <a:rPr kumimoji="0" lang="en-US" sz="32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các</a:t>
            </a:r>
            <a:r>
              <a:rPr kumimoji="0" lang="en-US" sz="3200" b="0" i="0" u="none" strike="noStrike" kern="1200" cap="none" spc="0" normalizeH="0" noProof="0" dirty="0">
                <a:ln>
                  <a:noFill/>
                </a:ln>
                <a:solidFill>
                  <a:srgbClr val="C00000"/>
                </a:solidFill>
                <a:effectLst/>
                <a:uLnTx/>
                <a:uFillTx/>
                <a:latin typeface="Times New Roman" panose="02020603050405020304" pitchFamily="18" charset="0"/>
                <a:ea typeface="+mn-ea"/>
                <a:cs typeface="+mn-cs"/>
              </a:rPr>
              <a:t> </a:t>
            </a:r>
            <a:r>
              <a:rPr kumimoji="0" lang="en-US" sz="3200" b="0" i="0" u="none" strike="noStrike" kern="1200" cap="none" spc="0" normalizeH="0" noProof="0" dirty="0" err="1">
                <a:ln>
                  <a:noFill/>
                </a:ln>
                <a:solidFill>
                  <a:srgbClr val="C00000"/>
                </a:solidFill>
                <a:effectLst/>
                <a:uLnTx/>
                <a:uFillTx/>
                <a:latin typeface="Times New Roman" panose="02020603050405020304" pitchFamily="18" charset="0"/>
                <a:ea typeface="+mn-ea"/>
                <a:cs typeface="+mn-cs"/>
              </a:rPr>
              <a:t>câu</a:t>
            </a:r>
            <a:r>
              <a:rPr kumimoji="0" lang="en-US" sz="3200" b="0" i="0" u="none" strike="noStrike" kern="1200" cap="none" spc="0" normalizeH="0" noProof="0" dirty="0">
                <a:ln>
                  <a:noFill/>
                </a:ln>
                <a:solidFill>
                  <a:srgbClr val="C00000"/>
                </a:solidFill>
                <a:effectLst/>
                <a:uLnTx/>
                <a:uFillTx/>
                <a:latin typeface="Times New Roman" panose="02020603050405020304" pitchFamily="18" charset="0"/>
                <a:ea typeface="+mn-ea"/>
                <a:cs typeface="+mn-cs"/>
              </a:rPr>
              <a:t> </a:t>
            </a:r>
            <a:r>
              <a:rPr kumimoji="0" lang="en-US" sz="3200" b="0" i="0" u="none" strike="noStrike" kern="1200" cap="none" spc="0" normalizeH="0" noProof="0" dirty="0" err="1">
                <a:ln>
                  <a:noFill/>
                </a:ln>
                <a:solidFill>
                  <a:srgbClr val="C00000"/>
                </a:solidFill>
                <a:effectLst/>
                <a:uLnTx/>
                <a:uFillTx/>
                <a:latin typeface="Times New Roman" panose="02020603050405020304" pitchFamily="18" charset="0"/>
                <a:ea typeface="+mn-ea"/>
                <a:cs typeface="+mn-cs"/>
              </a:rPr>
              <a:t>mở</a:t>
            </a:r>
            <a:r>
              <a:rPr kumimoji="0" lang="en-US" sz="3200" b="0" i="0" u="none" strike="noStrike" kern="1200" cap="none" spc="0" normalizeH="0" noProof="0" dirty="0">
                <a:ln>
                  <a:noFill/>
                </a:ln>
                <a:solidFill>
                  <a:srgbClr val="C00000"/>
                </a:solidFill>
                <a:effectLst/>
                <a:uLnTx/>
                <a:uFillTx/>
                <a:latin typeface="Times New Roman" panose="02020603050405020304" pitchFamily="18" charset="0"/>
                <a:ea typeface="+mn-ea"/>
                <a:cs typeface="+mn-cs"/>
              </a:rPr>
              <a:t> </a:t>
            </a:r>
            <a:r>
              <a:rPr kumimoji="0" lang="en-US" sz="3200" b="0" i="0" u="none" strike="noStrike" kern="1200" cap="none" spc="0" normalizeH="0" noProof="0" dirty="0" err="1">
                <a:ln>
                  <a:noFill/>
                </a:ln>
                <a:solidFill>
                  <a:srgbClr val="C00000"/>
                </a:solidFill>
                <a:effectLst/>
                <a:uLnTx/>
                <a:uFillTx/>
                <a:latin typeface="Times New Roman" panose="02020603050405020304" pitchFamily="18" charset="0"/>
                <a:ea typeface="+mn-ea"/>
                <a:cs typeface="+mn-cs"/>
              </a:rPr>
              <a:t>bài</a:t>
            </a:r>
            <a:r>
              <a:rPr kumimoji="0" lang="en-US" sz="3200" b="0" i="0" u="none" strike="noStrike" kern="1200" cap="none" spc="0" normalizeH="0" noProof="0" dirty="0">
                <a:ln>
                  <a:noFill/>
                </a:ln>
                <a:solidFill>
                  <a:srgbClr val="C00000"/>
                </a:solidFill>
                <a:effectLst/>
                <a:uLnTx/>
                <a:uFillTx/>
                <a:latin typeface="Times New Roman" panose="02020603050405020304" pitchFamily="18" charset="0"/>
                <a:ea typeface="+mn-ea"/>
                <a:cs typeface="+mn-cs"/>
              </a:rPr>
              <a:t> </a:t>
            </a:r>
            <a:r>
              <a:rPr kumimoji="0" lang="en-US" sz="3200" b="0" i="0" u="none" strike="noStrike" kern="1200" cap="none" spc="0" normalizeH="0" noProof="0" dirty="0" err="1">
                <a:ln>
                  <a:noFill/>
                </a:ln>
                <a:solidFill>
                  <a:srgbClr val="C00000"/>
                </a:solidFill>
                <a:effectLst/>
                <a:uLnTx/>
                <a:uFillTx/>
                <a:latin typeface="Times New Roman" panose="02020603050405020304" pitchFamily="18" charset="0"/>
                <a:ea typeface="+mn-ea"/>
                <a:cs typeface="+mn-cs"/>
              </a:rPr>
              <a:t>và</a:t>
            </a:r>
            <a:r>
              <a:rPr kumimoji="0" lang="en-US" sz="3200" b="0" i="0" u="none" strike="noStrike" kern="1200" cap="none" spc="0" normalizeH="0" noProof="0" dirty="0">
                <a:ln>
                  <a:noFill/>
                </a:ln>
                <a:solidFill>
                  <a:srgbClr val="C00000"/>
                </a:solidFill>
                <a:effectLst/>
                <a:uLnTx/>
                <a:uFillTx/>
                <a:latin typeface="Times New Roman" panose="02020603050405020304" pitchFamily="18" charset="0"/>
                <a:ea typeface="+mn-ea"/>
                <a:cs typeface="+mn-cs"/>
              </a:rPr>
              <a:t> </a:t>
            </a:r>
            <a:r>
              <a:rPr kumimoji="0" lang="en-US" sz="3200" b="0" i="0" u="none" strike="noStrike" kern="1200" cap="none" spc="0" normalizeH="0" noProof="0" dirty="0" err="1">
                <a:ln>
                  <a:noFill/>
                </a:ln>
                <a:solidFill>
                  <a:srgbClr val="C00000"/>
                </a:solidFill>
                <a:effectLst/>
                <a:uLnTx/>
                <a:uFillTx/>
                <a:latin typeface="Times New Roman" panose="02020603050405020304" pitchFamily="18" charset="0"/>
                <a:ea typeface="+mn-ea"/>
                <a:cs typeface="+mn-cs"/>
              </a:rPr>
              <a:t>kết</a:t>
            </a:r>
            <a:r>
              <a:rPr kumimoji="0" lang="en-US" sz="3200" b="0" i="0" u="none" strike="noStrike" kern="1200" cap="none" spc="0" normalizeH="0" noProof="0" dirty="0">
                <a:ln>
                  <a:noFill/>
                </a:ln>
                <a:solidFill>
                  <a:srgbClr val="C00000"/>
                </a:solidFill>
                <a:effectLst/>
                <a:uLnTx/>
                <a:uFillTx/>
                <a:latin typeface="Times New Roman" panose="02020603050405020304" pitchFamily="18" charset="0"/>
                <a:ea typeface="+mn-ea"/>
                <a:cs typeface="+mn-cs"/>
              </a:rPr>
              <a:t> </a:t>
            </a:r>
            <a:r>
              <a:rPr kumimoji="0" lang="en-US" sz="3200" b="0" i="0" u="none" strike="noStrike" kern="1200" cap="none" spc="0" normalizeH="0" noProof="0" dirty="0" err="1">
                <a:ln>
                  <a:noFill/>
                </a:ln>
                <a:solidFill>
                  <a:srgbClr val="C00000"/>
                </a:solidFill>
                <a:effectLst/>
                <a:uLnTx/>
                <a:uFillTx/>
                <a:latin typeface="Times New Roman" panose="02020603050405020304" pitchFamily="18" charset="0"/>
                <a:ea typeface="+mn-ea"/>
                <a:cs typeface="+mn-cs"/>
              </a:rPr>
              <a:t>bài</a:t>
            </a:r>
            <a:r>
              <a:rPr kumimoji="0" lang="en-US" sz="3200" b="0" i="0" u="none" strike="noStrike" kern="1200" cap="none" spc="0" normalizeH="0" noProof="0" dirty="0">
                <a:ln>
                  <a:noFill/>
                </a:ln>
                <a:solidFill>
                  <a:srgbClr val="C00000"/>
                </a:solidFill>
                <a:effectLst/>
                <a:uLnTx/>
                <a:uFillTx/>
                <a:latin typeface="Times New Roman" panose="02020603050405020304" pitchFamily="18" charset="0"/>
                <a:ea typeface="+mn-ea"/>
                <a:cs typeface="+mn-cs"/>
              </a:rPr>
              <a:t>, </a:t>
            </a:r>
            <a:r>
              <a:rPr kumimoji="0" lang="en-US" sz="3200" b="0" i="0" u="none" strike="noStrike" kern="1200" cap="none" spc="0" normalizeH="0" noProof="0" dirty="0" err="1">
                <a:ln>
                  <a:noFill/>
                </a:ln>
                <a:solidFill>
                  <a:srgbClr val="C00000"/>
                </a:solidFill>
                <a:effectLst/>
                <a:uLnTx/>
                <a:uFillTx/>
                <a:latin typeface="Times New Roman" panose="02020603050405020304" pitchFamily="18" charset="0"/>
                <a:ea typeface="+mn-ea"/>
                <a:cs typeface="+mn-cs"/>
              </a:rPr>
              <a:t>tác</a:t>
            </a:r>
            <a:r>
              <a:rPr kumimoji="0" lang="en-US" sz="3200" b="0" i="0" u="none" strike="noStrike" kern="1200" cap="none" spc="0" normalizeH="0" noProof="0" dirty="0">
                <a:ln>
                  <a:noFill/>
                </a:ln>
                <a:solidFill>
                  <a:srgbClr val="C00000"/>
                </a:solidFill>
                <a:effectLst/>
                <a:uLnTx/>
                <a:uFillTx/>
                <a:latin typeface="Times New Roman" panose="02020603050405020304" pitchFamily="18" charset="0"/>
                <a:ea typeface="+mn-ea"/>
                <a:cs typeface="+mn-cs"/>
              </a:rPr>
              <a:t> </a:t>
            </a:r>
            <a:r>
              <a:rPr kumimoji="0" lang="en-US" sz="3200" b="0" i="0" u="none" strike="noStrike" kern="1200" cap="none" spc="0" normalizeH="0" noProof="0" dirty="0" err="1">
                <a:ln>
                  <a:noFill/>
                </a:ln>
                <a:solidFill>
                  <a:srgbClr val="C00000"/>
                </a:solidFill>
                <a:effectLst/>
                <a:uLnTx/>
                <a:uFillTx/>
                <a:latin typeface="Times New Roman" panose="02020603050405020304" pitchFamily="18" charset="0"/>
                <a:ea typeface="+mn-ea"/>
                <a:cs typeface="+mn-cs"/>
              </a:rPr>
              <a:t>giả</a:t>
            </a:r>
            <a:r>
              <a:rPr kumimoji="0" lang="en-US" sz="3200" b="0" i="0" u="none" strike="noStrike" kern="1200" cap="none" spc="0" normalizeH="0" noProof="0" dirty="0">
                <a:ln>
                  <a:noFill/>
                </a:ln>
                <a:solidFill>
                  <a:srgbClr val="C00000"/>
                </a:solidFill>
                <a:effectLst/>
                <a:uLnTx/>
                <a:uFillTx/>
                <a:latin typeface="Times New Roman" panose="02020603050405020304" pitchFamily="18" charset="0"/>
                <a:ea typeface="+mn-ea"/>
                <a:cs typeface="+mn-cs"/>
              </a:rPr>
              <a:t> </a:t>
            </a:r>
            <a:r>
              <a:rPr kumimoji="0" lang="en-US" sz="3200" b="0" i="0" u="none" strike="noStrike" kern="1200" cap="none" spc="0" normalizeH="0" noProof="0" dirty="0" err="1">
                <a:ln>
                  <a:noFill/>
                </a:ln>
                <a:solidFill>
                  <a:srgbClr val="C00000"/>
                </a:solidFill>
                <a:effectLst/>
                <a:uLnTx/>
                <a:uFillTx/>
                <a:latin typeface="Times New Roman" panose="02020603050405020304" pitchFamily="18" charset="0"/>
                <a:ea typeface="+mn-ea"/>
                <a:cs typeface="+mn-cs"/>
              </a:rPr>
              <a:t>muốn</a:t>
            </a:r>
            <a:r>
              <a:rPr kumimoji="0" lang="en-US" sz="3200" b="0" i="0" u="none" strike="noStrike" kern="1200" cap="none" spc="0" normalizeH="0" noProof="0" dirty="0">
                <a:ln>
                  <a:noFill/>
                </a:ln>
                <a:solidFill>
                  <a:srgbClr val="C00000"/>
                </a:solidFill>
                <a:effectLst/>
                <a:uLnTx/>
                <a:uFillTx/>
                <a:latin typeface="Times New Roman" panose="02020603050405020304" pitchFamily="18" charset="0"/>
                <a:ea typeface="+mn-ea"/>
                <a:cs typeface="+mn-cs"/>
              </a:rPr>
              <a:t> </a:t>
            </a:r>
            <a:r>
              <a:rPr kumimoji="0" lang="en-US" sz="3200" b="0" i="0" u="none" strike="noStrike" kern="1200" cap="none" spc="0" normalizeH="0" noProof="0" dirty="0" err="1">
                <a:ln>
                  <a:noFill/>
                </a:ln>
                <a:solidFill>
                  <a:srgbClr val="C00000"/>
                </a:solidFill>
                <a:effectLst/>
                <a:uLnTx/>
                <a:uFillTx/>
                <a:latin typeface="Times New Roman" panose="02020603050405020304" pitchFamily="18" charset="0"/>
                <a:ea typeface="+mn-ea"/>
                <a:cs typeface="+mn-cs"/>
              </a:rPr>
              <a:t>nói</a:t>
            </a:r>
            <a:r>
              <a:rPr kumimoji="0" lang="en-US" sz="3200" b="0" i="0" u="none" strike="noStrike" kern="1200" cap="none" spc="0" normalizeH="0" noProof="0" dirty="0">
                <a:ln>
                  <a:noFill/>
                </a:ln>
                <a:solidFill>
                  <a:srgbClr val="C00000"/>
                </a:solidFill>
                <a:effectLst/>
                <a:uLnTx/>
                <a:uFillTx/>
                <a:latin typeface="Times New Roman" panose="02020603050405020304" pitchFamily="18" charset="0"/>
                <a:ea typeface="+mn-ea"/>
                <a:cs typeface="+mn-cs"/>
              </a:rPr>
              <a:t> </a:t>
            </a:r>
            <a:r>
              <a:rPr kumimoji="0" lang="en-US" sz="3200" b="0" i="0" u="none" strike="noStrike" kern="1200" cap="none" spc="0" normalizeH="0" noProof="0" dirty="0" err="1">
                <a:ln>
                  <a:noFill/>
                </a:ln>
                <a:solidFill>
                  <a:srgbClr val="C00000"/>
                </a:solidFill>
                <a:effectLst/>
                <a:uLnTx/>
                <a:uFillTx/>
                <a:latin typeface="Times New Roman" panose="02020603050405020304" pitchFamily="18" charset="0"/>
                <a:ea typeface="+mn-ea"/>
                <a:cs typeface="+mn-cs"/>
              </a:rPr>
              <a:t>điều</a:t>
            </a:r>
            <a:r>
              <a:rPr kumimoji="0" lang="en-US" sz="3200" b="0" i="0" u="none" strike="noStrike" kern="1200" cap="none" spc="0" normalizeH="0" noProof="0" dirty="0">
                <a:ln>
                  <a:noFill/>
                </a:ln>
                <a:solidFill>
                  <a:srgbClr val="C00000"/>
                </a:solidFill>
                <a:effectLst/>
                <a:uLnTx/>
                <a:uFillTx/>
                <a:latin typeface="Times New Roman" panose="02020603050405020304" pitchFamily="18" charset="0"/>
                <a:ea typeface="+mn-ea"/>
                <a:cs typeface="+mn-cs"/>
              </a:rPr>
              <a:t> </a:t>
            </a:r>
            <a:r>
              <a:rPr kumimoji="0" lang="en-US" sz="3200" b="0" i="0" u="none" strike="noStrike" kern="1200" cap="none" spc="0" normalizeH="0" noProof="0" dirty="0" err="1">
                <a:ln>
                  <a:noFill/>
                </a:ln>
                <a:solidFill>
                  <a:srgbClr val="C00000"/>
                </a:solidFill>
                <a:effectLst/>
                <a:uLnTx/>
                <a:uFillTx/>
                <a:latin typeface="Times New Roman" panose="02020603050405020304" pitchFamily="18" charset="0"/>
                <a:ea typeface="+mn-ea"/>
                <a:cs typeface="+mn-cs"/>
              </a:rPr>
              <a:t>gì</a:t>
            </a:r>
            <a:r>
              <a:rPr kumimoji="0" lang="en-US" sz="3200" b="0" i="0" u="none" strike="noStrike" kern="1200" cap="none" spc="0" normalizeH="0" noProof="0" dirty="0">
                <a:ln>
                  <a:noFill/>
                </a:ln>
                <a:solidFill>
                  <a:srgbClr val="C00000"/>
                </a:solidFill>
                <a:effectLst/>
                <a:uLnTx/>
                <a:uFillTx/>
                <a:latin typeface="Times New Roman" panose="02020603050405020304" pitchFamily="18" charset="0"/>
                <a:ea typeface="+mn-ea"/>
                <a:cs typeface="+mn-cs"/>
              </a:rPr>
              <a:t> </a:t>
            </a:r>
            <a:r>
              <a:rPr kumimoji="0" lang="en-US" sz="3200" b="0" i="0" u="none" strike="noStrike" kern="1200" cap="none" spc="0" normalizeH="0" noProof="0" dirty="0" err="1">
                <a:ln>
                  <a:noFill/>
                </a:ln>
                <a:solidFill>
                  <a:srgbClr val="C00000"/>
                </a:solidFill>
                <a:effectLst/>
                <a:uLnTx/>
                <a:uFillTx/>
                <a:latin typeface="Times New Roman" panose="02020603050405020304" pitchFamily="18" charset="0"/>
                <a:ea typeface="+mn-ea"/>
                <a:cs typeface="+mn-cs"/>
              </a:rPr>
              <a:t>về</a:t>
            </a:r>
            <a:r>
              <a:rPr kumimoji="0" lang="en-US" sz="3200" b="0" i="0" u="none" strike="noStrike" kern="1200" cap="none" spc="0" normalizeH="0" noProof="0" dirty="0">
                <a:ln>
                  <a:noFill/>
                </a:ln>
                <a:solidFill>
                  <a:srgbClr val="C00000"/>
                </a:solidFill>
                <a:effectLst/>
                <a:uLnTx/>
                <a:uFillTx/>
                <a:latin typeface="Times New Roman" panose="02020603050405020304" pitchFamily="18" charset="0"/>
                <a:ea typeface="+mn-ea"/>
                <a:cs typeface="+mn-cs"/>
              </a:rPr>
              <a:t> </a:t>
            </a:r>
            <a:r>
              <a:rPr kumimoji="0" lang="en-US" sz="3200" b="0" i="0" u="none" strike="noStrike" kern="1200" cap="none" spc="0" normalizeH="0" noProof="0" dirty="0" err="1">
                <a:ln>
                  <a:noFill/>
                </a:ln>
                <a:solidFill>
                  <a:srgbClr val="C00000"/>
                </a:solidFill>
                <a:effectLst/>
                <a:uLnTx/>
                <a:uFillTx/>
                <a:latin typeface="Times New Roman" panose="02020603050405020304" pitchFamily="18" charset="0"/>
                <a:ea typeface="+mn-ea"/>
                <a:cs typeface="+mn-cs"/>
              </a:rPr>
              <a:t>cánh</a:t>
            </a:r>
            <a:r>
              <a:rPr kumimoji="0" lang="en-US" sz="3200" b="0" i="0" u="none" strike="noStrike" kern="1200" cap="none" spc="0" normalizeH="0" noProof="0" dirty="0">
                <a:ln>
                  <a:noFill/>
                </a:ln>
                <a:solidFill>
                  <a:srgbClr val="C00000"/>
                </a:solidFill>
                <a:effectLst/>
                <a:uLnTx/>
                <a:uFillTx/>
                <a:latin typeface="Times New Roman" panose="02020603050405020304" pitchFamily="18" charset="0"/>
                <a:ea typeface="+mn-ea"/>
                <a:cs typeface="+mn-cs"/>
              </a:rPr>
              <a:t> </a:t>
            </a:r>
            <a:r>
              <a:rPr kumimoji="0" lang="en-US" sz="3200" b="0" i="0" u="none" strike="noStrike" kern="1200" cap="none" spc="0" normalizeH="0" noProof="0" dirty="0" err="1">
                <a:ln>
                  <a:noFill/>
                </a:ln>
                <a:solidFill>
                  <a:srgbClr val="C00000"/>
                </a:solidFill>
                <a:effectLst/>
                <a:uLnTx/>
                <a:uFillTx/>
                <a:latin typeface="Times New Roman" panose="02020603050405020304" pitchFamily="18" charset="0"/>
                <a:ea typeface="+mn-ea"/>
                <a:cs typeface="+mn-cs"/>
              </a:rPr>
              <a:t>diều</a:t>
            </a:r>
            <a:r>
              <a:rPr kumimoji="0" lang="en-US" sz="3200" b="0" i="0" u="none" strike="noStrike" kern="1200" cap="none" spc="0" normalizeH="0" noProof="0" dirty="0">
                <a:ln>
                  <a:noFill/>
                </a:ln>
                <a:solidFill>
                  <a:srgbClr val="C00000"/>
                </a:solidFill>
                <a:effectLst/>
                <a:uLnTx/>
                <a:uFillTx/>
                <a:latin typeface="Times New Roman" panose="02020603050405020304" pitchFamily="18" charset="0"/>
                <a:ea typeface="+mn-ea"/>
                <a:cs typeface="+mn-cs"/>
              </a:rPr>
              <a:t> </a:t>
            </a:r>
            <a:r>
              <a:rPr kumimoji="0" lang="en-US" sz="3200" b="0" i="0" u="none" strike="noStrike" kern="1200" cap="none" spc="0" normalizeH="0" noProof="0" dirty="0" err="1">
                <a:ln>
                  <a:noFill/>
                </a:ln>
                <a:solidFill>
                  <a:srgbClr val="C00000"/>
                </a:solidFill>
                <a:effectLst/>
                <a:uLnTx/>
                <a:uFillTx/>
                <a:latin typeface="Times New Roman" panose="02020603050405020304" pitchFamily="18" charset="0"/>
                <a:ea typeface="+mn-ea"/>
                <a:cs typeface="+mn-cs"/>
              </a:rPr>
              <a:t>tuổi</a:t>
            </a:r>
            <a:r>
              <a:rPr kumimoji="0" lang="en-US" sz="3200" b="0" i="0" u="none" strike="noStrike" kern="1200" cap="none" spc="0" normalizeH="0" noProof="0" dirty="0">
                <a:ln>
                  <a:noFill/>
                </a:ln>
                <a:solidFill>
                  <a:srgbClr val="C00000"/>
                </a:solidFill>
                <a:effectLst/>
                <a:uLnTx/>
                <a:uFillTx/>
                <a:latin typeface="Times New Roman" panose="02020603050405020304" pitchFamily="18" charset="0"/>
                <a:ea typeface="+mn-ea"/>
                <a:cs typeface="+mn-cs"/>
              </a:rPr>
              <a:t> </a:t>
            </a:r>
            <a:r>
              <a:rPr kumimoji="0" lang="en-US" sz="3200" b="0" i="0" u="none" strike="noStrike" kern="1200" cap="none" spc="0" normalizeH="0" noProof="0" dirty="0" err="1">
                <a:ln>
                  <a:noFill/>
                </a:ln>
                <a:solidFill>
                  <a:srgbClr val="C00000"/>
                </a:solidFill>
                <a:effectLst/>
                <a:uLnTx/>
                <a:uFillTx/>
                <a:latin typeface="Times New Roman" panose="02020603050405020304" pitchFamily="18" charset="0"/>
                <a:ea typeface="+mn-ea"/>
                <a:cs typeface="+mn-cs"/>
              </a:rPr>
              <a:t>thơ</a:t>
            </a:r>
            <a:r>
              <a:rPr kumimoji="0" lang="en-US" sz="3200" b="0" i="0" u="none" strike="noStrike" kern="1200" cap="none" spc="0" normalizeH="0" noProof="0" dirty="0">
                <a:ln>
                  <a:noFill/>
                </a:ln>
                <a:solidFill>
                  <a:srgbClr val="C00000"/>
                </a:solidFill>
                <a:effectLst/>
                <a:uLnTx/>
                <a:uFillTx/>
                <a:latin typeface="Times New Roman" panose="02020603050405020304" pitchFamily="18" charset="0"/>
                <a:ea typeface="+mn-ea"/>
                <a:cs typeface="+mn-cs"/>
              </a:rPr>
              <a:t> ?</a:t>
            </a:r>
            <a:endParaRPr kumimoji="0" lang="en-US" sz="3200" b="0" i="0" u="none" strike="noStrike" kern="1200" cap="none" spc="0" normalizeH="0" baseline="0" noProof="0" dirty="0">
              <a:ln>
                <a:noFill/>
              </a:ln>
              <a:solidFill>
                <a:srgbClr val="C00000"/>
              </a:solidFill>
              <a:effectLst/>
              <a:uLnTx/>
              <a:uFillTx/>
              <a:latin typeface="Calibri Light" panose="020F0302020204030204"/>
              <a:ea typeface="+mn-ea"/>
              <a:cs typeface="+mn-cs"/>
            </a:endParaRPr>
          </a:p>
        </p:txBody>
      </p:sp>
      <p:sp>
        <p:nvSpPr>
          <p:cNvPr id="6" name="TextBox 5">
            <a:extLst>
              <a:ext uri="{FF2B5EF4-FFF2-40B4-BE49-F238E27FC236}">
                <a16:creationId xmlns:a16="http://schemas.microsoft.com/office/drawing/2014/main" id="{12B3E249-233E-4998-9FEB-9B27A8F2947E}"/>
              </a:ext>
            </a:extLst>
          </p:cNvPr>
          <p:cNvSpPr txBox="1"/>
          <p:nvPr/>
        </p:nvSpPr>
        <p:spPr>
          <a:xfrm>
            <a:off x="1404239" y="2834783"/>
            <a:ext cx="9549119"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Cánh</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diều</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kỉ</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niệm</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đẹp</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đẽ</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tuổi</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thơ</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3200" b="0" i="0" u="none" strike="noStrike" kern="1200" cap="none" spc="0" normalizeH="0" baseline="0" noProof="0" dirty="0">
              <a:ln>
                <a:noFill/>
              </a:ln>
              <a:solidFill>
                <a:srgbClr val="5B9BD5">
                  <a:lumMod val="50000"/>
                </a:srgbClr>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BB63B2D3-A900-49F8-B406-23A96A07D21D}"/>
              </a:ext>
            </a:extLst>
          </p:cNvPr>
          <p:cNvSpPr txBox="1"/>
          <p:nvPr/>
        </p:nvSpPr>
        <p:spPr>
          <a:xfrm>
            <a:off x="1404240" y="3649998"/>
            <a:ext cx="9549118"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Times New Roman" panose="02020603050405020304" pitchFamily="18" charset="0"/>
                <a:cs typeface="Times New Roman" panose="02020603050405020304" pitchFamily="18" charset="0"/>
              </a:rPr>
              <a:t>b. </a:t>
            </a:r>
            <a:r>
              <a:rPr lang="en-US" sz="3200" dirty="0" err="1">
                <a:solidFill>
                  <a:prstClr val="black"/>
                </a:solidFill>
                <a:latin typeface="Times New Roman" panose="02020603050405020304" pitchFamily="18" charset="0"/>
                <a:cs typeface="Times New Roman" panose="02020603050405020304" pitchFamily="18" charset="0"/>
              </a:rPr>
              <a:t>Cánh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diều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khơi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gợi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những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ước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mơ</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đẹp</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cho</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tuổi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thơ</a:t>
            </a:r>
            <a:r>
              <a:rPr lang="en-US" sz="3200" dirty="0">
                <a:solidFill>
                  <a:prstClr val="black"/>
                </a:solidFill>
                <a:latin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2" name="图片 4">
            <a:extLst>
              <a:ext uri="{FF2B5EF4-FFF2-40B4-BE49-F238E27FC236}">
                <a16:creationId xmlns:a16="http://schemas.microsoft.com/office/drawing/2014/main" id="{529BD016-8566-49EA-99E7-2B90C497EA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9017" y="83211"/>
            <a:ext cx="2392543" cy="1017914"/>
          </a:xfrm>
          <a:prstGeom prst="rect">
            <a:avLst/>
          </a:prstGeom>
        </p:spPr>
      </p:pic>
      <p:sp>
        <p:nvSpPr>
          <p:cNvPr id="11" name="TextBox 10">
            <a:extLst>
              <a:ext uri="{FF2B5EF4-FFF2-40B4-BE49-F238E27FC236}">
                <a16:creationId xmlns:a16="http://schemas.microsoft.com/office/drawing/2014/main" id="{F2019319-47A8-49C0-931D-AD338E26A40F}"/>
              </a:ext>
            </a:extLst>
          </p:cNvPr>
          <p:cNvSpPr txBox="1"/>
          <p:nvPr/>
        </p:nvSpPr>
        <p:spPr>
          <a:xfrm>
            <a:off x="1456153" y="4547790"/>
            <a:ext cx="9549118"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Times New Roman" panose="02020603050405020304" pitchFamily="18" charset="0"/>
                <a:cs typeface="Times New Roman" panose="02020603050405020304" pitchFamily="18" charset="0"/>
              </a:rPr>
              <a:t>c. </a:t>
            </a:r>
            <a:r>
              <a:rPr lang="en-US" sz="3200" dirty="0" err="1">
                <a:solidFill>
                  <a:prstClr val="black"/>
                </a:solidFill>
                <a:latin typeface="Times New Roman" panose="02020603050405020304" pitchFamily="18" charset="0"/>
                <a:cs typeface="Times New Roman" panose="02020603050405020304" pitchFamily="18" charset="0"/>
              </a:rPr>
              <a:t>Cánh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diều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đem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đến</a:t>
            </a:r>
            <a:r>
              <a:rPr lang="en-US" sz="3200" dirty="0">
                <a:solidFill>
                  <a:prstClr val="black"/>
                </a:solidFill>
                <a:latin typeface="Times New Roman" panose="02020603050405020304" pitchFamily="18" charset="0"/>
                <a:cs typeface="Times New Roman" panose="02020603050405020304" pitchFamily="18" charset="0"/>
              </a:rPr>
              <a:t> bao </a:t>
            </a:r>
            <a:r>
              <a:rPr lang="en-US" sz="3200" dirty="0" err="1">
                <a:solidFill>
                  <a:prstClr val="black"/>
                </a:solidFill>
                <a:latin typeface="Times New Roman" panose="02020603050405020304" pitchFamily="18" charset="0"/>
                <a:cs typeface="Times New Roman" panose="02020603050405020304" pitchFamily="18" charset="0"/>
              </a:rPr>
              <a:t>niềm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vui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cho</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tuổi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 name="Graphic 3" descr="Kite with solid fill">
            <a:extLst>
              <a:ext uri="{FF2B5EF4-FFF2-40B4-BE49-F238E27FC236}">
                <a16:creationId xmlns:a16="http://schemas.microsoft.com/office/drawing/2014/main" id="{62A59F90-F6E9-41E4-A8CC-2235244C5C8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981863" y="3510438"/>
            <a:ext cx="948580" cy="914400"/>
          </a:xfrm>
          <a:prstGeom prst="rect">
            <a:avLst/>
          </a:prstGeom>
        </p:spPr>
      </p:pic>
    </p:spTree>
    <p:custDataLst>
      <p:tags r:id="rId1"/>
    </p:custDataLst>
    <p:extLst>
      <p:ext uri="{BB962C8B-B14F-4D97-AF65-F5344CB8AC3E}">
        <p14:creationId xmlns:p14="http://schemas.microsoft.com/office/powerpoint/2010/main" val="689836533"/>
      </p:ext>
    </p:extLst>
  </p:cSld>
  <p:clrMapOvr>
    <a:masterClrMapping/>
  </p:clrMapOvr>
  <mc:AlternateContent xmlns:mc="http://schemas.openxmlformats.org/markup-compatibility/2006" xmlns:p14="http://schemas.microsoft.com/office/powerpoint/2010/main">
    <mc:Choice Requires="p14">
      <p:transition p14:dur="0" advTm="28456"/>
    </mc:Choice>
    <mc:Fallback xmlns="">
      <p:transition advTm="284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96605" y="1314247"/>
            <a:ext cx="10439107" cy="1938992"/>
          </a:xfrm>
          <a:prstGeom prst="rect">
            <a:avLst/>
          </a:prstGeom>
          <a:noFill/>
        </p:spPr>
        <p:txBody>
          <a:bodyPr wrap="square" rtlCol="0">
            <a:spAutoFit/>
          </a:bodyPr>
          <a:lstStyle/>
          <a:p>
            <a:pPr algn="ctr">
              <a:lnSpc>
                <a:spcPct val="150000"/>
              </a:lnSpc>
            </a:pPr>
            <a:r>
              <a:rPr lang="en-US" sz="4000" b="1" dirty="0" err="1" smtClean="0">
                <a:solidFill>
                  <a:srgbClr val="C00000"/>
                </a:solidFill>
                <a:latin typeface="HP001 4 hàng" pitchFamily="34" charset="0"/>
                <a:cs typeface="Times New Roman" panose="02020603050405020304" pitchFamily="18" charset="0"/>
              </a:rPr>
              <a:t>Cánh</a:t>
            </a:r>
            <a:r>
              <a:rPr lang="en-US" sz="4000" b="1" dirty="0" smtClean="0">
                <a:solidFill>
                  <a:srgbClr val="C00000"/>
                </a:solidFill>
                <a:latin typeface="HP001 4 hàng" pitchFamily="34" charset="0"/>
                <a:cs typeface="Times New Roman" panose="02020603050405020304" pitchFamily="18" charset="0"/>
              </a:rPr>
              <a:t> </a:t>
            </a:r>
            <a:r>
              <a:rPr lang="en-US" sz="4000" b="1" dirty="0" err="1" smtClean="0">
                <a:solidFill>
                  <a:srgbClr val="C00000"/>
                </a:solidFill>
                <a:latin typeface="HP001 4 hàng" pitchFamily="34" charset="0"/>
                <a:cs typeface="Times New Roman" panose="02020603050405020304" pitchFamily="18" charset="0"/>
              </a:rPr>
              <a:t>diều</a:t>
            </a:r>
            <a:r>
              <a:rPr lang="en-US" sz="4000" b="1" dirty="0" smtClean="0">
                <a:solidFill>
                  <a:srgbClr val="C00000"/>
                </a:solidFill>
                <a:latin typeface="HP001 4 hàng" pitchFamily="34" charset="0"/>
                <a:cs typeface="Times New Roman" panose="02020603050405020304" pitchFamily="18" charset="0"/>
              </a:rPr>
              <a:t> </a:t>
            </a:r>
            <a:r>
              <a:rPr lang="en-US" sz="4000" b="1" dirty="0" err="1" smtClean="0">
                <a:solidFill>
                  <a:srgbClr val="C00000"/>
                </a:solidFill>
                <a:latin typeface="HP001 4 hàng" pitchFamily="34" charset="0"/>
                <a:cs typeface="Times New Roman" panose="02020603050405020304" pitchFamily="18" charset="0"/>
              </a:rPr>
              <a:t>tuổi</a:t>
            </a:r>
            <a:r>
              <a:rPr lang="en-US" sz="4000" b="1" dirty="0" smtClean="0">
                <a:solidFill>
                  <a:srgbClr val="C00000"/>
                </a:solidFill>
                <a:latin typeface="HP001 4 hàng" pitchFamily="34" charset="0"/>
                <a:cs typeface="Times New Roman" panose="02020603050405020304" pitchFamily="18" charset="0"/>
              </a:rPr>
              <a:t> </a:t>
            </a:r>
            <a:r>
              <a:rPr lang="en-US" sz="4000" b="1" dirty="0" err="1" smtClean="0">
                <a:solidFill>
                  <a:srgbClr val="C00000"/>
                </a:solidFill>
                <a:latin typeface="HP001 4 hàng" pitchFamily="34" charset="0"/>
                <a:cs typeface="Times New Roman" panose="02020603050405020304" pitchFamily="18" charset="0"/>
              </a:rPr>
              <a:t>thơ</a:t>
            </a:r>
            <a:endParaRPr lang="en-US" sz="4000" b="1" dirty="0" smtClean="0">
              <a:solidFill>
                <a:srgbClr val="C00000"/>
              </a:solidFill>
              <a:latin typeface="HP001 4 hàng" pitchFamily="34" charset="0"/>
              <a:cs typeface="Times New Roman" panose="02020603050405020304" pitchFamily="18" charset="0"/>
            </a:endParaRPr>
          </a:p>
          <a:p>
            <a:pPr algn="r">
              <a:lnSpc>
                <a:spcPct val="150000"/>
              </a:lnSpc>
            </a:pPr>
            <a:r>
              <a:rPr lang="en-US" sz="4000" b="1" dirty="0" smtClean="0">
                <a:latin typeface="HP001 4 hàng" pitchFamily="34" charset="0"/>
                <a:cs typeface="Times New Roman" panose="02020603050405020304" pitchFamily="18" charset="0"/>
              </a:rPr>
              <a:t>Theo </a:t>
            </a:r>
            <a:r>
              <a:rPr lang="en-US" sz="4000" b="1" dirty="0" err="1" smtClean="0">
                <a:latin typeface="HP001 4 hàng" pitchFamily="34" charset="0"/>
                <a:cs typeface="Times New Roman" panose="02020603050405020304" pitchFamily="18" charset="0"/>
              </a:rPr>
              <a:t>Tạ</a:t>
            </a:r>
            <a:r>
              <a:rPr lang="en-US" sz="4000" b="1" dirty="0" smtClean="0">
                <a:latin typeface="HP001 4 hàng" pitchFamily="34" charset="0"/>
                <a:cs typeface="Times New Roman" panose="02020603050405020304" pitchFamily="18" charset="0"/>
              </a:rPr>
              <a:t> </a:t>
            </a:r>
            <a:r>
              <a:rPr lang="en-US" sz="4000" b="1" dirty="0" err="1" smtClean="0">
                <a:latin typeface="HP001 4 hàng" pitchFamily="34" charset="0"/>
                <a:cs typeface="Times New Roman" panose="02020603050405020304" pitchFamily="18" charset="0"/>
              </a:rPr>
              <a:t>Duy</a:t>
            </a:r>
            <a:r>
              <a:rPr lang="en-US" sz="4000" b="1" dirty="0" smtClean="0">
                <a:latin typeface="HP001 4 hàng" pitchFamily="34" charset="0"/>
                <a:cs typeface="Times New Roman" panose="02020603050405020304" pitchFamily="18" charset="0"/>
              </a:rPr>
              <a:t> </a:t>
            </a:r>
            <a:r>
              <a:rPr lang="en-US" sz="4000" b="1" dirty="0" err="1" smtClean="0">
                <a:latin typeface="HP001 4 hàng" pitchFamily="34" charset="0"/>
                <a:cs typeface="Times New Roman" panose="02020603050405020304" pitchFamily="18" charset="0"/>
              </a:rPr>
              <a:t>Anh</a:t>
            </a:r>
            <a:endParaRPr lang="en-US" sz="4000" b="1" dirty="0">
              <a:latin typeface="HP001 4 hàng" pitchFamily="34" charset="0"/>
              <a:cs typeface="Times New Roman" panose="02020603050405020304" pitchFamily="18" charset="0"/>
            </a:endParaRPr>
          </a:p>
        </p:txBody>
      </p:sp>
      <p:sp>
        <p:nvSpPr>
          <p:cNvPr id="14" name="TextBox 13"/>
          <p:cNvSpPr txBox="1"/>
          <p:nvPr/>
        </p:nvSpPr>
        <p:spPr>
          <a:xfrm>
            <a:off x="4393596" y="883682"/>
            <a:ext cx="1954381" cy="707886"/>
          </a:xfrm>
          <a:prstGeom prst="rect">
            <a:avLst/>
          </a:prstGeom>
          <a:noFill/>
        </p:spPr>
        <p:txBody>
          <a:bodyPr wrap="none" rtlCol="0">
            <a:spAutoFit/>
          </a:bodyPr>
          <a:lstStyle/>
          <a:p>
            <a:r>
              <a:rPr lang="en-US" sz="4000" b="1" dirty="0" err="1" smtClean="0">
                <a:latin typeface="HP001 4 hàng" pitchFamily="34" charset="0"/>
                <a:cs typeface="Times New Roman" panose="02020603050405020304" pitchFamily="18" charset="0"/>
              </a:rPr>
              <a:t>Tập</a:t>
            </a:r>
            <a:r>
              <a:rPr lang="en-US" sz="4000" b="1" dirty="0" smtClean="0">
                <a:latin typeface="HP001 4 hàng" pitchFamily="34" charset="0"/>
                <a:cs typeface="Times New Roman" panose="02020603050405020304" pitchFamily="18" charset="0"/>
              </a:rPr>
              <a:t> </a:t>
            </a:r>
            <a:r>
              <a:rPr lang="en-US" sz="4000" b="1" dirty="0" err="1" smtClean="0">
                <a:latin typeface="HP001 4 hàng" pitchFamily="34" charset="0"/>
                <a:cs typeface="Times New Roman" panose="02020603050405020304" pitchFamily="18" charset="0"/>
              </a:rPr>
              <a:t>đọc</a:t>
            </a:r>
            <a:endParaRPr lang="en-US" sz="4000" b="1" dirty="0">
              <a:latin typeface="HP001 4 hàng"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6E62A10B-3BA3-4F53-A952-5E772863AD65}"/>
              </a:ext>
            </a:extLst>
          </p:cNvPr>
          <p:cNvSpPr txBox="1"/>
          <p:nvPr/>
        </p:nvSpPr>
        <p:spPr>
          <a:xfrm>
            <a:off x="1114382" y="165284"/>
            <a:ext cx="9003555" cy="707886"/>
          </a:xfrm>
          <a:prstGeom prst="rect">
            <a:avLst/>
          </a:prstGeom>
          <a:noFill/>
        </p:spPr>
        <p:txBody>
          <a:bodyPr wrap="none" rtlCol="0">
            <a:spAutoFit/>
          </a:bodyPr>
          <a:lstStyle/>
          <a:p>
            <a:pPr algn="ctr"/>
            <a:r>
              <a:rPr lang="en-US" sz="4000" b="1" dirty="0" err="1" smtClean="0">
                <a:latin typeface="HP001 4 hàng" pitchFamily="34" charset="0"/>
                <a:cs typeface="Times New Roman" panose="02020603050405020304" pitchFamily="18" charset="0"/>
              </a:rPr>
              <a:t>Thứ</a:t>
            </a:r>
            <a:r>
              <a:rPr lang="vi-VN" sz="4000" b="1" dirty="0">
                <a:latin typeface="HP001 4 hàng" pitchFamily="34" charset="0"/>
                <a:cs typeface="Times New Roman" panose="02020603050405020304" pitchFamily="18" charset="0"/>
              </a:rPr>
              <a:t> </a:t>
            </a:r>
            <a:r>
              <a:rPr lang="vi-VN" sz="4000" b="1" dirty="0" smtClean="0">
                <a:latin typeface="HP001 4 hàng" pitchFamily="34" charset="0"/>
                <a:cs typeface="Times New Roman" panose="02020603050405020304" pitchFamily="18" charset="0"/>
              </a:rPr>
              <a:t>hai</a:t>
            </a:r>
            <a:r>
              <a:rPr lang="en-US" sz="4000" b="1" dirty="0" smtClean="0">
                <a:latin typeface="HP001 4 hàng" pitchFamily="34" charset="0"/>
                <a:cs typeface="Times New Roman" panose="02020603050405020304" pitchFamily="18" charset="0"/>
              </a:rPr>
              <a:t> </a:t>
            </a:r>
            <a:r>
              <a:rPr lang="en-US" sz="4000" b="1" dirty="0" err="1" smtClean="0">
                <a:latin typeface="HP001 4 hàng" pitchFamily="34" charset="0"/>
                <a:cs typeface="Times New Roman" panose="02020603050405020304" pitchFamily="18" charset="0"/>
              </a:rPr>
              <a:t>ngày</a:t>
            </a:r>
            <a:r>
              <a:rPr lang="en-US" sz="4000" b="1" dirty="0" smtClean="0">
                <a:latin typeface="HP001 4 hàng" pitchFamily="34" charset="0"/>
                <a:cs typeface="Times New Roman" panose="02020603050405020304" pitchFamily="18" charset="0"/>
              </a:rPr>
              <a:t> </a:t>
            </a:r>
            <a:r>
              <a:rPr lang="vi-VN" sz="4000" b="1" dirty="0" smtClean="0">
                <a:latin typeface="HP001 4 hàng" pitchFamily="34" charset="0"/>
                <a:cs typeface="Times New Roman" panose="02020603050405020304" pitchFamily="18" charset="0"/>
              </a:rPr>
              <a:t>13</a:t>
            </a:r>
            <a:r>
              <a:rPr lang="en-US" sz="4000" b="1" dirty="0" smtClean="0">
                <a:latin typeface="HP001 4 hàng" pitchFamily="34" charset="0"/>
                <a:cs typeface="Times New Roman" panose="02020603050405020304" pitchFamily="18" charset="0"/>
              </a:rPr>
              <a:t> </a:t>
            </a:r>
            <a:r>
              <a:rPr lang="en-US" sz="4000" b="1" dirty="0" err="1" smtClean="0">
                <a:latin typeface="HP001 4 hàng" pitchFamily="34" charset="0"/>
                <a:cs typeface="Times New Roman" panose="02020603050405020304" pitchFamily="18" charset="0"/>
              </a:rPr>
              <a:t>tháng</a:t>
            </a:r>
            <a:r>
              <a:rPr lang="en-US" sz="4000" b="1" dirty="0" smtClean="0">
                <a:latin typeface="HP001 4 hàng" pitchFamily="34" charset="0"/>
                <a:cs typeface="Times New Roman" panose="02020603050405020304" pitchFamily="18" charset="0"/>
              </a:rPr>
              <a:t> 1</a:t>
            </a:r>
            <a:r>
              <a:rPr lang="vi-VN" sz="4000" b="1" dirty="0" smtClean="0">
                <a:latin typeface="HP001 4 hàng" pitchFamily="34" charset="0"/>
                <a:cs typeface="Times New Roman" panose="02020603050405020304" pitchFamily="18" charset="0"/>
              </a:rPr>
              <a:t>2</a:t>
            </a:r>
            <a:r>
              <a:rPr lang="en-US" sz="4000" b="1" dirty="0" smtClean="0">
                <a:latin typeface="HP001 4 hàng" pitchFamily="34" charset="0"/>
                <a:cs typeface="Times New Roman" panose="02020603050405020304" pitchFamily="18" charset="0"/>
              </a:rPr>
              <a:t> </a:t>
            </a:r>
            <a:r>
              <a:rPr lang="en-US" sz="4000" b="1" dirty="0" err="1" smtClean="0">
                <a:latin typeface="HP001 4 hàng" pitchFamily="34" charset="0"/>
                <a:cs typeface="Times New Roman" panose="02020603050405020304" pitchFamily="18" charset="0"/>
              </a:rPr>
              <a:t>năm</a:t>
            </a:r>
            <a:r>
              <a:rPr lang="en-US" sz="4000" b="1" dirty="0" smtClean="0">
                <a:latin typeface="HP001 4 hàng" pitchFamily="34" charset="0"/>
                <a:cs typeface="Times New Roman" panose="02020603050405020304" pitchFamily="18" charset="0"/>
              </a:rPr>
              <a:t> 2021</a:t>
            </a:r>
            <a:endParaRPr lang="en-US" sz="4000" b="1" dirty="0">
              <a:latin typeface="HP001 4 hàng"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F9343792-8A07-472B-A424-7E7B42C6D543}"/>
              </a:ext>
            </a:extLst>
          </p:cNvPr>
          <p:cNvSpPr txBox="1"/>
          <p:nvPr/>
        </p:nvSpPr>
        <p:spPr>
          <a:xfrm>
            <a:off x="0" y="2924627"/>
            <a:ext cx="11875046" cy="2862322"/>
          </a:xfrm>
          <a:prstGeom prst="rect">
            <a:avLst/>
          </a:prstGeom>
          <a:noFill/>
        </p:spPr>
        <p:txBody>
          <a:bodyPr wrap="square">
            <a:spAutoFit/>
          </a:bodyPr>
          <a:lstStyle/>
          <a:p>
            <a:pPr>
              <a:lnSpc>
                <a:spcPct val="150000"/>
              </a:lnSpc>
            </a:pPr>
            <a:r>
              <a:rPr lang="vi-VN" sz="4000" b="1" dirty="0" smtClean="0">
                <a:effectLst/>
                <a:latin typeface="HP001 4 hàng" panose="020B0603050302020204" pitchFamily="34" charset="0"/>
                <a:ea typeface="Times New Roman" panose="02020603050405020304" pitchFamily="18" charset="0"/>
              </a:rPr>
              <a:t>     Nội dung: Bài </a:t>
            </a:r>
            <a:r>
              <a:rPr lang="vi-VN" sz="4000" b="1" dirty="0">
                <a:effectLst/>
                <a:latin typeface="HP001 4 hàng" panose="020B0603050302020204" pitchFamily="34" charset="0"/>
                <a:ea typeface="Times New Roman" panose="02020603050405020304" pitchFamily="18" charset="0"/>
              </a:rPr>
              <a:t>văn nói lên niềm vui sướng và những khát vọng tốt đẹp mà trò chơi thả diều mang lại cho đám trẻ mục đồng.</a:t>
            </a:r>
            <a:endParaRPr lang="en-US" sz="4000" b="1" dirty="0">
              <a:latin typeface="HP001 4 hàng" panose="020B0603050302020204" pitchFamily="34" charset="0"/>
            </a:endParaRPr>
          </a:p>
        </p:txBody>
      </p:sp>
    </p:spTree>
    <p:extLst>
      <p:ext uri="{BB962C8B-B14F-4D97-AF65-F5344CB8AC3E}">
        <p14:creationId xmlns:p14="http://schemas.microsoft.com/office/powerpoint/2010/main" val="3859429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6830" y="234051"/>
            <a:ext cx="8213388" cy="6091895"/>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6663" y="703127"/>
            <a:ext cx="1255058" cy="1255058"/>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66583">
            <a:off x="646662" y="1524939"/>
            <a:ext cx="3086100" cy="4368800"/>
          </a:xfrm>
          <a:prstGeom prst="rect">
            <a:avLst/>
          </a:prstGeom>
        </p:spPr>
      </p:pic>
      <p:pic>
        <p:nvPicPr>
          <p:cNvPr id="8"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36591">
            <a:off x="8729644" y="276443"/>
            <a:ext cx="1321706" cy="1321706"/>
          </a:xfrm>
          <a:prstGeom prst="rect">
            <a:avLst/>
          </a:prstGeom>
        </p:spPr>
      </p:pic>
      <p:sp>
        <p:nvSpPr>
          <p:cNvPr id="2" name="Rectangle 1">
            <a:extLst>
              <a:ext uri="{FF2B5EF4-FFF2-40B4-BE49-F238E27FC236}">
                <a16:creationId xmlns:a16="http://schemas.microsoft.com/office/drawing/2014/main" id="{17F9191A-CD6C-4E7D-9066-E3D0EFDD461F}"/>
              </a:ext>
            </a:extLst>
          </p:cNvPr>
          <p:cNvSpPr/>
          <p:nvPr/>
        </p:nvSpPr>
        <p:spPr>
          <a:xfrm>
            <a:off x="4505844" y="2427261"/>
            <a:ext cx="6011753" cy="1938992"/>
          </a:xfrm>
          <a:prstGeom prst="rect">
            <a:avLst/>
          </a:prstGeom>
          <a:noFill/>
        </p:spPr>
        <p:txBody>
          <a:bodyPr wrap="square" lIns="91440" tIns="45720" rIns="91440" bIns="45720">
            <a:spAutoFit/>
          </a:bodyPr>
          <a:lstStyle/>
          <a:p>
            <a:pPr algn="ctr"/>
            <a:r>
              <a:rPr lang="en-US" sz="6000" b="0" cap="none" spc="0" dirty="0">
                <a:ln w="0"/>
                <a:solidFill>
                  <a:srgbClr val="FF940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LUYỆN </a:t>
            </a:r>
            <a:r>
              <a:rPr lang="en-US" sz="6000" b="0" cap="none" spc="0" dirty="0" smtClean="0">
                <a:ln w="0"/>
                <a:solidFill>
                  <a:srgbClr val="FF940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ĐỌC DIỄN CẢM</a:t>
            </a:r>
            <a:endParaRPr lang="en-US" sz="6000" b="0" cap="none" spc="0" dirty="0">
              <a:ln w="0"/>
              <a:solidFill>
                <a:srgbClr val="FF940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6433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0622" y="195072"/>
            <a:ext cx="8190736" cy="6662928"/>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680" y="1402080"/>
            <a:ext cx="5314379" cy="5121804"/>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95272">
            <a:off x="-115227" y="-385650"/>
            <a:ext cx="1593437" cy="1593436"/>
          </a:xfrm>
          <a:prstGeom prst="rect">
            <a:avLst/>
          </a:prstGeom>
        </p:spPr>
      </p:pic>
      <p:sp>
        <p:nvSpPr>
          <p:cNvPr id="2" name="Flowchart: Terminator 1"/>
          <p:cNvSpPr/>
          <p:nvPr/>
        </p:nvSpPr>
        <p:spPr>
          <a:xfrm>
            <a:off x="881602" y="605731"/>
            <a:ext cx="3597877" cy="804259"/>
          </a:xfrm>
          <a:prstGeom prst="flowChartTerminator">
            <a:avLst/>
          </a:prstGeom>
          <a:solidFill>
            <a:srgbClr val="FAEED8"/>
          </a:solidFill>
          <a:ln>
            <a:solidFill>
              <a:srgbClr val="FFF9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accent6">
                    <a:lumMod val="75000"/>
                  </a:schemeClr>
                </a:solidFill>
                <a:latin typeface="Times New Roman" panose="02020603050405020304" pitchFamily="18" charset="0"/>
                <a:cs typeface="Times New Roman" panose="02020603050405020304" pitchFamily="18" charset="0"/>
              </a:rPr>
              <a:t>GIỌNG ĐỌC</a:t>
            </a:r>
          </a:p>
        </p:txBody>
      </p:sp>
      <p:sp>
        <p:nvSpPr>
          <p:cNvPr id="20" name="TextBox 19"/>
          <p:cNvSpPr txBox="1"/>
          <p:nvPr/>
        </p:nvSpPr>
        <p:spPr>
          <a:xfrm>
            <a:off x="5230922" y="1749584"/>
            <a:ext cx="5437077" cy="2554545"/>
          </a:xfrm>
          <a:prstGeom prst="rect">
            <a:avLst/>
          </a:prstGeom>
          <a:noFill/>
        </p:spPr>
        <p:txBody>
          <a:bodyPr wrap="square" rtlCol="0">
            <a:spAutoFit/>
          </a:bodyPr>
          <a:lstStyle/>
          <a:p>
            <a:pPr algn="just"/>
            <a:r>
              <a:rPr lang="en-US" sz="4000" dirty="0" err="1">
                <a:latin typeface="Times New Roman" panose="02020603050405020304" pitchFamily="18" charset="0"/>
                <a:cs typeface="Times New Roman" panose="02020603050405020304" pitchFamily="18" charset="0"/>
              </a:rPr>
              <a:t>Toàn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đọc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giọng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thiết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niềm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vui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đám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trẻ</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diều</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12937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0" y="838200"/>
            <a:ext cx="12344400" cy="549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pPr>
            <a:r>
              <a:rPr lang="en-US" altLang="en-US" sz="3900" b="1">
                <a:latin typeface=".VnTime" panose="020B7200000000000000" pitchFamily="34" charset="0"/>
              </a:rPr>
              <a:t>  Tuæi th¬ cña t«i ®</a:t>
            </a:r>
            <a:r>
              <a:rPr lang="vi-VN" altLang="en-US" sz="3900" b="1">
                <a:latin typeface=".VnTime" panose="020B7200000000000000" pitchFamily="34" charset="0"/>
              </a:rPr>
              <a:t>ư</a:t>
            </a:r>
            <a:r>
              <a:rPr lang="en-US" altLang="en-US" sz="3900" b="1">
                <a:latin typeface=".VnTime" panose="020B7200000000000000" pitchFamily="34" charset="0"/>
              </a:rPr>
              <a:t>­îc n©ng lªn tõ nh÷ng c¸nh diÒu. ChiÒu chiÒu, trªn b·i th¶,</a:t>
            </a:r>
            <a:r>
              <a:rPr lang="vi-VN" altLang="en-US" sz="3900" b="1">
                <a:latin typeface=".VnTime" panose="020B7200000000000000" pitchFamily="34" charset="0"/>
              </a:rPr>
              <a:t> </a:t>
            </a:r>
            <a:r>
              <a:rPr lang="en-US" altLang="en-US" sz="3900" b="1">
                <a:latin typeface=".VnTime" panose="020B7200000000000000" pitchFamily="34" charset="0"/>
              </a:rPr>
              <a:t>®¸m trÎ môc ®ång chóng t«i hß hÐt nhau th¶ diÒu thi. C¸nh diÒu mÒm  m¹i nh</a:t>
            </a:r>
            <a:r>
              <a:rPr lang="vi-VN" altLang="en-US" sz="3900" b="1">
                <a:latin typeface="Times New Roman" panose="02020603050405020304" pitchFamily="18" charset="0"/>
                <a:cs typeface="Times New Roman" panose="02020603050405020304" pitchFamily="18" charset="0"/>
              </a:rPr>
              <a:t>ư</a:t>
            </a:r>
            <a:r>
              <a:rPr lang="en-US" altLang="en-US" sz="3900" b="1">
                <a:latin typeface=".VnTime" panose="020B7200000000000000" pitchFamily="34" charset="0"/>
              </a:rPr>
              <a:t>­  c¸nh b</a:t>
            </a:r>
            <a:r>
              <a:rPr lang="vi-VN" altLang="en-US" sz="3900" b="1">
                <a:latin typeface=".VnTime" panose="020B7200000000000000" pitchFamily="34" charset="0"/>
              </a:rPr>
              <a:t>ư</a:t>
            </a:r>
            <a:r>
              <a:rPr lang="en-US" altLang="en-US" sz="3900" b="1">
                <a:latin typeface=".VnTime" panose="020B7200000000000000" pitchFamily="34" charset="0"/>
              </a:rPr>
              <a:t>ím. Chóng t«i vui  s­</a:t>
            </a:r>
            <a:r>
              <a:rPr lang="vi-VN" altLang="en-US" sz="3900" b="1">
                <a:latin typeface=".VnTime" panose="020B7200000000000000" pitchFamily="34" charset="0"/>
              </a:rPr>
              <a:t>ư</a:t>
            </a:r>
            <a:r>
              <a:rPr lang="en-US" altLang="en-US" sz="3900" b="1">
                <a:latin typeface=".VnTime" panose="020B7200000000000000" pitchFamily="34" charset="0"/>
              </a:rPr>
              <a:t>íng ®Õn ph¸t d¹i nh×n lªn trêi. TiÕng s¸o diÒu vi vu trÇm bæng. S¸o ®¬n, råi s¸o kÐp,</a:t>
            </a:r>
            <a:r>
              <a:rPr lang="vi-VN" altLang="en-US" sz="3900" b="1">
                <a:latin typeface=".VnTime" panose="020B7200000000000000" pitchFamily="34" charset="0"/>
              </a:rPr>
              <a:t> </a:t>
            </a:r>
            <a:r>
              <a:rPr lang="en-US" altLang="en-US" sz="3900" b="1">
                <a:latin typeface=".VnTime" panose="020B7200000000000000" pitchFamily="34" charset="0"/>
              </a:rPr>
              <a:t>s¸o bÌ, . . .</a:t>
            </a:r>
            <a:r>
              <a:rPr lang="vi-VN" altLang="en-US" sz="3900" b="1">
                <a:latin typeface=".VnTime" panose="020B7200000000000000" pitchFamily="34" charset="0"/>
              </a:rPr>
              <a:t> </a:t>
            </a:r>
            <a:r>
              <a:rPr lang="en-US" altLang="en-US" sz="3900" b="1">
                <a:latin typeface=".VnTime" panose="020B7200000000000000" pitchFamily="34" charset="0"/>
              </a:rPr>
              <a:t>nh</a:t>
            </a:r>
            <a:r>
              <a:rPr lang="vi-VN" altLang="en-US" sz="3900" b="1">
                <a:latin typeface=".VnTime" panose="020B7200000000000000" pitchFamily="34" charset="0"/>
              </a:rPr>
              <a:t>ư</a:t>
            </a:r>
            <a:r>
              <a:rPr lang="en-US" altLang="en-US" sz="3900" b="1">
                <a:latin typeface=".VnTime" panose="020B7200000000000000" pitchFamily="34" charset="0"/>
              </a:rPr>
              <a:t>­ gäi thÊp xuèng nh÷ng v× sao sím .</a:t>
            </a:r>
          </a:p>
        </p:txBody>
      </p:sp>
      <p:sp>
        <p:nvSpPr>
          <p:cNvPr id="14339" name="Rectangle 9"/>
          <p:cNvSpPr>
            <a:spLocks noChangeArrowheads="1"/>
          </p:cNvSpPr>
          <p:nvPr/>
        </p:nvSpPr>
        <p:spPr bwMode="auto">
          <a:xfrm>
            <a:off x="381000" y="0"/>
            <a:ext cx="33528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3600">
                <a:solidFill>
                  <a:srgbClr val="CC0000"/>
                </a:solidFill>
                <a:latin typeface="Times New Roman" panose="02020603050405020304" pitchFamily="18" charset="0"/>
              </a:rPr>
              <a:t>* </a:t>
            </a:r>
            <a:r>
              <a:rPr lang="en-US" altLang="en-US" sz="3600" b="1" u="sng">
                <a:solidFill>
                  <a:srgbClr val="CC0000"/>
                </a:solidFill>
                <a:latin typeface="Times New Roman" panose="02020603050405020304" pitchFamily="18" charset="0"/>
              </a:rPr>
              <a:t>Đọc diễn cảm</a:t>
            </a:r>
            <a:r>
              <a:rPr lang="en-US" altLang="en-US" sz="3600" b="1">
                <a:solidFill>
                  <a:srgbClr val="CC0000"/>
                </a:solidFill>
                <a:latin typeface="Times New Roman" panose="02020603050405020304" pitchFamily="18" charset="0"/>
              </a:rPr>
              <a:t>:</a:t>
            </a:r>
          </a:p>
        </p:txBody>
      </p:sp>
    </p:spTree>
    <p:extLst>
      <p:ext uri="{BB962C8B-B14F-4D97-AF65-F5344CB8AC3E}">
        <p14:creationId xmlns:p14="http://schemas.microsoft.com/office/powerpoint/2010/main" val="35224276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0" y="838200"/>
            <a:ext cx="12344400" cy="639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pPr>
            <a:r>
              <a:rPr lang="en-US" altLang="en-US" sz="3900" b="1">
                <a:latin typeface=".VnTime" panose="020B7200000000000000" pitchFamily="34" charset="0"/>
              </a:rPr>
              <a:t>  Tuæi th¬ cña t«i ®</a:t>
            </a:r>
            <a:r>
              <a:rPr lang="vi-VN" altLang="en-US" sz="3900" b="1">
                <a:latin typeface=".VnTime" panose="020B7200000000000000" pitchFamily="34" charset="0"/>
              </a:rPr>
              <a:t>ư</a:t>
            </a:r>
            <a:r>
              <a:rPr lang="en-US" altLang="en-US" sz="3900" b="1">
                <a:latin typeface=".VnTime" panose="020B7200000000000000" pitchFamily="34" charset="0"/>
              </a:rPr>
              <a:t>­îc </a:t>
            </a:r>
            <a:r>
              <a:rPr lang="en-US" altLang="en-US" sz="3900" b="1">
                <a:solidFill>
                  <a:srgbClr val="0000FF"/>
                </a:solidFill>
                <a:latin typeface=".VnTime" panose="020B7200000000000000" pitchFamily="34" charset="0"/>
              </a:rPr>
              <a:t>n©ng lªn</a:t>
            </a:r>
            <a:r>
              <a:rPr lang="en-US" altLang="en-US" sz="3900" b="1">
                <a:latin typeface=".VnTime" panose="020B7200000000000000" pitchFamily="34" charset="0"/>
              </a:rPr>
              <a:t> tõ nh÷ng c¸nh diÒu. </a:t>
            </a:r>
            <a:r>
              <a:rPr lang="en-US" altLang="en-US" sz="3900">
                <a:solidFill>
                  <a:srgbClr val="FF3300"/>
                </a:solidFill>
                <a:latin typeface=".VnTime" panose="020B7200000000000000" pitchFamily="34" charset="0"/>
              </a:rPr>
              <a:t>//</a:t>
            </a:r>
          </a:p>
          <a:p>
            <a:pPr eaLnBrk="1" hangingPunct="1">
              <a:lnSpc>
                <a:spcPct val="150000"/>
              </a:lnSpc>
              <a:spcBef>
                <a:spcPct val="0"/>
              </a:spcBef>
              <a:buFontTx/>
              <a:buNone/>
            </a:pPr>
            <a:r>
              <a:rPr lang="en-US" altLang="en-US" sz="3900" b="1">
                <a:latin typeface=".VnTime" panose="020B7200000000000000" pitchFamily="34" charset="0"/>
              </a:rPr>
              <a:t>  ChiÒu chiÒu,</a:t>
            </a:r>
            <a:r>
              <a:rPr lang="vi-VN" altLang="en-US" sz="3900" b="1">
                <a:solidFill>
                  <a:srgbClr val="FF0000"/>
                </a:solidFill>
                <a:latin typeface=".VnTime" panose="020B7200000000000000" pitchFamily="34" charset="0"/>
              </a:rPr>
              <a:t>/</a:t>
            </a:r>
            <a:r>
              <a:rPr lang="en-US" altLang="en-US" sz="3900" b="1">
                <a:latin typeface=".VnTime" panose="020B7200000000000000" pitchFamily="34" charset="0"/>
              </a:rPr>
              <a:t> trªn b·i th¶,</a:t>
            </a:r>
            <a:r>
              <a:rPr lang="vi-VN" altLang="en-US" sz="3900" b="1">
                <a:solidFill>
                  <a:srgbClr val="FF0000"/>
                </a:solidFill>
                <a:latin typeface=".VnTime" panose="020B7200000000000000" pitchFamily="34" charset="0"/>
              </a:rPr>
              <a:t> /</a:t>
            </a:r>
            <a:r>
              <a:rPr lang="en-US" altLang="en-US" sz="3900" b="1">
                <a:latin typeface=".VnTime" panose="020B7200000000000000" pitchFamily="34" charset="0"/>
              </a:rPr>
              <a:t> ®¸m trÎ môc ®ång chóng t«i</a:t>
            </a:r>
            <a:r>
              <a:rPr lang="en-US" altLang="en-US" sz="3900">
                <a:solidFill>
                  <a:srgbClr val="FF3300"/>
                </a:solidFill>
                <a:latin typeface=".VnTime" panose="020B7200000000000000" pitchFamily="34" charset="0"/>
              </a:rPr>
              <a:t>/</a:t>
            </a:r>
            <a:r>
              <a:rPr lang="en-US" altLang="en-US" sz="3900" b="1">
                <a:latin typeface=".VnTime" panose="020B7200000000000000" pitchFamily="34" charset="0"/>
              </a:rPr>
              <a:t> </a:t>
            </a:r>
            <a:r>
              <a:rPr lang="en-US" altLang="en-US" sz="3900" b="1">
                <a:solidFill>
                  <a:srgbClr val="0000FF"/>
                </a:solidFill>
                <a:latin typeface=".VnTime" panose="020B7200000000000000" pitchFamily="34" charset="0"/>
              </a:rPr>
              <a:t>hß hÐt</a:t>
            </a:r>
            <a:r>
              <a:rPr lang="en-US" altLang="en-US" sz="3900" b="1">
                <a:latin typeface=".VnTime" panose="020B7200000000000000" pitchFamily="34" charset="0"/>
              </a:rPr>
              <a:t> nhau th¶ diÒu thi. </a:t>
            </a:r>
            <a:r>
              <a:rPr lang="en-US" altLang="en-US" sz="3900">
                <a:solidFill>
                  <a:srgbClr val="FF3300"/>
                </a:solidFill>
                <a:latin typeface=".VnTime" panose="020B7200000000000000" pitchFamily="34" charset="0"/>
              </a:rPr>
              <a:t>//</a:t>
            </a:r>
            <a:r>
              <a:rPr lang="en-US" altLang="en-US" sz="3900" b="1">
                <a:latin typeface=".VnTime" panose="020B7200000000000000" pitchFamily="34" charset="0"/>
              </a:rPr>
              <a:t> C¸nh diÒu </a:t>
            </a:r>
            <a:r>
              <a:rPr lang="en-US" altLang="en-US" sz="3900" b="1">
                <a:solidFill>
                  <a:srgbClr val="0000FF"/>
                </a:solidFill>
                <a:latin typeface=".VnTime" panose="020B7200000000000000" pitchFamily="34" charset="0"/>
              </a:rPr>
              <a:t>mÒm  m¹i</a:t>
            </a:r>
            <a:r>
              <a:rPr lang="en-US" altLang="en-US" sz="3900" b="1">
                <a:latin typeface=".VnTime" panose="020B7200000000000000" pitchFamily="34" charset="0"/>
              </a:rPr>
              <a:t> nh</a:t>
            </a:r>
            <a:r>
              <a:rPr lang="vi-VN" altLang="en-US" sz="3900" b="1">
                <a:latin typeface="Times New Roman" panose="02020603050405020304" pitchFamily="18" charset="0"/>
                <a:cs typeface="Times New Roman" panose="02020603050405020304" pitchFamily="18" charset="0"/>
              </a:rPr>
              <a:t>ư</a:t>
            </a:r>
            <a:r>
              <a:rPr lang="en-US" altLang="en-US" sz="3900" b="1">
                <a:latin typeface=".VnTime" panose="020B7200000000000000" pitchFamily="34" charset="0"/>
              </a:rPr>
              <a:t>­  c¸nh b­</a:t>
            </a:r>
            <a:r>
              <a:rPr lang="vi-VN" altLang="en-US" sz="3900" b="1">
                <a:latin typeface=".VnTime" panose="020B7200000000000000" pitchFamily="34" charset="0"/>
              </a:rPr>
              <a:t>ư</a:t>
            </a:r>
            <a:r>
              <a:rPr lang="en-US" altLang="en-US" sz="3900" b="1">
                <a:latin typeface=".VnTime" panose="020B7200000000000000" pitchFamily="34" charset="0"/>
              </a:rPr>
              <a:t>ím. </a:t>
            </a:r>
            <a:r>
              <a:rPr lang="en-US" altLang="en-US" sz="3900" b="1">
                <a:solidFill>
                  <a:srgbClr val="FF3300"/>
                </a:solidFill>
                <a:latin typeface="Times New Roman" panose="02020603050405020304" pitchFamily="18" charset="0"/>
              </a:rPr>
              <a:t>//</a:t>
            </a:r>
            <a:r>
              <a:rPr lang="en-US" altLang="en-US" sz="3900">
                <a:solidFill>
                  <a:srgbClr val="0000FF"/>
                </a:solidFill>
                <a:latin typeface="Times New Roman" panose="02020603050405020304" pitchFamily="18" charset="0"/>
              </a:rPr>
              <a:t> </a:t>
            </a:r>
            <a:r>
              <a:rPr lang="en-US" altLang="en-US" sz="3900" b="1">
                <a:latin typeface=".VnTime" panose="020B7200000000000000" pitchFamily="34" charset="0"/>
              </a:rPr>
              <a:t>Chóng t«i vui  s­</a:t>
            </a:r>
            <a:r>
              <a:rPr lang="vi-VN" altLang="en-US" sz="3900" b="1">
                <a:latin typeface=".VnTime" panose="020B7200000000000000" pitchFamily="34" charset="0"/>
              </a:rPr>
              <a:t>ư</a:t>
            </a:r>
            <a:r>
              <a:rPr lang="en-US" altLang="en-US" sz="3900" b="1">
                <a:latin typeface=".VnTime" panose="020B7200000000000000" pitchFamily="34" charset="0"/>
              </a:rPr>
              <a:t>íng ®Õn </a:t>
            </a:r>
            <a:r>
              <a:rPr lang="en-US" altLang="en-US" sz="3900" b="1">
                <a:solidFill>
                  <a:srgbClr val="0000FF"/>
                </a:solidFill>
                <a:latin typeface=".VnTime" panose="020B7200000000000000" pitchFamily="34" charset="0"/>
              </a:rPr>
              <a:t>ph¸t d¹i</a:t>
            </a:r>
            <a:r>
              <a:rPr lang="en-US" altLang="en-US" sz="3900" b="1">
                <a:latin typeface=".VnTime" panose="020B7200000000000000" pitchFamily="34" charset="0"/>
              </a:rPr>
              <a:t> nh×n lªn trêi. </a:t>
            </a:r>
            <a:r>
              <a:rPr lang="en-US" altLang="en-US" sz="3900" b="1">
                <a:solidFill>
                  <a:srgbClr val="FF3300"/>
                </a:solidFill>
                <a:latin typeface="Times New Roman" panose="02020603050405020304" pitchFamily="18" charset="0"/>
              </a:rPr>
              <a:t>//</a:t>
            </a:r>
            <a:r>
              <a:rPr lang="en-US" altLang="en-US" sz="3900" b="1">
                <a:latin typeface=".VnTime" panose="020B7200000000000000" pitchFamily="34" charset="0"/>
              </a:rPr>
              <a:t> TiÕng s¸o diÒu </a:t>
            </a:r>
            <a:r>
              <a:rPr lang="en-US" altLang="en-US" sz="3900" b="1">
                <a:solidFill>
                  <a:srgbClr val="0000FF"/>
                </a:solidFill>
                <a:latin typeface=".VnTime" panose="020B7200000000000000" pitchFamily="34" charset="0"/>
              </a:rPr>
              <a:t>vi vu trÇm</a:t>
            </a:r>
            <a:r>
              <a:rPr lang="en-US" altLang="en-US" sz="3900" b="1">
                <a:solidFill>
                  <a:srgbClr val="FF0000"/>
                </a:solidFill>
                <a:latin typeface=".VnTime" panose="020B7200000000000000" pitchFamily="34" charset="0"/>
              </a:rPr>
              <a:t> </a:t>
            </a:r>
            <a:r>
              <a:rPr lang="en-US" altLang="en-US" sz="3900" b="1">
                <a:solidFill>
                  <a:srgbClr val="0000FF"/>
                </a:solidFill>
                <a:latin typeface=".VnTime" panose="020B7200000000000000" pitchFamily="34" charset="0"/>
              </a:rPr>
              <a:t>bæng</a:t>
            </a:r>
            <a:r>
              <a:rPr lang="en-US" altLang="en-US" sz="3900" b="1">
                <a:latin typeface=".VnTime" panose="020B7200000000000000" pitchFamily="34" charset="0"/>
              </a:rPr>
              <a:t>. </a:t>
            </a:r>
            <a:r>
              <a:rPr lang="en-US" altLang="en-US" sz="3900" b="1">
                <a:solidFill>
                  <a:srgbClr val="FF3300"/>
                </a:solidFill>
                <a:latin typeface="Times New Roman" panose="02020603050405020304" pitchFamily="18" charset="0"/>
              </a:rPr>
              <a:t>//</a:t>
            </a:r>
            <a:r>
              <a:rPr lang="en-US" altLang="en-US" sz="3900" b="1">
                <a:latin typeface=".VnTime" panose="020B7200000000000000" pitchFamily="34" charset="0"/>
              </a:rPr>
              <a:t> S¸o ®¬n,</a:t>
            </a:r>
            <a:r>
              <a:rPr lang="vi-VN" altLang="en-US" sz="3900" b="1">
                <a:solidFill>
                  <a:srgbClr val="FF0000"/>
                </a:solidFill>
                <a:latin typeface=".VnTime" panose="020B7200000000000000" pitchFamily="34" charset="0"/>
              </a:rPr>
              <a:t> /</a:t>
            </a:r>
            <a:r>
              <a:rPr lang="en-US" altLang="en-US" sz="3900" b="1">
                <a:latin typeface=".VnTime" panose="020B7200000000000000" pitchFamily="34" charset="0"/>
              </a:rPr>
              <a:t> råi s¸o kÐp,</a:t>
            </a:r>
            <a:r>
              <a:rPr lang="vi-VN" altLang="en-US" sz="3900" b="1">
                <a:solidFill>
                  <a:srgbClr val="FF0000"/>
                </a:solidFill>
                <a:latin typeface=".VnTime" panose="020B7200000000000000" pitchFamily="34" charset="0"/>
              </a:rPr>
              <a:t> /</a:t>
            </a:r>
            <a:r>
              <a:rPr lang="en-US" altLang="en-US" sz="3900" b="1">
                <a:latin typeface=".VnTime" panose="020B7200000000000000" pitchFamily="34" charset="0"/>
              </a:rPr>
              <a:t> s¸o bÌ, . . .</a:t>
            </a:r>
            <a:r>
              <a:rPr lang="vi-VN" altLang="en-US" sz="3900" b="1">
                <a:solidFill>
                  <a:srgbClr val="FF0000"/>
                </a:solidFill>
                <a:latin typeface=".VnTime" panose="020B7200000000000000" pitchFamily="34" charset="0"/>
              </a:rPr>
              <a:t> /</a:t>
            </a:r>
            <a:r>
              <a:rPr lang="en-US" altLang="en-US" sz="3900" b="1">
                <a:latin typeface=".VnTime" panose="020B7200000000000000" pitchFamily="34" charset="0"/>
              </a:rPr>
              <a:t> nh</a:t>
            </a:r>
            <a:r>
              <a:rPr lang="vi-VN" altLang="en-US" sz="3900" b="1">
                <a:latin typeface=".VnTime" panose="020B7200000000000000" pitchFamily="34" charset="0"/>
              </a:rPr>
              <a:t>ư</a:t>
            </a:r>
            <a:r>
              <a:rPr lang="en-US" altLang="en-US" sz="3900" b="1">
                <a:latin typeface=".VnTime" panose="020B7200000000000000" pitchFamily="34" charset="0"/>
              </a:rPr>
              <a:t>­ </a:t>
            </a:r>
            <a:r>
              <a:rPr lang="en-US" altLang="en-US" sz="3900" b="1">
                <a:solidFill>
                  <a:srgbClr val="0000FF"/>
                </a:solidFill>
                <a:latin typeface=".VnTime" panose="020B7200000000000000" pitchFamily="34" charset="0"/>
              </a:rPr>
              <a:t>gäi thÊp xuèng</a:t>
            </a:r>
            <a:r>
              <a:rPr lang="en-US" altLang="en-US" sz="3900" b="1">
                <a:latin typeface=".VnTime" panose="020B7200000000000000" pitchFamily="34" charset="0"/>
              </a:rPr>
              <a:t> </a:t>
            </a:r>
            <a:r>
              <a:rPr lang="en-US" altLang="en-US" sz="3900" b="1">
                <a:solidFill>
                  <a:srgbClr val="FF3300"/>
                </a:solidFill>
                <a:latin typeface="Times New Roman" panose="02020603050405020304" pitchFamily="18" charset="0"/>
              </a:rPr>
              <a:t>/ </a:t>
            </a:r>
            <a:r>
              <a:rPr lang="en-US" altLang="en-US" sz="3900" b="1">
                <a:latin typeface=".VnTime" panose="020B7200000000000000" pitchFamily="34" charset="0"/>
              </a:rPr>
              <a:t>nh÷ng v× sao sím .</a:t>
            </a:r>
          </a:p>
        </p:txBody>
      </p:sp>
      <p:sp>
        <p:nvSpPr>
          <p:cNvPr id="15363" name="Rectangle 9"/>
          <p:cNvSpPr>
            <a:spLocks noChangeArrowheads="1"/>
          </p:cNvSpPr>
          <p:nvPr/>
        </p:nvSpPr>
        <p:spPr bwMode="auto">
          <a:xfrm>
            <a:off x="381000" y="0"/>
            <a:ext cx="33528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3600">
                <a:solidFill>
                  <a:srgbClr val="CC0000"/>
                </a:solidFill>
                <a:latin typeface="Times New Roman" panose="02020603050405020304" pitchFamily="18" charset="0"/>
              </a:rPr>
              <a:t>* </a:t>
            </a:r>
            <a:r>
              <a:rPr lang="en-US" altLang="en-US" sz="3600" b="1" u="sng">
                <a:solidFill>
                  <a:srgbClr val="CC0000"/>
                </a:solidFill>
                <a:latin typeface="Times New Roman" panose="02020603050405020304" pitchFamily="18" charset="0"/>
              </a:rPr>
              <a:t>Đọc diễn cảm</a:t>
            </a:r>
            <a:r>
              <a:rPr lang="en-US" altLang="en-US" sz="3600" b="1">
                <a:solidFill>
                  <a:srgbClr val="CC0000"/>
                </a:solidFill>
                <a:latin typeface="Times New Roman" panose="02020603050405020304" pitchFamily="18" charset="0"/>
              </a:rPr>
              <a:t>:</a:t>
            </a:r>
          </a:p>
        </p:txBody>
      </p:sp>
    </p:spTree>
    <p:extLst>
      <p:ext uri="{BB962C8B-B14F-4D97-AF65-F5344CB8AC3E}">
        <p14:creationId xmlns:p14="http://schemas.microsoft.com/office/powerpoint/2010/main" val="27248998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0" descr="sau_mua_vu.jpg image by pekit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rgbClr val="9900CC"/>
          </a:solidFill>
          <a:ln w="9525">
            <a:solidFill>
              <a:srgbClr val="FF0066"/>
            </a:solidFill>
            <a:miter lim="800000"/>
            <a:headEnd/>
            <a:tailEnd/>
          </a:ln>
        </p:spPr>
      </p:pic>
    </p:spTree>
    <p:extLst>
      <p:ext uri="{BB962C8B-B14F-4D97-AF65-F5344CB8AC3E}">
        <p14:creationId xmlns:p14="http://schemas.microsoft.com/office/powerpoint/2010/main" val="16737416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0" y="0"/>
            <a:ext cx="5334000" cy="6858000"/>
          </a:xfrm>
          <a:prstGeom prst="rect">
            <a:avLst/>
          </a:prstGeom>
        </p:spPr>
      </p:pic>
      <p:sp>
        <p:nvSpPr>
          <p:cNvPr id="3" name="Title 1"/>
          <p:cNvSpPr txBox="1">
            <a:spLocks/>
          </p:cNvSpPr>
          <p:nvPr/>
        </p:nvSpPr>
        <p:spPr>
          <a:xfrm>
            <a:off x="5486400" y="1447800"/>
            <a:ext cx="6705600" cy="1981200"/>
          </a:xfrm>
        </p:spPr>
        <p:txBody>
          <a:bodyPr/>
          <a:lstStyle>
            <a:lvl1pPr algn="l" defTabSz="914380" rtl="0" eaLnBrk="1" latinLnBrk="0" hangingPunct="1">
              <a:lnSpc>
                <a:spcPct val="90000"/>
              </a:lnSpc>
              <a:spcBef>
                <a:spcPct val="0"/>
              </a:spcBef>
              <a:buNone/>
              <a:defRPr sz="4401" kern="1200">
                <a:solidFill>
                  <a:schemeClr val="tx1"/>
                </a:solidFill>
                <a:latin typeface="+mj-lt"/>
                <a:ea typeface="+mj-ea"/>
                <a:cs typeface="+mj-cs"/>
              </a:defRPr>
            </a:lvl1pPr>
          </a:lstStyle>
          <a:p>
            <a:r>
              <a:rPr lang="vi-VN" altLang="en-US" sz="2800" dirty="0" smtClean="0">
                <a:latin typeface="Times New Roman" panose="02020603050405020304" pitchFamily="18" charset="0"/>
                <a:cs typeface="Times New Roman" panose="02020603050405020304" pitchFamily="18" charset="0"/>
              </a:rPr>
              <a:t>    </a:t>
            </a:r>
            <a:r>
              <a:rPr lang="vi-VN" altLang="en-US" sz="2800" u="sng" dirty="0" smtClean="0">
                <a:latin typeface="Times New Roman" panose="02020603050405020304" pitchFamily="18" charset="0"/>
                <a:cs typeface="Times New Roman" panose="02020603050405020304" pitchFamily="18" charset="0"/>
              </a:rPr>
              <a:t>Tạ Duy Anh</a:t>
            </a:r>
            <a:r>
              <a:rPr lang="vi-VN" altLang="en-US" sz="2800" dirty="0" smtClean="0">
                <a:latin typeface="Times New Roman" panose="02020603050405020304" pitchFamily="18" charset="0"/>
                <a:cs typeface="Times New Roman" panose="02020603050405020304" pitchFamily="18" charset="0"/>
              </a:rPr>
              <a:t>: tên khai sinh của ông là Tạ Viết Dũng, sinh năm </a:t>
            </a:r>
            <a:r>
              <a:rPr lang="vi-VN" altLang="en-US" sz="2800" dirty="0" smtClean="0">
                <a:latin typeface="Times New Roman" panose="02020603050405020304" pitchFamily="18" charset="0"/>
                <a:cs typeface="Times New Roman" panose="02020603050405020304" pitchFamily="18" charset="0"/>
                <a:hlinkClick r:id="rId3" tooltip="1959"/>
              </a:rPr>
              <a:t>1959</a:t>
            </a:r>
            <a:r>
              <a:rPr lang="vi-VN" altLang="en-US" sz="2800" dirty="0" smtClean="0">
                <a:latin typeface="Times New Roman" panose="02020603050405020304" pitchFamily="18" charset="0"/>
                <a:cs typeface="Times New Roman" panose="02020603050405020304" pitchFamily="18" charset="0"/>
              </a:rPr>
              <a:t>. Quê ông ở xã </a:t>
            </a:r>
            <a:r>
              <a:rPr lang="vi-VN" altLang="en-US" sz="2800" dirty="0" smtClean="0">
                <a:latin typeface="Times New Roman" panose="02020603050405020304" pitchFamily="18" charset="0"/>
                <a:cs typeface="Times New Roman" panose="02020603050405020304" pitchFamily="18" charset="0"/>
                <a:hlinkClick r:id="rId4" tooltip="Hoàng Diệu"/>
              </a:rPr>
              <a:t>Hoàng</a:t>
            </a:r>
            <a:r>
              <a:rPr lang="vi-VN" altLang="en-US" sz="2800" dirty="0" smtClean="0">
                <a:latin typeface="Times New Roman" panose="02020603050405020304" pitchFamily="18" charset="0"/>
                <a:cs typeface="Times New Roman" panose="02020603050405020304" pitchFamily="18" charset="0"/>
              </a:rPr>
              <a:t> Việt, huyện </a:t>
            </a:r>
            <a:r>
              <a:rPr lang="vi-VN" altLang="en-US" sz="2800" dirty="0" smtClean="0">
                <a:latin typeface="Times New Roman" panose="02020603050405020304" pitchFamily="18" charset="0"/>
                <a:cs typeface="Times New Roman" panose="02020603050405020304" pitchFamily="18" charset="0"/>
                <a:hlinkClick r:id="rId5" tooltip="Chương Mỹ"/>
              </a:rPr>
              <a:t>Chương Mỹ</a:t>
            </a:r>
            <a:r>
              <a:rPr lang="vi-VN" altLang="en-US" sz="2800" dirty="0" smtClean="0">
                <a:latin typeface="Times New Roman" panose="02020603050405020304" pitchFamily="18" charset="0"/>
                <a:cs typeface="Times New Roman" panose="02020603050405020304" pitchFamily="18" charset="0"/>
              </a:rPr>
              <a:t>, </a:t>
            </a:r>
            <a:r>
              <a:rPr lang="vi-VN" altLang="en-US" sz="2800" dirty="0" smtClean="0">
                <a:latin typeface="Times New Roman" panose="02020603050405020304" pitchFamily="18" charset="0"/>
                <a:cs typeface="Times New Roman" panose="02020603050405020304" pitchFamily="18" charset="0"/>
                <a:hlinkClick r:id="rId6" tooltip="Hà Nội"/>
              </a:rPr>
              <a:t>Hà Nội</a:t>
            </a:r>
            <a:r>
              <a:rPr lang="vi-VN" altLang="en-US" sz="2800" dirty="0" smtClean="0">
                <a:latin typeface="Times New Roman" panose="02020603050405020304" pitchFamily="18" charset="0"/>
                <a:cs typeface="Times New Roman" panose="02020603050405020304" pitchFamily="18" charset="0"/>
              </a:rPr>
              <a:t>.</a:t>
            </a:r>
            <a:br>
              <a:rPr lang="vi-VN" altLang="en-US" sz="2800" dirty="0" smtClean="0">
                <a:latin typeface="Times New Roman" panose="02020603050405020304" pitchFamily="18" charset="0"/>
                <a:cs typeface="Times New Roman" panose="02020603050405020304" pitchFamily="18" charset="0"/>
              </a:rPr>
            </a:br>
            <a:r>
              <a:rPr lang="vi-VN" altLang="en-US" sz="2800" dirty="0" smtClean="0">
                <a:latin typeface="Times New Roman" panose="02020603050405020304" pitchFamily="18" charset="0"/>
                <a:cs typeface="Times New Roman" panose="02020603050405020304" pitchFamily="18" charset="0"/>
              </a:rPr>
              <a:t>    Trải qua 4 năm học ở Trường viết văn Nguyễn Du, ông đỗ đầu và được giữ lại làm giảng viên. Hiện ông là biên tập viên tại Nhà xuất bản Hội Nhà văn.  </a:t>
            </a:r>
            <a:endParaRPr lang="en-US" altLang="en-US"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9269626"/>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6093AD-5DDA-4CDD-A318-52B6516E2CD6}"/>
              </a:ext>
            </a:extLst>
          </p:cNvPr>
          <p:cNvPicPr>
            <a:picLocks noChangeAspect="1"/>
          </p:cNvPicPr>
          <p:nvPr/>
        </p:nvPicPr>
        <p:blipFill>
          <a:blip r:embed="rId2"/>
          <a:stretch>
            <a:fillRect/>
          </a:stretch>
        </p:blipFill>
        <p:spPr>
          <a:xfrm>
            <a:off x="-357187" y="646331"/>
            <a:ext cx="12673012" cy="6211669"/>
          </a:xfrm>
          <a:prstGeom prst="rect">
            <a:avLst/>
          </a:prstGeom>
        </p:spPr>
      </p:pic>
      <p:sp>
        <p:nvSpPr>
          <p:cNvPr id="4" name="Rectangle 3">
            <a:extLst>
              <a:ext uri="{FF2B5EF4-FFF2-40B4-BE49-F238E27FC236}">
                <a16:creationId xmlns:a16="http://schemas.microsoft.com/office/drawing/2014/main" id="{A3E2E6C1-43FD-4B9B-B6AD-E3D817D6BCAB}"/>
              </a:ext>
            </a:extLst>
          </p:cNvPr>
          <p:cNvSpPr/>
          <p:nvPr/>
        </p:nvSpPr>
        <p:spPr>
          <a:xfrm>
            <a:off x="970232" y="0"/>
            <a:ext cx="9439422" cy="646331"/>
          </a:xfrm>
          <a:prstGeom prst="rect">
            <a:avLst/>
          </a:prstGeom>
          <a:noFill/>
        </p:spPr>
        <p:txBody>
          <a:bodyPr wrap="square" lIns="91440" tIns="45720" rIns="91440" bIns="45720">
            <a:spAutoFit/>
          </a:bodyPr>
          <a:lstStyle/>
          <a:p>
            <a:pPr algn="ctr"/>
            <a:r>
              <a:rPr lang="vi-VN" sz="3600" b="0" cap="none" spc="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Cánh diều tuổi thơ</a:t>
            </a:r>
            <a:endParaRPr lang="en-US" sz="3600"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 name="TextBox 1"/>
          <p:cNvSpPr txBox="1"/>
          <p:nvPr/>
        </p:nvSpPr>
        <p:spPr>
          <a:xfrm>
            <a:off x="720200" y="866180"/>
            <a:ext cx="500063" cy="584775"/>
          </a:xfrm>
          <a:prstGeom prst="rect">
            <a:avLst/>
          </a:prstGeom>
          <a:noFill/>
        </p:spPr>
        <p:txBody>
          <a:bodyPr wrap="square" rtlCol="0">
            <a:spAutoFit/>
          </a:bodyPr>
          <a:lstStyle/>
          <a:p>
            <a:r>
              <a:rPr lang="vi-VN" sz="3200" b="1" dirty="0" smtClean="0">
                <a:solidFill>
                  <a:srgbClr val="FF0000"/>
                </a:solidFill>
                <a:latin typeface="+mj-lt"/>
              </a:rPr>
              <a:t>1</a:t>
            </a:r>
            <a:endParaRPr lang="en-US" sz="3200" b="1" dirty="0">
              <a:solidFill>
                <a:srgbClr val="FF0000"/>
              </a:solidFill>
              <a:latin typeface="+mj-lt"/>
            </a:endParaRPr>
          </a:p>
        </p:txBody>
      </p:sp>
      <p:sp>
        <p:nvSpPr>
          <p:cNvPr id="5" name="TextBox 4"/>
          <p:cNvSpPr txBox="1"/>
          <p:nvPr/>
        </p:nvSpPr>
        <p:spPr>
          <a:xfrm>
            <a:off x="720199" y="3277315"/>
            <a:ext cx="500063" cy="584775"/>
          </a:xfrm>
          <a:prstGeom prst="rect">
            <a:avLst/>
          </a:prstGeom>
          <a:noFill/>
        </p:spPr>
        <p:txBody>
          <a:bodyPr wrap="square" rtlCol="0">
            <a:spAutoFit/>
          </a:bodyPr>
          <a:lstStyle/>
          <a:p>
            <a:r>
              <a:rPr lang="vi-VN" sz="3200" b="1" dirty="0" smtClean="0">
                <a:solidFill>
                  <a:srgbClr val="FF0000"/>
                </a:solidFill>
                <a:latin typeface="+mj-lt"/>
              </a:rPr>
              <a:t>2</a:t>
            </a:r>
            <a:endParaRPr lang="en-US" sz="3200" b="1" dirty="0">
              <a:solidFill>
                <a:srgbClr val="FF0000"/>
              </a:solidFill>
              <a:latin typeface="+mj-lt"/>
            </a:endParaRPr>
          </a:p>
        </p:txBody>
      </p:sp>
    </p:spTree>
    <p:extLst>
      <p:ext uri="{BB962C8B-B14F-4D97-AF65-F5344CB8AC3E}">
        <p14:creationId xmlns:p14="http://schemas.microsoft.com/office/powerpoint/2010/main" val="4076536061"/>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6830" y="234051"/>
            <a:ext cx="8213388" cy="6091895"/>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6663" y="703127"/>
            <a:ext cx="1255058" cy="1255058"/>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66583">
            <a:off x="646662" y="1524939"/>
            <a:ext cx="3086100" cy="4368800"/>
          </a:xfrm>
          <a:prstGeom prst="rect">
            <a:avLst/>
          </a:prstGeom>
        </p:spPr>
      </p:pic>
      <p:pic>
        <p:nvPicPr>
          <p:cNvPr id="8"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36591">
            <a:off x="8729644" y="276443"/>
            <a:ext cx="1321706" cy="1321706"/>
          </a:xfrm>
          <a:prstGeom prst="rect">
            <a:avLst/>
          </a:prstGeom>
        </p:spPr>
      </p:pic>
      <p:sp>
        <p:nvSpPr>
          <p:cNvPr id="2" name="Rectangle 1">
            <a:extLst>
              <a:ext uri="{FF2B5EF4-FFF2-40B4-BE49-F238E27FC236}">
                <a16:creationId xmlns:a16="http://schemas.microsoft.com/office/drawing/2014/main" id="{17F9191A-CD6C-4E7D-9066-E3D0EFDD461F}"/>
              </a:ext>
            </a:extLst>
          </p:cNvPr>
          <p:cNvSpPr/>
          <p:nvPr/>
        </p:nvSpPr>
        <p:spPr>
          <a:xfrm>
            <a:off x="4505844" y="2427261"/>
            <a:ext cx="6011753" cy="1015663"/>
          </a:xfrm>
          <a:prstGeom prst="rect">
            <a:avLst/>
          </a:prstGeom>
          <a:noFill/>
        </p:spPr>
        <p:txBody>
          <a:bodyPr wrap="square" lIns="91440" tIns="45720" rIns="91440" bIns="45720">
            <a:spAutoFit/>
          </a:bodyPr>
          <a:lstStyle/>
          <a:p>
            <a:pPr algn="ctr"/>
            <a:r>
              <a:rPr lang="en-US" sz="6000" b="0" cap="none" spc="0" dirty="0">
                <a:ln w="0"/>
                <a:solidFill>
                  <a:srgbClr val="FF940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LUYỆN ĐỌC</a:t>
            </a:r>
          </a:p>
        </p:txBody>
      </p:sp>
    </p:spTree>
    <p:extLst>
      <p:ext uri="{BB962C8B-B14F-4D97-AF65-F5344CB8AC3E}">
        <p14:creationId xmlns:p14="http://schemas.microsoft.com/office/powerpoint/2010/main" val="24014983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58EB9FC-A611-419A-AC47-02D77A324443}"/>
              </a:ext>
            </a:extLst>
          </p:cNvPr>
          <p:cNvSpPr/>
          <p:nvPr/>
        </p:nvSpPr>
        <p:spPr>
          <a:xfrm>
            <a:off x="846431" y="226635"/>
            <a:ext cx="10563224" cy="5886450"/>
          </a:xfrm>
          <a:prstGeom prst="roundRect">
            <a:avLst/>
          </a:prstGeom>
          <a:solidFill>
            <a:schemeClr val="bg1"/>
          </a:solidFill>
          <a:ln>
            <a:solidFill>
              <a:srgbClr val="F0C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AD4A1E5-F9B5-40CA-A4F0-50D5F9F33C3F}"/>
              </a:ext>
            </a:extLst>
          </p:cNvPr>
          <p:cNvSpPr/>
          <p:nvPr/>
        </p:nvSpPr>
        <p:spPr>
          <a:xfrm>
            <a:off x="3847709" y="769168"/>
            <a:ext cx="4184159" cy="830997"/>
          </a:xfrm>
          <a:prstGeom prst="rect">
            <a:avLst/>
          </a:prstGeom>
          <a:noFill/>
        </p:spPr>
        <p:txBody>
          <a:bodyPr wrap="none" lIns="91440" tIns="45720" rIns="91440" bIns="45720">
            <a:spAutoFit/>
          </a:bodyPr>
          <a:lstStyle/>
          <a:p>
            <a:pPr algn="ctr"/>
            <a:r>
              <a:rPr lang="en-US" sz="4800" b="0" cap="none" spc="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Luyện</a:t>
            </a:r>
            <a:r>
              <a:rPr lang="en-US" sz="4800"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800" b="0" cap="none" spc="0" dirty="0" err="1"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đọc</a:t>
            </a:r>
            <a:r>
              <a:rPr lang="en-US" sz="4800" b="0" cap="none" spc="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800" b="0" cap="none" spc="0" dirty="0" err="1"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đúng</a:t>
            </a:r>
            <a:endParaRPr lang="en-US" sz="4800"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3631459-2656-4354-AD61-8A15112D3580}"/>
              </a:ext>
            </a:extLst>
          </p:cNvPr>
          <p:cNvSpPr txBox="1"/>
          <p:nvPr/>
        </p:nvSpPr>
        <p:spPr>
          <a:xfrm>
            <a:off x="1493189" y="2617522"/>
            <a:ext cx="8983958" cy="701859"/>
          </a:xfrm>
          <a:prstGeom prst="rect">
            <a:avLst/>
          </a:prstGeom>
          <a:noFill/>
        </p:spPr>
        <p:txBody>
          <a:bodyPr wrap="square" rtlCol="0">
            <a:spAutoFit/>
          </a:bodyPr>
          <a:lstStyle/>
          <a:p>
            <a:pPr>
              <a:lnSpc>
                <a:spcPct val="150000"/>
              </a:lnSpc>
            </a:pPr>
            <a:endParaRPr lang="en-US" sz="3000" dirty="0">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6419689" y="3062737"/>
            <a:ext cx="2763471"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5400" b="1" dirty="0" err="1">
                <a:solidFill>
                  <a:srgbClr val="0000CC"/>
                </a:solidFill>
                <a:latin typeface="Times New Roman" pitchFamily="18" charset="0"/>
                <a:cs typeface="Times New Roman" pitchFamily="18" charset="0"/>
              </a:rPr>
              <a:t>ngửa</a:t>
            </a:r>
            <a:r>
              <a:rPr lang="en-US" sz="5400" b="1" dirty="0">
                <a:solidFill>
                  <a:srgbClr val="0000CC"/>
                </a:solidFill>
                <a:latin typeface="Times New Roman" pitchFamily="18" charset="0"/>
                <a:cs typeface="Times New Roman" pitchFamily="18" charset="0"/>
              </a:rPr>
              <a:t> </a:t>
            </a:r>
            <a:r>
              <a:rPr lang="en-US" sz="5400" b="1" dirty="0" err="1">
                <a:solidFill>
                  <a:srgbClr val="0000CC"/>
                </a:solidFill>
                <a:latin typeface="Times New Roman" pitchFamily="18" charset="0"/>
                <a:cs typeface="Times New Roman" pitchFamily="18" charset="0"/>
              </a:rPr>
              <a:t>cổ</a:t>
            </a:r>
            <a:endParaRPr lang="en-US" sz="5400" b="1" dirty="0">
              <a:solidFill>
                <a:srgbClr val="0000CC"/>
              </a:solidFill>
              <a:latin typeface="Times New Roman" pitchFamily="18" charset="0"/>
              <a:cs typeface="Times New Roman" pitchFamily="18" charset="0"/>
            </a:endParaRPr>
          </a:p>
        </p:txBody>
      </p:sp>
      <p:sp>
        <p:nvSpPr>
          <p:cNvPr id="12" name="Rectangle 11"/>
          <p:cNvSpPr>
            <a:spLocks noChangeArrowheads="1"/>
          </p:cNvSpPr>
          <p:nvPr/>
        </p:nvSpPr>
        <p:spPr bwMode="auto">
          <a:xfrm>
            <a:off x="2576607" y="3169860"/>
            <a:ext cx="254909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5400" b="1" dirty="0" err="1">
                <a:solidFill>
                  <a:srgbClr val="0000CC"/>
                </a:solidFill>
                <a:latin typeface="Times New Roman" pitchFamily="18" charset="0"/>
                <a:cs typeface="Times New Roman" pitchFamily="18" charset="0"/>
              </a:rPr>
              <a:t>sao</a:t>
            </a:r>
            <a:r>
              <a:rPr lang="en-US" sz="5400" b="1" dirty="0">
                <a:solidFill>
                  <a:srgbClr val="0000CC"/>
                </a:solidFill>
                <a:latin typeface="Times New Roman" pitchFamily="18" charset="0"/>
                <a:cs typeface="Times New Roman" pitchFamily="18" charset="0"/>
              </a:rPr>
              <a:t> </a:t>
            </a:r>
            <a:r>
              <a:rPr lang="en-US" sz="5400" b="1" dirty="0" err="1">
                <a:solidFill>
                  <a:srgbClr val="0000CC"/>
                </a:solidFill>
                <a:latin typeface="Times New Roman" pitchFamily="18" charset="0"/>
                <a:cs typeface="Times New Roman" pitchFamily="18" charset="0"/>
              </a:rPr>
              <a:t>sớm</a:t>
            </a:r>
            <a:endParaRPr lang="en-US" sz="5400" b="1" dirty="0">
              <a:solidFill>
                <a:srgbClr val="0000CC"/>
              </a:solidFill>
              <a:latin typeface="Times New Roman" pitchFamily="18" charset="0"/>
              <a:cs typeface="Times New Roman" pitchFamily="18" charset="0"/>
            </a:endParaRPr>
          </a:p>
        </p:txBody>
      </p:sp>
      <p:sp>
        <p:nvSpPr>
          <p:cNvPr id="13" name="Rectangle 12"/>
          <p:cNvSpPr>
            <a:spLocks noChangeArrowheads="1"/>
          </p:cNvSpPr>
          <p:nvPr/>
        </p:nvSpPr>
        <p:spPr bwMode="auto">
          <a:xfrm>
            <a:off x="2535903" y="1958476"/>
            <a:ext cx="345479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vi-VN" sz="5400" b="1" dirty="0">
                <a:solidFill>
                  <a:srgbClr val="0000CC"/>
                </a:solidFill>
                <a:latin typeface="Times New Roman" pitchFamily="18" charset="0"/>
                <a:cs typeface="Times New Roman" pitchFamily="18" charset="0"/>
              </a:rPr>
              <a:t>trầm bổng </a:t>
            </a:r>
            <a:endParaRPr lang="en-US" sz="5400" b="1" dirty="0">
              <a:solidFill>
                <a:srgbClr val="0000CC"/>
              </a:solidFill>
              <a:latin typeface="Times New Roman" pitchFamily="18" charset="0"/>
              <a:cs typeface="Times New Roman" pitchFamily="18" charset="0"/>
            </a:endParaRPr>
          </a:p>
        </p:txBody>
      </p:sp>
      <p:sp>
        <p:nvSpPr>
          <p:cNvPr id="14" name="Rectangle 13"/>
          <p:cNvSpPr>
            <a:spLocks noChangeArrowheads="1"/>
          </p:cNvSpPr>
          <p:nvPr/>
        </p:nvSpPr>
        <p:spPr bwMode="auto">
          <a:xfrm>
            <a:off x="6379426" y="2076509"/>
            <a:ext cx="274305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5400" b="1" dirty="0" err="1">
                <a:solidFill>
                  <a:srgbClr val="0000CC"/>
                </a:solidFill>
                <a:latin typeface="Times New Roman" pitchFamily="18" charset="0"/>
                <a:cs typeface="Times New Roman" pitchFamily="18" charset="0"/>
              </a:rPr>
              <a:t>khổng</a:t>
            </a:r>
            <a:r>
              <a:rPr lang="en-US" sz="5400" b="1" dirty="0">
                <a:solidFill>
                  <a:srgbClr val="0000CC"/>
                </a:solidFill>
                <a:latin typeface="Times New Roman" pitchFamily="18" charset="0"/>
                <a:cs typeface="Times New Roman" pitchFamily="18" charset="0"/>
              </a:rPr>
              <a:t> </a:t>
            </a:r>
            <a:r>
              <a:rPr lang="en-US" sz="5400" b="1" dirty="0" err="1">
                <a:solidFill>
                  <a:srgbClr val="0000CC"/>
                </a:solidFill>
                <a:latin typeface="Times New Roman" pitchFamily="18" charset="0"/>
                <a:cs typeface="Times New Roman" pitchFamily="18" charset="0"/>
              </a:rPr>
              <a:t>lồ</a:t>
            </a:r>
            <a:endParaRPr lang="en-US" sz="54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4188655538"/>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6093AD-5DDA-4CDD-A318-52B6516E2CD6}"/>
              </a:ext>
            </a:extLst>
          </p:cNvPr>
          <p:cNvPicPr>
            <a:picLocks noChangeAspect="1"/>
          </p:cNvPicPr>
          <p:nvPr/>
        </p:nvPicPr>
        <p:blipFill>
          <a:blip r:embed="rId2"/>
          <a:stretch>
            <a:fillRect/>
          </a:stretch>
        </p:blipFill>
        <p:spPr>
          <a:xfrm>
            <a:off x="-357187" y="646331"/>
            <a:ext cx="12673012" cy="6211669"/>
          </a:xfrm>
          <a:prstGeom prst="rect">
            <a:avLst/>
          </a:prstGeom>
        </p:spPr>
      </p:pic>
      <p:sp>
        <p:nvSpPr>
          <p:cNvPr id="4" name="Rectangle 3">
            <a:extLst>
              <a:ext uri="{FF2B5EF4-FFF2-40B4-BE49-F238E27FC236}">
                <a16:creationId xmlns:a16="http://schemas.microsoft.com/office/drawing/2014/main" id="{A3E2E6C1-43FD-4B9B-B6AD-E3D817D6BCAB}"/>
              </a:ext>
            </a:extLst>
          </p:cNvPr>
          <p:cNvSpPr/>
          <p:nvPr/>
        </p:nvSpPr>
        <p:spPr>
          <a:xfrm>
            <a:off x="970232" y="0"/>
            <a:ext cx="9439422" cy="646331"/>
          </a:xfrm>
          <a:prstGeom prst="rect">
            <a:avLst/>
          </a:prstGeom>
          <a:noFill/>
        </p:spPr>
        <p:txBody>
          <a:bodyPr wrap="square" lIns="91440" tIns="45720" rIns="91440" bIns="45720">
            <a:spAutoFit/>
          </a:bodyPr>
          <a:lstStyle/>
          <a:p>
            <a:pPr algn="ctr"/>
            <a:r>
              <a:rPr lang="vi-VN" sz="3600" b="0" cap="none" spc="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Cánh diều tuổi thơ</a:t>
            </a:r>
            <a:endParaRPr lang="en-US" sz="3600"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 name="TextBox 1"/>
          <p:cNvSpPr txBox="1"/>
          <p:nvPr/>
        </p:nvSpPr>
        <p:spPr>
          <a:xfrm>
            <a:off x="720200" y="866180"/>
            <a:ext cx="500063" cy="584775"/>
          </a:xfrm>
          <a:prstGeom prst="rect">
            <a:avLst/>
          </a:prstGeom>
          <a:noFill/>
        </p:spPr>
        <p:txBody>
          <a:bodyPr wrap="square" rtlCol="0">
            <a:spAutoFit/>
          </a:bodyPr>
          <a:lstStyle/>
          <a:p>
            <a:r>
              <a:rPr lang="vi-VN" sz="3200" b="1" dirty="0" smtClean="0">
                <a:solidFill>
                  <a:srgbClr val="FF0000"/>
                </a:solidFill>
                <a:latin typeface="+mj-lt"/>
              </a:rPr>
              <a:t>1</a:t>
            </a:r>
            <a:endParaRPr lang="en-US" sz="3200" b="1" dirty="0">
              <a:solidFill>
                <a:srgbClr val="FF0000"/>
              </a:solidFill>
              <a:latin typeface="+mj-lt"/>
            </a:endParaRPr>
          </a:p>
        </p:txBody>
      </p:sp>
      <p:sp>
        <p:nvSpPr>
          <p:cNvPr id="5" name="TextBox 4"/>
          <p:cNvSpPr txBox="1"/>
          <p:nvPr/>
        </p:nvSpPr>
        <p:spPr>
          <a:xfrm>
            <a:off x="720199" y="3277315"/>
            <a:ext cx="500063" cy="584775"/>
          </a:xfrm>
          <a:prstGeom prst="rect">
            <a:avLst/>
          </a:prstGeom>
          <a:noFill/>
        </p:spPr>
        <p:txBody>
          <a:bodyPr wrap="square" rtlCol="0">
            <a:spAutoFit/>
          </a:bodyPr>
          <a:lstStyle/>
          <a:p>
            <a:r>
              <a:rPr lang="vi-VN" sz="3200" b="1" dirty="0" smtClean="0">
                <a:solidFill>
                  <a:srgbClr val="FF0000"/>
                </a:solidFill>
                <a:latin typeface="+mj-lt"/>
              </a:rPr>
              <a:t>2</a:t>
            </a:r>
            <a:endParaRPr lang="en-US" sz="3200" b="1" dirty="0">
              <a:solidFill>
                <a:srgbClr val="FF0000"/>
              </a:solidFill>
              <a:latin typeface="+mj-lt"/>
            </a:endParaRPr>
          </a:p>
        </p:txBody>
      </p:sp>
    </p:spTree>
    <p:extLst>
      <p:ext uri="{BB962C8B-B14F-4D97-AF65-F5344CB8AC3E}">
        <p14:creationId xmlns:p14="http://schemas.microsoft.com/office/powerpoint/2010/main" val="115504612"/>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12">
            <a:hlinkClick r:id="rId2" action="ppaction://hlinksldjump" highlightClick="1"/>
          </p:cNvPr>
          <p:cNvSpPr>
            <a:spLocks noChangeArrowheads="1"/>
          </p:cNvSpPr>
          <p:nvPr/>
        </p:nvSpPr>
        <p:spPr bwMode="auto">
          <a:xfrm>
            <a:off x="9906000" y="6172200"/>
            <a:ext cx="381000" cy="357188"/>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solidFill>
                <a:srgbClr val="0000FF"/>
              </a:solidFill>
              <a:latin typeface="Times New Roman" panose="02020603050405020304" pitchFamily="18" charset="0"/>
            </a:endParaRPr>
          </a:p>
        </p:txBody>
      </p:sp>
      <p:pic>
        <p:nvPicPr>
          <p:cNvPr id="614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3111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6093AD-5DDA-4CDD-A318-52B6516E2CD6}"/>
              </a:ext>
            </a:extLst>
          </p:cNvPr>
          <p:cNvPicPr>
            <a:picLocks noChangeAspect="1"/>
          </p:cNvPicPr>
          <p:nvPr/>
        </p:nvPicPr>
        <p:blipFill>
          <a:blip r:embed="rId2"/>
          <a:stretch>
            <a:fillRect/>
          </a:stretch>
        </p:blipFill>
        <p:spPr>
          <a:xfrm>
            <a:off x="-357187" y="646331"/>
            <a:ext cx="12673012" cy="6211669"/>
          </a:xfrm>
          <a:prstGeom prst="rect">
            <a:avLst/>
          </a:prstGeom>
        </p:spPr>
      </p:pic>
      <p:sp>
        <p:nvSpPr>
          <p:cNvPr id="4" name="Rectangle 3">
            <a:extLst>
              <a:ext uri="{FF2B5EF4-FFF2-40B4-BE49-F238E27FC236}">
                <a16:creationId xmlns:a16="http://schemas.microsoft.com/office/drawing/2014/main" id="{A3E2E6C1-43FD-4B9B-B6AD-E3D817D6BCAB}"/>
              </a:ext>
            </a:extLst>
          </p:cNvPr>
          <p:cNvSpPr/>
          <p:nvPr/>
        </p:nvSpPr>
        <p:spPr>
          <a:xfrm>
            <a:off x="970232" y="0"/>
            <a:ext cx="9439422" cy="646331"/>
          </a:xfrm>
          <a:prstGeom prst="rect">
            <a:avLst/>
          </a:prstGeom>
          <a:noFill/>
        </p:spPr>
        <p:txBody>
          <a:bodyPr wrap="square" lIns="91440" tIns="45720" rIns="91440" bIns="45720">
            <a:spAutoFit/>
          </a:bodyPr>
          <a:lstStyle/>
          <a:p>
            <a:pPr algn="ctr"/>
            <a:r>
              <a:rPr lang="vi-VN" sz="3600" b="0" cap="none" spc="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Cánh diều tuổi thơ</a:t>
            </a:r>
            <a:endParaRPr lang="en-US" sz="3600"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 name="TextBox 1"/>
          <p:cNvSpPr txBox="1"/>
          <p:nvPr/>
        </p:nvSpPr>
        <p:spPr>
          <a:xfrm>
            <a:off x="720200" y="866180"/>
            <a:ext cx="500063" cy="584775"/>
          </a:xfrm>
          <a:prstGeom prst="rect">
            <a:avLst/>
          </a:prstGeom>
          <a:noFill/>
        </p:spPr>
        <p:txBody>
          <a:bodyPr wrap="square" rtlCol="0">
            <a:spAutoFit/>
          </a:bodyPr>
          <a:lstStyle/>
          <a:p>
            <a:r>
              <a:rPr lang="vi-VN" sz="3200" b="1" dirty="0" smtClean="0">
                <a:solidFill>
                  <a:srgbClr val="FF0000"/>
                </a:solidFill>
                <a:latin typeface="+mj-lt"/>
              </a:rPr>
              <a:t>1</a:t>
            </a:r>
            <a:endParaRPr lang="en-US" sz="3200" b="1" dirty="0">
              <a:solidFill>
                <a:srgbClr val="FF0000"/>
              </a:solidFill>
              <a:latin typeface="+mj-lt"/>
            </a:endParaRPr>
          </a:p>
        </p:txBody>
      </p:sp>
      <p:sp>
        <p:nvSpPr>
          <p:cNvPr id="5" name="TextBox 4"/>
          <p:cNvSpPr txBox="1"/>
          <p:nvPr/>
        </p:nvSpPr>
        <p:spPr>
          <a:xfrm>
            <a:off x="720199" y="3277315"/>
            <a:ext cx="500063" cy="584775"/>
          </a:xfrm>
          <a:prstGeom prst="rect">
            <a:avLst/>
          </a:prstGeom>
          <a:noFill/>
        </p:spPr>
        <p:txBody>
          <a:bodyPr wrap="square" rtlCol="0">
            <a:spAutoFit/>
          </a:bodyPr>
          <a:lstStyle/>
          <a:p>
            <a:r>
              <a:rPr lang="vi-VN" sz="3200" b="1" dirty="0" smtClean="0">
                <a:solidFill>
                  <a:srgbClr val="FF0000"/>
                </a:solidFill>
                <a:latin typeface="+mj-lt"/>
              </a:rPr>
              <a:t>2</a:t>
            </a:r>
            <a:endParaRPr lang="en-US" sz="3200" b="1" dirty="0">
              <a:solidFill>
                <a:srgbClr val="FF0000"/>
              </a:solidFill>
              <a:latin typeface="+mj-lt"/>
            </a:endParaRPr>
          </a:p>
        </p:txBody>
      </p:sp>
    </p:spTree>
    <p:extLst>
      <p:ext uri="{BB962C8B-B14F-4D97-AF65-F5344CB8AC3E}">
        <p14:creationId xmlns:p14="http://schemas.microsoft.com/office/powerpoint/2010/main" val="3318652634"/>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3.5|8.5|3.8"/>
</p:tagLst>
</file>

<file path=ppt/tags/tag2.xml><?xml version="1.0" encoding="utf-8"?>
<p:tagLst xmlns:a="http://schemas.openxmlformats.org/drawingml/2006/main" xmlns:r="http://schemas.openxmlformats.org/officeDocument/2006/relationships" xmlns:p="http://schemas.openxmlformats.org/presentationml/2006/main">
  <p:tag name="TIMING" val="|1.6|3.5|8.5|3.8"/>
</p:tagLst>
</file>

<file path=ppt/tags/tag3.xml><?xml version="1.0" encoding="utf-8"?>
<p:tagLst xmlns:a="http://schemas.openxmlformats.org/drawingml/2006/main" xmlns:r="http://schemas.openxmlformats.org/officeDocument/2006/relationships" xmlns:p="http://schemas.openxmlformats.org/presentationml/2006/main">
  <p:tag name="TIMING" val="|1.6|3.5|8.5|3.8"/>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1132</TotalTime>
  <Words>938</Words>
  <Application>Microsoft Office PowerPoint</Application>
  <PresentationFormat>Widescreen</PresentationFormat>
  <Paragraphs>83</Paragraphs>
  <Slides>26</Slides>
  <Notes>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26</vt:i4>
      </vt:variant>
    </vt:vector>
  </HeadingPairs>
  <TitlesOfParts>
    <vt:vector size="37" baseType="lpstr">
      <vt:lpstr>宋体</vt:lpstr>
      <vt:lpstr>.VnTime</vt:lpstr>
      <vt:lpstr>Arial</vt:lpstr>
      <vt:lpstr>Calibri</vt:lpstr>
      <vt:lpstr>Calibri Light</vt:lpstr>
      <vt:lpstr>HP001 4 hàng</vt:lpstr>
      <vt:lpstr>inpin heiti</vt:lpstr>
      <vt:lpstr>Times New Roman</vt:lpstr>
      <vt:lpstr>VNI-Times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优品PPT;45</dc:creator>
  <dc:description>http://www.ypppt.com/</dc:description>
  <cp:lastModifiedBy>ADMIN</cp:lastModifiedBy>
  <cp:revision>209</cp:revision>
  <dcterms:created xsi:type="dcterms:W3CDTF">2017-08-18T03:02:00Z</dcterms:created>
  <dcterms:modified xsi:type="dcterms:W3CDTF">2021-12-11T14:29:06Z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