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481" r:id="rId3"/>
    <p:sldId id="259" r:id="rId4"/>
    <p:sldId id="390" r:id="rId5"/>
    <p:sldId id="482" r:id="rId6"/>
    <p:sldId id="483" r:id="rId7"/>
    <p:sldId id="484" r:id="rId8"/>
    <p:sldId id="485" r:id="rId9"/>
    <p:sldId id="488" r:id="rId10"/>
    <p:sldId id="486" r:id="rId11"/>
    <p:sldId id="487" r:id="rId12"/>
    <p:sldId id="490" r:id="rId13"/>
    <p:sldId id="491" r:id="rId14"/>
    <p:sldId id="471" r:id="rId15"/>
    <p:sldId id="472" r:id="rId16"/>
    <p:sldId id="476" r:id="rId17"/>
    <p:sldId id="478" r:id="rId18"/>
    <p:sldId id="477" r:id="rId19"/>
    <p:sldId id="4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91F1A-F796-4C54-811A-76B7E4B98B2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D631A-5C1A-4175-9EC8-FDACC08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0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8" name="Google Shape;10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62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3" name="Google Shape;17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48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3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04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1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7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233" name="Google Shape;233;p7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7" name="Google Shape;237;p7"/>
            <p:cNvGrpSpPr/>
            <p:nvPr/>
          </p:nvGrpSpPr>
          <p:grpSpPr>
            <a:xfrm>
              <a:off x="7623202" y="4330251"/>
              <a:ext cx="1520699" cy="813424"/>
              <a:chOff x="3457050" y="4619150"/>
              <a:chExt cx="227075" cy="121450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43" name="Google Shape;243;p7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5" name="Google Shape;245;p7"/>
          <p:cNvSpPr txBox="1">
            <a:spLocks noGrp="1"/>
          </p:cNvSpPr>
          <p:nvPr>
            <p:ph type="title"/>
          </p:nvPr>
        </p:nvSpPr>
        <p:spPr>
          <a:xfrm>
            <a:off x="2255800" y="3069067"/>
            <a:ext cx="7680400" cy="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46" name="Google Shape;246;p7"/>
          <p:cNvSpPr txBox="1">
            <a:spLocks noGrp="1"/>
          </p:cNvSpPr>
          <p:nvPr>
            <p:ph type="subTitle" idx="1"/>
          </p:nvPr>
        </p:nvSpPr>
        <p:spPr>
          <a:xfrm>
            <a:off x="2255800" y="4403051"/>
            <a:ext cx="76804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7" name="Google Shape;247;p7"/>
          <p:cNvSpPr txBox="1">
            <a:spLocks noGrp="1"/>
          </p:cNvSpPr>
          <p:nvPr>
            <p:ph type="title" idx="2"/>
          </p:nvPr>
        </p:nvSpPr>
        <p:spPr>
          <a:xfrm>
            <a:off x="2255800" y="1727733"/>
            <a:ext cx="7680400" cy="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443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42" name="Google Shape;42;p4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" name="Google Shape;44;p4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45" name="Google Shape;45;p4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39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4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8" name="Google Shape;118;p4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2655400" y="4122151"/>
            <a:ext cx="688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2133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2655400" y="1972233"/>
            <a:ext cx="6881200" cy="2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1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37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45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80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65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56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66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80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89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50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52" y="4348517"/>
            <a:ext cx="2514611" cy="921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2" y="3967089"/>
            <a:ext cx="2112661" cy="311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21" y="7681986"/>
            <a:ext cx="2112661" cy="3114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75" y="7943850"/>
            <a:ext cx="2112661" cy="3114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2E966-4848-074A-B9FD-52D474333A81}"/>
              </a:ext>
            </a:extLst>
          </p:cNvPr>
          <p:cNvSpPr txBox="1"/>
          <p:nvPr/>
        </p:nvSpPr>
        <p:spPr>
          <a:xfrm>
            <a:off x="2793319" y="2705725"/>
            <a:ext cx="688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merican Typewriter" panose="02090604020004020304" pitchFamily="18" charset="77"/>
              </a:rPr>
              <a:t>GIÁO DỤC NSTLVM-LỚP 4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latin typeface="American Typewriter" panose="02090604020004020304" pitchFamily="18" charset="77"/>
              </a:rPr>
              <a:t>TRÒ CHUYỆN VỚI BẠN BÈ</a:t>
            </a:r>
            <a:endParaRPr lang="en-VN" sz="3600" b="1" dirty="0">
              <a:solidFill>
                <a:srgbClr val="FFFF00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6" name="Bai-hoc-dau-tien-BEAT-Nhac-Khong-Loi.mp3" descr="Bai-hoc-dau-tien-BEAT-Nhac-Khong-Loi.mp3">
            <a:hlinkClick r:id="" action="ppaction://media"/>
            <a:extLst>
              <a:ext uri="{FF2B5EF4-FFF2-40B4-BE49-F238E27FC236}">
                <a16:creationId xmlns:a16="http://schemas.microsoft.com/office/drawing/2014/main" id="{8AFD1A46-F79E-F141-8D63-14999E422E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86919" y="-16153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40694 L 5E-6 -0.98889 " pathEditMode="relative" rAng="0" ptsTypes="AA">
                                      <p:cBhvr>
                                        <p:cTn id="6" dur="2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1.04167E-6 -1.53541 " pathEditMode="relative" rAng="0" ptsTypes="AA">
                                      <p:cBhvr>
                                        <p:cTn id="8" dur="3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7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16875 L 2.08333E-7 -1.81459 " pathEditMode="relative" rAng="0" ptsTypes="AA">
                                      <p:cBhvr>
                                        <p:cTn id="10" dur="4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2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2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885097" y="687365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2. Trong các dòng dưới đây, em tán thành           và không tán thành            với ý kiến nào? 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580866" y="2109788"/>
            <a:ext cx="842180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en-US" sz="2800">
                <a:solidFill>
                  <a:srgbClr val="0000CC"/>
                </a:solidFill>
              </a:rPr>
              <a:t>Trò chuyện với bạn </a:t>
            </a:r>
            <a:r>
              <a:rPr lang="en-US" altLang="en-US" sz="2800">
                <a:solidFill>
                  <a:srgbClr val="0000FF"/>
                </a:solidFill>
              </a:rPr>
              <a:t>trong giờ học,</a:t>
            </a:r>
            <a:r>
              <a:rPr lang="en-US" altLang="en-US"/>
              <a:t> </a:t>
            </a:r>
            <a:r>
              <a:rPr lang="en-US" altLang="en-US" sz="2800">
                <a:solidFill>
                  <a:srgbClr val="0000CC"/>
                </a:solidFill>
              </a:rPr>
              <a:t>khi cô giáo đang giảng bài</a:t>
            </a:r>
            <a:r>
              <a:rPr lang="en-US" altLang="en-US" sz="28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1636594" y="2735263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b) Trò chuyện với bạn trong giờ ra chơi.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1636594" y="3930650"/>
            <a:ext cx="811700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d) Trò chuyện khi bạn có chuyện vui , chuyện buồn</a:t>
            </a:r>
            <a:r>
              <a:rPr lang="en-US" altLang="en-US" sz="2800" b="1">
                <a:solidFill>
                  <a:srgbClr val="0000CC"/>
                </a:solidFill>
              </a:rPr>
              <a:t> </a:t>
            </a:r>
            <a:r>
              <a:rPr lang="en-US" altLang="en-US" sz="2800">
                <a:solidFill>
                  <a:srgbClr val="0000CC"/>
                </a:solidFill>
              </a:rPr>
              <a:t>cần chia sẻ.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1636594" y="3390900"/>
            <a:ext cx="940217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c) Trò chuyện với bạn khi bạn đang học bài hoặc  bận việc.</a:t>
            </a: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1636594" y="4556125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e) Trò chuyện với bạn trong giờ ngủ bán trú.</a:t>
            </a:r>
          </a:p>
        </p:txBody>
      </p:sp>
      <p:pic>
        <p:nvPicPr>
          <p:cNvPr id="94219" name="Picture 11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67401"/>
            <a:ext cx="2362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0" name="Picture 12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715000"/>
            <a:ext cx="914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8226188" y="641328"/>
            <a:ext cx="609600" cy="5334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634552" y="1073055"/>
            <a:ext cx="6096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1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94215" grpId="0"/>
      <p:bldP spid="94216" grpId="0"/>
      <p:bldP spid="94217" grpId="0"/>
      <p:bldP spid="94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981200" y="622205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2. Trong các dòng dưới đây, em tán thành          và không tán thành              với ý kiến nào? 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286000" y="18288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en-US" sz="2800">
                <a:solidFill>
                  <a:srgbClr val="0000CC"/>
                </a:solidFill>
              </a:rPr>
              <a:t>Trò chuyện với bạn trong </a:t>
            </a:r>
            <a:r>
              <a:rPr lang="en-US" altLang="en-US" sz="2800">
                <a:solidFill>
                  <a:srgbClr val="0000FF"/>
                </a:solidFill>
              </a:rPr>
              <a:t>giờ học</a:t>
            </a:r>
            <a:r>
              <a:rPr lang="en-US" altLang="en-US"/>
              <a:t> ,</a:t>
            </a:r>
            <a:r>
              <a:rPr lang="en-US" altLang="en-US" sz="2800">
                <a:solidFill>
                  <a:srgbClr val="0000CC"/>
                </a:solidFill>
              </a:rPr>
              <a:t>khi cô giáo 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đang giảng bài</a:t>
            </a:r>
            <a:r>
              <a:rPr lang="en-US" altLang="en-US" sz="28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286000" y="2438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b) Trò chuyện với bạn trong giờ ra chơi.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286000" y="45720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d) Trò chuyện khi bạn có chuyện vui , chuyện 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buồn</a:t>
            </a:r>
            <a:r>
              <a:rPr lang="en-US" altLang="en-US" sz="2800" b="1">
                <a:solidFill>
                  <a:srgbClr val="0000CC"/>
                </a:solidFill>
              </a:rPr>
              <a:t> </a:t>
            </a:r>
            <a:r>
              <a:rPr lang="en-US" altLang="en-US" sz="2800">
                <a:solidFill>
                  <a:srgbClr val="0000CC"/>
                </a:solidFill>
              </a:rPr>
              <a:t>cần chia sẻ.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2209800" y="33528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c) Trò chuyện với bạn khi bạn đang học bài 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hoặc  bận việc.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286000" y="54102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e) Trò chuyện với bạn trong giờ ngủ bán trú.</a:t>
            </a: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1752600" y="4343400"/>
            <a:ext cx="6096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1752600" y="5334000"/>
            <a:ext cx="609600" cy="5334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1676400" y="3200400"/>
            <a:ext cx="609600" cy="5334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AutoShape 11"/>
          <p:cNvSpPr>
            <a:spLocks noChangeArrowheads="1"/>
          </p:cNvSpPr>
          <p:nvPr/>
        </p:nvSpPr>
        <p:spPr bwMode="auto">
          <a:xfrm>
            <a:off x="1752600" y="2438400"/>
            <a:ext cx="6096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AutoShape 12"/>
          <p:cNvSpPr>
            <a:spLocks noChangeArrowheads="1"/>
          </p:cNvSpPr>
          <p:nvPr/>
        </p:nvSpPr>
        <p:spPr bwMode="auto">
          <a:xfrm>
            <a:off x="1676400" y="1828800"/>
            <a:ext cx="609600" cy="5334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317" name="Picture 13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67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8" name="Picture 14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867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8256895" y="533400"/>
            <a:ext cx="609600" cy="5334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4634552" y="1073055"/>
            <a:ext cx="6096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08" grpId="0"/>
      <p:bldP spid="98309" grpId="0"/>
      <p:bldP spid="98310" grpId="0"/>
      <p:bldP spid="983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2971800" y="4038601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83986" name="Picture 1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2286000" y="457200"/>
            <a:ext cx="7467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3. Thảo luận với các bạn và sắm vai thể hiện </a:t>
            </a:r>
          </a:p>
          <a:p>
            <a:r>
              <a:rPr lang="en-US" altLang="en-US" sz="2800" b="1">
                <a:solidFill>
                  <a:srgbClr val="FF0000"/>
                </a:solidFill>
              </a:rPr>
              <a:t>cách ứng xử của em trong tình huống sau:</a:t>
            </a:r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1828800" y="1752600"/>
            <a:ext cx="8610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0000CC"/>
                </a:solidFill>
              </a:rPr>
              <a:t>Nga bị ốm chưa khỏi nhưng vẫn cố đi học. </a:t>
            </a:r>
          </a:p>
          <a:p>
            <a:r>
              <a:rPr lang="en-US" altLang="en-US" sz="3200" b="1">
                <a:solidFill>
                  <a:srgbClr val="0000CC"/>
                </a:solidFill>
              </a:rPr>
              <a:t>Giờ ra chơi, Nga nhờ em giảng bài cho Nga.</a:t>
            </a:r>
          </a:p>
        </p:txBody>
      </p:sp>
      <p:pic>
        <p:nvPicPr>
          <p:cNvPr id="83990" name="Picture 22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1601"/>
            <a:ext cx="1600200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91" name="Picture 23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724401"/>
            <a:ext cx="1447800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5780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8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2"/>
          <p:cNvSpPr>
            <a:spLocks noChangeArrowheads="1" noChangeShapeType="1" noTextEdit="1"/>
          </p:cNvSpPr>
          <p:nvPr/>
        </p:nvSpPr>
        <p:spPr bwMode="auto">
          <a:xfrm>
            <a:off x="3429000" y="609600"/>
            <a:ext cx="3886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</a:rPr>
              <a:t>Lời khuyên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133600" y="1905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Đối với bạn bè, chúng ta cần chú ý: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828800" y="289560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- Nên chia sẻ niềm vui, nỗi buồn với bạn.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828800" y="3962400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- Trò chuyện với thái độ cởi mở, hoà nhã, thân mật.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828800" y="49530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  -Trò chuyện đúng lúc, tránh làm phiền khi bạn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đang bận học hay đang bận việc.</a:t>
            </a:r>
          </a:p>
        </p:txBody>
      </p:sp>
      <p:pic>
        <p:nvPicPr>
          <p:cNvPr id="97287" name="Picture 7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67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8" name="Picture 8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7912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24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022EBB-0EAF-934A-87CF-C952B1FC179A}"/>
              </a:ext>
            </a:extLst>
          </p:cNvPr>
          <p:cNvSpPr txBox="1"/>
          <p:nvPr/>
        </p:nvSpPr>
        <p:spPr>
          <a:xfrm>
            <a:off x="1861624" y="998806"/>
            <a:ext cx="84687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140BE-4A2B-D646-80EF-AB953FBD4ABB}"/>
              </a:ext>
            </a:extLst>
          </p:cNvPr>
          <p:cNvSpPr txBox="1"/>
          <p:nvPr/>
        </p:nvSpPr>
        <p:spPr>
          <a:xfrm>
            <a:off x="1209820" y="2658319"/>
            <a:ext cx="9772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nl-NL" sz="5400">
                <a:latin typeface="Times New Roman" panose="02020603050405020304" pitchFamily="18" charset="0"/>
                <a:cs typeface="Times New Roman" panose="02020603050405020304" pitchFamily="18" charset="0"/>
              </a:rPr>
              <a:t> tốt những điều đã học khi ở </a:t>
            </a:r>
            <a:r>
              <a:rPr lang="nl-N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6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25"/>
          <p:cNvGrpSpPr/>
          <p:nvPr/>
        </p:nvGrpSpPr>
        <p:grpSpPr>
          <a:xfrm>
            <a:off x="7299345" y="1441480"/>
            <a:ext cx="3876367" cy="4715529"/>
            <a:chOff x="4269855" y="1157309"/>
            <a:chExt cx="2961514" cy="3536647"/>
          </a:xfrm>
        </p:grpSpPr>
        <p:sp>
          <p:nvSpPr>
            <p:cNvPr id="1061" name="Google Shape;1061;p25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5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5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5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5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5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5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5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5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3" name="Google Shape;1103;p25"/>
          <p:cNvSpPr txBox="1">
            <a:spLocks noGrp="1"/>
          </p:cNvSpPr>
          <p:nvPr>
            <p:ph type="ctrTitle"/>
          </p:nvPr>
        </p:nvSpPr>
        <p:spPr>
          <a:xfrm>
            <a:off x="-90169" y="883479"/>
            <a:ext cx="8708485" cy="14333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5200"/>
            </a:pPr>
            <a:r>
              <a:rPr lang="en-US" sz="8000" b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SINH HOẠT LỚP TUẦN 14 </a:t>
            </a:r>
            <a:endParaRPr sz="5333" b="1">
              <a:solidFill>
                <a:schemeClr val="accent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406401" y="3300693"/>
            <a:ext cx="7870543" cy="113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3733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Chủ</a:t>
            </a:r>
            <a:r>
              <a:rPr lang="en-US" sz="3733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điểm</a:t>
            </a:r>
            <a:r>
              <a:rPr lang="en-US" sz="3733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Cambria"/>
                <a:ea typeface="Cambria"/>
              </a:rPr>
              <a:t>TIẾP BƯỚC CHA ANH</a:t>
            </a:r>
            <a:r>
              <a:rPr lang="pt-BR" sz="3200" b="1" dirty="0">
                <a:solidFill>
                  <a:srgbClr val="FF0000"/>
                </a:solidFill>
              </a:rPr>
              <a:t>.</a:t>
            </a:r>
            <a:endParaRPr sz="3200" b="1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05" name="Google Shape;1105;p25"/>
          <p:cNvGrpSpPr/>
          <p:nvPr/>
        </p:nvGrpSpPr>
        <p:grpSpPr>
          <a:xfrm>
            <a:off x="6862772" y="4293157"/>
            <a:ext cx="1870009" cy="1989819"/>
            <a:chOff x="4199362" y="3307235"/>
            <a:chExt cx="1402507" cy="1492364"/>
          </a:xfrm>
        </p:grpSpPr>
        <p:sp>
          <p:nvSpPr>
            <p:cNvPr id="1106" name="Google Shape;1106;p25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5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5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5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5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5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5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5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5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5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5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5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5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5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5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5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5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5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5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5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5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5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5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5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5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5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5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5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5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5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5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5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5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5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5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5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5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5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5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5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5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5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3921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3921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5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5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5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3" name="Google Shape;1243;p25"/>
          <p:cNvGrpSpPr/>
          <p:nvPr/>
        </p:nvGrpSpPr>
        <p:grpSpPr>
          <a:xfrm>
            <a:off x="9391645" y="2866144"/>
            <a:ext cx="2344427" cy="3397024"/>
            <a:chOff x="6778424" y="2225808"/>
            <a:chExt cx="2099830" cy="2547768"/>
          </a:xfrm>
        </p:grpSpPr>
        <p:sp>
          <p:nvSpPr>
            <p:cNvPr id="1244" name="Google Shape;1244;p25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4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5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372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5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5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1" name="Google Shape;1281;p25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282" name="Google Shape;1282;p25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25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25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25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25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25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25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25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25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25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25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25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25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25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25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25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25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5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5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5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25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25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5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25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25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25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25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25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5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5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5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5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25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25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5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5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25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5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25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25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25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25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25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25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25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5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5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5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25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25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5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5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25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25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5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25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25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25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5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25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25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5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25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25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5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25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25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5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25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25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5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25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25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25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25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25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25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25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25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25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25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25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25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25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25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25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25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25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25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25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25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25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25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25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25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25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25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25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25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25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25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25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25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7" name="Google Shape;1387;p25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176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8" name="Google Shape;1388;p25"/>
          <p:cNvGrpSpPr/>
          <p:nvPr/>
        </p:nvGrpSpPr>
        <p:grpSpPr>
          <a:xfrm>
            <a:off x="7953390" y="64314"/>
            <a:ext cx="4087345" cy="3228141"/>
            <a:chOff x="4214758" y="320282"/>
            <a:chExt cx="3065509" cy="2421106"/>
          </a:xfrm>
        </p:grpSpPr>
        <p:grpSp>
          <p:nvGrpSpPr>
            <p:cNvPr id="1389" name="Google Shape;1389;p25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390" name="Google Shape;1390;p25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25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25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25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25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25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25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25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25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25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25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25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2" name="Google Shape;1402;p25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403" name="Google Shape;1403;p25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25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25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25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25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5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5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5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25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5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5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5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5" name="Google Shape;1415;p25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416" name="Google Shape;1416;p25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25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25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25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25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25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25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25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25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25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25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25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395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4;p28"/>
          <p:cNvSpPr txBox="1">
            <a:spLocks/>
          </p:cNvSpPr>
          <p:nvPr/>
        </p:nvSpPr>
        <p:spPr>
          <a:xfrm>
            <a:off x="838200" y="646106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latin typeface="#9Slide03 AllRoundGothic" panose="020B0703020202020104" pitchFamily="34" charset="0"/>
              </a:rPr>
              <a:t>NỘI DUNG</a:t>
            </a:r>
          </a:p>
        </p:txBody>
      </p:sp>
      <p:sp>
        <p:nvSpPr>
          <p:cNvPr id="5" name="Google Shape;1562;p28"/>
          <p:cNvSpPr txBox="1">
            <a:spLocks/>
          </p:cNvSpPr>
          <p:nvPr/>
        </p:nvSpPr>
        <p:spPr>
          <a:xfrm>
            <a:off x="1639248" y="1409706"/>
            <a:ext cx="6071737" cy="11081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33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5333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kết tuần 14</a:t>
            </a:r>
            <a:endParaRPr lang="vi-VN" sz="5333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565;p28"/>
          <p:cNvSpPr txBox="1">
            <a:spLocks/>
          </p:cNvSpPr>
          <p:nvPr/>
        </p:nvSpPr>
        <p:spPr>
          <a:xfrm>
            <a:off x="1639248" y="2423060"/>
            <a:ext cx="8352000" cy="62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333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5333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hướng phấn đấu</a:t>
            </a:r>
          </a:p>
        </p:txBody>
      </p:sp>
    </p:spTree>
    <p:extLst>
      <p:ext uri="{BB962C8B-B14F-4D97-AF65-F5344CB8AC3E}">
        <p14:creationId xmlns:p14="http://schemas.microsoft.com/office/powerpoint/2010/main" val="380007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30"/>
          <p:cNvSpPr txBox="1">
            <a:spLocks noGrp="1"/>
          </p:cNvSpPr>
          <p:nvPr>
            <p:ph type="title"/>
          </p:nvPr>
        </p:nvSpPr>
        <p:spPr>
          <a:xfrm>
            <a:off x="477673" y="1401837"/>
            <a:ext cx="7995266" cy="133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b="1" dirty="0" err="1">
                <a:latin typeface="UTM Erie Black" panose="02040603050506020204" pitchFamily="18" charset="0"/>
              </a:rPr>
              <a:t>SƠ</a:t>
            </a:r>
            <a:r>
              <a:rPr lang="en-US" b="1" dirty="0">
                <a:latin typeface="UTM Erie Black" panose="02040603050506020204" pitchFamily="18" charset="0"/>
              </a:rPr>
              <a:t> </a:t>
            </a:r>
            <a:r>
              <a:rPr lang="en-US" b="1" dirty="0" err="1">
                <a:latin typeface="UTM Erie Black" panose="02040603050506020204" pitchFamily="18" charset="0"/>
              </a:rPr>
              <a:t>KẾT</a:t>
            </a:r>
            <a:r>
              <a:rPr lang="en-US" b="1" dirty="0">
                <a:latin typeface="UTM Erie Black" panose="02040603050506020204" pitchFamily="18" charset="0"/>
              </a:rPr>
              <a:t> </a:t>
            </a:r>
            <a:r>
              <a:rPr lang="en-US" b="1" err="1">
                <a:latin typeface="UTM Erie Black" panose="02040603050506020204" pitchFamily="18" charset="0"/>
              </a:rPr>
              <a:t>TUẦN</a:t>
            </a:r>
            <a:r>
              <a:rPr lang="en-US" b="1">
                <a:latin typeface="UTM Erie Black" panose="02040603050506020204" pitchFamily="18" charset="0"/>
              </a:rPr>
              <a:t> 14</a:t>
            </a:r>
            <a:endParaRPr b="1" dirty="0">
              <a:latin typeface="UTM Erie Black" panose="02040603050506020204" pitchFamily="18" charset="0"/>
            </a:endParaRPr>
          </a:p>
        </p:txBody>
      </p:sp>
      <p:sp>
        <p:nvSpPr>
          <p:cNvPr id="1767" name="Google Shape;1767;p30"/>
          <p:cNvSpPr txBox="1">
            <a:spLocks noGrp="1"/>
          </p:cNvSpPr>
          <p:nvPr>
            <p:ph type="title" idx="2"/>
          </p:nvPr>
        </p:nvSpPr>
        <p:spPr>
          <a:xfrm>
            <a:off x="286604" y="1464024"/>
            <a:ext cx="1143106" cy="133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vi-VN" sz="6600" b="1">
                <a:solidFill>
                  <a:schemeClr val="tx1"/>
                </a:solidFill>
              </a:rPr>
              <a:t>01.</a:t>
            </a:r>
            <a:endParaRPr sz="6600" b="1">
              <a:solidFill>
                <a:schemeClr val="tx1"/>
              </a:solidFill>
            </a:endParaRPr>
          </a:p>
        </p:txBody>
      </p:sp>
      <p:grpSp>
        <p:nvGrpSpPr>
          <p:cNvPr id="7" name="Google Shape;3210;p48"/>
          <p:cNvGrpSpPr/>
          <p:nvPr/>
        </p:nvGrpSpPr>
        <p:grpSpPr>
          <a:xfrm flipH="1">
            <a:off x="7843193" y="2721484"/>
            <a:ext cx="2316807" cy="3151340"/>
            <a:chOff x="1835466" y="929768"/>
            <a:chExt cx="2388300" cy="3284100"/>
          </a:xfrm>
        </p:grpSpPr>
        <p:sp>
          <p:nvSpPr>
            <p:cNvPr id="8" name="Google Shape;3211;p48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212;p48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213;p48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Google Shape;3214;p48"/>
          <p:cNvPicPr preferRelativeResize="0"/>
          <p:nvPr/>
        </p:nvPicPr>
        <p:blipFill rotWithShape="1">
          <a:blip r:embed="rId3">
            <a:alphaModFix/>
          </a:blip>
          <a:srcRect l="60704"/>
          <a:stretch/>
        </p:blipFill>
        <p:spPr>
          <a:xfrm>
            <a:off x="7991528" y="2925817"/>
            <a:ext cx="1958753" cy="2722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3215;p48"/>
          <p:cNvGrpSpPr/>
          <p:nvPr/>
        </p:nvGrpSpPr>
        <p:grpSpPr>
          <a:xfrm>
            <a:off x="9999465" y="1701800"/>
            <a:ext cx="2156279" cy="4333360"/>
            <a:chOff x="6517072" y="652889"/>
            <a:chExt cx="2222818" cy="3885093"/>
          </a:xfrm>
        </p:grpSpPr>
        <p:grpSp>
          <p:nvGrpSpPr>
            <p:cNvPr id="13" name="Google Shape;3216;p48"/>
            <p:cNvGrpSpPr/>
            <p:nvPr/>
          </p:nvGrpSpPr>
          <p:grpSpPr>
            <a:xfrm>
              <a:off x="6517072" y="2206551"/>
              <a:ext cx="1899277" cy="2331431"/>
              <a:chOff x="6517072" y="2206551"/>
              <a:chExt cx="1899277" cy="2331431"/>
            </a:xfrm>
          </p:grpSpPr>
          <p:sp>
            <p:nvSpPr>
              <p:cNvPr id="53" name="Google Shape;3217;p48"/>
              <p:cNvSpPr/>
              <p:nvPr/>
            </p:nvSpPr>
            <p:spPr>
              <a:xfrm flipH="1">
                <a:off x="6780070" y="4440678"/>
                <a:ext cx="1574471" cy="97304"/>
              </a:xfrm>
              <a:custGeom>
                <a:avLst/>
                <a:gdLst/>
                <a:ahLst/>
                <a:cxnLst/>
                <a:rect l="l" t="t" r="r" b="b"/>
                <a:pathLst>
                  <a:path w="13883" h="858" extrusionOk="0">
                    <a:moveTo>
                      <a:pt x="6942" y="1"/>
                    </a:moveTo>
                    <a:cubicBezTo>
                      <a:pt x="688" y="1"/>
                      <a:pt x="1" y="197"/>
                      <a:pt x="1" y="429"/>
                    </a:cubicBezTo>
                    <a:cubicBezTo>
                      <a:pt x="1" y="661"/>
                      <a:pt x="3106" y="857"/>
                      <a:pt x="6942" y="857"/>
                    </a:cubicBezTo>
                    <a:cubicBezTo>
                      <a:pt x="10769" y="857"/>
                      <a:pt x="13882" y="661"/>
                      <a:pt x="13882" y="429"/>
                    </a:cubicBezTo>
                    <a:cubicBezTo>
                      <a:pt x="13882" y="197"/>
                      <a:pt x="13142" y="1"/>
                      <a:pt x="6942" y="1"/>
                    </a:cubicBezTo>
                    <a:close/>
                  </a:path>
                </a:pathLst>
              </a:custGeom>
              <a:solidFill>
                <a:srgbClr val="7F3DEC">
                  <a:alpha val="164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218;p48"/>
              <p:cNvSpPr/>
              <p:nvPr/>
            </p:nvSpPr>
            <p:spPr>
              <a:xfrm flipH="1">
                <a:off x="7919273" y="2339351"/>
                <a:ext cx="346127" cy="294633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598" extrusionOk="0">
                    <a:moveTo>
                      <a:pt x="1445" y="0"/>
                    </a:moveTo>
                    <a:cubicBezTo>
                      <a:pt x="1141" y="0"/>
                      <a:pt x="838" y="105"/>
                      <a:pt x="580" y="394"/>
                    </a:cubicBezTo>
                    <a:cubicBezTo>
                      <a:pt x="0" y="1027"/>
                      <a:pt x="562" y="1714"/>
                      <a:pt x="1079" y="2151"/>
                    </a:cubicBezTo>
                    <a:cubicBezTo>
                      <a:pt x="1401" y="2419"/>
                      <a:pt x="1704" y="2597"/>
                      <a:pt x="1704" y="2597"/>
                    </a:cubicBezTo>
                    <a:lnTo>
                      <a:pt x="2025" y="2160"/>
                    </a:lnTo>
                    <a:lnTo>
                      <a:pt x="2676" y="1241"/>
                    </a:lnTo>
                    <a:lnTo>
                      <a:pt x="3051" y="724"/>
                    </a:lnTo>
                    <a:cubicBezTo>
                      <a:pt x="3051" y="724"/>
                      <a:pt x="2846" y="545"/>
                      <a:pt x="2543" y="358"/>
                    </a:cubicBezTo>
                    <a:cubicBezTo>
                      <a:pt x="2244" y="181"/>
                      <a:pt x="1844" y="0"/>
                      <a:pt x="1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219;p48"/>
              <p:cNvSpPr/>
              <p:nvPr/>
            </p:nvSpPr>
            <p:spPr>
              <a:xfrm flipH="1">
                <a:off x="7961802" y="2417829"/>
                <a:ext cx="185312" cy="166482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468" extrusionOk="0">
                    <a:moveTo>
                      <a:pt x="614" y="1"/>
                    </a:moveTo>
                    <a:cubicBezTo>
                      <a:pt x="463" y="1"/>
                      <a:pt x="322" y="57"/>
                      <a:pt x="206" y="201"/>
                    </a:cubicBezTo>
                    <a:cubicBezTo>
                      <a:pt x="1" y="451"/>
                      <a:pt x="108" y="719"/>
                      <a:pt x="322" y="959"/>
                    </a:cubicBezTo>
                    <a:cubicBezTo>
                      <a:pt x="509" y="1165"/>
                      <a:pt x="777" y="1343"/>
                      <a:pt x="982" y="1468"/>
                    </a:cubicBezTo>
                    <a:lnTo>
                      <a:pt x="1633" y="549"/>
                    </a:lnTo>
                    <a:cubicBezTo>
                      <a:pt x="1482" y="415"/>
                      <a:pt x="1259" y="219"/>
                      <a:pt x="1009" y="103"/>
                    </a:cubicBezTo>
                    <a:cubicBezTo>
                      <a:pt x="877" y="41"/>
                      <a:pt x="742" y="1"/>
                      <a:pt x="614" y="1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220;p48"/>
              <p:cNvSpPr/>
              <p:nvPr/>
            </p:nvSpPr>
            <p:spPr>
              <a:xfrm flipH="1">
                <a:off x="7919273" y="2379837"/>
                <a:ext cx="223758" cy="25414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241" extrusionOk="0">
                    <a:moveTo>
                      <a:pt x="1464" y="1"/>
                    </a:moveTo>
                    <a:cubicBezTo>
                      <a:pt x="1285" y="144"/>
                      <a:pt x="1125" y="295"/>
                      <a:pt x="973" y="438"/>
                    </a:cubicBezTo>
                    <a:cubicBezTo>
                      <a:pt x="678" y="732"/>
                      <a:pt x="455" y="1027"/>
                      <a:pt x="286" y="1294"/>
                    </a:cubicBezTo>
                    <a:cubicBezTo>
                      <a:pt x="161" y="1482"/>
                      <a:pt x="72" y="1651"/>
                      <a:pt x="0" y="1794"/>
                    </a:cubicBezTo>
                    <a:cubicBezTo>
                      <a:pt x="322" y="2062"/>
                      <a:pt x="625" y="2240"/>
                      <a:pt x="625" y="2240"/>
                    </a:cubicBezTo>
                    <a:lnTo>
                      <a:pt x="946" y="1803"/>
                    </a:lnTo>
                    <a:lnTo>
                      <a:pt x="1597" y="884"/>
                    </a:lnTo>
                    <a:lnTo>
                      <a:pt x="1972" y="367"/>
                    </a:lnTo>
                    <a:cubicBezTo>
                      <a:pt x="1972" y="367"/>
                      <a:pt x="1767" y="188"/>
                      <a:pt x="1464" y="1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221;p48"/>
              <p:cNvSpPr/>
              <p:nvPr/>
            </p:nvSpPr>
            <p:spPr>
              <a:xfrm flipH="1">
                <a:off x="6860024" y="2339578"/>
                <a:ext cx="339096" cy="301437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658" extrusionOk="0">
                    <a:moveTo>
                      <a:pt x="1581" y="0"/>
                    </a:moveTo>
                    <a:cubicBezTo>
                      <a:pt x="1233" y="0"/>
                      <a:pt x="888" y="124"/>
                      <a:pt x="607" y="267"/>
                    </a:cubicBezTo>
                    <a:cubicBezTo>
                      <a:pt x="251" y="445"/>
                      <a:pt x="1" y="650"/>
                      <a:pt x="1" y="650"/>
                    </a:cubicBezTo>
                    <a:lnTo>
                      <a:pt x="393" y="1168"/>
                    </a:lnTo>
                    <a:lnTo>
                      <a:pt x="1054" y="2024"/>
                    </a:lnTo>
                    <a:lnTo>
                      <a:pt x="1544" y="2657"/>
                    </a:lnTo>
                    <a:cubicBezTo>
                      <a:pt x="1544" y="2657"/>
                      <a:pt x="1821" y="2426"/>
                      <a:pt x="2106" y="2095"/>
                    </a:cubicBezTo>
                    <a:cubicBezTo>
                      <a:pt x="2543" y="1578"/>
                      <a:pt x="2989" y="820"/>
                      <a:pt x="2401" y="302"/>
                    </a:cubicBezTo>
                    <a:cubicBezTo>
                      <a:pt x="2148" y="82"/>
                      <a:pt x="1864" y="0"/>
                      <a:pt x="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222;p48"/>
              <p:cNvSpPr/>
              <p:nvPr/>
            </p:nvSpPr>
            <p:spPr>
              <a:xfrm flipH="1">
                <a:off x="6948030" y="2402519"/>
                <a:ext cx="206520" cy="166709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470" extrusionOk="0">
                    <a:moveTo>
                      <a:pt x="1042" y="0"/>
                    </a:moveTo>
                    <a:cubicBezTo>
                      <a:pt x="906" y="0"/>
                      <a:pt x="771" y="40"/>
                      <a:pt x="643" y="104"/>
                    </a:cubicBezTo>
                    <a:cubicBezTo>
                      <a:pt x="393" y="229"/>
                      <a:pt x="170" y="434"/>
                      <a:pt x="0" y="613"/>
                    </a:cubicBezTo>
                    <a:lnTo>
                      <a:pt x="661" y="1469"/>
                    </a:lnTo>
                    <a:cubicBezTo>
                      <a:pt x="875" y="1362"/>
                      <a:pt x="1160" y="1184"/>
                      <a:pt x="1374" y="996"/>
                    </a:cubicBezTo>
                    <a:cubicBezTo>
                      <a:pt x="1669" y="729"/>
                      <a:pt x="1820" y="425"/>
                      <a:pt x="1481" y="158"/>
                    </a:cubicBezTo>
                    <a:cubicBezTo>
                      <a:pt x="1338" y="47"/>
                      <a:pt x="1189" y="0"/>
                      <a:pt x="1042" y="0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223;p48"/>
              <p:cNvSpPr/>
              <p:nvPr/>
            </p:nvSpPr>
            <p:spPr>
              <a:xfrm flipH="1">
                <a:off x="6960165" y="2369744"/>
                <a:ext cx="238955" cy="271271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392" extrusionOk="0">
                    <a:moveTo>
                      <a:pt x="607" y="1"/>
                    </a:moveTo>
                    <a:cubicBezTo>
                      <a:pt x="251" y="179"/>
                      <a:pt x="1" y="384"/>
                      <a:pt x="1" y="384"/>
                    </a:cubicBezTo>
                    <a:lnTo>
                      <a:pt x="393" y="902"/>
                    </a:lnTo>
                    <a:lnTo>
                      <a:pt x="1054" y="1758"/>
                    </a:lnTo>
                    <a:lnTo>
                      <a:pt x="1544" y="2391"/>
                    </a:lnTo>
                    <a:cubicBezTo>
                      <a:pt x="1544" y="2391"/>
                      <a:pt x="1821" y="2160"/>
                      <a:pt x="2106" y="1829"/>
                    </a:cubicBezTo>
                    <a:cubicBezTo>
                      <a:pt x="1999" y="1633"/>
                      <a:pt x="1883" y="1446"/>
                      <a:pt x="1767" y="1285"/>
                    </a:cubicBezTo>
                    <a:cubicBezTo>
                      <a:pt x="1526" y="928"/>
                      <a:pt x="1268" y="634"/>
                      <a:pt x="1036" y="393"/>
                    </a:cubicBezTo>
                    <a:cubicBezTo>
                      <a:pt x="884" y="233"/>
                      <a:pt x="732" y="108"/>
                      <a:pt x="607" y="1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3224;p48"/>
              <p:cNvSpPr/>
              <p:nvPr/>
            </p:nvSpPr>
            <p:spPr>
              <a:xfrm flipH="1">
                <a:off x="6553817" y="3189794"/>
                <a:ext cx="330590" cy="30359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677" extrusionOk="0">
                    <a:moveTo>
                      <a:pt x="1889" y="1"/>
                    </a:moveTo>
                    <a:cubicBezTo>
                      <a:pt x="1270" y="1"/>
                      <a:pt x="560" y="110"/>
                      <a:pt x="509" y="121"/>
                    </a:cubicBezTo>
                    <a:cubicBezTo>
                      <a:pt x="509" y="121"/>
                      <a:pt x="0" y="2565"/>
                      <a:pt x="660" y="2672"/>
                    </a:cubicBezTo>
                    <a:cubicBezTo>
                      <a:pt x="677" y="2675"/>
                      <a:pt x="695" y="2676"/>
                      <a:pt x="713" y="2676"/>
                    </a:cubicBezTo>
                    <a:cubicBezTo>
                      <a:pt x="1402" y="2676"/>
                      <a:pt x="2915" y="750"/>
                      <a:pt x="2810" y="272"/>
                    </a:cubicBezTo>
                    <a:cubicBezTo>
                      <a:pt x="2765" y="62"/>
                      <a:pt x="2353" y="1"/>
                      <a:pt x="18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3225;p48"/>
              <p:cNvSpPr/>
              <p:nvPr/>
            </p:nvSpPr>
            <p:spPr>
              <a:xfrm flipH="1">
                <a:off x="6517072" y="3177659"/>
                <a:ext cx="239862" cy="28907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549" extrusionOk="0">
                    <a:moveTo>
                      <a:pt x="878" y="0"/>
                    </a:moveTo>
                    <a:cubicBezTo>
                      <a:pt x="466" y="0"/>
                      <a:pt x="90" y="58"/>
                      <a:pt x="90" y="58"/>
                    </a:cubicBezTo>
                    <a:cubicBezTo>
                      <a:pt x="0" y="138"/>
                      <a:pt x="45" y="700"/>
                      <a:pt x="143" y="1271"/>
                    </a:cubicBezTo>
                    <a:cubicBezTo>
                      <a:pt x="247" y="1906"/>
                      <a:pt x="419" y="2548"/>
                      <a:pt x="544" y="2548"/>
                    </a:cubicBezTo>
                    <a:cubicBezTo>
                      <a:pt x="547" y="2548"/>
                      <a:pt x="550" y="2548"/>
                      <a:pt x="553" y="2547"/>
                    </a:cubicBezTo>
                    <a:cubicBezTo>
                      <a:pt x="794" y="2485"/>
                      <a:pt x="2115" y="906"/>
                      <a:pt x="1918" y="352"/>
                    </a:cubicBezTo>
                    <a:cubicBezTo>
                      <a:pt x="1909" y="344"/>
                      <a:pt x="1909" y="326"/>
                      <a:pt x="1900" y="317"/>
                    </a:cubicBezTo>
                    <a:cubicBezTo>
                      <a:pt x="1773" y="62"/>
                      <a:pt x="1306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3226;p48"/>
              <p:cNvSpPr/>
              <p:nvPr/>
            </p:nvSpPr>
            <p:spPr>
              <a:xfrm flipH="1">
                <a:off x="6517072" y="3213496"/>
                <a:ext cx="223645" cy="253239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233" extrusionOk="0">
                    <a:moveTo>
                      <a:pt x="1757" y="1"/>
                    </a:moveTo>
                    <a:cubicBezTo>
                      <a:pt x="1088" y="590"/>
                      <a:pt x="375" y="848"/>
                      <a:pt x="0" y="955"/>
                    </a:cubicBezTo>
                    <a:cubicBezTo>
                      <a:pt x="104" y="1590"/>
                      <a:pt x="276" y="2232"/>
                      <a:pt x="401" y="2232"/>
                    </a:cubicBezTo>
                    <a:cubicBezTo>
                      <a:pt x="404" y="2232"/>
                      <a:pt x="407" y="2232"/>
                      <a:pt x="410" y="2231"/>
                    </a:cubicBezTo>
                    <a:cubicBezTo>
                      <a:pt x="651" y="2169"/>
                      <a:pt x="1972" y="590"/>
                      <a:pt x="1775" y="36"/>
                    </a:cubicBezTo>
                    <a:cubicBezTo>
                      <a:pt x="1766" y="28"/>
                      <a:pt x="1766" y="10"/>
                      <a:pt x="1757" y="1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3227;p48"/>
              <p:cNvSpPr/>
              <p:nvPr/>
            </p:nvSpPr>
            <p:spPr>
              <a:xfrm flipH="1">
                <a:off x="6777121" y="3673363"/>
                <a:ext cx="796252" cy="795100"/>
              </a:xfrm>
              <a:custGeom>
                <a:avLst/>
                <a:gdLst/>
                <a:ahLst/>
                <a:cxnLst/>
                <a:rect l="l" t="t" r="r" b="b"/>
                <a:pathLst>
                  <a:path w="7021" h="7011" extrusionOk="0">
                    <a:moveTo>
                      <a:pt x="3547" y="1"/>
                    </a:moveTo>
                    <a:cubicBezTo>
                      <a:pt x="2177" y="1"/>
                      <a:pt x="1341" y="437"/>
                      <a:pt x="830" y="1013"/>
                    </a:cubicBezTo>
                    <a:cubicBezTo>
                      <a:pt x="0" y="1950"/>
                      <a:pt x="27" y="3243"/>
                      <a:pt x="45" y="3627"/>
                    </a:cubicBezTo>
                    <a:cubicBezTo>
                      <a:pt x="71" y="4287"/>
                      <a:pt x="571" y="6490"/>
                      <a:pt x="821" y="6749"/>
                    </a:cubicBezTo>
                    <a:cubicBezTo>
                      <a:pt x="856" y="6776"/>
                      <a:pt x="964" y="6803"/>
                      <a:pt x="1133" y="6829"/>
                    </a:cubicBezTo>
                    <a:cubicBezTo>
                      <a:pt x="1867" y="6940"/>
                      <a:pt x="3692" y="7011"/>
                      <a:pt x="5089" y="7011"/>
                    </a:cubicBezTo>
                    <a:cubicBezTo>
                      <a:pt x="6052" y="7011"/>
                      <a:pt x="6811" y="6977"/>
                      <a:pt x="6869" y="6901"/>
                    </a:cubicBezTo>
                    <a:cubicBezTo>
                      <a:pt x="7021" y="6678"/>
                      <a:pt x="5594" y="6464"/>
                      <a:pt x="5594" y="6464"/>
                    </a:cubicBezTo>
                    <a:cubicBezTo>
                      <a:pt x="5594" y="6464"/>
                      <a:pt x="5968" y="5750"/>
                      <a:pt x="6459" y="3475"/>
                    </a:cubicBezTo>
                    <a:cubicBezTo>
                      <a:pt x="6503" y="3288"/>
                      <a:pt x="6521" y="3109"/>
                      <a:pt x="6521" y="2940"/>
                    </a:cubicBezTo>
                    <a:cubicBezTo>
                      <a:pt x="6539" y="1013"/>
                      <a:pt x="4282" y="41"/>
                      <a:pt x="4282" y="41"/>
                    </a:cubicBezTo>
                    <a:cubicBezTo>
                      <a:pt x="4175" y="32"/>
                      <a:pt x="4068" y="23"/>
                      <a:pt x="3970" y="14"/>
                    </a:cubicBezTo>
                    <a:cubicBezTo>
                      <a:pt x="3824" y="5"/>
                      <a:pt x="3683" y="1"/>
                      <a:pt x="3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3228;p48"/>
              <p:cNvSpPr/>
              <p:nvPr/>
            </p:nvSpPr>
            <p:spPr>
              <a:xfrm flipH="1">
                <a:off x="6831671" y="3674837"/>
                <a:ext cx="741701" cy="773099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817" extrusionOk="0">
                    <a:moveTo>
                      <a:pt x="3970" y="1"/>
                    </a:moveTo>
                    <a:lnTo>
                      <a:pt x="830" y="1000"/>
                    </a:lnTo>
                    <a:cubicBezTo>
                      <a:pt x="0" y="1937"/>
                      <a:pt x="27" y="3230"/>
                      <a:pt x="45" y="3614"/>
                    </a:cubicBezTo>
                    <a:cubicBezTo>
                      <a:pt x="71" y="4274"/>
                      <a:pt x="571" y="6477"/>
                      <a:pt x="821" y="6727"/>
                    </a:cubicBezTo>
                    <a:cubicBezTo>
                      <a:pt x="856" y="6763"/>
                      <a:pt x="964" y="6790"/>
                      <a:pt x="1133" y="6816"/>
                    </a:cubicBezTo>
                    <a:cubicBezTo>
                      <a:pt x="4701" y="6397"/>
                      <a:pt x="6031" y="4283"/>
                      <a:pt x="6521" y="2927"/>
                    </a:cubicBezTo>
                    <a:cubicBezTo>
                      <a:pt x="6539" y="1000"/>
                      <a:pt x="4282" y="28"/>
                      <a:pt x="4282" y="28"/>
                    </a:cubicBezTo>
                    <a:cubicBezTo>
                      <a:pt x="4175" y="19"/>
                      <a:pt x="4068" y="10"/>
                      <a:pt x="3970" y="1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3229;p48"/>
              <p:cNvSpPr/>
              <p:nvPr/>
            </p:nvSpPr>
            <p:spPr>
              <a:xfrm flipH="1">
                <a:off x="6752851" y="2206551"/>
                <a:ext cx="1663498" cy="2168465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19121" extrusionOk="0">
                    <a:moveTo>
                      <a:pt x="8237" y="1"/>
                    </a:moveTo>
                    <a:cubicBezTo>
                      <a:pt x="7335" y="1"/>
                      <a:pt x="6072" y="281"/>
                      <a:pt x="4668" y="1288"/>
                    </a:cubicBezTo>
                    <a:cubicBezTo>
                      <a:pt x="4025" y="1752"/>
                      <a:pt x="3472" y="2332"/>
                      <a:pt x="2990" y="2974"/>
                    </a:cubicBezTo>
                    <a:cubicBezTo>
                      <a:pt x="2919" y="3072"/>
                      <a:pt x="2839" y="3179"/>
                      <a:pt x="2767" y="3277"/>
                    </a:cubicBezTo>
                    <a:cubicBezTo>
                      <a:pt x="1920" y="4508"/>
                      <a:pt x="1340" y="5900"/>
                      <a:pt x="930" y="7069"/>
                    </a:cubicBezTo>
                    <a:cubicBezTo>
                      <a:pt x="894" y="7194"/>
                      <a:pt x="849" y="7319"/>
                      <a:pt x="805" y="7435"/>
                    </a:cubicBezTo>
                    <a:cubicBezTo>
                      <a:pt x="635" y="7970"/>
                      <a:pt x="501" y="8434"/>
                      <a:pt x="403" y="8799"/>
                    </a:cubicBezTo>
                    <a:cubicBezTo>
                      <a:pt x="0" y="10237"/>
                      <a:pt x="213" y="10812"/>
                      <a:pt x="439" y="10812"/>
                    </a:cubicBezTo>
                    <a:cubicBezTo>
                      <a:pt x="479" y="10812"/>
                      <a:pt x="518" y="10795"/>
                      <a:pt x="555" y="10762"/>
                    </a:cubicBezTo>
                    <a:cubicBezTo>
                      <a:pt x="569" y="10750"/>
                      <a:pt x="581" y="10744"/>
                      <a:pt x="592" y="10744"/>
                    </a:cubicBezTo>
                    <a:cubicBezTo>
                      <a:pt x="760" y="10744"/>
                      <a:pt x="407" y="12345"/>
                      <a:pt x="466" y="13724"/>
                    </a:cubicBezTo>
                    <a:cubicBezTo>
                      <a:pt x="528" y="15187"/>
                      <a:pt x="1179" y="17712"/>
                      <a:pt x="3204" y="18398"/>
                    </a:cubicBezTo>
                    <a:cubicBezTo>
                      <a:pt x="3713" y="18568"/>
                      <a:pt x="4427" y="18773"/>
                      <a:pt x="5256" y="18925"/>
                    </a:cubicBezTo>
                    <a:cubicBezTo>
                      <a:pt x="5919" y="19042"/>
                      <a:pt x="6647" y="19121"/>
                      <a:pt x="7404" y="19121"/>
                    </a:cubicBezTo>
                    <a:cubicBezTo>
                      <a:pt x="7687" y="19121"/>
                      <a:pt x="7974" y="19110"/>
                      <a:pt x="8263" y="19085"/>
                    </a:cubicBezTo>
                    <a:cubicBezTo>
                      <a:pt x="8298" y="19076"/>
                      <a:pt x="8334" y="19076"/>
                      <a:pt x="8370" y="19068"/>
                    </a:cubicBezTo>
                    <a:cubicBezTo>
                      <a:pt x="8477" y="19059"/>
                      <a:pt x="8584" y="19050"/>
                      <a:pt x="8691" y="19032"/>
                    </a:cubicBezTo>
                    <a:cubicBezTo>
                      <a:pt x="8718" y="19032"/>
                      <a:pt x="8744" y="19023"/>
                      <a:pt x="8780" y="19023"/>
                    </a:cubicBezTo>
                    <a:cubicBezTo>
                      <a:pt x="8807" y="19014"/>
                      <a:pt x="8843" y="19014"/>
                      <a:pt x="8878" y="19005"/>
                    </a:cubicBezTo>
                    <a:cubicBezTo>
                      <a:pt x="9012" y="18978"/>
                      <a:pt x="9155" y="18961"/>
                      <a:pt x="9289" y="18925"/>
                    </a:cubicBezTo>
                    <a:cubicBezTo>
                      <a:pt x="9324" y="18916"/>
                      <a:pt x="9360" y="18907"/>
                      <a:pt x="9396" y="18898"/>
                    </a:cubicBezTo>
                    <a:cubicBezTo>
                      <a:pt x="9574" y="18862"/>
                      <a:pt x="9744" y="18809"/>
                      <a:pt x="9922" y="18755"/>
                    </a:cubicBezTo>
                    <a:cubicBezTo>
                      <a:pt x="9949" y="18746"/>
                      <a:pt x="9984" y="18737"/>
                      <a:pt x="10020" y="18720"/>
                    </a:cubicBezTo>
                    <a:cubicBezTo>
                      <a:pt x="10056" y="18711"/>
                      <a:pt x="10092" y="18702"/>
                      <a:pt x="10127" y="18684"/>
                    </a:cubicBezTo>
                    <a:cubicBezTo>
                      <a:pt x="10216" y="18657"/>
                      <a:pt x="10315" y="18622"/>
                      <a:pt x="10404" y="18577"/>
                    </a:cubicBezTo>
                    <a:cubicBezTo>
                      <a:pt x="10439" y="18568"/>
                      <a:pt x="10466" y="18559"/>
                      <a:pt x="10493" y="18541"/>
                    </a:cubicBezTo>
                    <a:cubicBezTo>
                      <a:pt x="10538" y="18523"/>
                      <a:pt x="10582" y="18506"/>
                      <a:pt x="10636" y="18488"/>
                    </a:cubicBezTo>
                    <a:cubicBezTo>
                      <a:pt x="10698" y="18452"/>
                      <a:pt x="10761" y="18425"/>
                      <a:pt x="10823" y="18398"/>
                    </a:cubicBezTo>
                    <a:cubicBezTo>
                      <a:pt x="10877" y="18363"/>
                      <a:pt x="10939" y="18336"/>
                      <a:pt x="10993" y="18309"/>
                    </a:cubicBezTo>
                    <a:cubicBezTo>
                      <a:pt x="11037" y="18283"/>
                      <a:pt x="11091" y="18256"/>
                      <a:pt x="11135" y="18229"/>
                    </a:cubicBezTo>
                    <a:cubicBezTo>
                      <a:pt x="11180" y="18202"/>
                      <a:pt x="11216" y="18184"/>
                      <a:pt x="11260" y="18158"/>
                    </a:cubicBezTo>
                    <a:cubicBezTo>
                      <a:pt x="11278" y="18140"/>
                      <a:pt x="11305" y="18131"/>
                      <a:pt x="11323" y="18113"/>
                    </a:cubicBezTo>
                    <a:cubicBezTo>
                      <a:pt x="11385" y="18077"/>
                      <a:pt x="11448" y="18033"/>
                      <a:pt x="11510" y="17997"/>
                    </a:cubicBezTo>
                    <a:cubicBezTo>
                      <a:pt x="11662" y="17890"/>
                      <a:pt x="11813" y="17783"/>
                      <a:pt x="11965" y="17658"/>
                    </a:cubicBezTo>
                    <a:cubicBezTo>
                      <a:pt x="12001" y="17622"/>
                      <a:pt x="12045" y="17596"/>
                      <a:pt x="12090" y="17560"/>
                    </a:cubicBezTo>
                    <a:cubicBezTo>
                      <a:pt x="12090" y="17551"/>
                      <a:pt x="12090" y="17551"/>
                      <a:pt x="12099" y="17551"/>
                    </a:cubicBezTo>
                    <a:cubicBezTo>
                      <a:pt x="12134" y="17515"/>
                      <a:pt x="12170" y="17480"/>
                      <a:pt x="12206" y="17453"/>
                    </a:cubicBezTo>
                    <a:cubicBezTo>
                      <a:pt x="12322" y="17337"/>
                      <a:pt x="12438" y="17221"/>
                      <a:pt x="12554" y="17105"/>
                    </a:cubicBezTo>
                    <a:cubicBezTo>
                      <a:pt x="12572" y="17078"/>
                      <a:pt x="12589" y="17060"/>
                      <a:pt x="12607" y="17042"/>
                    </a:cubicBezTo>
                    <a:cubicBezTo>
                      <a:pt x="12652" y="16998"/>
                      <a:pt x="12688" y="16953"/>
                      <a:pt x="12732" y="16900"/>
                    </a:cubicBezTo>
                    <a:cubicBezTo>
                      <a:pt x="12759" y="16864"/>
                      <a:pt x="12795" y="16819"/>
                      <a:pt x="12830" y="16784"/>
                    </a:cubicBezTo>
                    <a:cubicBezTo>
                      <a:pt x="12857" y="16748"/>
                      <a:pt x="12884" y="16712"/>
                      <a:pt x="12911" y="16677"/>
                    </a:cubicBezTo>
                    <a:cubicBezTo>
                      <a:pt x="12928" y="16659"/>
                      <a:pt x="12937" y="16641"/>
                      <a:pt x="12955" y="16614"/>
                    </a:cubicBezTo>
                    <a:cubicBezTo>
                      <a:pt x="12964" y="16605"/>
                      <a:pt x="12973" y="16605"/>
                      <a:pt x="12973" y="16596"/>
                    </a:cubicBezTo>
                    <a:cubicBezTo>
                      <a:pt x="12991" y="16570"/>
                      <a:pt x="13009" y="16543"/>
                      <a:pt x="13027" y="16516"/>
                    </a:cubicBezTo>
                    <a:cubicBezTo>
                      <a:pt x="13035" y="16516"/>
                      <a:pt x="13035" y="16507"/>
                      <a:pt x="13035" y="16507"/>
                    </a:cubicBezTo>
                    <a:cubicBezTo>
                      <a:pt x="13080" y="16454"/>
                      <a:pt x="13116" y="16391"/>
                      <a:pt x="13160" y="16338"/>
                    </a:cubicBezTo>
                    <a:cubicBezTo>
                      <a:pt x="13196" y="16275"/>
                      <a:pt x="13232" y="16222"/>
                      <a:pt x="13267" y="16159"/>
                    </a:cubicBezTo>
                    <a:cubicBezTo>
                      <a:pt x="13856" y="15223"/>
                      <a:pt x="14204" y="14161"/>
                      <a:pt x="14374" y="13046"/>
                    </a:cubicBezTo>
                    <a:cubicBezTo>
                      <a:pt x="14668" y="11181"/>
                      <a:pt x="14472" y="9165"/>
                      <a:pt x="14061" y="7408"/>
                    </a:cubicBezTo>
                    <a:cubicBezTo>
                      <a:pt x="14044" y="7336"/>
                      <a:pt x="14026" y="7265"/>
                      <a:pt x="14017" y="7194"/>
                    </a:cubicBezTo>
                    <a:cubicBezTo>
                      <a:pt x="14008" y="7176"/>
                      <a:pt x="13999" y="7158"/>
                      <a:pt x="13999" y="7131"/>
                    </a:cubicBezTo>
                    <a:cubicBezTo>
                      <a:pt x="13990" y="7096"/>
                      <a:pt x="13981" y="7051"/>
                      <a:pt x="13963" y="7015"/>
                    </a:cubicBezTo>
                    <a:cubicBezTo>
                      <a:pt x="13624" y="5659"/>
                      <a:pt x="13169" y="4491"/>
                      <a:pt x="12741" y="3679"/>
                    </a:cubicBezTo>
                    <a:cubicBezTo>
                      <a:pt x="12688" y="3581"/>
                      <a:pt x="12634" y="3483"/>
                      <a:pt x="12589" y="3393"/>
                    </a:cubicBezTo>
                    <a:cubicBezTo>
                      <a:pt x="12572" y="3367"/>
                      <a:pt x="12554" y="3340"/>
                      <a:pt x="12536" y="3313"/>
                    </a:cubicBezTo>
                    <a:cubicBezTo>
                      <a:pt x="12518" y="3286"/>
                      <a:pt x="12500" y="3260"/>
                      <a:pt x="12482" y="3233"/>
                    </a:cubicBezTo>
                    <a:cubicBezTo>
                      <a:pt x="12456" y="3188"/>
                      <a:pt x="12429" y="3144"/>
                      <a:pt x="12402" y="3099"/>
                    </a:cubicBezTo>
                    <a:cubicBezTo>
                      <a:pt x="11028" y="1074"/>
                      <a:pt x="9128" y="762"/>
                      <a:pt x="9128" y="762"/>
                    </a:cubicBezTo>
                    <a:cubicBezTo>
                      <a:pt x="9128" y="762"/>
                      <a:pt x="9779" y="637"/>
                      <a:pt x="9628" y="351"/>
                    </a:cubicBezTo>
                    <a:cubicBezTo>
                      <a:pt x="9552" y="221"/>
                      <a:pt x="9037" y="1"/>
                      <a:pt x="8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3230;p48"/>
              <p:cNvSpPr/>
              <p:nvPr/>
            </p:nvSpPr>
            <p:spPr>
              <a:xfrm flipH="1">
                <a:off x="6786194" y="3109274"/>
                <a:ext cx="1138296" cy="1265855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11162" extrusionOk="0">
                    <a:moveTo>
                      <a:pt x="5427" y="0"/>
                    </a:moveTo>
                    <a:cubicBezTo>
                      <a:pt x="5403" y="0"/>
                      <a:pt x="5378" y="1"/>
                      <a:pt x="5353" y="1"/>
                    </a:cubicBezTo>
                    <a:cubicBezTo>
                      <a:pt x="1588" y="54"/>
                      <a:pt x="188" y="2276"/>
                      <a:pt x="18" y="5532"/>
                    </a:cubicBezTo>
                    <a:cubicBezTo>
                      <a:pt x="0" y="6005"/>
                      <a:pt x="0" y="6504"/>
                      <a:pt x="18" y="7013"/>
                    </a:cubicBezTo>
                    <a:cubicBezTo>
                      <a:pt x="90" y="8503"/>
                      <a:pt x="393" y="9885"/>
                      <a:pt x="919" y="10965"/>
                    </a:cubicBezTo>
                    <a:cubicBezTo>
                      <a:pt x="1568" y="11083"/>
                      <a:pt x="2290" y="11162"/>
                      <a:pt x="3037" y="11162"/>
                    </a:cubicBezTo>
                    <a:cubicBezTo>
                      <a:pt x="3533" y="11162"/>
                      <a:pt x="4039" y="11127"/>
                      <a:pt x="4541" y="11045"/>
                    </a:cubicBezTo>
                    <a:cubicBezTo>
                      <a:pt x="6201" y="10769"/>
                      <a:pt x="7824" y="9975"/>
                      <a:pt x="8930" y="8199"/>
                    </a:cubicBezTo>
                    <a:cubicBezTo>
                      <a:pt x="9519" y="7263"/>
                      <a:pt x="9867" y="6201"/>
                      <a:pt x="10037" y="5086"/>
                    </a:cubicBezTo>
                    <a:cubicBezTo>
                      <a:pt x="9744" y="3519"/>
                      <a:pt x="8714" y="0"/>
                      <a:pt x="54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3231;p48"/>
              <p:cNvSpPr/>
              <p:nvPr/>
            </p:nvSpPr>
            <p:spPr>
              <a:xfrm flipH="1">
                <a:off x="7318313" y="3668827"/>
                <a:ext cx="606176" cy="706302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6228" extrusionOk="0">
                    <a:moveTo>
                      <a:pt x="2400" y="0"/>
                    </a:moveTo>
                    <a:cubicBezTo>
                      <a:pt x="1437" y="107"/>
                      <a:pt x="661" y="321"/>
                      <a:pt x="18" y="598"/>
                    </a:cubicBezTo>
                    <a:cubicBezTo>
                      <a:pt x="0" y="1071"/>
                      <a:pt x="0" y="1570"/>
                      <a:pt x="18" y="2079"/>
                    </a:cubicBezTo>
                    <a:cubicBezTo>
                      <a:pt x="90" y="3569"/>
                      <a:pt x="393" y="4951"/>
                      <a:pt x="919" y="6031"/>
                    </a:cubicBezTo>
                    <a:cubicBezTo>
                      <a:pt x="1568" y="6149"/>
                      <a:pt x="2290" y="6228"/>
                      <a:pt x="3037" y="6228"/>
                    </a:cubicBezTo>
                    <a:cubicBezTo>
                      <a:pt x="3533" y="6228"/>
                      <a:pt x="4039" y="6193"/>
                      <a:pt x="4541" y="6111"/>
                    </a:cubicBezTo>
                    <a:cubicBezTo>
                      <a:pt x="5344" y="1722"/>
                      <a:pt x="2400" y="0"/>
                      <a:pt x="2400" y="0"/>
                    </a:cubicBezTo>
                    <a:close/>
                  </a:path>
                </a:pathLst>
              </a:custGeom>
              <a:solidFill>
                <a:srgbClr val="78433F">
                  <a:alpha val="1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3232;p48"/>
              <p:cNvSpPr/>
              <p:nvPr/>
            </p:nvSpPr>
            <p:spPr>
              <a:xfrm flipH="1">
                <a:off x="7366966" y="3311707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0"/>
                    </a:moveTo>
                    <a:cubicBezTo>
                      <a:pt x="0" y="0"/>
                      <a:pt x="0" y="116"/>
                      <a:pt x="81" y="116"/>
                    </a:cubicBezTo>
                    <a:cubicBezTo>
                      <a:pt x="161" y="116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3233;p48"/>
              <p:cNvSpPr/>
              <p:nvPr/>
            </p:nvSpPr>
            <p:spPr>
              <a:xfrm flipH="1">
                <a:off x="7259680" y="3321800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36"/>
                      <a:pt x="1" y="54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23"/>
                      <a:pt x="18" y="232"/>
                    </a:cubicBezTo>
                    <a:cubicBezTo>
                      <a:pt x="27" y="241"/>
                      <a:pt x="45" y="250"/>
                      <a:pt x="54" y="250"/>
                    </a:cubicBezTo>
                    <a:cubicBezTo>
                      <a:pt x="72" y="250"/>
                      <a:pt x="90" y="241"/>
                      <a:pt x="99" y="232"/>
                    </a:cubicBezTo>
                    <a:cubicBezTo>
                      <a:pt x="117" y="223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08" y="36"/>
                      <a:pt x="99" y="18"/>
                    </a:cubicBezTo>
                    <a:cubicBezTo>
                      <a:pt x="90" y="9"/>
                      <a:pt x="72" y="9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3234;p48"/>
              <p:cNvSpPr/>
              <p:nvPr/>
            </p:nvSpPr>
            <p:spPr>
              <a:xfrm flipH="1">
                <a:off x="7275898" y="3219166"/>
                <a:ext cx="17238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13"/>
                      <a:pt x="36" y="31"/>
                      <a:pt x="27" y="49"/>
                    </a:cubicBezTo>
                    <a:cubicBezTo>
                      <a:pt x="18" y="94"/>
                      <a:pt x="18" y="147"/>
                      <a:pt x="9" y="192"/>
                    </a:cubicBezTo>
                    <a:cubicBezTo>
                      <a:pt x="0" y="209"/>
                      <a:pt x="0" y="227"/>
                      <a:pt x="9" y="245"/>
                    </a:cubicBezTo>
                    <a:cubicBezTo>
                      <a:pt x="18" y="254"/>
                      <a:pt x="36" y="263"/>
                      <a:pt x="45" y="272"/>
                    </a:cubicBezTo>
                    <a:cubicBezTo>
                      <a:pt x="63" y="272"/>
                      <a:pt x="80" y="272"/>
                      <a:pt x="98" y="263"/>
                    </a:cubicBezTo>
                    <a:cubicBezTo>
                      <a:pt x="107" y="254"/>
                      <a:pt x="125" y="236"/>
                      <a:pt x="125" y="227"/>
                    </a:cubicBezTo>
                    <a:cubicBezTo>
                      <a:pt x="134" y="174"/>
                      <a:pt x="143" y="129"/>
                      <a:pt x="152" y="76"/>
                    </a:cubicBezTo>
                    <a:cubicBezTo>
                      <a:pt x="152" y="67"/>
                      <a:pt x="152" y="49"/>
                      <a:pt x="143" y="31"/>
                    </a:cubicBezTo>
                    <a:cubicBezTo>
                      <a:pt x="134" y="22"/>
                      <a:pt x="125" y="13"/>
                      <a:pt x="107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3235;p48"/>
              <p:cNvSpPr/>
              <p:nvPr/>
            </p:nvSpPr>
            <p:spPr>
              <a:xfrm flipH="1">
                <a:off x="7382050" y="3254209"/>
                <a:ext cx="19393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2" extrusionOk="0">
                    <a:moveTo>
                      <a:pt x="117" y="1"/>
                    </a:moveTo>
                    <a:cubicBezTo>
                      <a:pt x="108" y="1"/>
                      <a:pt x="99" y="3"/>
                      <a:pt x="90" y="8"/>
                    </a:cubicBezTo>
                    <a:cubicBezTo>
                      <a:pt x="81" y="8"/>
                      <a:pt x="63" y="16"/>
                      <a:pt x="54" y="34"/>
                    </a:cubicBezTo>
                    <a:cubicBezTo>
                      <a:pt x="45" y="61"/>
                      <a:pt x="27" y="97"/>
                      <a:pt x="10" y="132"/>
                    </a:cubicBezTo>
                    <a:cubicBezTo>
                      <a:pt x="1" y="141"/>
                      <a:pt x="1" y="150"/>
                      <a:pt x="1" y="159"/>
                    </a:cubicBezTo>
                    <a:cubicBezTo>
                      <a:pt x="1" y="168"/>
                      <a:pt x="1" y="177"/>
                      <a:pt x="1" y="177"/>
                    </a:cubicBezTo>
                    <a:cubicBezTo>
                      <a:pt x="10" y="195"/>
                      <a:pt x="18" y="204"/>
                      <a:pt x="27" y="213"/>
                    </a:cubicBezTo>
                    <a:cubicBezTo>
                      <a:pt x="45" y="222"/>
                      <a:pt x="63" y="222"/>
                      <a:pt x="81" y="222"/>
                    </a:cubicBezTo>
                    <a:cubicBezTo>
                      <a:pt x="90" y="213"/>
                      <a:pt x="108" y="204"/>
                      <a:pt x="117" y="195"/>
                    </a:cubicBezTo>
                    <a:cubicBezTo>
                      <a:pt x="134" y="159"/>
                      <a:pt x="143" y="124"/>
                      <a:pt x="161" y="97"/>
                    </a:cubicBezTo>
                    <a:cubicBezTo>
                      <a:pt x="170" y="88"/>
                      <a:pt x="170" y="79"/>
                      <a:pt x="170" y="61"/>
                    </a:cubicBezTo>
                    <a:lnTo>
                      <a:pt x="170" y="43"/>
                    </a:lnTo>
                    <a:cubicBezTo>
                      <a:pt x="170" y="34"/>
                      <a:pt x="152" y="16"/>
                      <a:pt x="143" y="8"/>
                    </a:cubicBezTo>
                    <a:cubicBezTo>
                      <a:pt x="134" y="3"/>
                      <a:pt x="126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3236;p48"/>
              <p:cNvSpPr/>
              <p:nvPr/>
            </p:nvSpPr>
            <p:spPr>
              <a:xfrm flipH="1">
                <a:off x="7532885" y="3547367"/>
                <a:ext cx="17238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10"/>
                    </a:cubicBezTo>
                    <a:cubicBezTo>
                      <a:pt x="45" y="19"/>
                      <a:pt x="36" y="27"/>
                      <a:pt x="36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9" y="179"/>
                      <a:pt x="18" y="188"/>
                    </a:cubicBezTo>
                    <a:cubicBezTo>
                      <a:pt x="18" y="206"/>
                      <a:pt x="36" y="215"/>
                      <a:pt x="54" y="224"/>
                    </a:cubicBezTo>
                    <a:cubicBezTo>
                      <a:pt x="63" y="224"/>
                      <a:pt x="81" y="224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3237;p48"/>
              <p:cNvSpPr/>
              <p:nvPr/>
            </p:nvSpPr>
            <p:spPr>
              <a:xfrm flipH="1">
                <a:off x="7512585" y="3626526"/>
                <a:ext cx="20414" cy="3073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1" extrusionOk="0">
                    <a:moveTo>
                      <a:pt x="109" y="1"/>
                    </a:moveTo>
                    <a:cubicBezTo>
                      <a:pt x="101" y="1"/>
                      <a:pt x="95" y="3"/>
                      <a:pt x="90" y="7"/>
                    </a:cubicBezTo>
                    <a:cubicBezTo>
                      <a:pt x="72" y="16"/>
                      <a:pt x="63" y="34"/>
                      <a:pt x="63" y="43"/>
                    </a:cubicBezTo>
                    <a:cubicBezTo>
                      <a:pt x="45" y="97"/>
                      <a:pt x="28" y="141"/>
                      <a:pt x="10" y="195"/>
                    </a:cubicBezTo>
                    <a:cubicBezTo>
                      <a:pt x="1" y="213"/>
                      <a:pt x="10" y="230"/>
                      <a:pt x="19" y="239"/>
                    </a:cubicBezTo>
                    <a:cubicBezTo>
                      <a:pt x="28" y="257"/>
                      <a:pt x="37" y="266"/>
                      <a:pt x="54" y="266"/>
                    </a:cubicBezTo>
                    <a:cubicBezTo>
                      <a:pt x="60" y="269"/>
                      <a:pt x="66" y="270"/>
                      <a:pt x="72" y="270"/>
                    </a:cubicBezTo>
                    <a:cubicBezTo>
                      <a:pt x="83" y="270"/>
                      <a:pt x="93" y="266"/>
                      <a:pt x="99" y="266"/>
                    </a:cubicBezTo>
                    <a:cubicBezTo>
                      <a:pt x="117" y="257"/>
                      <a:pt x="126" y="239"/>
                      <a:pt x="126" y="230"/>
                    </a:cubicBezTo>
                    <a:cubicBezTo>
                      <a:pt x="144" y="177"/>
                      <a:pt x="161" y="132"/>
                      <a:pt x="179" y="79"/>
                    </a:cubicBezTo>
                    <a:cubicBezTo>
                      <a:pt x="179" y="61"/>
                      <a:pt x="179" y="43"/>
                      <a:pt x="170" y="34"/>
                    </a:cubicBezTo>
                    <a:cubicBezTo>
                      <a:pt x="161" y="16"/>
                      <a:pt x="153" y="7"/>
                      <a:pt x="135" y="7"/>
                    </a:cubicBezTo>
                    <a:cubicBezTo>
                      <a:pt x="126" y="3"/>
                      <a:pt x="117" y="1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3238;p48"/>
              <p:cNvSpPr/>
              <p:nvPr/>
            </p:nvSpPr>
            <p:spPr>
              <a:xfrm flipH="1">
                <a:off x="7423558" y="3665765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lnTo>
                      <a:pt x="10" y="143"/>
                    </a:lnTo>
                    <a:cubicBezTo>
                      <a:pt x="1" y="161"/>
                      <a:pt x="10" y="170"/>
                      <a:pt x="10" y="188"/>
                    </a:cubicBezTo>
                    <a:cubicBezTo>
                      <a:pt x="19" y="206"/>
                      <a:pt x="36" y="215"/>
                      <a:pt x="54" y="215"/>
                    </a:cubicBezTo>
                    <a:cubicBezTo>
                      <a:pt x="57" y="218"/>
                      <a:pt x="61" y="219"/>
                      <a:pt x="66" y="219"/>
                    </a:cubicBezTo>
                    <a:cubicBezTo>
                      <a:pt x="75" y="219"/>
                      <a:pt x="87" y="215"/>
                      <a:pt x="99" y="215"/>
                    </a:cubicBezTo>
                    <a:cubicBezTo>
                      <a:pt x="108" y="206"/>
                      <a:pt x="126" y="188"/>
                      <a:pt x="126" y="170"/>
                    </a:cubicBezTo>
                    <a:cubicBezTo>
                      <a:pt x="135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3239;p48"/>
              <p:cNvSpPr/>
              <p:nvPr/>
            </p:nvSpPr>
            <p:spPr>
              <a:xfrm flipH="1">
                <a:off x="7199006" y="4114745"/>
                <a:ext cx="17238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71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0" y="47"/>
                      <a:pt x="9" y="83"/>
                    </a:cubicBezTo>
                    <a:cubicBezTo>
                      <a:pt x="18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18" y="199"/>
                      <a:pt x="18" y="216"/>
                      <a:pt x="9" y="243"/>
                    </a:cubicBezTo>
                    <a:cubicBezTo>
                      <a:pt x="0" y="261"/>
                      <a:pt x="9" y="279"/>
                      <a:pt x="9" y="288"/>
                    </a:cubicBezTo>
                    <a:cubicBezTo>
                      <a:pt x="18" y="306"/>
                      <a:pt x="36" y="315"/>
                      <a:pt x="54" y="315"/>
                    </a:cubicBezTo>
                    <a:cubicBezTo>
                      <a:pt x="58" y="319"/>
                      <a:pt x="65" y="321"/>
                      <a:pt x="73" y="321"/>
                    </a:cubicBezTo>
                    <a:cubicBezTo>
                      <a:pt x="80" y="321"/>
                      <a:pt x="89" y="319"/>
                      <a:pt x="98" y="315"/>
                    </a:cubicBezTo>
                    <a:cubicBezTo>
                      <a:pt x="116" y="306"/>
                      <a:pt x="116" y="288"/>
                      <a:pt x="125" y="279"/>
                    </a:cubicBezTo>
                    <a:cubicBezTo>
                      <a:pt x="152" y="208"/>
                      <a:pt x="152" y="118"/>
                      <a:pt x="134" y="47"/>
                    </a:cubicBezTo>
                    <a:cubicBezTo>
                      <a:pt x="119" y="17"/>
                      <a:pt x="98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3240;p48"/>
              <p:cNvSpPr/>
              <p:nvPr/>
            </p:nvSpPr>
            <p:spPr>
              <a:xfrm flipH="1">
                <a:off x="7250608" y="4194584"/>
                <a:ext cx="17238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6" extrusionOk="0">
                    <a:moveTo>
                      <a:pt x="69" y="1"/>
                    </a:moveTo>
                    <a:cubicBezTo>
                      <a:pt x="63" y="1"/>
                      <a:pt x="58" y="2"/>
                      <a:pt x="54" y="3"/>
                    </a:cubicBezTo>
                    <a:cubicBezTo>
                      <a:pt x="18" y="3"/>
                      <a:pt x="0" y="48"/>
                      <a:pt x="9" y="75"/>
                    </a:cubicBezTo>
                    <a:cubicBezTo>
                      <a:pt x="18" y="92"/>
                      <a:pt x="18" y="110"/>
                      <a:pt x="18" y="128"/>
                    </a:cubicBezTo>
                    <a:cubicBezTo>
                      <a:pt x="18" y="141"/>
                      <a:pt x="18" y="156"/>
                      <a:pt x="18" y="173"/>
                    </a:cubicBezTo>
                    <a:cubicBezTo>
                      <a:pt x="18" y="190"/>
                      <a:pt x="9" y="217"/>
                      <a:pt x="0" y="235"/>
                    </a:cubicBezTo>
                    <a:cubicBezTo>
                      <a:pt x="0" y="253"/>
                      <a:pt x="0" y="271"/>
                      <a:pt x="9" y="289"/>
                    </a:cubicBezTo>
                    <a:cubicBezTo>
                      <a:pt x="18" y="298"/>
                      <a:pt x="27" y="306"/>
                      <a:pt x="45" y="315"/>
                    </a:cubicBezTo>
                    <a:cubicBezTo>
                      <a:pt x="63" y="315"/>
                      <a:pt x="80" y="315"/>
                      <a:pt x="89" y="306"/>
                    </a:cubicBezTo>
                    <a:cubicBezTo>
                      <a:pt x="107" y="298"/>
                      <a:pt x="116" y="289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3241;p48"/>
              <p:cNvSpPr/>
              <p:nvPr/>
            </p:nvSpPr>
            <p:spPr>
              <a:xfrm flipH="1">
                <a:off x="7357780" y="4210801"/>
                <a:ext cx="17352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21" y="181"/>
                    </a:moveTo>
                    <a:cubicBezTo>
                      <a:pt x="20" y="184"/>
                      <a:pt x="18" y="187"/>
                      <a:pt x="18" y="190"/>
                    </a:cubicBezTo>
                    <a:cubicBezTo>
                      <a:pt x="19" y="187"/>
                      <a:pt x="20" y="184"/>
                      <a:pt x="21" y="181"/>
                    </a:cubicBezTo>
                    <a:close/>
                    <a:moveTo>
                      <a:pt x="72" y="1"/>
                    </a:moveTo>
                    <a:cubicBezTo>
                      <a:pt x="66" y="1"/>
                      <a:pt x="60" y="1"/>
                      <a:pt x="54" y="3"/>
                    </a:cubicBezTo>
                    <a:cubicBezTo>
                      <a:pt x="18" y="3"/>
                      <a:pt x="1" y="47"/>
                      <a:pt x="9" y="74"/>
                    </a:cubicBezTo>
                    <a:cubicBezTo>
                      <a:pt x="18" y="92"/>
                      <a:pt x="18" y="110"/>
                      <a:pt x="27" y="128"/>
                    </a:cubicBezTo>
                    <a:cubicBezTo>
                      <a:pt x="27" y="128"/>
                      <a:pt x="18" y="119"/>
                      <a:pt x="18" y="119"/>
                    </a:cubicBezTo>
                    <a:lnTo>
                      <a:pt x="18" y="119"/>
                    </a:lnTo>
                    <a:cubicBezTo>
                      <a:pt x="26" y="135"/>
                      <a:pt x="27" y="157"/>
                      <a:pt x="21" y="181"/>
                    </a:cubicBezTo>
                    <a:lnTo>
                      <a:pt x="21" y="181"/>
                    </a:lnTo>
                    <a:cubicBezTo>
                      <a:pt x="24" y="176"/>
                      <a:pt x="27" y="172"/>
                      <a:pt x="27" y="172"/>
                    </a:cubicBezTo>
                    <a:lnTo>
                      <a:pt x="27" y="172"/>
                    </a:lnTo>
                    <a:cubicBezTo>
                      <a:pt x="18" y="190"/>
                      <a:pt x="18" y="217"/>
                      <a:pt x="9" y="235"/>
                    </a:cubicBezTo>
                    <a:cubicBezTo>
                      <a:pt x="1" y="253"/>
                      <a:pt x="1" y="271"/>
                      <a:pt x="9" y="288"/>
                    </a:cubicBezTo>
                    <a:cubicBezTo>
                      <a:pt x="18" y="297"/>
                      <a:pt x="36" y="306"/>
                      <a:pt x="45" y="315"/>
                    </a:cubicBezTo>
                    <a:cubicBezTo>
                      <a:pt x="63" y="315"/>
                      <a:pt x="81" y="315"/>
                      <a:pt x="99" y="306"/>
                    </a:cubicBezTo>
                    <a:cubicBezTo>
                      <a:pt x="108" y="297"/>
                      <a:pt x="117" y="288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3242;p48"/>
              <p:cNvSpPr/>
              <p:nvPr/>
            </p:nvSpPr>
            <p:spPr>
              <a:xfrm flipH="1">
                <a:off x="7512585" y="4280660"/>
                <a:ext cx="18372" cy="3617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1" y="47"/>
                      <a:pt x="19" y="83"/>
                    </a:cubicBezTo>
                    <a:cubicBezTo>
                      <a:pt x="19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27" y="199"/>
                      <a:pt x="19" y="217"/>
                      <a:pt x="10" y="243"/>
                    </a:cubicBezTo>
                    <a:cubicBezTo>
                      <a:pt x="1" y="252"/>
                      <a:pt x="10" y="279"/>
                      <a:pt x="19" y="288"/>
                    </a:cubicBezTo>
                    <a:cubicBezTo>
                      <a:pt x="27" y="306"/>
                      <a:pt x="36" y="315"/>
                      <a:pt x="54" y="315"/>
                    </a:cubicBezTo>
                    <a:cubicBezTo>
                      <a:pt x="60" y="318"/>
                      <a:pt x="66" y="319"/>
                      <a:pt x="72" y="319"/>
                    </a:cubicBezTo>
                    <a:cubicBezTo>
                      <a:pt x="83" y="319"/>
                      <a:pt x="93" y="315"/>
                      <a:pt x="99" y="315"/>
                    </a:cubicBezTo>
                    <a:cubicBezTo>
                      <a:pt x="117" y="306"/>
                      <a:pt x="126" y="288"/>
                      <a:pt x="126" y="270"/>
                    </a:cubicBezTo>
                    <a:cubicBezTo>
                      <a:pt x="161" y="208"/>
                      <a:pt x="161" y="118"/>
                      <a:pt x="135" y="47"/>
                    </a:cubicBezTo>
                    <a:cubicBezTo>
                      <a:pt x="127" y="17"/>
                      <a:pt x="10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3243;p48"/>
              <p:cNvSpPr/>
              <p:nvPr/>
            </p:nvSpPr>
            <p:spPr>
              <a:xfrm flipH="1">
                <a:off x="6960165" y="3626072"/>
                <a:ext cx="18372" cy="3572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5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3"/>
                    </a:cubicBezTo>
                    <a:cubicBezTo>
                      <a:pt x="27" y="3"/>
                      <a:pt x="1" y="47"/>
                      <a:pt x="10" y="74"/>
                    </a:cubicBezTo>
                    <a:cubicBezTo>
                      <a:pt x="18" y="92"/>
                      <a:pt x="27" y="110"/>
                      <a:pt x="27" y="127"/>
                    </a:cubicBezTo>
                    <a:cubicBezTo>
                      <a:pt x="27" y="144"/>
                      <a:pt x="27" y="159"/>
                      <a:pt x="27" y="172"/>
                    </a:cubicBezTo>
                    <a:cubicBezTo>
                      <a:pt x="27" y="190"/>
                      <a:pt x="18" y="217"/>
                      <a:pt x="10" y="234"/>
                    </a:cubicBezTo>
                    <a:cubicBezTo>
                      <a:pt x="1" y="252"/>
                      <a:pt x="10" y="270"/>
                      <a:pt x="18" y="288"/>
                    </a:cubicBezTo>
                    <a:cubicBezTo>
                      <a:pt x="18" y="297"/>
                      <a:pt x="36" y="306"/>
                      <a:pt x="54" y="315"/>
                    </a:cubicBezTo>
                    <a:cubicBezTo>
                      <a:pt x="63" y="315"/>
                      <a:pt x="90" y="315"/>
                      <a:pt x="99" y="306"/>
                    </a:cubicBezTo>
                    <a:cubicBezTo>
                      <a:pt x="117" y="297"/>
                      <a:pt x="117" y="288"/>
                      <a:pt x="126" y="270"/>
                    </a:cubicBezTo>
                    <a:cubicBezTo>
                      <a:pt x="152" y="199"/>
                      <a:pt x="161" y="110"/>
                      <a:pt x="134" y="38"/>
                    </a:cubicBezTo>
                    <a:cubicBezTo>
                      <a:pt x="120" y="16"/>
                      <a:pt x="99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3244;p48"/>
              <p:cNvSpPr/>
              <p:nvPr/>
            </p:nvSpPr>
            <p:spPr>
              <a:xfrm flipH="1">
                <a:off x="7297106" y="4145025"/>
                <a:ext cx="20300" cy="360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8" extrusionOk="0">
                    <a:moveTo>
                      <a:pt x="116" y="1"/>
                    </a:moveTo>
                    <a:cubicBezTo>
                      <a:pt x="87" y="1"/>
                      <a:pt x="61" y="18"/>
                      <a:pt x="54" y="48"/>
                    </a:cubicBezTo>
                    <a:cubicBezTo>
                      <a:pt x="36" y="110"/>
                      <a:pt x="18" y="173"/>
                      <a:pt x="9" y="244"/>
                    </a:cubicBezTo>
                    <a:cubicBezTo>
                      <a:pt x="0" y="271"/>
                      <a:pt x="18" y="306"/>
                      <a:pt x="45" y="315"/>
                    </a:cubicBezTo>
                    <a:cubicBezTo>
                      <a:pt x="51" y="317"/>
                      <a:pt x="57" y="318"/>
                      <a:pt x="63" y="318"/>
                    </a:cubicBezTo>
                    <a:cubicBezTo>
                      <a:pt x="92" y="318"/>
                      <a:pt x="118" y="300"/>
                      <a:pt x="125" y="271"/>
                    </a:cubicBezTo>
                    <a:cubicBezTo>
                      <a:pt x="143" y="208"/>
                      <a:pt x="152" y="146"/>
                      <a:pt x="170" y="74"/>
                    </a:cubicBezTo>
                    <a:cubicBezTo>
                      <a:pt x="178" y="48"/>
                      <a:pt x="161" y="12"/>
                      <a:pt x="134" y="3"/>
                    </a:cubicBezTo>
                    <a:cubicBezTo>
                      <a:pt x="128" y="1"/>
                      <a:pt x="122" y="1"/>
                      <a:pt x="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3245;p48"/>
              <p:cNvSpPr/>
              <p:nvPr/>
            </p:nvSpPr>
            <p:spPr>
              <a:xfrm flipH="1">
                <a:off x="7091720" y="4090703"/>
                <a:ext cx="17352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8" y="45"/>
                      <a:pt x="28" y="63"/>
                    </a:cubicBezTo>
                    <a:cubicBezTo>
                      <a:pt x="19" y="134"/>
                      <a:pt x="10" y="205"/>
                      <a:pt x="1" y="286"/>
                    </a:cubicBezTo>
                    <a:cubicBezTo>
                      <a:pt x="1" y="295"/>
                      <a:pt x="10" y="313"/>
                      <a:pt x="19" y="321"/>
                    </a:cubicBezTo>
                    <a:cubicBezTo>
                      <a:pt x="28" y="339"/>
                      <a:pt x="45" y="339"/>
                      <a:pt x="63" y="339"/>
                    </a:cubicBezTo>
                    <a:cubicBezTo>
                      <a:pt x="81" y="339"/>
                      <a:pt x="99" y="339"/>
                      <a:pt x="108" y="321"/>
                    </a:cubicBezTo>
                    <a:cubicBezTo>
                      <a:pt x="117" y="313"/>
                      <a:pt x="126" y="295"/>
                      <a:pt x="126" y="286"/>
                    </a:cubicBezTo>
                    <a:cubicBezTo>
                      <a:pt x="135" y="205"/>
                      <a:pt x="144" y="134"/>
                      <a:pt x="152" y="63"/>
                    </a:cubicBezTo>
                    <a:cubicBezTo>
                      <a:pt x="152" y="45"/>
                      <a:pt x="144" y="27"/>
                      <a:pt x="135" y="18"/>
                    </a:cubicBezTo>
                    <a:cubicBezTo>
                      <a:pt x="117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3246;p48"/>
              <p:cNvSpPr/>
              <p:nvPr/>
            </p:nvSpPr>
            <p:spPr>
              <a:xfrm flipH="1">
                <a:off x="6847889" y="3756831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4"/>
                      <a:pt x="45" y="223"/>
                      <a:pt x="54" y="223"/>
                    </a:cubicBezTo>
                    <a:cubicBezTo>
                      <a:pt x="72" y="223"/>
                      <a:pt x="90" y="214"/>
                      <a:pt x="99" y="206"/>
                    </a:cubicBezTo>
                    <a:cubicBezTo>
                      <a:pt x="116" y="188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3247;p48"/>
              <p:cNvSpPr/>
              <p:nvPr/>
            </p:nvSpPr>
            <p:spPr>
              <a:xfrm flipH="1">
                <a:off x="6857982" y="3607133"/>
                <a:ext cx="14290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27" y="9"/>
                      <a:pt x="27" y="18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8"/>
                    </a:cubicBezTo>
                    <a:cubicBezTo>
                      <a:pt x="27" y="187"/>
                      <a:pt x="45" y="196"/>
                      <a:pt x="63" y="196"/>
                    </a:cubicBezTo>
                    <a:lnTo>
                      <a:pt x="90" y="196"/>
                    </a:lnTo>
                    <a:cubicBezTo>
                      <a:pt x="90" y="187"/>
                      <a:pt x="98" y="187"/>
                      <a:pt x="107" y="178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2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3248;p48"/>
              <p:cNvSpPr/>
              <p:nvPr/>
            </p:nvSpPr>
            <p:spPr>
              <a:xfrm flipH="1">
                <a:off x="6844827" y="3665765"/>
                <a:ext cx="14290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4" extrusionOk="0">
                    <a:moveTo>
                      <a:pt x="36" y="0"/>
                    </a:moveTo>
                    <a:cubicBezTo>
                      <a:pt x="27" y="9"/>
                      <a:pt x="18" y="9"/>
                      <a:pt x="18" y="18"/>
                    </a:cubicBezTo>
                    <a:cubicBezTo>
                      <a:pt x="9" y="18"/>
                      <a:pt x="9" y="27"/>
                      <a:pt x="0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81"/>
                    </a:lnTo>
                    <a:cubicBezTo>
                      <a:pt x="0" y="99"/>
                      <a:pt x="0" y="108"/>
                      <a:pt x="9" y="116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36" y="143"/>
                      <a:pt x="45" y="143"/>
                    </a:cubicBezTo>
                    <a:lnTo>
                      <a:pt x="81" y="143"/>
                    </a:lnTo>
                    <a:cubicBezTo>
                      <a:pt x="90" y="134"/>
                      <a:pt x="98" y="134"/>
                      <a:pt x="98" y="125"/>
                    </a:cubicBezTo>
                    <a:cubicBezTo>
                      <a:pt x="107" y="125"/>
                      <a:pt x="116" y="116"/>
                      <a:pt x="116" y="108"/>
                    </a:cubicBezTo>
                    <a:cubicBezTo>
                      <a:pt x="116" y="99"/>
                      <a:pt x="125" y="90"/>
                      <a:pt x="116" y="8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116" y="27"/>
                    </a:cubicBezTo>
                    <a:lnTo>
                      <a:pt x="98" y="18"/>
                    </a:lnTo>
                    <a:cubicBezTo>
                      <a:pt x="98" y="9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3249;p48"/>
              <p:cNvSpPr/>
              <p:nvPr/>
            </p:nvSpPr>
            <p:spPr>
              <a:xfrm flipH="1">
                <a:off x="6899490" y="3815463"/>
                <a:ext cx="17352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81" y="1"/>
                    </a:moveTo>
                    <a:cubicBezTo>
                      <a:pt x="72" y="1"/>
                      <a:pt x="63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8" y="72"/>
                      <a:pt x="19" y="90"/>
                      <a:pt x="10" y="117"/>
                    </a:cubicBezTo>
                    <a:cubicBezTo>
                      <a:pt x="1" y="135"/>
                      <a:pt x="10" y="152"/>
                      <a:pt x="19" y="161"/>
                    </a:cubicBezTo>
                    <a:cubicBezTo>
                      <a:pt x="19" y="179"/>
                      <a:pt x="36" y="188"/>
                      <a:pt x="54" y="197"/>
                    </a:cubicBezTo>
                    <a:lnTo>
                      <a:pt x="72" y="197"/>
                    </a:lnTo>
                    <a:cubicBezTo>
                      <a:pt x="81" y="197"/>
                      <a:pt x="90" y="188"/>
                      <a:pt x="99" y="188"/>
                    </a:cubicBezTo>
                    <a:cubicBezTo>
                      <a:pt x="117" y="179"/>
                      <a:pt x="126" y="161"/>
                      <a:pt x="126" y="152"/>
                    </a:cubicBezTo>
                    <a:cubicBezTo>
                      <a:pt x="135" y="126"/>
                      <a:pt x="144" y="99"/>
                      <a:pt x="152" y="81"/>
                    </a:cubicBezTo>
                    <a:cubicBezTo>
                      <a:pt x="152" y="63"/>
                      <a:pt x="152" y="45"/>
                      <a:pt x="144" y="28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3250;p48"/>
              <p:cNvSpPr/>
              <p:nvPr/>
            </p:nvSpPr>
            <p:spPr>
              <a:xfrm flipH="1">
                <a:off x="6920698" y="3945201"/>
                <a:ext cx="1837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8"/>
                    </a:cubicBezTo>
                    <a:cubicBezTo>
                      <a:pt x="36" y="8"/>
                      <a:pt x="18" y="16"/>
                      <a:pt x="9" y="34"/>
                    </a:cubicBezTo>
                    <a:cubicBezTo>
                      <a:pt x="9" y="43"/>
                      <a:pt x="1" y="70"/>
                      <a:pt x="9" y="79"/>
                    </a:cubicBezTo>
                    <a:cubicBezTo>
                      <a:pt x="18" y="106"/>
                      <a:pt x="27" y="141"/>
                      <a:pt x="27" y="168"/>
                    </a:cubicBezTo>
                    <a:cubicBezTo>
                      <a:pt x="27" y="159"/>
                      <a:pt x="27" y="159"/>
                      <a:pt x="27" y="150"/>
                    </a:cubicBezTo>
                    <a:cubicBezTo>
                      <a:pt x="36" y="186"/>
                      <a:pt x="36" y="213"/>
                      <a:pt x="27" y="248"/>
                    </a:cubicBezTo>
                    <a:lnTo>
                      <a:pt x="27" y="248"/>
                    </a:lnTo>
                    <a:cubicBezTo>
                      <a:pt x="27" y="245"/>
                      <a:pt x="27" y="242"/>
                      <a:pt x="27" y="240"/>
                    </a:cubicBezTo>
                    <a:cubicBezTo>
                      <a:pt x="27" y="245"/>
                      <a:pt x="27" y="248"/>
                      <a:pt x="27" y="248"/>
                    </a:cubicBezTo>
                    <a:cubicBezTo>
                      <a:pt x="27" y="248"/>
                      <a:pt x="27" y="248"/>
                      <a:pt x="27" y="248"/>
                    </a:cubicBezTo>
                    <a:lnTo>
                      <a:pt x="27" y="248"/>
                    </a:lnTo>
                    <a:cubicBezTo>
                      <a:pt x="28" y="263"/>
                      <a:pt x="29" y="278"/>
                      <a:pt x="36" y="293"/>
                    </a:cubicBezTo>
                    <a:cubicBezTo>
                      <a:pt x="45" y="302"/>
                      <a:pt x="54" y="311"/>
                      <a:pt x="72" y="320"/>
                    </a:cubicBezTo>
                    <a:cubicBezTo>
                      <a:pt x="90" y="320"/>
                      <a:pt x="108" y="320"/>
                      <a:pt x="117" y="311"/>
                    </a:cubicBezTo>
                    <a:cubicBezTo>
                      <a:pt x="134" y="302"/>
                      <a:pt x="143" y="293"/>
                      <a:pt x="143" y="275"/>
                    </a:cubicBezTo>
                    <a:cubicBezTo>
                      <a:pt x="161" y="204"/>
                      <a:pt x="152" y="124"/>
                      <a:pt x="125" y="43"/>
                    </a:cubicBezTo>
                    <a:cubicBezTo>
                      <a:pt x="117" y="34"/>
                      <a:pt x="108" y="16"/>
                      <a:pt x="99" y="8"/>
                    </a:cubicBezTo>
                    <a:cubicBezTo>
                      <a:pt x="90" y="3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3251;p48"/>
              <p:cNvSpPr/>
              <p:nvPr/>
            </p:nvSpPr>
            <p:spPr>
              <a:xfrm flipH="1">
                <a:off x="6988517" y="4037061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28" y="45"/>
                    </a:cubicBezTo>
                    <a:cubicBezTo>
                      <a:pt x="19" y="81"/>
                      <a:pt x="10" y="108"/>
                      <a:pt x="1" y="143"/>
                    </a:cubicBezTo>
                    <a:cubicBezTo>
                      <a:pt x="1" y="161"/>
                      <a:pt x="1" y="170"/>
                      <a:pt x="10" y="188"/>
                    </a:cubicBezTo>
                    <a:cubicBezTo>
                      <a:pt x="19" y="206"/>
                      <a:pt x="28" y="215"/>
                      <a:pt x="45" y="215"/>
                    </a:cubicBezTo>
                    <a:cubicBezTo>
                      <a:pt x="51" y="218"/>
                      <a:pt x="57" y="219"/>
                      <a:pt x="63" y="219"/>
                    </a:cubicBezTo>
                    <a:cubicBezTo>
                      <a:pt x="74" y="219"/>
                      <a:pt x="84" y="215"/>
                      <a:pt x="90" y="215"/>
                    </a:cubicBezTo>
                    <a:cubicBezTo>
                      <a:pt x="108" y="206"/>
                      <a:pt x="117" y="188"/>
                      <a:pt x="126" y="179"/>
                    </a:cubicBezTo>
                    <a:cubicBezTo>
                      <a:pt x="126" y="143"/>
                      <a:pt x="135" y="108"/>
                      <a:pt x="143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3252;p48"/>
              <p:cNvSpPr/>
              <p:nvPr/>
            </p:nvSpPr>
            <p:spPr>
              <a:xfrm flipH="1">
                <a:off x="7032067" y="3954047"/>
                <a:ext cx="17238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98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27" y="28"/>
                      <a:pt x="27" y="46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27" y="260"/>
                      <a:pt x="45" y="269"/>
                    </a:cubicBezTo>
                    <a:cubicBezTo>
                      <a:pt x="63" y="269"/>
                      <a:pt x="80" y="269"/>
                      <a:pt x="89" y="260"/>
                    </a:cubicBezTo>
                    <a:cubicBezTo>
                      <a:pt x="107" y="251"/>
                      <a:pt x="116" y="242"/>
                      <a:pt x="116" y="224"/>
                    </a:cubicBezTo>
                    <a:lnTo>
                      <a:pt x="143" y="81"/>
                    </a:lnTo>
                    <a:cubicBezTo>
                      <a:pt x="152" y="63"/>
                      <a:pt x="143" y="46"/>
                      <a:pt x="143" y="28"/>
                    </a:cubicBezTo>
                    <a:cubicBezTo>
                      <a:pt x="134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3253;p48"/>
              <p:cNvSpPr/>
              <p:nvPr/>
            </p:nvSpPr>
            <p:spPr>
              <a:xfrm flipH="1">
                <a:off x="7141280" y="4064619"/>
                <a:ext cx="19393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99" extrusionOk="0">
                    <a:moveTo>
                      <a:pt x="54" y="1"/>
                    </a:moveTo>
                    <a:cubicBezTo>
                      <a:pt x="45" y="1"/>
                      <a:pt x="37" y="3"/>
                      <a:pt x="28" y="7"/>
                    </a:cubicBezTo>
                    <a:cubicBezTo>
                      <a:pt x="28" y="16"/>
                      <a:pt x="19" y="16"/>
                      <a:pt x="10" y="25"/>
                    </a:cubicBezTo>
                    <a:cubicBezTo>
                      <a:pt x="10" y="34"/>
                      <a:pt x="1" y="43"/>
                      <a:pt x="1" y="43"/>
                    </a:cubicBezTo>
                    <a:cubicBezTo>
                      <a:pt x="1" y="52"/>
                      <a:pt x="1" y="61"/>
                      <a:pt x="1" y="70"/>
                    </a:cubicBezTo>
                    <a:cubicBezTo>
                      <a:pt x="1" y="79"/>
                      <a:pt x="1" y="88"/>
                      <a:pt x="10" y="96"/>
                    </a:cubicBezTo>
                    <a:cubicBezTo>
                      <a:pt x="28" y="114"/>
                      <a:pt x="45" y="141"/>
                      <a:pt x="54" y="168"/>
                    </a:cubicBezTo>
                    <a:cubicBezTo>
                      <a:pt x="63" y="177"/>
                      <a:pt x="72" y="186"/>
                      <a:pt x="81" y="186"/>
                    </a:cubicBezTo>
                    <a:cubicBezTo>
                      <a:pt x="81" y="195"/>
                      <a:pt x="90" y="195"/>
                      <a:pt x="99" y="195"/>
                    </a:cubicBezTo>
                    <a:cubicBezTo>
                      <a:pt x="102" y="197"/>
                      <a:pt x="105" y="198"/>
                      <a:pt x="109" y="198"/>
                    </a:cubicBezTo>
                    <a:cubicBezTo>
                      <a:pt x="118" y="198"/>
                      <a:pt x="131" y="192"/>
                      <a:pt x="144" y="186"/>
                    </a:cubicBezTo>
                    <a:cubicBezTo>
                      <a:pt x="152" y="186"/>
                      <a:pt x="152" y="177"/>
                      <a:pt x="161" y="177"/>
                    </a:cubicBezTo>
                    <a:cubicBezTo>
                      <a:pt x="161" y="168"/>
                      <a:pt x="170" y="159"/>
                      <a:pt x="170" y="150"/>
                    </a:cubicBezTo>
                    <a:cubicBezTo>
                      <a:pt x="170" y="141"/>
                      <a:pt x="170" y="132"/>
                      <a:pt x="170" y="132"/>
                    </a:cubicBezTo>
                    <a:cubicBezTo>
                      <a:pt x="170" y="123"/>
                      <a:pt x="170" y="114"/>
                      <a:pt x="161" y="105"/>
                    </a:cubicBezTo>
                    <a:cubicBezTo>
                      <a:pt x="144" y="79"/>
                      <a:pt x="135" y="61"/>
                      <a:pt x="117" y="34"/>
                    </a:cubicBezTo>
                    <a:cubicBezTo>
                      <a:pt x="108" y="25"/>
                      <a:pt x="99" y="16"/>
                      <a:pt x="90" y="7"/>
                    </a:cubicBezTo>
                    <a:lnTo>
                      <a:pt x="81" y="7"/>
                    </a:lnTo>
                    <a:cubicBezTo>
                      <a:pt x="72" y="3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3254;p48"/>
              <p:cNvSpPr/>
              <p:nvPr/>
            </p:nvSpPr>
            <p:spPr>
              <a:xfrm flipH="1">
                <a:off x="7343604" y="4095693"/>
                <a:ext cx="16331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4" extrusionOk="0">
                    <a:moveTo>
                      <a:pt x="27" y="1"/>
                    </a:moveTo>
                    <a:cubicBezTo>
                      <a:pt x="27" y="10"/>
                      <a:pt x="18" y="10"/>
                      <a:pt x="18" y="19"/>
                    </a:cubicBezTo>
                    <a:cubicBezTo>
                      <a:pt x="9" y="19"/>
                      <a:pt x="9" y="28"/>
                      <a:pt x="0" y="37"/>
                    </a:cubicBezTo>
                    <a:cubicBezTo>
                      <a:pt x="0" y="45"/>
                      <a:pt x="0" y="45"/>
                      <a:pt x="0" y="54"/>
                    </a:cubicBezTo>
                    <a:cubicBezTo>
                      <a:pt x="0" y="63"/>
                      <a:pt x="0" y="72"/>
                      <a:pt x="0" y="81"/>
                    </a:cubicBezTo>
                    <a:cubicBezTo>
                      <a:pt x="9" y="90"/>
                      <a:pt x="9" y="99"/>
                      <a:pt x="18" y="99"/>
                    </a:cubicBezTo>
                    <a:cubicBezTo>
                      <a:pt x="27" y="108"/>
                      <a:pt x="36" y="117"/>
                      <a:pt x="36" y="126"/>
                    </a:cubicBezTo>
                    <a:cubicBezTo>
                      <a:pt x="45" y="135"/>
                      <a:pt x="54" y="135"/>
                      <a:pt x="72" y="144"/>
                    </a:cubicBezTo>
                    <a:lnTo>
                      <a:pt x="81" y="144"/>
                    </a:lnTo>
                    <a:cubicBezTo>
                      <a:pt x="99" y="144"/>
                      <a:pt x="107" y="144"/>
                      <a:pt x="116" y="135"/>
                    </a:cubicBezTo>
                    <a:cubicBezTo>
                      <a:pt x="116" y="135"/>
                      <a:pt x="125" y="126"/>
                      <a:pt x="125" y="126"/>
                    </a:cubicBezTo>
                    <a:cubicBezTo>
                      <a:pt x="134" y="117"/>
                      <a:pt x="134" y="117"/>
                      <a:pt x="143" y="108"/>
                    </a:cubicBezTo>
                    <a:cubicBezTo>
                      <a:pt x="143" y="99"/>
                      <a:pt x="143" y="90"/>
                      <a:pt x="143" y="81"/>
                    </a:cubicBezTo>
                    <a:cubicBezTo>
                      <a:pt x="143" y="72"/>
                      <a:pt x="143" y="63"/>
                      <a:pt x="143" y="54"/>
                    </a:cubicBezTo>
                    <a:cubicBezTo>
                      <a:pt x="134" y="54"/>
                      <a:pt x="134" y="45"/>
                      <a:pt x="125" y="37"/>
                    </a:cubicBezTo>
                    <a:lnTo>
                      <a:pt x="99" y="19"/>
                    </a:lnTo>
                    <a:cubicBezTo>
                      <a:pt x="99" y="10"/>
                      <a:pt x="9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3255;p48"/>
              <p:cNvSpPr/>
              <p:nvPr/>
            </p:nvSpPr>
            <p:spPr>
              <a:xfrm flipH="1">
                <a:off x="7469149" y="4141283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0"/>
                      <a:pt x="18" y="18"/>
                      <a:pt x="9" y="27"/>
                    </a:cubicBezTo>
                    <a:cubicBezTo>
                      <a:pt x="0" y="45"/>
                      <a:pt x="0" y="63"/>
                      <a:pt x="9" y="72"/>
                    </a:cubicBezTo>
                    <a:cubicBezTo>
                      <a:pt x="18" y="125"/>
                      <a:pt x="18" y="170"/>
                      <a:pt x="27" y="223"/>
                    </a:cubicBez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32"/>
                    </a:cubicBezTo>
                    <a:cubicBezTo>
                      <a:pt x="152" y="223"/>
                      <a:pt x="152" y="206"/>
                      <a:pt x="152" y="188"/>
                    </a:cubicBezTo>
                    <a:cubicBezTo>
                      <a:pt x="143" y="143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3256;p48"/>
              <p:cNvSpPr/>
              <p:nvPr/>
            </p:nvSpPr>
            <p:spPr>
              <a:xfrm flipH="1">
                <a:off x="7398268" y="4140262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36" y="313"/>
                      <a:pt x="63" y="322"/>
                    </a:cubicBezTo>
                    <a:cubicBezTo>
                      <a:pt x="99" y="32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3257;p48"/>
              <p:cNvSpPr/>
              <p:nvPr/>
            </p:nvSpPr>
            <p:spPr>
              <a:xfrm flipH="1">
                <a:off x="7316385" y="4252308"/>
                <a:ext cx="21321" cy="3697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6" extrusionOk="0">
                    <a:moveTo>
                      <a:pt x="123" y="1"/>
                    </a:moveTo>
                    <a:cubicBezTo>
                      <a:pt x="97" y="1"/>
                      <a:pt x="63" y="24"/>
                      <a:pt x="63" y="47"/>
                    </a:cubicBezTo>
                    <a:cubicBezTo>
                      <a:pt x="45" y="110"/>
                      <a:pt x="27" y="181"/>
                      <a:pt x="10" y="244"/>
                    </a:cubicBezTo>
                    <a:cubicBezTo>
                      <a:pt x="1" y="279"/>
                      <a:pt x="18" y="306"/>
                      <a:pt x="54" y="324"/>
                    </a:cubicBezTo>
                    <a:cubicBezTo>
                      <a:pt x="58" y="325"/>
                      <a:pt x="61" y="326"/>
                      <a:pt x="65" y="326"/>
                    </a:cubicBezTo>
                    <a:cubicBezTo>
                      <a:pt x="90" y="326"/>
                      <a:pt x="118" y="302"/>
                      <a:pt x="126" y="279"/>
                    </a:cubicBezTo>
                    <a:cubicBezTo>
                      <a:pt x="143" y="208"/>
                      <a:pt x="161" y="145"/>
                      <a:pt x="179" y="83"/>
                    </a:cubicBezTo>
                    <a:cubicBezTo>
                      <a:pt x="188" y="47"/>
                      <a:pt x="170" y="20"/>
                      <a:pt x="134" y="3"/>
                    </a:cubicBezTo>
                    <a:cubicBezTo>
                      <a:pt x="131" y="1"/>
                      <a:pt x="127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3258;p48"/>
              <p:cNvSpPr/>
              <p:nvPr/>
            </p:nvSpPr>
            <p:spPr>
              <a:xfrm flipH="1">
                <a:off x="7200027" y="4209100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2"/>
                      <a:pt x="0" y="80"/>
                    </a:cubicBezTo>
                    <a:cubicBezTo>
                      <a:pt x="9" y="125"/>
                      <a:pt x="18" y="178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16" y="268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89"/>
                      <a:pt x="125" y="45"/>
                    </a:cubicBezTo>
                    <a:cubicBezTo>
                      <a:pt x="116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3259;p48"/>
              <p:cNvSpPr/>
              <p:nvPr/>
            </p:nvSpPr>
            <p:spPr>
              <a:xfrm flipH="1">
                <a:off x="7424579" y="423336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36" y="321"/>
                      <a:pt x="63" y="321"/>
                    </a:cubicBezTo>
                    <a:cubicBezTo>
                      <a:pt x="99" y="321"/>
                      <a:pt x="125" y="295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3260;p48"/>
              <p:cNvSpPr/>
              <p:nvPr/>
            </p:nvSpPr>
            <p:spPr>
              <a:xfrm flipH="1">
                <a:off x="7327500" y="3242868"/>
                <a:ext cx="1928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4" extrusionOk="0">
                    <a:moveTo>
                      <a:pt x="98" y="0"/>
                    </a:moveTo>
                    <a:cubicBezTo>
                      <a:pt x="81" y="9"/>
                      <a:pt x="63" y="18"/>
                      <a:pt x="63" y="36"/>
                    </a:cubicBezTo>
                    <a:cubicBezTo>
                      <a:pt x="45" y="63"/>
                      <a:pt x="27" y="99"/>
                      <a:pt x="9" y="125"/>
                    </a:cubicBezTo>
                    <a:cubicBezTo>
                      <a:pt x="9" y="143"/>
                      <a:pt x="0" y="152"/>
                      <a:pt x="0" y="161"/>
                    </a:cubicBezTo>
                    <a:cubicBezTo>
                      <a:pt x="0" y="170"/>
                      <a:pt x="0" y="170"/>
                      <a:pt x="9" y="179"/>
                    </a:cubicBezTo>
                    <a:cubicBezTo>
                      <a:pt x="9" y="197"/>
                      <a:pt x="18" y="206"/>
                      <a:pt x="36" y="215"/>
                    </a:cubicBezTo>
                    <a:cubicBezTo>
                      <a:pt x="45" y="224"/>
                      <a:pt x="63" y="224"/>
                      <a:pt x="81" y="224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34" y="161"/>
                      <a:pt x="152" y="125"/>
                      <a:pt x="170" y="90"/>
                    </a:cubicBezTo>
                    <a:cubicBezTo>
                      <a:pt x="170" y="81"/>
                      <a:pt x="170" y="72"/>
                      <a:pt x="170" y="63"/>
                    </a:cubicBezTo>
                    <a:lnTo>
                      <a:pt x="170" y="45"/>
                    </a:lnTo>
                    <a:cubicBezTo>
                      <a:pt x="170" y="27"/>
                      <a:pt x="161" y="18"/>
                      <a:pt x="143" y="9"/>
                    </a:cubicBezTo>
                    <a:cubicBezTo>
                      <a:pt x="134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3261;p48"/>
              <p:cNvSpPr/>
              <p:nvPr/>
            </p:nvSpPr>
            <p:spPr>
              <a:xfrm flipH="1">
                <a:off x="7598663" y="3756831"/>
                <a:ext cx="1417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3262;p48"/>
              <p:cNvSpPr/>
              <p:nvPr/>
            </p:nvSpPr>
            <p:spPr>
              <a:xfrm flipH="1">
                <a:off x="7595601" y="3595906"/>
                <a:ext cx="14290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45" y="1"/>
                      <a:pt x="37" y="10"/>
                    </a:cubicBezTo>
                    <a:cubicBezTo>
                      <a:pt x="28" y="10"/>
                      <a:pt x="28" y="19"/>
                      <a:pt x="19" y="19"/>
                    </a:cubicBezTo>
                    <a:cubicBezTo>
                      <a:pt x="10" y="28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97"/>
                      <a:pt x="45" y="197"/>
                      <a:pt x="63" y="197"/>
                    </a:cubicBezTo>
                    <a:lnTo>
                      <a:pt x="90" y="197"/>
                    </a:lnTo>
                    <a:cubicBezTo>
                      <a:pt x="90" y="188"/>
                      <a:pt x="99" y="188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3263;p48"/>
              <p:cNvSpPr/>
              <p:nvPr/>
            </p:nvSpPr>
            <p:spPr>
              <a:xfrm flipH="1">
                <a:off x="7534813" y="3756831"/>
                <a:ext cx="19393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2" extrusionOk="0">
                    <a:moveTo>
                      <a:pt x="125" y="0"/>
                    </a:moveTo>
                    <a:cubicBezTo>
                      <a:pt x="108" y="0"/>
                      <a:pt x="90" y="0"/>
                      <a:pt x="81" y="9"/>
                    </a:cubicBezTo>
                    <a:cubicBezTo>
                      <a:pt x="63" y="18"/>
                      <a:pt x="54" y="36"/>
                      <a:pt x="54" y="45"/>
                    </a:cubicBezTo>
                    <a:cubicBezTo>
                      <a:pt x="36" y="98"/>
                      <a:pt x="18" y="143"/>
                      <a:pt x="1" y="197"/>
                    </a:cubicBezTo>
                    <a:cubicBezTo>
                      <a:pt x="1" y="206"/>
                      <a:pt x="1" y="223"/>
                      <a:pt x="9" y="241"/>
                    </a:cubicBezTo>
                    <a:cubicBezTo>
                      <a:pt x="18" y="259"/>
                      <a:pt x="27" y="268"/>
                      <a:pt x="45" y="268"/>
                    </a:cubicBezTo>
                    <a:cubicBezTo>
                      <a:pt x="50" y="271"/>
                      <a:pt x="56" y="272"/>
                      <a:pt x="61" y="272"/>
                    </a:cubicBezTo>
                    <a:cubicBezTo>
                      <a:pt x="73" y="272"/>
                      <a:pt x="83" y="265"/>
                      <a:pt x="90" y="259"/>
                    </a:cubicBezTo>
                    <a:cubicBezTo>
                      <a:pt x="108" y="250"/>
                      <a:pt x="117" y="241"/>
                      <a:pt x="117" y="223"/>
                    </a:cubicBezTo>
                    <a:cubicBezTo>
                      <a:pt x="134" y="179"/>
                      <a:pt x="152" y="125"/>
                      <a:pt x="170" y="81"/>
                    </a:cubicBezTo>
                    <a:cubicBezTo>
                      <a:pt x="170" y="63"/>
                      <a:pt x="170" y="45"/>
                      <a:pt x="161" y="36"/>
                    </a:cubicBezTo>
                    <a:cubicBezTo>
                      <a:pt x="152" y="18"/>
                      <a:pt x="143" y="9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3264;p48"/>
              <p:cNvSpPr/>
              <p:nvPr/>
            </p:nvSpPr>
            <p:spPr>
              <a:xfrm flipH="1">
                <a:off x="7485253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89" y="268"/>
                      <a:pt x="98" y="250"/>
                    </a:cubicBezTo>
                    <a:cubicBezTo>
                      <a:pt x="116" y="241"/>
                      <a:pt x="116" y="223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3265;p48"/>
              <p:cNvSpPr/>
              <p:nvPr/>
            </p:nvSpPr>
            <p:spPr>
              <a:xfrm flipH="1">
                <a:off x="7471077" y="3812514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36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3266;p48"/>
              <p:cNvSpPr/>
              <p:nvPr/>
            </p:nvSpPr>
            <p:spPr>
              <a:xfrm flipH="1">
                <a:off x="7432631" y="4073465"/>
                <a:ext cx="18372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3267;p48"/>
              <p:cNvSpPr/>
              <p:nvPr/>
            </p:nvSpPr>
            <p:spPr>
              <a:xfrm flipH="1">
                <a:off x="7504533" y="3917643"/>
                <a:ext cx="13269" cy="4468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54" y="393"/>
                    </a:cubicBezTo>
                    <a:cubicBezTo>
                      <a:pt x="90" y="393"/>
                      <a:pt x="117" y="367"/>
                      <a:pt x="117" y="331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3268;p48"/>
              <p:cNvSpPr/>
              <p:nvPr/>
            </p:nvSpPr>
            <p:spPr>
              <a:xfrm flipH="1">
                <a:off x="7429682" y="3959377"/>
                <a:ext cx="17238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36" y="7"/>
                      <a:pt x="18" y="16"/>
                      <a:pt x="9" y="34"/>
                    </a:cubicBezTo>
                    <a:cubicBezTo>
                      <a:pt x="0" y="43"/>
                      <a:pt x="0" y="61"/>
                      <a:pt x="0" y="79"/>
                    </a:cubicBezTo>
                    <a:cubicBezTo>
                      <a:pt x="9" y="123"/>
                      <a:pt x="18" y="177"/>
                      <a:pt x="27" y="222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3" y="271"/>
                      <a:pt x="72" y="273"/>
                      <a:pt x="80" y="273"/>
                    </a:cubicBezTo>
                    <a:cubicBezTo>
                      <a:pt x="89" y="273"/>
                      <a:pt x="98" y="271"/>
                      <a:pt x="107" y="266"/>
                    </a:cubicBezTo>
                    <a:cubicBezTo>
                      <a:pt x="116" y="266"/>
                      <a:pt x="134" y="257"/>
                      <a:pt x="143" y="239"/>
                    </a:cubicBezTo>
                    <a:cubicBezTo>
                      <a:pt x="152" y="222"/>
                      <a:pt x="152" y="213"/>
                      <a:pt x="143" y="195"/>
                    </a:cubicBezTo>
                    <a:cubicBezTo>
                      <a:pt x="143" y="141"/>
                      <a:pt x="134" y="97"/>
                      <a:pt x="125" y="43"/>
                    </a:cubicBezTo>
                    <a:cubicBezTo>
                      <a:pt x="116" y="34"/>
                      <a:pt x="107" y="16"/>
                      <a:pt x="98" y="7"/>
                    </a:cubicBezTo>
                    <a:cubicBezTo>
                      <a:pt x="89" y="3"/>
                      <a:pt x="8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3269;p48"/>
              <p:cNvSpPr/>
              <p:nvPr/>
            </p:nvSpPr>
            <p:spPr>
              <a:xfrm flipH="1">
                <a:off x="7362884" y="3995554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0" y="188"/>
                      <a:pt x="19" y="206"/>
                    </a:cubicBezTo>
                    <a:cubicBezTo>
                      <a:pt x="36" y="215"/>
                      <a:pt x="45" y="215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7" y="188"/>
                      <a:pt x="126" y="170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3270;p48"/>
              <p:cNvSpPr/>
              <p:nvPr/>
            </p:nvSpPr>
            <p:spPr>
              <a:xfrm flipH="1">
                <a:off x="7254577" y="4070403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42"/>
                      <a:pt x="45" y="242"/>
                      <a:pt x="63" y="242"/>
                    </a:cubicBezTo>
                    <a:cubicBezTo>
                      <a:pt x="81" y="242"/>
                      <a:pt x="98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3271;p48"/>
              <p:cNvSpPr/>
              <p:nvPr/>
            </p:nvSpPr>
            <p:spPr>
              <a:xfrm flipH="1">
                <a:off x="7235411" y="3976388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8" y="384"/>
                      <a:pt x="63" y="393"/>
                    </a:cubicBezTo>
                    <a:cubicBezTo>
                      <a:pt x="99" y="393"/>
                      <a:pt x="126" y="357"/>
                      <a:pt x="126" y="330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3272;p48"/>
              <p:cNvSpPr/>
              <p:nvPr/>
            </p:nvSpPr>
            <p:spPr>
              <a:xfrm flipH="1">
                <a:off x="7310261" y="3987275"/>
                <a:ext cx="14290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2" extrusionOk="0">
                    <a:moveTo>
                      <a:pt x="52" y="1"/>
                    </a:moveTo>
                    <a:cubicBezTo>
                      <a:pt x="22" y="1"/>
                      <a:pt x="1" y="33"/>
                      <a:pt x="1" y="65"/>
                    </a:cubicBezTo>
                    <a:lnTo>
                      <a:pt x="1" y="279"/>
                    </a:lnTo>
                    <a:cubicBezTo>
                      <a:pt x="1" y="315"/>
                      <a:pt x="27" y="341"/>
                      <a:pt x="63" y="341"/>
                    </a:cubicBezTo>
                    <a:cubicBezTo>
                      <a:pt x="99" y="341"/>
                      <a:pt x="126" y="315"/>
                      <a:pt x="126" y="279"/>
                    </a:cubicBezTo>
                    <a:lnTo>
                      <a:pt x="126" y="65"/>
                    </a:lnTo>
                    <a:cubicBezTo>
                      <a:pt x="126" y="29"/>
                      <a:pt x="99" y="2"/>
                      <a:pt x="63" y="2"/>
                    </a:cubicBezTo>
                    <a:cubicBezTo>
                      <a:pt x="59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3273;p48"/>
              <p:cNvSpPr/>
              <p:nvPr/>
            </p:nvSpPr>
            <p:spPr>
              <a:xfrm flipH="1">
                <a:off x="7373998" y="3912653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5"/>
                    </a:lnTo>
                    <a:cubicBezTo>
                      <a:pt x="1" y="241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0"/>
                    </a:cubicBezTo>
                    <a:cubicBezTo>
                      <a:pt x="117" y="241"/>
                      <a:pt x="125" y="223"/>
                      <a:pt x="125" y="205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3274;p48"/>
              <p:cNvSpPr/>
              <p:nvPr/>
            </p:nvSpPr>
            <p:spPr>
              <a:xfrm flipH="1">
                <a:off x="7445786" y="3887363"/>
                <a:ext cx="14290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3275;p48"/>
              <p:cNvSpPr/>
              <p:nvPr/>
            </p:nvSpPr>
            <p:spPr>
              <a:xfrm flipH="1">
                <a:off x="7407340" y="3771007"/>
                <a:ext cx="14290" cy="49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8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75"/>
                    </a:lnTo>
                    <a:cubicBezTo>
                      <a:pt x="0" y="411"/>
                      <a:pt x="36" y="437"/>
                      <a:pt x="63" y="437"/>
                    </a:cubicBezTo>
                    <a:cubicBezTo>
                      <a:pt x="98" y="437"/>
                      <a:pt x="125" y="411"/>
                      <a:pt x="125" y="375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3276;p48"/>
              <p:cNvSpPr/>
              <p:nvPr/>
            </p:nvSpPr>
            <p:spPr>
              <a:xfrm flipH="1">
                <a:off x="7357780" y="3707272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5"/>
                    </a:cubicBezTo>
                    <a:cubicBezTo>
                      <a:pt x="27" y="214"/>
                      <a:pt x="45" y="214"/>
                      <a:pt x="63" y="223"/>
                    </a:cubicBezTo>
                    <a:cubicBezTo>
                      <a:pt x="72" y="223"/>
                      <a:pt x="89" y="214"/>
                      <a:pt x="98" y="205"/>
                    </a:cubicBezTo>
                    <a:cubicBezTo>
                      <a:pt x="116" y="188"/>
                      <a:pt x="116" y="170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3277;p48"/>
              <p:cNvSpPr/>
              <p:nvPr/>
            </p:nvSpPr>
            <p:spPr>
              <a:xfrm flipH="1">
                <a:off x="7453952" y="3748666"/>
                <a:ext cx="17238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37"/>
                      <a:pt x="18" y="55"/>
                    </a:cubicBezTo>
                    <a:cubicBezTo>
                      <a:pt x="9" y="63"/>
                      <a:pt x="9" y="81"/>
                      <a:pt x="0" y="90"/>
                    </a:cubicBezTo>
                    <a:cubicBezTo>
                      <a:pt x="0" y="117"/>
                      <a:pt x="0" y="144"/>
                      <a:pt x="0" y="179"/>
                    </a:cubicBezTo>
                    <a:cubicBezTo>
                      <a:pt x="9" y="188"/>
                      <a:pt x="18" y="206"/>
                      <a:pt x="36" y="215"/>
                    </a:cubicBezTo>
                    <a:cubicBezTo>
                      <a:pt x="40" y="220"/>
                      <a:pt x="47" y="222"/>
                      <a:pt x="55" y="222"/>
                    </a:cubicBezTo>
                    <a:cubicBezTo>
                      <a:pt x="63" y="222"/>
                      <a:pt x="71" y="220"/>
                      <a:pt x="80" y="215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25" y="179"/>
                      <a:pt x="125" y="162"/>
                      <a:pt x="125" y="144"/>
                    </a:cubicBezTo>
                    <a:cubicBezTo>
                      <a:pt x="125" y="135"/>
                      <a:pt x="125" y="126"/>
                      <a:pt x="125" y="117"/>
                    </a:cubicBezTo>
                    <a:cubicBezTo>
                      <a:pt x="125" y="119"/>
                      <a:pt x="124" y="121"/>
                      <a:pt x="124" y="122"/>
                    </a:cubicBezTo>
                    <a:lnTo>
                      <a:pt x="124" y="122"/>
                    </a:lnTo>
                    <a:cubicBezTo>
                      <a:pt x="125" y="117"/>
                      <a:pt x="125" y="113"/>
                      <a:pt x="125" y="108"/>
                    </a:cubicBezTo>
                    <a:cubicBezTo>
                      <a:pt x="125" y="108"/>
                      <a:pt x="125" y="117"/>
                      <a:pt x="125" y="117"/>
                    </a:cubicBezTo>
                    <a:cubicBezTo>
                      <a:pt x="125" y="112"/>
                      <a:pt x="125" y="110"/>
                      <a:pt x="126" y="108"/>
                    </a:cubicBezTo>
                    <a:lnTo>
                      <a:pt x="134" y="108"/>
                    </a:lnTo>
                    <a:cubicBezTo>
                      <a:pt x="143" y="90"/>
                      <a:pt x="143" y="81"/>
                      <a:pt x="152" y="63"/>
                    </a:cubicBezTo>
                    <a:cubicBezTo>
                      <a:pt x="152" y="46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3278;p48"/>
              <p:cNvSpPr/>
              <p:nvPr/>
            </p:nvSpPr>
            <p:spPr>
              <a:xfrm flipH="1">
                <a:off x="7312303" y="3672116"/>
                <a:ext cx="1825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68" extrusionOk="0">
                    <a:moveTo>
                      <a:pt x="99" y="0"/>
                    </a:moveTo>
                    <a:cubicBezTo>
                      <a:pt x="92" y="0"/>
                      <a:pt x="85" y="2"/>
                      <a:pt x="80" y="7"/>
                    </a:cubicBezTo>
                    <a:cubicBezTo>
                      <a:pt x="63" y="7"/>
                      <a:pt x="45" y="16"/>
                      <a:pt x="36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5" y="252"/>
                      <a:pt x="45" y="268"/>
                      <a:pt x="71" y="268"/>
                    </a:cubicBezTo>
                    <a:cubicBezTo>
                      <a:pt x="77" y="268"/>
                      <a:pt x="83" y="267"/>
                      <a:pt x="89" y="266"/>
                    </a:cubicBezTo>
                    <a:cubicBezTo>
                      <a:pt x="107" y="266"/>
                      <a:pt x="116" y="257"/>
                      <a:pt x="125" y="239"/>
                    </a:cubicBezTo>
                    <a:cubicBezTo>
                      <a:pt x="134" y="230"/>
                      <a:pt x="134" y="212"/>
                      <a:pt x="134" y="194"/>
                    </a:cubicBezTo>
                    <a:cubicBezTo>
                      <a:pt x="134" y="185"/>
                      <a:pt x="125" y="176"/>
                      <a:pt x="125" y="167"/>
                    </a:cubicBezTo>
                    <a:cubicBezTo>
                      <a:pt x="125" y="162"/>
                      <a:pt x="125" y="156"/>
                      <a:pt x="125" y="150"/>
                    </a:cubicBezTo>
                    <a:cubicBezTo>
                      <a:pt x="134" y="132"/>
                      <a:pt x="134" y="114"/>
                      <a:pt x="143" y="105"/>
                    </a:cubicBezTo>
                    <a:lnTo>
                      <a:pt x="143" y="105"/>
                    </a:lnTo>
                    <a:cubicBezTo>
                      <a:pt x="142" y="105"/>
                      <a:pt x="134" y="114"/>
                      <a:pt x="134" y="114"/>
                    </a:cubicBezTo>
                    <a:cubicBezTo>
                      <a:pt x="134" y="105"/>
                      <a:pt x="143" y="105"/>
                      <a:pt x="143" y="96"/>
                    </a:cubicBezTo>
                    <a:cubicBezTo>
                      <a:pt x="161" y="60"/>
                      <a:pt x="152" y="25"/>
                      <a:pt x="125" y="7"/>
                    </a:cubicBezTo>
                    <a:cubicBezTo>
                      <a:pt x="116" y="2"/>
                      <a:pt x="107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3279;p48"/>
              <p:cNvSpPr/>
              <p:nvPr/>
            </p:nvSpPr>
            <p:spPr>
              <a:xfrm flipH="1">
                <a:off x="7279867" y="3640475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27" y="232"/>
                    </a:cubicBezTo>
                    <a:cubicBezTo>
                      <a:pt x="36" y="241"/>
                      <a:pt x="54" y="241"/>
                      <a:pt x="63" y="250"/>
                    </a:cubicBezTo>
                    <a:cubicBezTo>
                      <a:pt x="81" y="250"/>
                      <a:pt x="98" y="241"/>
                      <a:pt x="107" y="232"/>
                    </a:cubicBezTo>
                    <a:cubicBezTo>
                      <a:pt x="116" y="215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3280;p48"/>
              <p:cNvSpPr/>
              <p:nvPr/>
            </p:nvSpPr>
            <p:spPr>
              <a:xfrm flipH="1">
                <a:off x="7313323" y="3313635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8" y="1"/>
                      <a:pt x="19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206"/>
                    </a:lnTo>
                    <a:cubicBezTo>
                      <a:pt x="1" y="242"/>
                      <a:pt x="28" y="269"/>
                      <a:pt x="63" y="269"/>
                    </a:cubicBezTo>
                    <a:cubicBezTo>
                      <a:pt x="81" y="269"/>
                      <a:pt x="99" y="260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54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3281;p48"/>
              <p:cNvSpPr/>
              <p:nvPr/>
            </p:nvSpPr>
            <p:spPr>
              <a:xfrm flipH="1">
                <a:off x="6896428" y="3687993"/>
                <a:ext cx="17352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2" extrusionOk="0">
                    <a:moveTo>
                      <a:pt x="72" y="1"/>
                    </a:moveTo>
                    <a:cubicBezTo>
                      <a:pt x="54" y="1"/>
                      <a:pt x="36" y="19"/>
                      <a:pt x="27" y="27"/>
                    </a:cubicBezTo>
                    <a:cubicBezTo>
                      <a:pt x="27" y="45"/>
                      <a:pt x="18" y="63"/>
                      <a:pt x="27" y="72"/>
                    </a:cubicBezTo>
                    <a:cubicBezTo>
                      <a:pt x="27" y="81"/>
                      <a:pt x="27" y="90"/>
                      <a:pt x="27" y="99"/>
                    </a:cubicBezTo>
                    <a:cubicBezTo>
                      <a:pt x="27" y="117"/>
                      <a:pt x="27" y="126"/>
                      <a:pt x="18" y="135"/>
                    </a:cubicBezTo>
                    <a:cubicBezTo>
                      <a:pt x="18" y="135"/>
                      <a:pt x="27" y="126"/>
                      <a:pt x="27" y="126"/>
                    </a:cubicBezTo>
                    <a:lnTo>
                      <a:pt x="27" y="126"/>
                    </a:lnTo>
                    <a:cubicBezTo>
                      <a:pt x="18" y="135"/>
                      <a:pt x="18" y="143"/>
                      <a:pt x="9" y="152"/>
                    </a:cubicBezTo>
                    <a:cubicBezTo>
                      <a:pt x="1" y="161"/>
                      <a:pt x="1" y="179"/>
                      <a:pt x="1" y="197"/>
                    </a:cubicBezTo>
                    <a:cubicBezTo>
                      <a:pt x="9" y="215"/>
                      <a:pt x="18" y="224"/>
                      <a:pt x="27" y="233"/>
                    </a:cubicBezTo>
                    <a:cubicBezTo>
                      <a:pt x="45" y="242"/>
                      <a:pt x="63" y="242"/>
                      <a:pt x="81" y="242"/>
                    </a:cubicBezTo>
                    <a:cubicBezTo>
                      <a:pt x="99" y="233"/>
                      <a:pt x="108" y="224"/>
                      <a:pt x="117" y="215"/>
                    </a:cubicBezTo>
                    <a:cubicBezTo>
                      <a:pt x="125" y="197"/>
                      <a:pt x="134" y="188"/>
                      <a:pt x="134" y="170"/>
                    </a:cubicBezTo>
                    <a:cubicBezTo>
                      <a:pt x="143" y="161"/>
                      <a:pt x="143" y="152"/>
                      <a:pt x="143" y="135"/>
                    </a:cubicBezTo>
                    <a:cubicBezTo>
                      <a:pt x="152" y="108"/>
                      <a:pt x="152" y="72"/>
                      <a:pt x="143" y="45"/>
                    </a:cubicBezTo>
                    <a:cubicBezTo>
                      <a:pt x="134" y="27"/>
                      <a:pt x="125" y="19"/>
                      <a:pt x="117" y="10"/>
                    </a:cubicBezTo>
                    <a:cubicBezTo>
                      <a:pt x="99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3282;p48"/>
              <p:cNvSpPr/>
              <p:nvPr/>
            </p:nvSpPr>
            <p:spPr>
              <a:xfrm flipH="1">
                <a:off x="6927843" y="3764883"/>
                <a:ext cx="1326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6" extrusionOk="0">
                    <a:moveTo>
                      <a:pt x="54" y="1"/>
                    </a:moveTo>
                    <a:cubicBezTo>
                      <a:pt x="27" y="1"/>
                      <a:pt x="1" y="36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54" y="295"/>
                    </a:cubicBezTo>
                    <a:cubicBezTo>
                      <a:pt x="90" y="295"/>
                      <a:pt x="117" y="268"/>
                      <a:pt x="117" y="233"/>
                    </a:cubicBezTo>
                    <a:lnTo>
                      <a:pt x="117" y="63"/>
                    </a:lnTo>
                    <a:cubicBezTo>
                      <a:pt x="117" y="27"/>
                      <a:pt x="90" y="10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3283;p48"/>
              <p:cNvSpPr/>
              <p:nvPr/>
            </p:nvSpPr>
            <p:spPr>
              <a:xfrm flipH="1">
                <a:off x="6963227" y="387624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59"/>
                    </a:lnTo>
                    <a:cubicBezTo>
                      <a:pt x="1" y="294"/>
                      <a:pt x="27" y="321"/>
                      <a:pt x="63" y="321"/>
                    </a:cubicBezTo>
                    <a:cubicBezTo>
                      <a:pt x="90" y="321"/>
                      <a:pt x="125" y="285"/>
                      <a:pt x="125" y="259"/>
                    </a:cubicBezTo>
                    <a:lnTo>
                      <a:pt x="125" y="62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3284;p48"/>
              <p:cNvSpPr/>
              <p:nvPr/>
            </p:nvSpPr>
            <p:spPr>
              <a:xfrm flipH="1">
                <a:off x="7010746" y="3879198"/>
                <a:ext cx="14290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59"/>
                      <a:pt x="125" y="233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3285;p48"/>
              <p:cNvSpPr/>
              <p:nvPr/>
            </p:nvSpPr>
            <p:spPr>
              <a:xfrm flipH="1">
                <a:off x="6894387" y="387919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36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36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3286;p48"/>
              <p:cNvSpPr/>
              <p:nvPr/>
            </p:nvSpPr>
            <p:spPr>
              <a:xfrm flipH="1">
                <a:off x="7133228" y="3956428"/>
                <a:ext cx="19280" cy="3923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6" extrusionOk="0">
                    <a:moveTo>
                      <a:pt x="98" y="0"/>
                    </a:moveTo>
                    <a:cubicBezTo>
                      <a:pt x="89" y="0"/>
                      <a:pt x="80" y="2"/>
                      <a:pt x="72" y="7"/>
                    </a:cubicBezTo>
                    <a:cubicBezTo>
                      <a:pt x="63" y="16"/>
                      <a:pt x="54" y="33"/>
                      <a:pt x="45" y="42"/>
                    </a:cubicBezTo>
                    <a:lnTo>
                      <a:pt x="9" y="265"/>
                    </a:lnTo>
                    <a:cubicBezTo>
                      <a:pt x="0" y="301"/>
                      <a:pt x="18" y="328"/>
                      <a:pt x="54" y="346"/>
                    </a:cubicBezTo>
                    <a:cubicBezTo>
                      <a:pt x="72" y="346"/>
                      <a:pt x="89" y="346"/>
                      <a:pt x="98" y="337"/>
                    </a:cubicBezTo>
                    <a:cubicBezTo>
                      <a:pt x="116" y="328"/>
                      <a:pt x="125" y="319"/>
                      <a:pt x="125" y="301"/>
                    </a:cubicBezTo>
                    <a:cubicBezTo>
                      <a:pt x="143" y="230"/>
                      <a:pt x="152" y="149"/>
                      <a:pt x="170" y="78"/>
                    </a:cubicBezTo>
                    <a:cubicBezTo>
                      <a:pt x="170" y="42"/>
                      <a:pt x="161" y="16"/>
                      <a:pt x="125" y="7"/>
                    </a:cubicBez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3287;p48"/>
              <p:cNvSpPr/>
              <p:nvPr/>
            </p:nvSpPr>
            <p:spPr>
              <a:xfrm flipH="1">
                <a:off x="7131187" y="4183357"/>
                <a:ext cx="19280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4" extrusionOk="0">
                    <a:moveTo>
                      <a:pt x="107" y="0"/>
                    </a:moveTo>
                    <a:cubicBezTo>
                      <a:pt x="95" y="0"/>
                      <a:pt x="83" y="4"/>
                      <a:pt x="71" y="4"/>
                    </a:cubicBezTo>
                    <a:cubicBezTo>
                      <a:pt x="62" y="13"/>
                      <a:pt x="45" y="31"/>
                      <a:pt x="45" y="49"/>
                    </a:cubicBezTo>
                    <a:cubicBezTo>
                      <a:pt x="36" y="120"/>
                      <a:pt x="18" y="191"/>
                      <a:pt x="9" y="263"/>
                    </a:cubicBezTo>
                    <a:cubicBezTo>
                      <a:pt x="0" y="298"/>
                      <a:pt x="18" y="334"/>
                      <a:pt x="54" y="343"/>
                    </a:cubicBezTo>
                    <a:cubicBezTo>
                      <a:pt x="62" y="343"/>
                      <a:pt x="89" y="343"/>
                      <a:pt x="98" y="334"/>
                    </a:cubicBezTo>
                    <a:cubicBezTo>
                      <a:pt x="107" y="325"/>
                      <a:pt x="125" y="316"/>
                      <a:pt x="125" y="298"/>
                    </a:cubicBezTo>
                    <a:lnTo>
                      <a:pt x="161" y="75"/>
                    </a:lnTo>
                    <a:cubicBezTo>
                      <a:pt x="170" y="40"/>
                      <a:pt x="152" y="13"/>
                      <a:pt x="125" y="4"/>
                    </a:cubicBez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3288;p48"/>
              <p:cNvSpPr/>
              <p:nvPr/>
            </p:nvSpPr>
            <p:spPr>
              <a:xfrm flipH="1">
                <a:off x="7362884" y="3619495"/>
                <a:ext cx="19280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98" y="0"/>
                    </a:moveTo>
                    <a:cubicBezTo>
                      <a:pt x="89" y="0"/>
                      <a:pt x="80" y="3"/>
                      <a:pt x="71" y="7"/>
                    </a:cubicBezTo>
                    <a:cubicBezTo>
                      <a:pt x="63" y="16"/>
                      <a:pt x="45" y="34"/>
                      <a:pt x="45" y="43"/>
                    </a:cubicBezTo>
                    <a:cubicBezTo>
                      <a:pt x="36" y="123"/>
                      <a:pt x="18" y="194"/>
                      <a:pt x="9" y="266"/>
                    </a:cubicBezTo>
                    <a:cubicBezTo>
                      <a:pt x="0" y="301"/>
                      <a:pt x="18" y="328"/>
                      <a:pt x="54" y="346"/>
                    </a:cubicBezTo>
                    <a:cubicBezTo>
                      <a:pt x="63" y="346"/>
                      <a:pt x="89" y="346"/>
                      <a:pt x="98" y="337"/>
                    </a:cubicBezTo>
                    <a:cubicBezTo>
                      <a:pt x="107" y="328"/>
                      <a:pt x="125" y="310"/>
                      <a:pt x="125" y="301"/>
                    </a:cubicBezTo>
                    <a:lnTo>
                      <a:pt x="161" y="78"/>
                    </a:lnTo>
                    <a:cubicBezTo>
                      <a:pt x="170" y="43"/>
                      <a:pt x="152" y="16"/>
                      <a:pt x="125" y="7"/>
                    </a:cubicBezTo>
                    <a:cubicBezTo>
                      <a:pt x="116" y="3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3289;p48"/>
              <p:cNvSpPr/>
              <p:nvPr/>
            </p:nvSpPr>
            <p:spPr>
              <a:xfrm flipH="1">
                <a:off x="7487294" y="3217578"/>
                <a:ext cx="19393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47" extrusionOk="0">
                    <a:moveTo>
                      <a:pt x="117" y="0"/>
                    </a:moveTo>
                    <a:cubicBezTo>
                      <a:pt x="108" y="0"/>
                      <a:pt x="81" y="0"/>
                      <a:pt x="72" y="9"/>
                    </a:cubicBezTo>
                    <a:cubicBezTo>
                      <a:pt x="63" y="18"/>
                      <a:pt x="45" y="36"/>
                      <a:pt x="45" y="45"/>
                    </a:cubicBezTo>
                    <a:lnTo>
                      <a:pt x="10" y="268"/>
                    </a:lnTo>
                    <a:cubicBezTo>
                      <a:pt x="1" y="304"/>
                      <a:pt x="19" y="331"/>
                      <a:pt x="45" y="339"/>
                    </a:cubicBezTo>
                    <a:cubicBezTo>
                      <a:pt x="54" y="344"/>
                      <a:pt x="63" y="346"/>
                      <a:pt x="72" y="346"/>
                    </a:cubicBezTo>
                    <a:cubicBezTo>
                      <a:pt x="81" y="346"/>
                      <a:pt x="90" y="344"/>
                      <a:pt x="99" y="339"/>
                    </a:cubicBezTo>
                    <a:cubicBezTo>
                      <a:pt x="108" y="331"/>
                      <a:pt x="126" y="313"/>
                      <a:pt x="126" y="304"/>
                    </a:cubicBezTo>
                    <a:lnTo>
                      <a:pt x="161" y="81"/>
                    </a:lnTo>
                    <a:cubicBezTo>
                      <a:pt x="170" y="45"/>
                      <a:pt x="152" y="18"/>
                      <a:pt x="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3290;p48"/>
              <p:cNvSpPr/>
              <p:nvPr/>
            </p:nvSpPr>
            <p:spPr>
              <a:xfrm flipH="1">
                <a:off x="6925801" y="3556440"/>
                <a:ext cx="18372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117" y="1"/>
                    </a:moveTo>
                    <a:cubicBezTo>
                      <a:pt x="99" y="1"/>
                      <a:pt x="81" y="1"/>
                      <a:pt x="72" y="10"/>
                    </a:cubicBezTo>
                    <a:cubicBezTo>
                      <a:pt x="54" y="19"/>
                      <a:pt x="46" y="28"/>
                      <a:pt x="46" y="46"/>
                    </a:cubicBezTo>
                    <a:lnTo>
                      <a:pt x="1" y="269"/>
                    </a:lnTo>
                    <a:cubicBezTo>
                      <a:pt x="1" y="304"/>
                      <a:pt x="10" y="331"/>
                      <a:pt x="46" y="340"/>
                    </a:cubicBezTo>
                    <a:cubicBezTo>
                      <a:pt x="51" y="343"/>
                      <a:pt x="56" y="344"/>
                      <a:pt x="61" y="344"/>
                    </a:cubicBezTo>
                    <a:cubicBezTo>
                      <a:pt x="73" y="344"/>
                      <a:pt x="84" y="337"/>
                      <a:pt x="90" y="331"/>
                    </a:cubicBezTo>
                    <a:cubicBezTo>
                      <a:pt x="108" y="331"/>
                      <a:pt x="117" y="313"/>
                      <a:pt x="126" y="295"/>
                    </a:cubicBezTo>
                    <a:cubicBezTo>
                      <a:pt x="135" y="224"/>
                      <a:pt x="144" y="153"/>
                      <a:pt x="162" y="72"/>
                    </a:cubicBezTo>
                    <a:cubicBezTo>
                      <a:pt x="162" y="46"/>
                      <a:pt x="153" y="10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3291;p48"/>
              <p:cNvSpPr/>
              <p:nvPr/>
            </p:nvSpPr>
            <p:spPr>
              <a:xfrm flipH="1">
                <a:off x="6980465" y="3951098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54" y="0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37" y="241"/>
                      <a:pt x="54" y="241"/>
                      <a:pt x="63" y="241"/>
                    </a:cubicBezTo>
                    <a:cubicBezTo>
                      <a:pt x="68" y="243"/>
                      <a:pt x="73" y="245"/>
                      <a:pt x="77" y="245"/>
                    </a:cubicBezTo>
                    <a:cubicBezTo>
                      <a:pt x="90" y="245"/>
                      <a:pt x="101" y="236"/>
                      <a:pt x="108" y="223"/>
                    </a:cubicBezTo>
                    <a:cubicBezTo>
                      <a:pt x="117" y="214"/>
                      <a:pt x="126" y="19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3292;p48"/>
              <p:cNvSpPr/>
              <p:nvPr/>
            </p:nvSpPr>
            <p:spPr>
              <a:xfrm flipH="1">
                <a:off x="7066430" y="4022885"/>
                <a:ext cx="13269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1" y="36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41"/>
                      <a:pt x="27" y="268"/>
                      <a:pt x="54" y="268"/>
                    </a:cubicBezTo>
                    <a:cubicBezTo>
                      <a:pt x="59" y="271"/>
                      <a:pt x="64" y="272"/>
                      <a:pt x="68" y="272"/>
                    </a:cubicBezTo>
                    <a:cubicBezTo>
                      <a:pt x="81" y="272"/>
                      <a:pt x="92" y="263"/>
                      <a:pt x="99" y="250"/>
                    </a:cubicBezTo>
                    <a:cubicBezTo>
                      <a:pt x="108" y="241"/>
                      <a:pt x="116" y="224"/>
                      <a:pt x="116" y="215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3293;p48"/>
              <p:cNvSpPr/>
              <p:nvPr/>
            </p:nvSpPr>
            <p:spPr>
              <a:xfrm flipH="1">
                <a:off x="7093762" y="3879198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8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2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3294;p48"/>
              <p:cNvSpPr/>
              <p:nvPr/>
            </p:nvSpPr>
            <p:spPr>
              <a:xfrm flipH="1">
                <a:off x="7199006" y="3923767"/>
                <a:ext cx="14290" cy="192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0" extrusionOk="0">
                    <a:moveTo>
                      <a:pt x="37" y="0"/>
                    </a:moveTo>
                    <a:cubicBezTo>
                      <a:pt x="28" y="0"/>
                      <a:pt x="28" y="9"/>
                      <a:pt x="19" y="18"/>
                    </a:cubicBezTo>
                    <a:cubicBezTo>
                      <a:pt x="10" y="18"/>
                      <a:pt x="10" y="27"/>
                      <a:pt x="10" y="36"/>
                    </a:cubicBezTo>
                    <a:cubicBezTo>
                      <a:pt x="1" y="45"/>
                      <a:pt x="1" y="54"/>
                      <a:pt x="1" y="54"/>
                    </a:cubicBezTo>
                    <a:lnTo>
                      <a:pt x="1" y="107"/>
                    </a:lnTo>
                    <a:cubicBezTo>
                      <a:pt x="1" y="116"/>
                      <a:pt x="1" y="125"/>
                      <a:pt x="10" y="134"/>
                    </a:cubicBezTo>
                    <a:cubicBezTo>
                      <a:pt x="10" y="143"/>
                      <a:pt x="19" y="143"/>
                      <a:pt x="19" y="152"/>
                    </a:cubicBezTo>
                    <a:cubicBezTo>
                      <a:pt x="28" y="161"/>
                      <a:pt x="37" y="161"/>
                      <a:pt x="46" y="170"/>
                    </a:cubicBezTo>
                    <a:lnTo>
                      <a:pt x="63" y="170"/>
                    </a:lnTo>
                    <a:cubicBezTo>
                      <a:pt x="72" y="170"/>
                      <a:pt x="81" y="170"/>
                      <a:pt x="81" y="161"/>
                    </a:cubicBezTo>
                    <a:cubicBezTo>
                      <a:pt x="90" y="161"/>
                      <a:pt x="99" y="152"/>
                      <a:pt x="108" y="152"/>
                    </a:cubicBezTo>
                    <a:cubicBezTo>
                      <a:pt x="108" y="143"/>
                      <a:pt x="117" y="134"/>
                      <a:pt x="117" y="134"/>
                    </a:cubicBezTo>
                    <a:cubicBezTo>
                      <a:pt x="126" y="125"/>
                      <a:pt x="126" y="116"/>
                      <a:pt x="126" y="107"/>
                    </a:cubicBezTo>
                    <a:lnTo>
                      <a:pt x="126" y="54"/>
                    </a:lnTo>
                    <a:cubicBezTo>
                      <a:pt x="126" y="45"/>
                      <a:pt x="117" y="36"/>
                      <a:pt x="117" y="27"/>
                    </a:cubicBezTo>
                    <a:lnTo>
                      <a:pt x="108" y="18"/>
                    </a:ln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3295;p48"/>
              <p:cNvSpPr/>
              <p:nvPr/>
            </p:nvSpPr>
            <p:spPr>
              <a:xfrm flipH="1">
                <a:off x="7296085" y="3898477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67" y="340"/>
                      <a:pt x="70" y="341"/>
                      <a:pt x="74" y="341"/>
                    </a:cubicBezTo>
                    <a:cubicBezTo>
                      <a:pt x="104" y="341"/>
                      <a:pt x="125" y="309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296;p48"/>
              <p:cNvSpPr/>
              <p:nvPr/>
            </p:nvSpPr>
            <p:spPr>
              <a:xfrm flipH="1">
                <a:off x="7346666" y="3834742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90" y="259"/>
                      <a:pt x="99" y="250"/>
                    </a:cubicBezTo>
                    <a:cubicBezTo>
                      <a:pt x="116" y="241"/>
                      <a:pt x="116" y="223"/>
                      <a:pt x="116" y="205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3297;p48"/>
              <p:cNvSpPr/>
              <p:nvPr/>
            </p:nvSpPr>
            <p:spPr>
              <a:xfrm flipH="1">
                <a:off x="7293023" y="3796297"/>
                <a:ext cx="17352" cy="2211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81" y="0"/>
                    </a:moveTo>
                    <a:cubicBezTo>
                      <a:pt x="72" y="0"/>
                      <a:pt x="63" y="0"/>
                      <a:pt x="54" y="9"/>
                    </a:cubicBezTo>
                    <a:cubicBezTo>
                      <a:pt x="54" y="9"/>
                      <a:pt x="45" y="18"/>
                      <a:pt x="36" y="18"/>
                    </a:cubicBezTo>
                    <a:cubicBezTo>
                      <a:pt x="36" y="27"/>
                      <a:pt x="27" y="36"/>
                      <a:pt x="27" y="45"/>
                    </a:cubicBezTo>
                    <a:lnTo>
                      <a:pt x="1" y="116"/>
                    </a:lnTo>
                    <a:cubicBezTo>
                      <a:pt x="1" y="134"/>
                      <a:pt x="1" y="152"/>
                      <a:pt x="9" y="161"/>
                    </a:cubicBezTo>
                    <a:cubicBezTo>
                      <a:pt x="18" y="179"/>
                      <a:pt x="36" y="188"/>
                      <a:pt x="45" y="188"/>
                    </a:cubicBezTo>
                    <a:cubicBezTo>
                      <a:pt x="50" y="192"/>
                      <a:pt x="54" y="194"/>
                      <a:pt x="58" y="194"/>
                    </a:cubicBezTo>
                    <a:cubicBezTo>
                      <a:pt x="63" y="194"/>
                      <a:pt x="67" y="192"/>
                      <a:pt x="72" y="188"/>
                    </a:cubicBezTo>
                    <a:lnTo>
                      <a:pt x="99" y="188"/>
                    </a:lnTo>
                    <a:cubicBezTo>
                      <a:pt x="99" y="179"/>
                      <a:pt x="108" y="179"/>
                      <a:pt x="108" y="170"/>
                    </a:cubicBezTo>
                    <a:cubicBezTo>
                      <a:pt x="116" y="161"/>
                      <a:pt x="116" y="152"/>
                      <a:pt x="125" y="152"/>
                    </a:cubicBezTo>
                    <a:cubicBezTo>
                      <a:pt x="134" y="125"/>
                      <a:pt x="143" y="98"/>
                      <a:pt x="143" y="72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9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3298;p48"/>
              <p:cNvSpPr/>
              <p:nvPr/>
            </p:nvSpPr>
            <p:spPr>
              <a:xfrm flipH="1">
                <a:off x="7338614" y="3785183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0" y="0"/>
                    </a:moveTo>
                    <a:cubicBezTo>
                      <a:pt x="0" y="0"/>
                      <a:pt x="0" y="116"/>
                      <a:pt x="80" y="116"/>
                    </a:cubicBezTo>
                    <a:cubicBezTo>
                      <a:pt x="161" y="116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3299;p48"/>
              <p:cNvSpPr/>
              <p:nvPr/>
            </p:nvSpPr>
            <p:spPr>
              <a:xfrm flipH="1">
                <a:off x="7271815" y="3712262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3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72" y="251"/>
                      <a:pt x="90" y="242"/>
                      <a:pt x="99" y="233"/>
                    </a:cubicBezTo>
                    <a:cubicBezTo>
                      <a:pt x="117" y="224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37"/>
                      <a:pt x="99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3300;p48"/>
              <p:cNvSpPr/>
              <p:nvPr/>
            </p:nvSpPr>
            <p:spPr>
              <a:xfrm flipH="1">
                <a:off x="7205017" y="3699107"/>
                <a:ext cx="14290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53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36" y="215"/>
                      <a:pt x="54" y="215"/>
                      <a:pt x="63" y="215"/>
                    </a:cubicBezTo>
                    <a:cubicBezTo>
                      <a:pt x="81" y="215"/>
                      <a:pt x="99" y="215"/>
                      <a:pt x="107" y="197"/>
                    </a:cubicBezTo>
                    <a:cubicBezTo>
                      <a:pt x="116" y="188"/>
                      <a:pt x="125" y="170"/>
                      <a:pt x="125" y="153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3301;p48"/>
              <p:cNvSpPr/>
              <p:nvPr/>
            </p:nvSpPr>
            <p:spPr>
              <a:xfrm flipH="1">
                <a:off x="6994641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1"/>
                      <a:pt x="28" y="268"/>
                      <a:pt x="63" y="268"/>
                    </a:cubicBezTo>
                    <a:cubicBezTo>
                      <a:pt x="72" y="268"/>
                      <a:pt x="90" y="268"/>
                      <a:pt x="99" y="250"/>
                    </a:cubicBezTo>
                    <a:cubicBezTo>
                      <a:pt x="117" y="241"/>
                      <a:pt x="117" y="223"/>
                      <a:pt x="117" y="206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3302;p48"/>
              <p:cNvSpPr/>
              <p:nvPr/>
            </p:nvSpPr>
            <p:spPr>
              <a:xfrm flipH="1">
                <a:off x="7018911" y="3775997"/>
                <a:ext cx="14290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45" y="1"/>
                      <a:pt x="28" y="10"/>
                      <a:pt x="19" y="19"/>
                    </a:cubicBezTo>
                    <a:cubicBezTo>
                      <a:pt x="10" y="37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51"/>
                      <a:pt x="28" y="268"/>
                      <a:pt x="63" y="277"/>
                    </a:cubicBezTo>
                    <a:cubicBezTo>
                      <a:pt x="81" y="277"/>
                      <a:pt x="99" y="268"/>
                      <a:pt x="108" y="260"/>
                    </a:cubicBezTo>
                    <a:cubicBezTo>
                      <a:pt x="117" y="242"/>
                      <a:pt x="126" y="224"/>
                      <a:pt x="126" y="215"/>
                    </a:cubicBezTo>
                    <a:lnTo>
                      <a:pt x="126" y="63"/>
                    </a:lnTo>
                    <a:cubicBezTo>
                      <a:pt x="126" y="28"/>
                      <a:pt x="99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3303;p48"/>
              <p:cNvSpPr/>
              <p:nvPr/>
            </p:nvSpPr>
            <p:spPr>
              <a:xfrm flipH="1">
                <a:off x="6972300" y="3806390"/>
                <a:ext cx="13269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2" extrusionOk="0">
                    <a:moveTo>
                      <a:pt x="63" y="0"/>
                    </a:moveTo>
                    <a:cubicBezTo>
                      <a:pt x="27" y="0"/>
                      <a:pt x="0" y="36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27" y="322"/>
                      <a:pt x="63" y="322"/>
                    </a:cubicBezTo>
                    <a:cubicBezTo>
                      <a:pt x="89" y="322"/>
                      <a:pt x="116" y="295"/>
                      <a:pt x="116" y="259"/>
                    </a:cubicBezTo>
                    <a:lnTo>
                      <a:pt x="116" y="63"/>
                    </a:lnTo>
                    <a:cubicBezTo>
                      <a:pt x="116" y="36"/>
                      <a:pt x="8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3304;p48"/>
              <p:cNvSpPr/>
              <p:nvPr/>
            </p:nvSpPr>
            <p:spPr>
              <a:xfrm flipH="1">
                <a:off x="7123135" y="3781100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29" y="145"/>
                    </a:moveTo>
                    <a:lnTo>
                      <a:pt x="29" y="145"/>
                    </a:lnTo>
                    <a:cubicBezTo>
                      <a:pt x="28" y="147"/>
                      <a:pt x="27" y="150"/>
                      <a:pt x="27" y="152"/>
                    </a:cubicBezTo>
                    <a:cubicBezTo>
                      <a:pt x="28" y="150"/>
                      <a:pt x="28" y="147"/>
                      <a:pt x="29" y="145"/>
                    </a:cubicBezTo>
                    <a:close/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54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23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9" y="297"/>
                      <a:pt x="64" y="299"/>
                      <a:pt x="69" y="299"/>
                    </a:cubicBezTo>
                    <a:cubicBezTo>
                      <a:pt x="81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3305;p48"/>
              <p:cNvSpPr/>
              <p:nvPr/>
            </p:nvSpPr>
            <p:spPr>
              <a:xfrm flipH="1">
                <a:off x="7047264" y="3842794"/>
                <a:ext cx="13156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71" y="224"/>
                      <a:pt x="89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10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3306;p48"/>
              <p:cNvSpPr/>
              <p:nvPr/>
            </p:nvSpPr>
            <p:spPr>
              <a:xfrm flipH="1">
                <a:off x="7149446" y="3837804"/>
                <a:ext cx="14176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3307;p48"/>
              <p:cNvSpPr/>
              <p:nvPr/>
            </p:nvSpPr>
            <p:spPr>
              <a:xfrm flipH="1">
                <a:off x="7157498" y="3704210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1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9" y="393"/>
                      <a:pt x="126" y="366"/>
                      <a:pt x="126" y="331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3308;p48"/>
              <p:cNvSpPr/>
              <p:nvPr/>
            </p:nvSpPr>
            <p:spPr>
              <a:xfrm flipH="1">
                <a:off x="7221234" y="3826577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63" y="340"/>
                    </a:cubicBezTo>
                    <a:cubicBezTo>
                      <a:pt x="99" y="340"/>
                      <a:pt x="126" y="313"/>
                      <a:pt x="126" y="277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309;p48"/>
              <p:cNvSpPr/>
              <p:nvPr/>
            </p:nvSpPr>
            <p:spPr>
              <a:xfrm flipH="1">
                <a:off x="7532885" y="4177573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2" y="0"/>
                    </a:moveTo>
                    <a:cubicBezTo>
                      <a:pt x="22" y="0"/>
                      <a:pt x="1" y="31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8" y="340"/>
                      <a:pt x="63" y="340"/>
                    </a:cubicBezTo>
                    <a:cubicBezTo>
                      <a:pt x="99" y="340"/>
                      <a:pt x="126" y="314"/>
                      <a:pt x="126" y="278"/>
                    </a:cubicBezTo>
                    <a:lnTo>
                      <a:pt x="126" y="55"/>
                    </a:lnTo>
                    <a:cubicBezTo>
                      <a:pt x="126" y="28"/>
                      <a:pt x="99" y="1"/>
                      <a:pt x="63" y="1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3310;p48"/>
              <p:cNvSpPr/>
              <p:nvPr/>
            </p:nvSpPr>
            <p:spPr>
              <a:xfrm flipH="1">
                <a:off x="7379101" y="4295063"/>
                <a:ext cx="14290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8" y="0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9" y="348"/>
                      <a:pt x="126" y="321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3311;p48"/>
              <p:cNvSpPr/>
              <p:nvPr/>
            </p:nvSpPr>
            <p:spPr>
              <a:xfrm flipH="1">
                <a:off x="7053274" y="407856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99" y="339"/>
                      <a:pt x="125" y="312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3312;p48"/>
              <p:cNvSpPr/>
              <p:nvPr/>
            </p:nvSpPr>
            <p:spPr>
              <a:xfrm flipH="1">
                <a:off x="6938957" y="4016874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86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67" y="340"/>
                      <a:pt x="71" y="340"/>
                      <a:pt x="74" y="340"/>
                    </a:cubicBezTo>
                    <a:cubicBezTo>
                      <a:pt x="104" y="340"/>
                      <a:pt x="126" y="309"/>
                      <a:pt x="126" y="286"/>
                    </a:cubicBezTo>
                    <a:lnTo>
                      <a:pt x="126" y="62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3313;p48"/>
              <p:cNvSpPr/>
              <p:nvPr/>
            </p:nvSpPr>
            <p:spPr>
              <a:xfrm flipH="1">
                <a:off x="7013808" y="4107827"/>
                <a:ext cx="13269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7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3314;p48"/>
              <p:cNvSpPr/>
              <p:nvPr/>
            </p:nvSpPr>
            <p:spPr>
              <a:xfrm flipH="1">
                <a:off x="7073461" y="4161356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1" y="0"/>
                    </a:moveTo>
                    <a:cubicBezTo>
                      <a:pt x="21" y="0"/>
                      <a:pt x="0" y="31"/>
                      <a:pt x="0" y="55"/>
                    </a:cubicBezTo>
                    <a:lnTo>
                      <a:pt x="0" y="278"/>
                    </a:lnTo>
                    <a:cubicBezTo>
                      <a:pt x="0" y="314"/>
                      <a:pt x="27" y="341"/>
                      <a:pt x="63" y="341"/>
                    </a:cubicBezTo>
                    <a:cubicBezTo>
                      <a:pt x="98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29"/>
                      <a:pt x="98" y="2"/>
                      <a:pt x="63" y="2"/>
                    </a:cubicBezTo>
                    <a:cubicBezTo>
                      <a:pt x="59" y="1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3315;p48"/>
              <p:cNvSpPr/>
              <p:nvPr/>
            </p:nvSpPr>
            <p:spPr>
              <a:xfrm flipH="1">
                <a:off x="7392257" y="4030937"/>
                <a:ext cx="14176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49" extrusionOk="0">
                    <a:moveTo>
                      <a:pt x="62" y="1"/>
                    </a:moveTo>
                    <a:cubicBezTo>
                      <a:pt x="27" y="1"/>
                      <a:pt x="0" y="3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62" y="349"/>
                    </a:cubicBezTo>
                    <a:cubicBezTo>
                      <a:pt x="89" y="349"/>
                      <a:pt x="125" y="322"/>
                      <a:pt x="125" y="286"/>
                    </a:cubicBezTo>
                    <a:lnTo>
                      <a:pt x="125" y="63"/>
                    </a:lnTo>
                    <a:cubicBezTo>
                      <a:pt x="125" y="28"/>
                      <a:pt x="89" y="10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3316;p48"/>
              <p:cNvSpPr/>
              <p:nvPr/>
            </p:nvSpPr>
            <p:spPr>
              <a:xfrm flipH="1">
                <a:off x="7205017" y="3756831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3317;p48"/>
              <p:cNvSpPr/>
              <p:nvPr/>
            </p:nvSpPr>
            <p:spPr>
              <a:xfrm flipH="1">
                <a:off x="7238473" y="3673817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3318;p48"/>
              <p:cNvSpPr/>
              <p:nvPr/>
            </p:nvSpPr>
            <p:spPr>
              <a:xfrm flipH="1">
                <a:off x="7163509" y="3651589"/>
                <a:ext cx="13269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0" y="215"/>
                      <a:pt x="18" y="224"/>
                    </a:cubicBezTo>
                    <a:cubicBezTo>
                      <a:pt x="27" y="241"/>
                      <a:pt x="45" y="241"/>
                      <a:pt x="54" y="241"/>
                    </a:cubicBezTo>
                    <a:cubicBezTo>
                      <a:pt x="58" y="244"/>
                      <a:pt x="63" y="245"/>
                      <a:pt x="68" y="245"/>
                    </a:cubicBezTo>
                    <a:cubicBezTo>
                      <a:pt x="80" y="245"/>
                      <a:pt x="92" y="237"/>
                      <a:pt x="98" y="224"/>
                    </a:cubicBezTo>
                    <a:cubicBezTo>
                      <a:pt x="116" y="215"/>
                      <a:pt x="116" y="197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3319;p48"/>
              <p:cNvSpPr/>
              <p:nvPr/>
            </p:nvSpPr>
            <p:spPr>
              <a:xfrm flipH="1">
                <a:off x="7056336" y="3644558"/>
                <a:ext cx="14290" cy="283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7"/>
                    </a:lnTo>
                    <a:cubicBezTo>
                      <a:pt x="1" y="205"/>
                      <a:pt x="10" y="214"/>
                      <a:pt x="19" y="232"/>
                    </a:cubicBezTo>
                    <a:cubicBezTo>
                      <a:pt x="28" y="241"/>
                      <a:pt x="45" y="250"/>
                      <a:pt x="63" y="250"/>
                    </a:cubicBezTo>
                    <a:cubicBezTo>
                      <a:pt x="81" y="250"/>
                      <a:pt x="90" y="241"/>
                      <a:pt x="108" y="232"/>
                    </a:cubicBezTo>
                    <a:cubicBezTo>
                      <a:pt x="117" y="223"/>
                      <a:pt x="126" y="205"/>
                      <a:pt x="126" y="187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3320;p48"/>
              <p:cNvSpPr/>
              <p:nvPr/>
            </p:nvSpPr>
            <p:spPr>
              <a:xfrm flipH="1">
                <a:off x="7104876" y="3701375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9" y="1"/>
                    </a:moveTo>
                    <a:cubicBezTo>
                      <a:pt x="50" y="1"/>
                      <a:pt x="41" y="3"/>
                      <a:pt x="37" y="8"/>
                    </a:cubicBezTo>
                    <a:cubicBezTo>
                      <a:pt x="19" y="17"/>
                      <a:pt x="10" y="34"/>
                      <a:pt x="10" y="43"/>
                    </a:cubicBezTo>
                    <a:cubicBezTo>
                      <a:pt x="1" y="79"/>
                      <a:pt x="1" y="106"/>
                      <a:pt x="10" y="133"/>
                    </a:cubicBezTo>
                    <a:cubicBezTo>
                      <a:pt x="10" y="159"/>
                      <a:pt x="28" y="186"/>
                      <a:pt x="45" y="204"/>
                    </a:cubicBezTo>
                    <a:cubicBezTo>
                      <a:pt x="54" y="213"/>
                      <a:pt x="72" y="222"/>
                      <a:pt x="90" y="222"/>
                    </a:cubicBezTo>
                    <a:cubicBezTo>
                      <a:pt x="108" y="222"/>
                      <a:pt x="117" y="213"/>
                      <a:pt x="135" y="204"/>
                    </a:cubicBezTo>
                    <a:cubicBezTo>
                      <a:pt x="144" y="195"/>
                      <a:pt x="152" y="177"/>
                      <a:pt x="152" y="159"/>
                    </a:cubicBezTo>
                    <a:cubicBezTo>
                      <a:pt x="152" y="141"/>
                      <a:pt x="144" y="133"/>
                      <a:pt x="135" y="115"/>
                    </a:cubicBezTo>
                    <a:lnTo>
                      <a:pt x="132" y="115"/>
                    </a:lnTo>
                    <a:cubicBezTo>
                      <a:pt x="130" y="110"/>
                      <a:pt x="126" y="106"/>
                      <a:pt x="126" y="106"/>
                    </a:cubicBezTo>
                    <a:cubicBezTo>
                      <a:pt x="126" y="97"/>
                      <a:pt x="126" y="88"/>
                      <a:pt x="126" y="79"/>
                    </a:cubicBezTo>
                    <a:cubicBezTo>
                      <a:pt x="135" y="61"/>
                      <a:pt x="126" y="43"/>
                      <a:pt x="117" y="34"/>
                    </a:cubicBezTo>
                    <a:cubicBezTo>
                      <a:pt x="108" y="17"/>
                      <a:pt x="99" y="8"/>
                      <a:pt x="81" y="8"/>
                    </a:cubicBezTo>
                    <a:cubicBezTo>
                      <a:pt x="77" y="3"/>
                      <a:pt x="68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3321;p4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3322;p48"/>
              <p:cNvSpPr/>
              <p:nvPr/>
            </p:nvSpPr>
            <p:spPr>
              <a:xfrm flipH="1">
                <a:off x="7411423" y="3480911"/>
                <a:ext cx="19393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68" extrusionOk="0">
                    <a:moveTo>
                      <a:pt x="107" y="0"/>
                    </a:moveTo>
                    <a:cubicBezTo>
                      <a:pt x="99" y="0"/>
                      <a:pt x="90" y="2"/>
                      <a:pt x="81" y="7"/>
                    </a:cubicBezTo>
                    <a:cubicBezTo>
                      <a:pt x="63" y="7"/>
                      <a:pt x="54" y="16"/>
                      <a:pt x="46" y="34"/>
                    </a:cubicBezTo>
                    <a:cubicBezTo>
                      <a:pt x="10" y="87"/>
                      <a:pt x="1" y="158"/>
                      <a:pt x="19" y="230"/>
                    </a:cubicBezTo>
                    <a:cubicBezTo>
                      <a:pt x="26" y="252"/>
                      <a:pt x="52" y="268"/>
                      <a:pt x="75" y="268"/>
                    </a:cubicBezTo>
                    <a:cubicBezTo>
                      <a:pt x="80" y="268"/>
                      <a:pt x="85" y="267"/>
                      <a:pt x="90" y="266"/>
                    </a:cubicBezTo>
                    <a:cubicBezTo>
                      <a:pt x="108" y="266"/>
                      <a:pt x="126" y="257"/>
                      <a:pt x="135" y="239"/>
                    </a:cubicBezTo>
                    <a:cubicBezTo>
                      <a:pt x="135" y="230"/>
                      <a:pt x="144" y="212"/>
                      <a:pt x="135" y="194"/>
                    </a:cubicBezTo>
                    <a:cubicBezTo>
                      <a:pt x="135" y="191"/>
                      <a:pt x="135" y="188"/>
                      <a:pt x="135" y="185"/>
                    </a:cubicBezTo>
                    <a:cubicBezTo>
                      <a:pt x="135" y="173"/>
                      <a:pt x="135" y="161"/>
                      <a:pt x="135" y="150"/>
                    </a:cubicBezTo>
                    <a:cubicBezTo>
                      <a:pt x="135" y="132"/>
                      <a:pt x="135" y="114"/>
                      <a:pt x="144" y="96"/>
                    </a:cubicBezTo>
                    <a:cubicBezTo>
                      <a:pt x="144" y="105"/>
                      <a:pt x="144" y="114"/>
                      <a:pt x="144" y="114"/>
                    </a:cubicBezTo>
                    <a:cubicBezTo>
                      <a:pt x="144" y="105"/>
                      <a:pt x="144" y="96"/>
                      <a:pt x="153" y="96"/>
                    </a:cubicBezTo>
                    <a:cubicBezTo>
                      <a:pt x="170" y="60"/>
                      <a:pt x="153" y="25"/>
                      <a:pt x="126" y="7"/>
                    </a:cubicBezTo>
                    <a:cubicBezTo>
                      <a:pt x="121" y="2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3323;p48"/>
              <p:cNvSpPr/>
              <p:nvPr/>
            </p:nvSpPr>
            <p:spPr>
              <a:xfrm flipH="1">
                <a:off x="7379101" y="344927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3324;p4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3325;p4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3326;p48"/>
              <p:cNvSpPr/>
              <p:nvPr/>
            </p:nvSpPr>
            <p:spPr>
              <a:xfrm flipH="1">
                <a:off x="7370936" y="3521057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3327;p48"/>
              <p:cNvSpPr/>
              <p:nvPr/>
            </p:nvSpPr>
            <p:spPr>
              <a:xfrm flipH="1">
                <a:off x="7304137" y="3506881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28"/>
                    </a:cubicBezTo>
                    <a:cubicBezTo>
                      <a:pt x="9" y="37"/>
                      <a:pt x="0" y="54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80" y="224"/>
                      <a:pt x="89" y="215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7"/>
                      <a:pt x="107" y="28"/>
                    </a:cubicBezTo>
                    <a:cubicBezTo>
                      <a:pt x="89" y="10"/>
                      <a:pt x="80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3328;p48"/>
              <p:cNvSpPr/>
              <p:nvPr/>
            </p:nvSpPr>
            <p:spPr>
              <a:xfrm flipH="1">
                <a:off x="7223276" y="3589895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0"/>
                      <a:pt x="27" y="134"/>
                    </a:cubicBezTo>
                    <a:cubicBezTo>
                      <a:pt x="27" y="161"/>
                      <a:pt x="18" y="188"/>
                      <a:pt x="9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0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329;p48"/>
              <p:cNvSpPr/>
              <p:nvPr/>
            </p:nvSpPr>
            <p:spPr>
              <a:xfrm flipH="1">
                <a:off x="7257639" y="3513005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66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0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3330;p48"/>
              <p:cNvSpPr/>
              <p:nvPr/>
            </p:nvSpPr>
            <p:spPr>
              <a:xfrm flipH="1">
                <a:off x="7304137" y="3565626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67" y="244"/>
                      <a:pt x="72" y="245"/>
                      <a:pt x="75" y="245"/>
                    </a:cubicBezTo>
                    <a:cubicBezTo>
                      <a:pt x="86" y="245"/>
                      <a:pt x="94" y="236"/>
                      <a:pt x="107" y="223"/>
                    </a:cubicBezTo>
                    <a:cubicBezTo>
                      <a:pt x="116" y="214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89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3331;p48"/>
              <p:cNvSpPr/>
              <p:nvPr/>
            </p:nvSpPr>
            <p:spPr>
              <a:xfrm flipH="1">
                <a:off x="7338614" y="348261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3332;p48"/>
              <p:cNvSpPr/>
              <p:nvPr/>
            </p:nvSpPr>
            <p:spPr>
              <a:xfrm flipH="1">
                <a:off x="7262743" y="3460384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3333;p48"/>
              <p:cNvSpPr/>
              <p:nvPr/>
            </p:nvSpPr>
            <p:spPr>
              <a:xfrm flipH="1">
                <a:off x="7205017" y="3510170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8"/>
                    </a:cubicBezTo>
                    <a:cubicBezTo>
                      <a:pt x="27" y="16"/>
                      <a:pt x="18" y="34"/>
                      <a:pt x="10" y="43"/>
                    </a:cubicBezTo>
                    <a:cubicBezTo>
                      <a:pt x="1" y="70"/>
                      <a:pt x="1" y="106"/>
                      <a:pt x="10" y="132"/>
                    </a:cubicBezTo>
                    <a:cubicBezTo>
                      <a:pt x="18" y="159"/>
                      <a:pt x="27" y="186"/>
                      <a:pt x="54" y="204"/>
                    </a:cubicBezTo>
                    <a:cubicBezTo>
                      <a:pt x="63" y="213"/>
                      <a:pt x="81" y="222"/>
                      <a:pt x="90" y="222"/>
                    </a:cubicBezTo>
                    <a:cubicBezTo>
                      <a:pt x="108" y="222"/>
                      <a:pt x="126" y="213"/>
                      <a:pt x="134" y="204"/>
                    </a:cubicBezTo>
                    <a:cubicBezTo>
                      <a:pt x="152" y="195"/>
                      <a:pt x="152" y="177"/>
                      <a:pt x="152" y="159"/>
                    </a:cubicBezTo>
                    <a:cubicBezTo>
                      <a:pt x="152" y="141"/>
                      <a:pt x="143" y="132"/>
                      <a:pt x="134" y="115"/>
                    </a:cubicBezTo>
                    <a:lnTo>
                      <a:pt x="134" y="115"/>
                    </a:lnTo>
                    <a:lnTo>
                      <a:pt x="143" y="124"/>
                    </a:lnTo>
                    <a:cubicBezTo>
                      <a:pt x="139" y="119"/>
                      <a:pt x="137" y="114"/>
                      <a:pt x="134" y="110"/>
                    </a:cubicBezTo>
                    <a:lnTo>
                      <a:pt x="134" y="110"/>
                    </a:lnTo>
                    <a:cubicBezTo>
                      <a:pt x="134" y="111"/>
                      <a:pt x="134" y="113"/>
                      <a:pt x="134" y="115"/>
                    </a:cubicBezTo>
                    <a:cubicBezTo>
                      <a:pt x="134" y="112"/>
                      <a:pt x="133" y="109"/>
                      <a:pt x="132" y="106"/>
                    </a:cubicBezTo>
                    <a:lnTo>
                      <a:pt x="132" y="106"/>
                    </a:lnTo>
                    <a:cubicBezTo>
                      <a:pt x="133" y="107"/>
                      <a:pt x="134" y="109"/>
                      <a:pt x="134" y="110"/>
                    </a:cubicBezTo>
                    <a:lnTo>
                      <a:pt x="134" y="110"/>
                    </a:lnTo>
                    <a:cubicBezTo>
                      <a:pt x="134" y="107"/>
                      <a:pt x="133" y="105"/>
                      <a:pt x="130" y="101"/>
                    </a:cubicBezTo>
                    <a:lnTo>
                      <a:pt x="130" y="101"/>
                    </a:lnTo>
                    <a:cubicBezTo>
                      <a:pt x="131" y="103"/>
                      <a:pt x="132" y="104"/>
                      <a:pt x="132" y="106"/>
                    </a:cubicBezTo>
                    <a:cubicBezTo>
                      <a:pt x="130" y="103"/>
                      <a:pt x="129" y="100"/>
                      <a:pt x="126" y="97"/>
                    </a:cubicBezTo>
                    <a:lnTo>
                      <a:pt x="126" y="97"/>
                    </a:lnTo>
                    <a:cubicBezTo>
                      <a:pt x="127" y="99"/>
                      <a:pt x="129" y="100"/>
                      <a:pt x="130" y="101"/>
                    </a:cubicBezTo>
                    <a:lnTo>
                      <a:pt x="130" y="101"/>
                    </a:lnTo>
                    <a:cubicBezTo>
                      <a:pt x="128" y="97"/>
                      <a:pt x="126" y="92"/>
                      <a:pt x="126" y="88"/>
                    </a:cubicBezTo>
                    <a:cubicBezTo>
                      <a:pt x="126" y="85"/>
                      <a:pt x="126" y="82"/>
                      <a:pt x="126" y="79"/>
                    </a:cubicBezTo>
                    <a:cubicBezTo>
                      <a:pt x="134" y="61"/>
                      <a:pt x="134" y="43"/>
                      <a:pt x="126" y="34"/>
                    </a:cubicBezTo>
                    <a:cubicBezTo>
                      <a:pt x="117" y="16"/>
                      <a:pt x="99" y="8"/>
                      <a:pt x="90" y="8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3334;p4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3335;p48"/>
              <p:cNvSpPr/>
              <p:nvPr/>
            </p:nvSpPr>
            <p:spPr>
              <a:xfrm flipH="1">
                <a:off x="7111000" y="3375668"/>
                <a:ext cx="1928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69" extrusionOk="0">
                    <a:moveTo>
                      <a:pt x="146" y="105"/>
                    </a:moveTo>
                    <a:cubicBezTo>
                      <a:pt x="143" y="110"/>
                      <a:pt x="143" y="114"/>
                      <a:pt x="143" y="114"/>
                    </a:cubicBezTo>
                    <a:lnTo>
                      <a:pt x="143" y="114"/>
                    </a:lnTo>
                    <a:cubicBezTo>
                      <a:pt x="143" y="111"/>
                      <a:pt x="144" y="108"/>
                      <a:pt x="146" y="105"/>
                    </a:cubicBezTo>
                    <a:close/>
                    <a:moveTo>
                      <a:pt x="108" y="0"/>
                    </a:moveTo>
                    <a:cubicBezTo>
                      <a:pt x="99" y="0"/>
                      <a:pt x="90" y="3"/>
                      <a:pt x="81" y="7"/>
                    </a:cubicBezTo>
                    <a:cubicBezTo>
                      <a:pt x="72" y="7"/>
                      <a:pt x="54" y="16"/>
                      <a:pt x="45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6" y="252"/>
                      <a:pt x="51" y="268"/>
                      <a:pt x="80" y="268"/>
                    </a:cubicBezTo>
                    <a:cubicBezTo>
                      <a:pt x="86" y="268"/>
                      <a:pt x="92" y="267"/>
                      <a:pt x="99" y="266"/>
                    </a:cubicBezTo>
                    <a:cubicBezTo>
                      <a:pt x="108" y="266"/>
                      <a:pt x="125" y="257"/>
                      <a:pt x="134" y="239"/>
                    </a:cubicBezTo>
                    <a:cubicBezTo>
                      <a:pt x="143" y="230"/>
                      <a:pt x="143" y="212"/>
                      <a:pt x="143" y="194"/>
                    </a:cubicBezTo>
                    <a:cubicBezTo>
                      <a:pt x="134" y="185"/>
                      <a:pt x="134" y="177"/>
                      <a:pt x="134" y="168"/>
                    </a:cubicBezTo>
                    <a:cubicBezTo>
                      <a:pt x="134" y="162"/>
                      <a:pt x="134" y="156"/>
                      <a:pt x="134" y="150"/>
                    </a:cubicBezTo>
                    <a:cubicBezTo>
                      <a:pt x="134" y="132"/>
                      <a:pt x="143" y="114"/>
                      <a:pt x="152" y="96"/>
                    </a:cubicBezTo>
                    <a:cubicBezTo>
                      <a:pt x="170" y="61"/>
                      <a:pt x="161" y="25"/>
                      <a:pt x="134" y="7"/>
                    </a:cubicBezTo>
                    <a:cubicBezTo>
                      <a:pt x="125" y="3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3336;p48"/>
              <p:cNvSpPr/>
              <p:nvPr/>
            </p:nvSpPr>
            <p:spPr>
              <a:xfrm flipH="1">
                <a:off x="7215110" y="3260106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7"/>
                    </a:lnTo>
                    <a:cubicBezTo>
                      <a:pt x="0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0" y="241"/>
                      <a:pt x="98" y="241"/>
                      <a:pt x="107" y="223"/>
                    </a:cubicBezTo>
                    <a:cubicBezTo>
                      <a:pt x="116" y="214"/>
                      <a:pt x="125" y="196"/>
                      <a:pt x="125" y="187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3337;p4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3338;p4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3339;p48"/>
              <p:cNvSpPr/>
              <p:nvPr/>
            </p:nvSpPr>
            <p:spPr>
              <a:xfrm flipH="1">
                <a:off x="7214203" y="3392566"/>
                <a:ext cx="1315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15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1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3340;p48"/>
              <p:cNvSpPr/>
              <p:nvPr/>
            </p:nvSpPr>
            <p:spPr>
              <a:xfrm flipH="1">
                <a:off x="7306179" y="3403680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62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36" y="215"/>
                      <a:pt x="45" y="224"/>
                      <a:pt x="63" y="224"/>
                    </a:cubicBezTo>
                    <a:cubicBezTo>
                      <a:pt x="81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2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3341;p48"/>
              <p:cNvSpPr/>
              <p:nvPr/>
            </p:nvSpPr>
            <p:spPr>
              <a:xfrm flipH="1">
                <a:off x="7075503" y="3458343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27" y="126"/>
                      <a:pt x="27" y="152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0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7" y="298"/>
                      <a:pt x="60" y="299"/>
                      <a:pt x="64" y="299"/>
                    </a:cubicBezTo>
                    <a:cubicBezTo>
                      <a:pt x="74" y="299"/>
                      <a:pt x="86" y="292"/>
                      <a:pt x="99" y="286"/>
                    </a:cubicBezTo>
                    <a:cubicBezTo>
                      <a:pt x="108" y="277"/>
                      <a:pt x="117" y="268"/>
                      <a:pt x="126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6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3342;p48"/>
              <p:cNvSpPr/>
              <p:nvPr/>
            </p:nvSpPr>
            <p:spPr>
              <a:xfrm flipH="1">
                <a:off x="6876241" y="3496788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10"/>
                      <a:pt x="54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36" y="126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3"/>
                      <a:pt x="9" y="250"/>
                      <a:pt x="18" y="268"/>
                    </a:cubicBezTo>
                    <a:cubicBezTo>
                      <a:pt x="27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5" y="299"/>
                    </a:cubicBezTo>
                    <a:cubicBezTo>
                      <a:pt x="77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7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3343;p48"/>
              <p:cNvSpPr/>
              <p:nvPr/>
            </p:nvSpPr>
            <p:spPr>
              <a:xfrm flipH="1">
                <a:off x="7012787" y="3589895"/>
                <a:ext cx="1837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5" extrusionOk="0"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90"/>
                      <a:pt x="36" y="116"/>
                      <a:pt x="27" y="143"/>
                    </a:cubicBezTo>
                    <a:lnTo>
                      <a:pt x="36" y="125"/>
                    </a:lnTo>
                    <a:lnTo>
                      <a:pt x="36" y="125"/>
                    </a:lnTo>
                    <a:cubicBezTo>
                      <a:pt x="27" y="161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90" y="295"/>
                      <a:pt x="99" y="286"/>
                    </a:cubicBezTo>
                    <a:cubicBezTo>
                      <a:pt x="117" y="277"/>
                      <a:pt x="126" y="268"/>
                      <a:pt x="126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5" y="18"/>
                    </a:cubicBezTo>
                    <a:cubicBezTo>
                      <a:pt x="126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3344;p48"/>
              <p:cNvSpPr/>
              <p:nvPr/>
            </p:nvSpPr>
            <p:spPr>
              <a:xfrm flipH="1">
                <a:off x="7034108" y="3517088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6"/>
                      <a:pt x="27" y="110"/>
                      <a:pt x="27" y="134"/>
                    </a:cubicBezTo>
                    <a:cubicBezTo>
                      <a:pt x="18" y="161"/>
                      <a:pt x="18" y="187"/>
                      <a:pt x="0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7"/>
                      <a:pt x="152" y="125"/>
                      <a:pt x="152" y="63"/>
                    </a:cubicBezTo>
                    <a:cubicBezTo>
                      <a:pt x="143" y="45"/>
                      <a:pt x="143" y="27"/>
                      <a:pt x="134" y="18"/>
                    </a:cubicBezTo>
                    <a:cubicBezTo>
                      <a:pt x="116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3345;p48"/>
              <p:cNvSpPr/>
              <p:nvPr/>
            </p:nvSpPr>
            <p:spPr>
              <a:xfrm flipH="1">
                <a:off x="7132208" y="3506881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28" y="138"/>
                    </a:moveTo>
                    <a:cubicBezTo>
                      <a:pt x="27" y="141"/>
                      <a:pt x="27" y="144"/>
                      <a:pt x="27" y="144"/>
                    </a:cubicBezTo>
                    <a:cubicBezTo>
                      <a:pt x="27" y="142"/>
                      <a:pt x="28" y="140"/>
                      <a:pt x="28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35" y="88"/>
                      <a:pt x="36" y="113"/>
                      <a:pt x="28" y="138"/>
                    </a:cubicBezTo>
                    <a:lnTo>
                      <a:pt x="28" y="138"/>
                    </a:lnTo>
                    <a:cubicBezTo>
                      <a:pt x="30" y="136"/>
                      <a:pt x="32" y="135"/>
                      <a:pt x="36" y="135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1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8"/>
                      <a:pt x="134" y="19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3346;p48"/>
              <p:cNvSpPr/>
              <p:nvPr/>
            </p:nvSpPr>
            <p:spPr>
              <a:xfrm flipH="1">
                <a:off x="6978424" y="3485674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29" y="145"/>
                    </a:moveTo>
                    <a:cubicBezTo>
                      <a:pt x="28" y="147"/>
                      <a:pt x="27" y="150"/>
                      <a:pt x="27" y="152"/>
                    </a:cubicBezTo>
                    <a:cubicBezTo>
                      <a:pt x="27" y="150"/>
                      <a:pt x="28" y="147"/>
                      <a:pt x="29" y="145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71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3347;p48"/>
              <p:cNvSpPr/>
              <p:nvPr/>
            </p:nvSpPr>
            <p:spPr>
              <a:xfrm flipH="1">
                <a:off x="7020952" y="3408783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5"/>
                    </a:cubicBezTo>
                    <a:cubicBezTo>
                      <a:pt x="18" y="161"/>
                      <a:pt x="9" y="188"/>
                      <a:pt x="0" y="215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27" y="286"/>
                      <a:pt x="45" y="286"/>
                    </a:cubicBezTo>
                    <a:cubicBezTo>
                      <a:pt x="54" y="290"/>
                      <a:pt x="63" y="293"/>
                      <a:pt x="71" y="293"/>
                    </a:cubicBezTo>
                    <a:cubicBezTo>
                      <a:pt x="78" y="293"/>
                      <a:pt x="85" y="290"/>
                      <a:pt x="89" y="286"/>
                    </a:cubicBezTo>
                    <a:cubicBezTo>
                      <a:pt x="107" y="277"/>
                      <a:pt x="116" y="259"/>
                      <a:pt x="116" y="250"/>
                    </a:cubicBezTo>
                    <a:cubicBezTo>
                      <a:pt x="143" y="188"/>
                      <a:pt x="152" y="125"/>
                      <a:pt x="143" y="63"/>
                    </a:cubicBezTo>
                    <a:cubicBezTo>
                      <a:pt x="143" y="45"/>
                      <a:pt x="143" y="27"/>
                      <a:pt x="125" y="18"/>
                    </a:cubicBezTo>
                    <a:cubicBezTo>
                      <a:pt x="116" y="1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3348;p48"/>
              <p:cNvSpPr/>
              <p:nvPr/>
            </p:nvSpPr>
            <p:spPr>
              <a:xfrm flipH="1">
                <a:off x="7059398" y="3335976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3"/>
                      <a:pt x="27" y="104"/>
                      <a:pt x="27" y="125"/>
                    </a:cubicBezTo>
                    <a:cubicBezTo>
                      <a:pt x="27" y="161"/>
                      <a:pt x="18" y="188"/>
                      <a:pt x="0" y="214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89" y="290"/>
                      <a:pt x="98" y="286"/>
                    </a:cubicBezTo>
                    <a:cubicBezTo>
                      <a:pt x="107" y="277"/>
                      <a:pt x="116" y="259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16" y="0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3349;p48"/>
              <p:cNvSpPr/>
              <p:nvPr/>
            </p:nvSpPr>
            <p:spPr>
              <a:xfrm flipH="1">
                <a:off x="7123135" y="3267137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1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3350;p48"/>
              <p:cNvSpPr/>
              <p:nvPr/>
            </p:nvSpPr>
            <p:spPr>
              <a:xfrm flipH="1">
                <a:off x="7171674" y="3188206"/>
                <a:ext cx="17238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6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59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2" y="295"/>
                      <a:pt x="80" y="295"/>
                      <a:pt x="89" y="286"/>
                    </a:cubicBezTo>
                    <a:cubicBezTo>
                      <a:pt x="107" y="277"/>
                      <a:pt x="116" y="268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3351;p48"/>
              <p:cNvSpPr/>
              <p:nvPr/>
            </p:nvSpPr>
            <p:spPr>
              <a:xfrm flipH="1">
                <a:off x="7239494" y="3139327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75" y="0"/>
                    </a:moveTo>
                    <a:cubicBezTo>
                      <a:pt x="63" y="0"/>
                      <a:pt x="51" y="8"/>
                      <a:pt x="45" y="21"/>
                    </a:cubicBezTo>
                    <a:cubicBezTo>
                      <a:pt x="36" y="30"/>
                      <a:pt x="27" y="48"/>
                      <a:pt x="27" y="57"/>
                    </a:cubicBezTo>
                    <a:cubicBezTo>
                      <a:pt x="27" y="85"/>
                      <a:pt x="27" y="107"/>
                      <a:pt x="27" y="128"/>
                    </a:cubicBezTo>
                    <a:cubicBezTo>
                      <a:pt x="18" y="155"/>
                      <a:pt x="18" y="191"/>
                      <a:pt x="0" y="218"/>
                    </a:cubicBezTo>
                    <a:cubicBezTo>
                      <a:pt x="0" y="227"/>
                      <a:pt x="0" y="253"/>
                      <a:pt x="9" y="262"/>
                    </a:cubicBezTo>
                    <a:cubicBezTo>
                      <a:pt x="18" y="280"/>
                      <a:pt x="27" y="289"/>
                      <a:pt x="45" y="289"/>
                    </a:cubicBezTo>
                    <a:cubicBezTo>
                      <a:pt x="51" y="292"/>
                      <a:pt x="57" y="293"/>
                      <a:pt x="62" y="293"/>
                    </a:cubicBezTo>
                    <a:cubicBezTo>
                      <a:pt x="74" y="293"/>
                      <a:pt x="84" y="289"/>
                      <a:pt x="90" y="289"/>
                    </a:cubicBezTo>
                    <a:cubicBezTo>
                      <a:pt x="107" y="280"/>
                      <a:pt x="116" y="262"/>
                      <a:pt x="125" y="244"/>
                    </a:cubicBezTo>
                    <a:cubicBezTo>
                      <a:pt x="143" y="191"/>
                      <a:pt x="152" y="120"/>
                      <a:pt x="152" y="57"/>
                    </a:cubicBezTo>
                    <a:cubicBezTo>
                      <a:pt x="143" y="48"/>
                      <a:pt x="143" y="30"/>
                      <a:pt x="134" y="21"/>
                    </a:cubicBezTo>
                    <a:cubicBezTo>
                      <a:pt x="116" y="4"/>
                      <a:pt x="98" y="4"/>
                      <a:pt x="90" y="4"/>
                    </a:cubicBezTo>
                    <a:cubicBezTo>
                      <a:pt x="85" y="1"/>
                      <a:pt x="80" y="0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3352;p48"/>
              <p:cNvSpPr/>
              <p:nvPr/>
            </p:nvSpPr>
            <p:spPr>
              <a:xfrm flipH="1">
                <a:off x="7331469" y="3151802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81" y="1"/>
                      <a:pt x="63" y="10"/>
                      <a:pt x="54" y="18"/>
                    </a:cubicBezTo>
                    <a:cubicBezTo>
                      <a:pt x="36" y="27"/>
                      <a:pt x="27" y="54"/>
                      <a:pt x="27" y="63"/>
                    </a:cubicBezTo>
                    <a:cubicBezTo>
                      <a:pt x="36" y="90"/>
                      <a:pt x="36" y="117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7" y="298"/>
                      <a:pt x="61" y="299"/>
                      <a:pt x="66" y="299"/>
                    </a:cubicBezTo>
                    <a:cubicBezTo>
                      <a:pt x="77" y="299"/>
                      <a:pt x="92" y="292"/>
                      <a:pt x="99" y="286"/>
                    </a:cubicBezTo>
                    <a:cubicBezTo>
                      <a:pt x="117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3353;p48"/>
              <p:cNvSpPr/>
              <p:nvPr/>
            </p:nvSpPr>
            <p:spPr>
              <a:xfrm flipH="1">
                <a:off x="7401330" y="3163937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89" y="1"/>
                    </a:moveTo>
                    <a:cubicBezTo>
                      <a:pt x="80" y="1"/>
                      <a:pt x="62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36" y="117"/>
                      <a:pt x="27" y="143"/>
                    </a:cubicBezTo>
                    <a:cubicBezTo>
                      <a:pt x="27" y="143"/>
                      <a:pt x="27" y="134"/>
                      <a:pt x="27" y="126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0"/>
                      <a:pt x="18" y="259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3354;p48"/>
              <p:cNvSpPr/>
              <p:nvPr/>
            </p:nvSpPr>
            <p:spPr>
              <a:xfrm flipH="1">
                <a:off x="7566228" y="3209526"/>
                <a:ext cx="1735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19" y="161"/>
                      <a:pt x="10" y="187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8" y="277"/>
                      <a:pt x="117" y="259"/>
                      <a:pt x="117" y="250"/>
                    </a:cubicBezTo>
                    <a:cubicBezTo>
                      <a:pt x="144" y="187"/>
                      <a:pt x="152" y="125"/>
                      <a:pt x="144" y="63"/>
                    </a:cubicBezTo>
                    <a:cubicBezTo>
                      <a:pt x="144" y="45"/>
                      <a:pt x="144" y="27"/>
                      <a:pt x="126" y="18"/>
                    </a:cubicBezTo>
                    <a:cubicBezTo>
                      <a:pt x="117" y="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3355;p48"/>
              <p:cNvSpPr/>
              <p:nvPr/>
            </p:nvSpPr>
            <p:spPr>
              <a:xfrm flipH="1">
                <a:off x="7439776" y="3144771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98" y="0"/>
                    </a:moveTo>
                    <a:cubicBezTo>
                      <a:pt x="80" y="0"/>
                      <a:pt x="62" y="9"/>
                      <a:pt x="54" y="18"/>
                    </a:cubicBezTo>
                    <a:cubicBezTo>
                      <a:pt x="45" y="27"/>
                      <a:pt x="27" y="45"/>
                      <a:pt x="36" y="63"/>
                    </a:cubicBezTo>
                    <a:cubicBezTo>
                      <a:pt x="36" y="89"/>
                      <a:pt x="36" y="116"/>
                      <a:pt x="27" y="143"/>
                    </a:cubicBezTo>
                    <a:cubicBezTo>
                      <a:pt x="30" y="140"/>
                      <a:pt x="31" y="138"/>
                      <a:pt x="33" y="137"/>
                    </a:cubicBezTo>
                    <a:lnTo>
                      <a:pt x="33" y="137"/>
                    </a:lnTo>
                    <a:cubicBezTo>
                      <a:pt x="25" y="167"/>
                      <a:pt x="17" y="190"/>
                      <a:pt x="9" y="214"/>
                    </a:cubicBezTo>
                    <a:cubicBezTo>
                      <a:pt x="0" y="232"/>
                      <a:pt x="9" y="250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0"/>
                      <a:pt x="71" y="292"/>
                      <a:pt x="79" y="292"/>
                    </a:cubicBezTo>
                    <a:cubicBezTo>
                      <a:pt x="87" y="292"/>
                      <a:pt x="94" y="290"/>
                      <a:pt x="98" y="286"/>
                    </a:cubicBezTo>
                    <a:cubicBezTo>
                      <a:pt x="116" y="277"/>
                      <a:pt x="125" y="259"/>
                      <a:pt x="125" y="250"/>
                    </a:cubicBezTo>
                    <a:cubicBezTo>
                      <a:pt x="152" y="187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4" y="18"/>
                    </a:cubicBezTo>
                    <a:cubicBezTo>
                      <a:pt x="125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3356;p48"/>
              <p:cNvSpPr/>
              <p:nvPr/>
            </p:nvSpPr>
            <p:spPr>
              <a:xfrm flipH="1">
                <a:off x="7506574" y="3166999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27" y="116"/>
                      <a:pt x="27" y="143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9" y="268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3357;p48"/>
              <p:cNvSpPr/>
              <p:nvPr/>
            </p:nvSpPr>
            <p:spPr>
              <a:xfrm flipH="1">
                <a:off x="7053274" y="3214516"/>
                <a:ext cx="17352" cy="3300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1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9"/>
                    </a:cubicBezTo>
                    <a:cubicBezTo>
                      <a:pt x="36" y="27"/>
                      <a:pt x="28" y="45"/>
                      <a:pt x="28" y="54"/>
                    </a:cubicBezTo>
                    <a:cubicBezTo>
                      <a:pt x="28" y="90"/>
                      <a:pt x="28" y="117"/>
                      <a:pt x="19" y="143"/>
                    </a:cubicBezTo>
                    <a:lnTo>
                      <a:pt x="28" y="126"/>
                    </a:lnTo>
                    <a:lnTo>
                      <a:pt x="28" y="126"/>
                    </a:lnTo>
                    <a:cubicBezTo>
                      <a:pt x="19" y="152"/>
                      <a:pt x="10" y="188"/>
                      <a:pt x="1" y="215"/>
                    </a:cubicBezTo>
                    <a:cubicBezTo>
                      <a:pt x="1" y="233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86"/>
                    </a:cubicBezTo>
                    <a:cubicBezTo>
                      <a:pt x="51" y="289"/>
                      <a:pt x="57" y="290"/>
                      <a:pt x="63" y="290"/>
                    </a:cubicBezTo>
                    <a:cubicBezTo>
                      <a:pt x="74" y="290"/>
                      <a:pt x="84" y="286"/>
                      <a:pt x="90" y="286"/>
                    </a:cubicBezTo>
                    <a:cubicBezTo>
                      <a:pt x="108" y="277"/>
                      <a:pt x="117" y="259"/>
                      <a:pt x="117" y="242"/>
                    </a:cubicBezTo>
                    <a:cubicBezTo>
                      <a:pt x="144" y="188"/>
                      <a:pt x="152" y="126"/>
                      <a:pt x="144" y="54"/>
                    </a:cubicBezTo>
                    <a:cubicBezTo>
                      <a:pt x="144" y="45"/>
                      <a:pt x="144" y="27"/>
                      <a:pt x="126" y="19"/>
                    </a:cubicBezTo>
                    <a:cubicBezTo>
                      <a:pt x="117" y="1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3358;p48"/>
              <p:cNvSpPr/>
              <p:nvPr/>
            </p:nvSpPr>
            <p:spPr>
              <a:xfrm flipH="1">
                <a:off x="7106917" y="3181742"/>
                <a:ext cx="1735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4" extrusionOk="0">
                    <a:moveTo>
                      <a:pt x="76" y="1"/>
                    </a:moveTo>
                    <a:cubicBezTo>
                      <a:pt x="63" y="1"/>
                      <a:pt x="52" y="9"/>
                      <a:pt x="46" y="22"/>
                    </a:cubicBezTo>
                    <a:cubicBezTo>
                      <a:pt x="37" y="31"/>
                      <a:pt x="28" y="49"/>
                      <a:pt x="28" y="58"/>
                    </a:cubicBezTo>
                    <a:cubicBezTo>
                      <a:pt x="28" y="86"/>
                      <a:pt x="28" y="108"/>
                      <a:pt x="28" y="129"/>
                    </a:cubicBezTo>
                    <a:cubicBezTo>
                      <a:pt x="19" y="156"/>
                      <a:pt x="19" y="192"/>
                      <a:pt x="1" y="218"/>
                    </a:cubicBezTo>
                    <a:cubicBezTo>
                      <a:pt x="1" y="227"/>
                      <a:pt x="1" y="254"/>
                      <a:pt x="10" y="263"/>
                    </a:cubicBezTo>
                    <a:cubicBezTo>
                      <a:pt x="19" y="281"/>
                      <a:pt x="28" y="290"/>
                      <a:pt x="46" y="290"/>
                    </a:cubicBezTo>
                    <a:cubicBezTo>
                      <a:pt x="52" y="293"/>
                      <a:pt x="57" y="294"/>
                      <a:pt x="63" y="294"/>
                    </a:cubicBezTo>
                    <a:cubicBezTo>
                      <a:pt x="74" y="294"/>
                      <a:pt x="84" y="290"/>
                      <a:pt x="90" y="290"/>
                    </a:cubicBezTo>
                    <a:cubicBezTo>
                      <a:pt x="108" y="281"/>
                      <a:pt x="117" y="263"/>
                      <a:pt x="126" y="245"/>
                    </a:cubicBezTo>
                    <a:cubicBezTo>
                      <a:pt x="144" y="192"/>
                      <a:pt x="153" y="120"/>
                      <a:pt x="153" y="58"/>
                    </a:cubicBezTo>
                    <a:cubicBezTo>
                      <a:pt x="144" y="49"/>
                      <a:pt x="144" y="31"/>
                      <a:pt x="135" y="22"/>
                    </a:cubicBezTo>
                    <a:cubicBezTo>
                      <a:pt x="117" y="4"/>
                      <a:pt x="99" y="4"/>
                      <a:pt x="90" y="4"/>
                    </a:cubicBezTo>
                    <a:cubicBezTo>
                      <a:pt x="85" y="2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3359;p48"/>
              <p:cNvSpPr/>
              <p:nvPr/>
            </p:nvSpPr>
            <p:spPr>
              <a:xfrm flipH="1">
                <a:off x="7004735" y="3293448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30" y="136"/>
                    </a:moveTo>
                    <a:cubicBezTo>
                      <a:pt x="27" y="139"/>
                      <a:pt x="27" y="146"/>
                      <a:pt x="27" y="152"/>
                    </a:cubicBezTo>
                    <a:cubicBezTo>
                      <a:pt x="28" y="147"/>
                      <a:pt x="29" y="141"/>
                      <a:pt x="30" y="136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3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4" y="86"/>
                      <a:pt x="36" y="108"/>
                      <a:pt x="30" y="136"/>
                    </a:cubicBezTo>
                    <a:lnTo>
                      <a:pt x="30" y="136"/>
                    </a:lnTo>
                    <a:cubicBezTo>
                      <a:pt x="32" y="135"/>
                      <a:pt x="33" y="134"/>
                      <a:pt x="36" y="134"/>
                    </a:cubicBezTo>
                    <a:cubicBezTo>
                      <a:pt x="27" y="161"/>
                      <a:pt x="18" y="188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3360;p48"/>
              <p:cNvSpPr/>
              <p:nvPr/>
            </p:nvSpPr>
            <p:spPr>
              <a:xfrm flipH="1">
                <a:off x="6977403" y="3400732"/>
                <a:ext cx="17352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28" y="161"/>
                      <a:pt x="19" y="188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37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90" y="290"/>
                      <a:pt x="99" y="286"/>
                    </a:cubicBezTo>
                    <a:cubicBezTo>
                      <a:pt x="108" y="277"/>
                      <a:pt x="117" y="259"/>
                      <a:pt x="126" y="250"/>
                    </a:cubicBezTo>
                    <a:cubicBezTo>
                      <a:pt x="144" y="188"/>
                      <a:pt x="153" y="125"/>
                      <a:pt x="153" y="63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17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3361;p48"/>
              <p:cNvSpPr/>
              <p:nvPr/>
            </p:nvSpPr>
            <p:spPr>
              <a:xfrm flipH="1">
                <a:off x="6954154" y="3331893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9"/>
                      <a:pt x="45" y="27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9"/>
                      <a:pt x="36" y="125"/>
                      <a:pt x="27" y="152"/>
                    </a:cubicBezTo>
                    <a:cubicBezTo>
                      <a:pt x="27" y="143"/>
                      <a:pt x="27" y="143"/>
                      <a:pt x="27" y="134"/>
                    </a:cubicBez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4" y="299"/>
                    </a:cubicBezTo>
                    <a:cubicBezTo>
                      <a:pt x="73" y="299"/>
                      <a:pt x="86" y="292"/>
                      <a:pt x="98" y="286"/>
                    </a:cubicBezTo>
                    <a:cubicBezTo>
                      <a:pt x="116" y="286"/>
                      <a:pt x="116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27"/>
                    </a:cubicBezTo>
                    <a:cubicBezTo>
                      <a:pt x="125" y="9"/>
                      <a:pt x="107" y="9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3362;p48"/>
              <p:cNvSpPr/>
              <p:nvPr/>
            </p:nvSpPr>
            <p:spPr>
              <a:xfrm flipH="1">
                <a:off x="6913667" y="3438156"/>
                <a:ext cx="18372" cy="3288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0" extrusionOk="0">
                    <a:moveTo>
                      <a:pt x="90" y="0"/>
                    </a:moveTo>
                    <a:cubicBezTo>
                      <a:pt x="81" y="0"/>
                      <a:pt x="63" y="0"/>
                      <a:pt x="46" y="18"/>
                    </a:cubicBezTo>
                    <a:cubicBezTo>
                      <a:pt x="37" y="27"/>
                      <a:pt x="28" y="45"/>
                      <a:pt x="28" y="54"/>
                    </a:cubicBezTo>
                    <a:cubicBezTo>
                      <a:pt x="37" y="89"/>
                      <a:pt x="37" y="116"/>
                      <a:pt x="28" y="143"/>
                    </a:cubicBezTo>
                    <a:cubicBezTo>
                      <a:pt x="28" y="134"/>
                      <a:pt x="28" y="134"/>
                      <a:pt x="28" y="125"/>
                    </a:cubicBezTo>
                    <a:cubicBezTo>
                      <a:pt x="28" y="152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19" y="277"/>
                      <a:pt x="37" y="286"/>
                      <a:pt x="55" y="286"/>
                    </a:cubicBezTo>
                    <a:cubicBezTo>
                      <a:pt x="57" y="289"/>
                      <a:pt x="62" y="290"/>
                      <a:pt x="68" y="290"/>
                    </a:cubicBezTo>
                    <a:cubicBezTo>
                      <a:pt x="79" y="290"/>
                      <a:pt x="93" y="286"/>
                      <a:pt x="99" y="286"/>
                    </a:cubicBezTo>
                    <a:cubicBezTo>
                      <a:pt x="117" y="277"/>
                      <a:pt x="117" y="259"/>
                      <a:pt x="126" y="241"/>
                    </a:cubicBezTo>
                    <a:cubicBezTo>
                      <a:pt x="153" y="188"/>
                      <a:pt x="162" y="116"/>
                      <a:pt x="153" y="54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26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3363;p48"/>
              <p:cNvSpPr/>
              <p:nvPr/>
            </p:nvSpPr>
            <p:spPr>
              <a:xfrm flipH="1">
                <a:off x="6999631" y="3352080"/>
                <a:ext cx="1837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4" extrusionOk="0">
                    <a:moveTo>
                      <a:pt x="31" y="131"/>
                    </a:moveTo>
                    <a:cubicBezTo>
                      <a:pt x="27" y="135"/>
                      <a:pt x="27" y="137"/>
                      <a:pt x="27" y="144"/>
                    </a:cubicBezTo>
                    <a:cubicBezTo>
                      <a:pt x="29" y="140"/>
                      <a:pt x="30" y="136"/>
                      <a:pt x="31" y="131"/>
                    </a:cubicBezTo>
                    <a:close/>
                    <a:moveTo>
                      <a:pt x="90" y="1"/>
                    </a:moveTo>
                    <a:cubicBezTo>
                      <a:pt x="81" y="1"/>
                      <a:pt x="63" y="10"/>
                      <a:pt x="54" y="19"/>
                    </a:cubicBezTo>
                    <a:cubicBezTo>
                      <a:pt x="36" y="28"/>
                      <a:pt x="27" y="46"/>
                      <a:pt x="36" y="63"/>
                    </a:cubicBezTo>
                    <a:cubicBezTo>
                      <a:pt x="36" y="86"/>
                      <a:pt x="36" y="109"/>
                      <a:pt x="31" y="131"/>
                    </a:cubicBezTo>
                    <a:lnTo>
                      <a:pt x="31" y="131"/>
                    </a:lnTo>
                    <a:cubicBezTo>
                      <a:pt x="32" y="130"/>
                      <a:pt x="34" y="128"/>
                      <a:pt x="36" y="126"/>
                    </a:cubicBezTo>
                    <a:lnTo>
                      <a:pt x="36" y="126"/>
                    </a:lnTo>
                    <a:cubicBezTo>
                      <a:pt x="27" y="162"/>
                      <a:pt x="19" y="188"/>
                      <a:pt x="10" y="215"/>
                    </a:cubicBezTo>
                    <a:cubicBezTo>
                      <a:pt x="1" y="233"/>
                      <a:pt x="10" y="251"/>
                      <a:pt x="19" y="260"/>
                    </a:cubicBezTo>
                    <a:cubicBezTo>
                      <a:pt x="27" y="278"/>
                      <a:pt x="36" y="286"/>
                      <a:pt x="54" y="286"/>
                    </a:cubicBezTo>
                    <a:cubicBezTo>
                      <a:pt x="59" y="291"/>
                      <a:pt x="68" y="293"/>
                      <a:pt x="77" y="293"/>
                    </a:cubicBezTo>
                    <a:cubicBezTo>
                      <a:pt x="85" y="293"/>
                      <a:pt x="94" y="291"/>
                      <a:pt x="99" y="286"/>
                    </a:cubicBezTo>
                    <a:cubicBezTo>
                      <a:pt x="117" y="278"/>
                      <a:pt x="126" y="260"/>
                      <a:pt x="126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6"/>
                      <a:pt x="152" y="28"/>
                      <a:pt x="135" y="19"/>
                    </a:cubicBezTo>
                    <a:cubicBezTo>
                      <a:pt x="126" y="1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3364;p48"/>
              <p:cNvSpPr/>
              <p:nvPr/>
            </p:nvSpPr>
            <p:spPr>
              <a:xfrm flipH="1">
                <a:off x="6849930" y="3815463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29" y="138"/>
                    </a:moveTo>
                    <a:cubicBezTo>
                      <a:pt x="28" y="139"/>
                      <a:pt x="27" y="141"/>
                      <a:pt x="27" y="144"/>
                    </a:cubicBezTo>
                    <a:cubicBezTo>
                      <a:pt x="27" y="142"/>
                      <a:pt x="28" y="140"/>
                      <a:pt x="29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54" y="19"/>
                    </a:cubicBezTo>
                    <a:cubicBezTo>
                      <a:pt x="36" y="28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38"/>
                    </a:cubicBezTo>
                    <a:lnTo>
                      <a:pt x="29" y="138"/>
                    </a:lnTo>
                    <a:cubicBezTo>
                      <a:pt x="30" y="135"/>
                      <a:pt x="33" y="133"/>
                      <a:pt x="34" y="131"/>
                    </a:cubicBezTo>
                    <a:lnTo>
                      <a:pt x="34" y="131"/>
                    </a:lnTo>
                    <a:cubicBezTo>
                      <a:pt x="26" y="164"/>
                      <a:pt x="17" y="189"/>
                      <a:pt x="9" y="215"/>
                    </a:cubicBezTo>
                    <a:cubicBezTo>
                      <a:pt x="0" y="233"/>
                      <a:pt x="9" y="251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1"/>
                      <a:pt x="71" y="293"/>
                      <a:pt x="79" y="293"/>
                    </a:cubicBezTo>
                    <a:cubicBezTo>
                      <a:pt x="87" y="293"/>
                      <a:pt x="94" y="291"/>
                      <a:pt x="98" y="286"/>
                    </a:cubicBezTo>
                    <a:cubicBezTo>
                      <a:pt x="116" y="277"/>
                      <a:pt x="125" y="259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52" y="28"/>
                      <a:pt x="134" y="19"/>
                    </a:cubicBezTo>
                    <a:cubicBezTo>
                      <a:pt x="125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3365;p48"/>
              <p:cNvSpPr/>
              <p:nvPr/>
            </p:nvSpPr>
            <p:spPr>
              <a:xfrm flipH="1">
                <a:off x="6802411" y="3686972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60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1"/>
                      <a:pt x="63" y="293"/>
                      <a:pt x="70" y="293"/>
                    </a:cubicBezTo>
                    <a:cubicBezTo>
                      <a:pt x="78" y="293"/>
                      <a:pt x="85" y="291"/>
                      <a:pt x="89" y="286"/>
                    </a:cubicBezTo>
                    <a:cubicBezTo>
                      <a:pt x="107" y="277"/>
                      <a:pt x="116" y="260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3366;p48"/>
              <p:cNvSpPr/>
              <p:nvPr/>
            </p:nvSpPr>
            <p:spPr>
              <a:xfrm flipH="1">
                <a:off x="7079585" y="3566647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0" y="393"/>
                      <a:pt x="117" y="357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3367;p48"/>
              <p:cNvSpPr/>
              <p:nvPr/>
            </p:nvSpPr>
            <p:spPr>
              <a:xfrm flipH="1">
                <a:off x="7177685" y="332679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6"/>
                      <a:pt x="0" y="54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72" y="242"/>
                      <a:pt x="89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54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89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3368;p48"/>
              <p:cNvSpPr/>
              <p:nvPr/>
            </p:nvSpPr>
            <p:spPr>
              <a:xfrm flipH="1">
                <a:off x="7329541" y="338145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3369;p48"/>
              <p:cNvSpPr/>
              <p:nvPr/>
            </p:nvSpPr>
            <p:spPr>
              <a:xfrm flipH="1">
                <a:off x="7160560" y="3434073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15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3370;p48"/>
              <p:cNvSpPr/>
              <p:nvPr/>
            </p:nvSpPr>
            <p:spPr>
              <a:xfrm flipH="1">
                <a:off x="7151374" y="3580369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65" y="0"/>
                    </a:moveTo>
                    <a:cubicBezTo>
                      <a:pt x="53" y="0"/>
                      <a:pt x="42" y="7"/>
                      <a:pt x="36" y="13"/>
                    </a:cubicBezTo>
                    <a:cubicBezTo>
                      <a:pt x="18" y="13"/>
                      <a:pt x="9" y="31"/>
                      <a:pt x="9" y="49"/>
                    </a:cubicBezTo>
                    <a:cubicBezTo>
                      <a:pt x="0" y="75"/>
                      <a:pt x="0" y="102"/>
                      <a:pt x="0" y="129"/>
                    </a:cubicBezTo>
                    <a:cubicBezTo>
                      <a:pt x="9" y="156"/>
                      <a:pt x="27" y="183"/>
                      <a:pt x="45" y="200"/>
                    </a:cubicBezTo>
                    <a:cubicBezTo>
                      <a:pt x="54" y="218"/>
                      <a:pt x="72" y="218"/>
                      <a:pt x="90" y="218"/>
                    </a:cubicBezTo>
                    <a:cubicBezTo>
                      <a:pt x="108" y="218"/>
                      <a:pt x="116" y="209"/>
                      <a:pt x="134" y="200"/>
                    </a:cubicBezTo>
                    <a:cubicBezTo>
                      <a:pt x="143" y="191"/>
                      <a:pt x="152" y="174"/>
                      <a:pt x="152" y="156"/>
                    </a:cubicBezTo>
                    <a:cubicBezTo>
                      <a:pt x="152" y="147"/>
                      <a:pt x="143" y="129"/>
                      <a:pt x="134" y="120"/>
                    </a:cubicBezTo>
                    <a:cubicBezTo>
                      <a:pt x="134" y="120"/>
                      <a:pt x="125" y="111"/>
                      <a:pt x="125" y="102"/>
                    </a:cubicBezTo>
                    <a:cubicBezTo>
                      <a:pt x="125" y="102"/>
                      <a:pt x="125" y="111"/>
                      <a:pt x="125" y="111"/>
                    </a:cubicBezTo>
                    <a:cubicBezTo>
                      <a:pt x="125" y="102"/>
                      <a:pt x="125" y="94"/>
                      <a:pt x="117" y="85"/>
                    </a:cubicBezTo>
                    <a:lnTo>
                      <a:pt x="117" y="85"/>
                    </a:lnTo>
                    <a:cubicBezTo>
                      <a:pt x="125" y="94"/>
                      <a:pt x="125" y="102"/>
                      <a:pt x="125" y="102"/>
                    </a:cubicBezTo>
                    <a:cubicBezTo>
                      <a:pt x="125" y="93"/>
                      <a:pt x="125" y="84"/>
                      <a:pt x="125" y="75"/>
                    </a:cubicBezTo>
                    <a:cubicBezTo>
                      <a:pt x="125" y="58"/>
                      <a:pt x="125" y="49"/>
                      <a:pt x="116" y="31"/>
                    </a:cubicBezTo>
                    <a:cubicBezTo>
                      <a:pt x="108" y="13"/>
                      <a:pt x="99" y="4"/>
                      <a:pt x="81" y="4"/>
                    </a:cubicBezTo>
                    <a:cubicBezTo>
                      <a:pt x="76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3371;p48"/>
              <p:cNvSpPr/>
              <p:nvPr/>
            </p:nvSpPr>
            <p:spPr>
              <a:xfrm flipH="1">
                <a:off x="7560217" y="3687993"/>
                <a:ext cx="13156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69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2"/>
                      <a:pt x="27" y="268"/>
                      <a:pt x="62" y="268"/>
                    </a:cubicBezTo>
                    <a:cubicBezTo>
                      <a:pt x="71" y="268"/>
                      <a:pt x="89" y="259"/>
                      <a:pt x="98" y="251"/>
                    </a:cubicBezTo>
                    <a:cubicBezTo>
                      <a:pt x="116" y="242"/>
                      <a:pt x="116" y="224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3372;p48"/>
              <p:cNvSpPr/>
              <p:nvPr/>
            </p:nvSpPr>
            <p:spPr>
              <a:xfrm flipH="1">
                <a:off x="7214203" y="2511390"/>
                <a:ext cx="473600" cy="143574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266" extrusionOk="0">
                    <a:moveTo>
                      <a:pt x="2035" y="1"/>
                    </a:moveTo>
                    <a:cubicBezTo>
                      <a:pt x="688" y="1"/>
                      <a:pt x="1" y="1205"/>
                      <a:pt x="1" y="1205"/>
                    </a:cubicBezTo>
                    <a:cubicBezTo>
                      <a:pt x="1" y="1205"/>
                      <a:pt x="2334" y="1265"/>
                      <a:pt x="3509" y="1265"/>
                    </a:cubicBezTo>
                    <a:cubicBezTo>
                      <a:pt x="3900" y="1265"/>
                      <a:pt x="4163" y="1258"/>
                      <a:pt x="4167" y="1241"/>
                    </a:cubicBezTo>
                    <a:cubicBezTo>
                      <a:pt x="4176" y="1169"/>
                      <a:pt x="3373" y="1"/>
                      <a:pt x="20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3373;p48"/>
              <p:cNvSpPr/>
              <p:nvPr/>
            </p:nvSpPr>
            <p:spPr>
              <a:xfrm flipH="1">
                <a:off x="768054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60" y="758"/>
                    </a:cubicBezTo>
                    <a:cubicBezTo>
                      <a:pt x="402" y="758"/>
                      <a:pt x="509" y="589"/>
                      <a:pt x="509" y="384"/>
                    </a:cubicBezTo>
                    <a:cubicBezTo>
                      <a:pt x="509" y="170"/>
                      <a:pt x="402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3374;p48"/>
              <p:cNvSpPr/>
              <p:nvPr/>
            </p:nvSpPr>
            <p:spPr>
              <a:xfrm flipH="1">
                <a:off x="7699825" y="2479069"/>
                <a:ext cx="21321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3" extrusionOk="0">
                    <a:moveTo>
                      <a:pt x="90" y="0"/>
                    </a:moveTo>
                    <a:cubicBezTo>
                      <a:pt x="36" y="0"/>
                      <a:pt x="1" y="72"/>
                      <a:pt x="1" y="161"/>
                    </a:cubicBezTo>
                    <a:cubicBezTo>
                      <a:pt x="1" y="250"/>
                      <a:pt x="36" y="312"/>
                      <a:pt x="90" y="312"/>
                    </a:cubicBezTo>
                    <a:cubicBezTo>
                      <a:pt x="143" y="312"/>
                      <a:pt x="188" y="250"/>
                      <a:pt x="188" y="161"/>
                    </a:cubicBezTo>
                    <a:cubicBezTo>
                      <a:pt x="188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3375;p48"/>
              <p:cNvSpPr/>
              <p:nvPr/>
            </p:nvSpPr>
            <p:spPr>
              <a:xfrm flipH="1">
                <a:off x="720297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5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50" y="758"/>
                    </a:cubicBezTo>
                    <a:cubicBezTo>
                      <a:pt x="393" y="758"/>
                      <a:pt x="509" y="589"/>
                      <a:pt x="509" y="384"/>
                    </a:cubicBezTo>
                    <a:cubicBezTo>
                      <a:pt x="509" y="170"/>
                      <a:pt x="393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3376;p48"/>
              <p:cNvSpPr/>
              <p:nvPr/>
            </p:nvSpPr>
            <p:spPr>
              <a:xfrm flipH="1">
                <a:off x="7223276" y="2479069"/>
                <a:ext cx="20300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3" extrusionOk="0">
                    <a:moveTo>
                      <a:pt x="90" y="0"/>
                    </a:moveTo>
                    <a:cubicBezTo>
                      <a:pt x="36" y="0"/>
                      <a:pt x="0" y="72"/>
                      <a:pt x="0" y="161"/>
                    </a:cubicBezTo>
                    <a:cubicBezTo>
                      <a:pt x="0" y="250"/>
                      <a:pt x="36" y="312"/>
                      <a:pt x="90" y="312"/>
                    </a:cubicBezTo>
                    <a:cubicBezTo>
                      <a:pt x="143" y="312"/>
                      <a:pt x="179" y="250"/>
                      <a:pt x="179" y="161"/>
                    </a:cubicBezTo>
                    <a:cubicBezTo>
                      <a:pt x="179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" name="Google Shape;3377;p48"/>
              <p:cNvGrpSpPr/>
              <p:nvPr/>
            </p:nvGrpSpPr>
            <p:grpSpPr>
              <a:xfrm flipH="1">
                <a:off x="6821580" y="2528968"/>
                <a:ext cx="1526839" cy="566697"/>
                <a:chOff x="4075500" y="1696600"/>
                <a:chExt cx="336575" cy="124925"/>
              </a:xfrm>
            </p:grpSpPr>
            <p:sp>
              <p:nvSpPr>
                <p:cNvPr id="220" name="Google Shape;3378;p48"/>
                <p:cNvSpPr/>
                <p:nvPr/>
              </p:nvSpPr>
              <p:spPr>
                <a:xfrm>
                  <a:off x="4080625" y="1699875"/>
                  <a:ext cx="331450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372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3379;p48"/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3380;p48"/>
                <p:cNvSpPr/>
                <p:nvPr/>
              </p:nvSpPr>
              <p:spPr>
                <a:xfrm>
                  <a:off x="4129250" y="1696600"/>
                  <a:ext cx="76750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3381;p48"/>
                <p:cNvSpPr/>
                <p:nvPr/>
              </p:nvSpPr>
              <p:spPr>
                <a:xfrm>
                  <a:off x="4075500" y="1799550"/>
                  <a:ext cx="1287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3382;p48"/>
                <p:cNvSpPr/>
                <p:nvPr/>
              </p:nvSpPr>
              <p:spPr>
                <a:xfrm>
                  <a:off x="4325725" y="1706325"/>
                  <a:ext cx="49550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3383;p48"/>
                <p:cNvSpPr/>
                <p:nvPr/>
              </p:nvSpPr>
              <p:spPr>
                <a:xfrm>
                  <a:off x="4327750" y="1800900"/>
                  <a:ext cx="832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3384;p48"/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3385;p48"/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3386;p48"/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3387;p48"/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1764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4" name="Google Shape;3388;p48"/>
              <p:cNvSpPr/>
              <p:nvPr/>
            </p:nvSpPr>
            <p:spPr>
              <a:xfrm flipH="1">
                <a:off x="7473118" y="3673477"/>
                <a:ext cx="801582" cy="794987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010" extrusionOk="0">
                    <a:moveTo>
                      <a:pt x="3589" y="1"/>
                    </a:moveTo>
                    <a:cubicBezTo>
                      <a:pt x="0" y="1"/>
                      <a:pt x="57" y="3014"/>
                      <a:pt x="82" y="3626"/>
                    </a:cubicBezTo>
                    <a:cubicBezTo>
                      <a:pt x="118" y="4277"/>
                      <a:pt x="617" y="6498"/>
                      <a:pt x="867" y="6739"/>
                    </a:cubicBezTo>
                    <a:cubicBezTo>
                      <a:pt x="1028" y="6900"/>
                      <a:pt x="3425" y="7009"/>
                      <a:pt x="5154" y="7009"/>
                    </a:cubicBezTo>
                    <a:cubicBezTo>
                      <a:pt x="6108" y="7009"/>
                      <a:pt x="6858" y="6976"/>
                      <a:pt x="6916" y="6900"/>
                    </a:cubicBezTo>
                    <a:cubicBezTo>
                      <a:pt x="7067" y="6677"/>
                      <a:pt x="5631" y="6463"/>
                      <a:pt x="5631" y="6463"/>
                    </a:cubicBezTo>
                    <a:cubicBezTo>
                      <a:pt x="5631" y="6463"/>
                      <a:pt x="6006" y="5749"/>
                      <a:pt x="6505" y="3474"/>
                    </a:cubicBezTo>
                    <a:cubicBezTo>
                      <a:pt x="7005" y="1199"/>
                      <a:pt x="4328" y="40"/>
                      <a:pt x="4328" y="40"/>
                    </a:cubicBezTo>
                    <a:cubicBezTo>
                      <a:pt x="4066" y="13"/>
                      <a:pt x="3820" y="1"/>
                      <a:pt x="3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3389;p48"/>
              <p:cNvSpPr/>
              <p:nvPr/>
            </p:nvSpPr>
            <p:spPr>
              <a:xfrm flipH="1">
                <a:off x="7611705" y="3127419"/>
                <a:ext cx="519191" cy="860536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588" extrusionOk="0">
                    <a:moveTo>
                      <a:pt x="2550" y="505"/>
                    </a:moveTo>
                    <a:cubicBezTo>
                      <a:pt x="3299" y="505"/>
                      <a:pt x="3257" y="1701"/>
                      <a:pt x="3337" y="3204"/>
                    </a:cubicBezTo>
                    <a:cubicBezTo>
                      <a:pt x="3337" y="3204"/>
                      <a:pt x="3435" y="3588"/>
                      <a:pt x="3337" y="3632"/>
                    </a:cubicBezTo>
                    <a:cubicBezTo>
                      <a:pt x="3280" y="3663"/>
                      <a:pt x="2675" y="3715"/>
                      <a:pt x="2127" y="3715"/>
                    </a:cubicBezTo>
                    <a:cubicBezTo>
                      <a:pt x="1730" y="3715"/>
                      <a:pt x="1363" y="3688"/>
                      <a:pt x="1258" y="3606"/>
                    </a:cubicBezTo>
                    <a:cubicBezTo>
                      <a:pt x="1018" y="3400"/>
                      <a:pt x="1098" y="903"/>
                      <a:pt x="2258" y="555"/>
                    </a:cubicBezTo>
                    <a:cubicBezTo>
                      <a:pt x="2367" y="521"/>
                      <a:pt x="2464" y="505"/>
                      <a:pt x="2550" y="505"/>
                    </a:cubicBezTo>
                    <a:close/>
                    <a:moveTo>
                      <a:pt x="2551" y="1"/>
                    </a:moveTo>
                    <a:cubicBezTo>
                      <a:pt x="2537" y="1"/>
                      <a:pt x="2522" y="1"/>
                      <a:pt x="2507" y="1"/>
                    </a:cubicBezTo>
                    <a:cubicBezTo>
                      <a:pt x="1214" y="37"/>
                      <a:pt x="768" y="929"/>
                      <a:pt x="384" y="2838"/>
                    </a:cubicBezTo>
                    <a:cubicBezTo>
                      <a:pt x="1" y="4747"/>
                      <a:pt x="63" y="6906"/>
                      <a:pt x="81" y="7085"/>
                    </a:cubicBezTo>
                    <a:cubicBezTo>
                      <a:pt x="99" y="7272"/>
                      <a:pt x="18" y="7504"/>
                      <a:pt x="750" y="7566"/>
                    </a:cubicBezTo>
                    <a:cubicBezTo>
                      <a:pt x="923" y="7581"/>
                      <a:pt x="1149" y="7587"/>
                      <a:pt x="1402" y="7587"/>
                    </a:cubicBezTo>
                    <a:cubicBezTo>
                      <a:pt x="2220" y="7587"/>
                      <a:pt x="3317" y="7527"/>
                      <a:pt x="3801" y="7513"/>
                    </a:cubicBezTo>
                    <a:cubicBezTo>
                      <a:pt x="4434" y="7504"/>
                      <a:pt x="4479" y="7370"/>
                      <a:pt x="4532" y="6674"/>
                    </a:cubicBezTo>
                    <a:cubicBezTo>
                      <a:pt x="4577" y="5970"/>
                      <a:pt x="4309" y="2589"/>
                      <a:pt x="4113" y="1509"/>
                    </a:cubicBezTo>
                    <a:cubicBezTo>
                      <a:pt x="4113" y="1509"/>
                      <a:pt x="3808" y="1"/>
                      <a:pt x="2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3390;p48"/>
              <p:cNvSpPr/>
              <p:nvPr/>
            </p:nvSpPr>
            <p:spPr>
              <a:xfrm flipH="1">
                <a:off x="7368894" y="3179133"/>
                <a:ext cx="631467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cubicBezTo>
                      <a:pt x="4693" y="2418"/>
                      <a:pt x="5023" y="2240"/>
                      <a:pt x="5121" y="2150"/>
                    </a:cubicBezTo>
                    <a:cubicBezTo>
                      <a:pt x="5415" y="1883"/>
                      <a:pt x="5567" y="1223"/>
                      <a:pt x="4220" y="1053"/>
                    </a:cubicBezTo>
                    <a:cubicBezTo>
                      <a:pt x="3381" y="955"/>
                      <a:pt x="2418" y="447"/>
                      <a:pt x="1758" y="116"/>
                    </a:cubicBezTo>
                    <a:cubicBezTo>
                      <a:pt x="1731" y="99"/>
                      <a:pt x="1713" y="81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3391;p48"/>
              <p:cNvSpPr/>
              <p:nvPr/>
            </p:nvSpPr>
            <p:spPr>
              <a:xfrm flipH="1">
                <a:off x="7519730" y="3179133"/>
                <a:ext cx="480632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lnTo>
                      <a:pt x="4238" y="2195"/>
                    </a:lnTo>
                    <a:lnTo>
                      <a:pt x="4238" y="2195"/>
                    </a:lnTo>
                    <a:cubicBezTo>
                      <a:pt x="4238" y="2195"/>
                      <a:pt x="3181" y="2388"/>
                      <a:pt x="2230" y="2388"/>
                    </a:cubicBezTo>
                    <a:cubicBezTo>
                      <a:pt x="1495" y="2388"/>
                      <a:pt x="824" y="2273"/>
                      <a:pt x="750" y="1865"/>
                    </a:cubicBezTo>
                    <a:cubicBezTo>
                      <a:pt x="607" y="1053"/>
                      <a:pt x="1454" y="259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rgbClr val="4D1311">
                  <a:alpha val="31372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3392;p48"/>
              <p:cNvSpPr/>
              <p:nvPr/>
            </p:nvSpPr>
            <p:spPr>
              <a:xfrm flipH="1">
                <a:off x="7361863" y="3272241"/>
                <a:ext cx="300650" cy="25993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92" extrusionOk="0">
                    <a:moveTo>
                      <a:pt x="400" y="0"/>
                    </a:moveTo>
                    <a:cubicBezTo>
                      <a:pt x="258" y="0"/>
                      <a:pt x="152" y="664"/>
                      <a:pt x="90" y="1267"/>
                    </a:cubicBezTo>
                    <a:cubicBezTo>
                      <a:pt x="28" y="1775"/>
                      <a:pt x="1" y="2239"/>
                      <a:pt x="19" y="2257"/>
                    </a:cubicBezTo>
                    <a:cubicBezTo>
                      <a:pt x="35" y="2281"/>
                      <a:pt x="78" y="2291"/>
                      <a:pt x="142" y="2291"/>
                    </a:cubicBezTo>
                    <a:cubicBezTo>
                      <a:pt x="662" y="2291"/>
                      <a:pt x="2562" y="1559"/>
                      <a:pt x="2642" y="883"/>
                    </a:cubicBezTo>
                    <a:cubicBezTo>
                      <a:pt x="2651" y="803"/>
                      <a:pt x="2633" y="723"/>
                      <a:pt x="2597" y="660"/>
                    </a:cubicBezTo>
                    <a:cubicBezTo>
                      <a:pt x="2303" y="98"/>
                      <a:pt x="625" y="18"/>
                      <a:pt x="402" y="0"/>
                    </a:cubicBezTo>
                    <a:cubicBezTo>
                      <a:pt x="401" y="0"/>
                      <a:pt x="401" y="0"/>
                      <a:pt x="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3393;p48"/>
              <p:cNvSpPr/>
              <p:nvPr/>
            </p:nvSpPr>
            <p:spPr>
              <a:xfrm flipH="1">
                <a:off x="7361863" y="3347090"/>
                <a:ext cx="300650" cy="185081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1632" extrusionOk="0">
                    <a:moveTo>
                      <a:pt x="2597" y="0"/>
                    </a:moveTo>
                    <a:cubicBezTo>
                      <a:pt x="1678" y="384"/>
                      <a:pt x="652" y="545"/>
                      <a:pt x="90" y="607"/>
                    </a:cubicBezTo>
                    <a:cubicBezTo>
                      <a:pt x="28" y="1115"/>
                      <a:pt x="1" y="1579"/>
                      <a:pt x="19" y="1597"/>
                    </a:cubicBezTo>
                    <a:cubicBezTo>
                      <a:pt x="35" y="1621"/>
                      <a:pt x="78" y="1631"/>
                      <a:pt x="142" y="1631"/>
                    </a:cubicBezTo>
                    <a:cubicBezTo>
                      <a:pt x="662" y="1631"/>
                      <a:pt x="2562" y="899"/>
                      <a:pt x="2642" y="223"/>
                    </a:cubicBezTo>
                    <a:cubicBezTo>
                      <a:pt x="2651" y="143"/>
                      <a:pt x="2633" y="63"/>
                      <a:pt x="2597" y="0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3394;p48"/>
            <p:cNvGrpSpPr/>
            <p:nvPr/>
          </p:nvGrpSpPr>
          <p:grpSpPr>
            <a:xfrm>
              <a:off x="6889331" y="652889"/>
              <a:ext cx="312534" cy="297768"/>
              <a:chOff x="6129210" y="2819761"/>
              <a:chExt cx="295066" cy="281125"/>
            </a:xfrm>
          </p:grpSpPr>
          <p:sp>
            <p:nvSpPr>
              <p:cNvPr id="41" name="Google Shape;3395;p4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3396;p4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3397;p4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3398;p4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399;p4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400;p4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401;p4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3402;p4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403;p4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404;p4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405;p4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406;p4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3407;p48"/>
            <p:cNvGrpSpPr/>
            <p:nvPr/>
          </p:nvGrpSpPr>
          <p:grpSpPr>
            <a:xfrm>
              <a:off x="7908881" y="1384789"/>
              <a:ext cx="312534" cy="297768"/>
              <a:chOff x="6129210" y="2819761"/>
              <a:chExt cx="295066" cy="281125"/>
            </a:xfrm>
          </p:grpSpPr>
          <p:sp>
            <p:nvSpPr>
              <p:cNvPr id="29" name="Google Shape;3408;p4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409;p4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410;p4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411;p4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412;p4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13;p4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414;p4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415;p4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416;p4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417;p4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418;p4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3419;p4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3420;p48"/>
            <p:cNvGrpSpPr/>
            <p:nvPr/>
          </p:nvGrpSpPr>
          <p:grpSpPr>
            <a:xfrm>
              <a:off x="8427356" y="2806164"/>
              <a:ext cx="312534" cy="297768"/>
              <a:chOff x="6129210" y="2819761"/>
              <a:chExt cx="295066" cy="281125"/>
            </a:xfrm>
          </p:grpSpPr>
          <p:sp>
            <p:nvSpPr>
              <p:cNvPr id="17" name="Google Shape;3421;p4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422;p4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423;p4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424;p4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425;p4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3426;p4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3427;p4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428;p4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3429;p4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430;p4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431;p4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432;p4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1764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1201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4;p28"/>
          <p:cNvSpPr txBox="1">
            <a:spLocks/>
          </p:cNvSpPr>
          <p:nvPr/>
        </p:nvSpPr>
        <p:spPr>
          <a:xfrm>
            <a:off x="2373573" y="584051"/>
            <a:ext cx="464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000"/>
            </a:pPr>
            <a:r>
              <a:rPr lang="en-US" sz="6600" b="1">
                <a:latin typeface="#9Slide03 AllRoundGothic" panose="020B0703020202020104" pitchFamily="34" charset="0"/>
              </a:rPr>
              <a:t>Nhận xét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71355" y="1551209"/>
            <a:ext cx="7736007" cy="2146621"/>
            <a:chOff x="331470" y="26810"/>
            <a:chExt cx="4640580" cy="738000"/>
          </a:xfrm>
        </p:grpSpPr>
        <p:sp>
          <p:nvSpPr>
            <p:cNvPr id="6" name="Rounded Rectangle 5"/>
            <p:cNvSpPr/>
            <p:nvPr/>
          </p:nvSpPr>
          <p:spPr>
            <a:xfrm>
              <a:off x="331470" y="26810"/>
              <a:ext cx="4640580" cy="73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367496" y="62836"/>
              <a:ext cx="4568528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403" tIns="0" rIns="175403" bIns="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0" kern="1200">
                  <a:latin typeface="#9Slide03 AllRoundGothic" panose="020B0703020202020104" pitchFamily="34" charset="0"/>
                </a:rPr>
                <a:t>- Về kiến thức kĩ năng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46671" y="3802619"/>
            <a:ext cx="7675951" cy="1938695"/>
            <a:chOff x="451497" y="2292621"/>
            <a:chExt cx="4670678" cy="1294182"/>
          </a:xfrm>
        </p:grpSpPr>
        <p:sp>
          <p:nvSpPr>
            <p:cNvPr id="9" name="Rounded Rectangle 8"/>
            <p:cNvSpPr/>
            <p:nvPr/>
          </p:nvSpPr>
          <p:spPr>
            <a:xfrm>
              <a:off x="481595" y="2292621"/>
              <a:ext cx="4640580" cy="12941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451497" y="2506909"/>
              <a:ext cx="4634419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403" tIns="0" rIns="175403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>
                  <a:latin typeface="#9Slide03 AllRoundGothic" panose="020B0703020202020104" pitchFamily="34" charset="0"/>
                </a:rPr>
                <a:t>-Về năng lực, phẩm chất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1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21;p33"/>
          <p:cNvSpPr txBox="1">
            <a:spLocks noGrp="1"/>
          </p:cNvSpPr>
          <p:nvPr>
            <p:ph idx="1"/>
          </p:nvPr>
        </p:nvSpPr>
        <p:spPr>
          <a:xfrm>
            <a:off x="1610436" y="406258"/>
            <a:ext cx="839337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6600" b="1">
                <a:latin typeface="#9Slide01 Tieu de ngan" panose="00000800000000000000" pitchFamily="2" charset="0"/>
              </a:rPr>
              <a:t>2. PHƯƠNG HƯỚNG PHẤN ĐẤU</a:t>
            </a:r>
          </a:p>
        </p:txBody>
      </p:sp>
    </p:spTree>
    <p:extLst>
      <p:ext uri="{BB962C8B-B14F-4D97-AF65-F5344CB8AC3E}">
        <p14:creationId xmlns:p14="http://schemas.microsoft.com/office/powerpoint/2010/main" val="198196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286000" y="220980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</a:rPr>
              <a:t>1. Khi trò  chuyện với thầy giáo, cô giáo em cần có thái độ , cử chỉ , lời nói như thế nào?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362200" y="4038600"/>
            <a:ext cx="746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</a:rPr>
              <a:t>2. </a:t>
            </a:r>
            <a:r>
              <a:rPr lang="en-US" altLang="en-US" sz="3200" b="1" dirty="0" err="1">
                <a:solidFill>
                  <a:srgbClr val="0000CC"/>
                </a:solidFill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thể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trò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chuyện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với</a:t>
            </a:r>
            <a:r>
              <a:rPr lang="en-US" altLang="en-US" sz="3200" b="1" dirty="0">
                <a:solidFill>
                  <a:srgbClr val="0000CC"/>
                </a:solidFill>
              </a:rPr>
              <a:t>  </a:t>
            </a:r>
            <a:r>
              <a:rPr lang="en-US" altLang="en-US" sz="3200" b="1" dirty="0" err="1">
                <a:solidFill>
                  <a:srgbClr val="0000CC"/>
                </a:solidFill>
              </a:rPr>
              <a:t>thầy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giáo</a:t>
            </a:r>
            <a:r>
              <a:rPr lang="en-US" altLang="en-US" sz="3200" b="1" dirty="0">
                <a:solidFill>
                  <a:srgbClr val="0000CC"/>
                </a:solidFill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</a:rPr>
              <a:t>cô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giáo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vào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lúc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</a:rPr>
              <a:t>?</a:t>
            </a:r>
          </a:p>
        </p:txBody>
      </p:sp>
      <p:pic>
        <p:nvPicPr>
          <p:cNvPr id="2065" name="Picture 1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038600" y="381000"/>
            <a:ext cx="32766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</a:rPr>
              <a:t>KHỞI ĐỘNG</a:t>
            </a:r>
          </a:p>
        </p:txBody>
      </p:sp>
      <p:pic>
        <p:nvPicPr>
          <p:cNvPr id="2068" name="Picture 20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7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040438"/>
            <a:ext cx="9144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1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5"/>
                </p:tgtEl>
              </p:cMediaNode>
            </p:audio>
          </p:childTnLst>
        </p:cTn>
      </p:par>
    </p:tnLst>
    <p:bldLst>
      <p:bldP spid="20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7BE6-1DBD-F54A-A5B7-F7903199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008"/>
            <a:ext cx="10515600" cy="3408089"/>
          </a:xfrm>
        </p:spPr>
        <p:txBody>
          <a:bodyPr>
            <a:normAutofit/>
          </a:bodyPr>
          <a:lstStyle/>
          <a:p>
            <a:pPr algn="ctr"/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968EF-690C-48A9-9F70-CC6778605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46" y="599008"/>
            <a:ext cx="9480643" cy="55136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4570" y="961114"/>
            <a:ext cx="82085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    </a:t>
            </a:r>
            <a:r>
              <a:rPr lang="en-VN" sz="3200" b="1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Thứ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sáu</a:t>
            </a:r>
            <a:r>
              <a:rPr lang="en-VN" sz="3200" b="1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 ngày </a:t>
            </a:r>
            <a:r>
              <a:rPr lang="en-US" sz="3200" b="1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10</a:t>
            </a:r>
            <a:r>
              <a:rPr lang="en-VN" sz="3200" b="1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 tháng 1</a:t>
            </a:r>
            <a:r>
              <a:rPr lang="en-US" sz="3200" b="1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2</a:t>
            </a:r>
            <a:r>
              <a:rPr lang="en-VN" sz="3200" b="1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 năm 2021</a:t>
            </a:r>
            <a:br>
              <a:rPr lang="en-VN" sz="3600" b="1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</a:br>
            <a:endParaRPr lang="en-US" sz="3600" b="1" dirty="0">
              <a:solidFill>
                <a:schemeClr val="bg1"/>
              </a:solidFill>
              <a:latin typeface="HP001 4 hàng" panose="020B0604020202020204" charset="0"/>
              <a:cs typeface="HP001 4 hàng" panose="020B060402020202020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HP001 4 hàng" panose="020B0604020202020204" charset="0"/>
                <a:cs typeface="HP001 4 hàng" panose="020B0604020202020204" charset="0"/>
              </a:rPr>
              <a:t>            </a:t>
            </a:r>
            <a:br>
              <a:rPr lang="en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579A49-F5B3-4EBF-9E2F-7E5892426381}"/>
              </a:ext>
            </a:extLst>
          </p:cNvPr>
          <p:cNvSpPr txBox="1"/>
          <p:nvPr/>
        </p:nvSpPr>
        <p:spPr>
          <a:xfrm>
            <a:off x="2263225" y="1638223"/>
            <a:ext cx="8208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GDNSTLVM: </a:t>
            </a:r>
            <a:r>
              <a:rPr lang="en-US" sz="3200" dirty="0" err="1">
                <a:solidFill>
                  <a:schemeClr val="bg1"/>
                </a:solidFill>
              </a:rPr>
              <a:t>Bài</a:t>
            </a:r>
            <a:r>
              <a:rPr lang="en-US" sz="3200" dirty="0">
                <a:solidFill>
                  <a:schemeClr val="bg1"/>
                </a:solidFill>
              </a:rPr>
              <a:t> 6: </a:t>
            </a:r>
            <a:r>
              <a:rPr lang="en-US" sz="3200" dirty="0" err="1">
                <a:solidFill>
                  <a:schemeClr val="bg1"/>
                </a:solidFill>
              </a:rPr>
              <a:t>Trò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chuyện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bè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hoạt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lớp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Chủ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điểm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Tiếp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bước</a:t>
            </a:r>
            <a:r>
              <a:rPr lang="en-US" sz="3200" dirty="0">
                <a:solidFill>
                  <a:schemeClr val="bg1"/>
                </a:solidFill>
              </a:rPr>
              <a:t> cha </a:t>
            </a:r>
            <a:r>
              <a:rPr lang="en-US" sz="3200" dirty="0" err="1">
                <a:solidFill>
                  <a:schemeClr val="bg1"/>
                </a:solidFill>
              </a:rPr>
              <a:t>anh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3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0DD85D-13D7-4EC9-9904-7EE40A244E25}"/>
              </a:ext>
            </a:extLst>
          </p:cNvPr>
          <p:cNvSpPr txBox="1"/>
          <p:nvPr/>
        </p:nvSpPr>
        <p:spPr>
          <a:xfrm>
            <a:off x="381000" y="609600"/>
            <a:ext cx="1143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Mục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tiêu</a:t>
            </a:r>
            <a:r>
              <a:rPr lang="en-US" sz="4400" b="1" dirty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3200" dirty="0">
                <a:latin typeface="Arial" panose="020B0604020202020204" pitchFamily="34" charset="0"/>
              </a:rPr>
              <a:t>-N</a:t>
            </a:r>
            <a:r>
              <a:rPr lang="vi-VN" sz="3200" b="0" i="0" dirty="0">
                <a:effectLst/>
                <a:latin typeface="Arial" panose="020B0604020202020204" pitchFamily="34" charset="0"/>
              </a:rPr>
              <a:t>hận thấy nên chia sẻ niềm vui, nỗi buồn cùng bạn bè để bày tỏ sự quan tâm, yêu quý và tin tưởng bạn</a:t>
            </a: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en-US" sz="3200" b="0" i="0" dirty="0">
                <a:effectLst/>
                <a:latin typeface="Arial" panose="020B0604020202020204" pitchFamily="34" charset="0"/>
              </a:rPr>
              <a:t>-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Biết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chia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sẻ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niềm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vui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nỗi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buồn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cùng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</a:rPr>
              <a:t>t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rò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chuyện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đúng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lúc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không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làm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phiền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khi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bạn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đang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bận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học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hoặc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đang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bận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việc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vi-VN" sz="3200" b="0" i="0" dirty="0">
                <a:effectLst/>
                <a:latin typeface="Arial" panose="020B060402020202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410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286000" y="304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FF"/>
                </a:solidFill>
              </a:rPr>
              <a:t>GIÁO DỤC NẾP SỐNG THANH LỊCH, VĂN MINH 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124200" y="2133600"/>
            <a:ext cx="7162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FF0000"/>
                </a:solidFill>
              </a:rPr>
              <a:t>Bài 6 : Trò chuyện với bạn bè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581400" y="2743200"/>
            <a:ext cx="6019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/>
              <a:t>   </a:t>
            </a:r>
            <a:r>
              <a:rPr lang="en-US" altLang="en-US" sz="3200" b="1">
                <a:solidFill>
                  <a:srgbClr val="CC00FF"/>
                </a:solidFill>
              </a:rPr>
              <a:t>Đọc truyện</a:t>
            </a:r>
            <a:r>
              <a:rPr lang="en-US" altLang="en-US" sz="3200" b="1"/>
              <a:t>: Đôi bạn  </a:t>
            </a:r>
          </a:p>
        </p:txBody>
      </p:sp>
      <p:pic>
        <p:nvPicPr>
          <p:cNvPr id="104453" name="Picture 5" descr="11 copy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39104"/>
            <a:ext cx="9144000" cy="431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98125" y="786452"/>
            <a:ext cx="474942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FF0000"/>
                </a:solidFill>
              </a:rPr>
              <a:t>Bài 6 : Trò chuyện với bạn bè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85447" y="1239103"/>
            <a:ext cx="3833884" cy="67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/>
              <a:t>   </a:t>
            </a:r>
            <a:r>
              <a:rPr lang="en-US" altLang="en-US" sz="3200" b="1">
                <a:solidFill>
                  <a:srgbClr val="002060"/>
                </a:solidFill>
              </a:rPr>
              <a:t>Đọc truyện: Đôi bạn  </a:t>
            </a:r>
          </a:p>
        </p:txBody>
      </p:sp>
    </p:spTree>
    <p:extLst>
      <p:ext uri="{BB962C8B-B14F-4D97-AF65-F5344CB8AC3E}">
        <p14:creationId xmlns:p14="http://schemas.microsoft.com/office/powerpoint/2010/main" val="2221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133600" y="838201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- </a:t>
            </a:r>
            <a:r>
              <a:rPr lang="en-US" altLang="en-US" sz="2800">
                <a:solidFill>
                  <a:srgbClr val="0000CC"/>
                </a:solidFill>
              </a:rPr>
              <a:t>Vì sao Huyền ngồi một mình buồn bã trong lớp ?</a:t>
            </a:r>
            <a:r>
              <a:rPr lang="en-US" altLang="en-US" sz="2000"/>
              <a:t>                             </a:t>
            </a: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1752600" y="228600"/>
            <a:ext cx="8382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209800" y="1447801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</a:rPr>
              <a:t>- Ai đã trò chuyện với Huyền?</a:t>
            </a:r>
          </a:p>
        </p:txBody>
      </p:sp>
      <p:pic>
        <p:nvPicPr>
          <p:cNvPr id="62475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2133600" y="22098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 </a:t>
            </a:r>
            <a:r>
              <a:rPr lang="en-US" altLang="en-US" sz="2800">
                <a:solidFill>
                  <a:srgbClr val="0000CC"/>
                </a:solidFill>
              </a:rPr>
              <a:t>- Những câu nói nào của Chi thể hiện sự quan tâm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 và  lo lắng cho bạn?   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2514600" y="3200400"/>
            <a:ext cx="792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0000CC"/>
                </a:solidFill>
              </a:rPr>
              <a:t>- Cách nói chuyện của Chi đối với Huyền như thế nào?</a:t>
            </a:r>
            <a:r>
              <a:rPr lang="en-US" altLang="en-US" sz="2800"/>
              <a:t> </a:t>
            </a: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057400" y="3886200"/>
            <a:ext cx="792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- Chi đã an ủi Huyền như thế nào?</a:t>
            </a: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2133600" y="45720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-Tìm những câu nói của Chi để động viên bạn?</a:t>
            </a: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133600" y="5486400"/>
            <a:ext cx="792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-Sau khi nghe Chi kể chuyện nhà mình, Huyền đã có 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tâm trạng như thế nào?</a:t>
            </a: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2590800" y="304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FF0000"/>
                </a:solidFill>
              </a:rPr>
              <a:t>             Tìm hiểu bài</a:t>
            </a:r>
          </a:p>
        </p:txBody>
      </p:sp>
      <p:pic>
        <p:nvPicPr>
          <p:cNvPr id="62482" name="Picture 18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0438"/>
            <a:ext cx="9144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3" name="Picture 19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867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4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5"/>
                </p:tgtEl>
              </p:cMediaNode>
            </p:audio>
          </p:childTnLst>
        </p:cTn>
      </p:par>
    </p:tnLst>
    <p:bldLst>
      <p:bldP spid="62471" grpId="0"/>
      <p:bldP spid="62473" grpId="0"/>
      <p:bldP spid="62476" grpId="0"/>
      <p:bldP spid="62477" grpId="0"/>
      <p:bldP spid="62478" grpId="0"/>
      <p:bldP spid="62479" grpId="0"/>
      <p:bldP spid="624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WordArt 7"/>
          <p:cNvSpPr>
            <a:spLocks noChangeArrowheads="1" noChangeShapeType="1" noTextEdit="1"/>
          </p:cNvSpPr>
          <p:nvPr/>
        </p:nvSpPr>
        <p:spPr bwMode="auto">
          <a:xfrm>
            <a:off x="3200400" y="609600"/>
            <a:ext cx="396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</a:rPr>
              <a:t>Lời khuyên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2133600" y="1905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Đối với bạn bè, chúng ta cần chú ý: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1828800" y="29718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- Nên chia sẻ niềm vui, nỗi buồn với bạn.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1828800" y="3962400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- Trò chuyện với thái độ cởi mở, hoà nhã, thân mật.</a:t>
            </a:r>
          </a:p>
        </p:txBody>
      </p:sp>
      <p:pic>
        <p:nvPicPr>
          <p:cNvPr id="95243" name="Picture 11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105401"/>
            <a:ext cx="914400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4" name="Picture 12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1"/>
            <a:ext cx="914400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286000" y="18208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667000" y="16764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590800" y="17526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72567" y="1777726"/>
            <a:ext cx="110182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    </a:t>
            </a:r>
            <a:r>
              <a:rPr lang="en-US" altLang="en-US" sz="2800" b="1">
                <a:solidFill>
                  <a:srgbClr val="FF0000"/>
                </a:solidFill>
              </a:rPr>
              <a:t>Tình huống 1:</a:t>
            </a:r>
            <a:r>
              <a:rPr lang="en-US" altLang="en-US"/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Trong khi cô giáo đang giảng bài, Tuấn và Hùng cứ thì thầm nói chuyện với nhau.</a:t>
            </a:r>
          </a:p>
        </p:txBody>
      </p:sp>
      <p:pic>
        <p:nvPicPr>
          <p:cNvPr id="102406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7" name="WordArt 7"/>
          <p:cNvSpPr>
            <a:spLocks noChangeArrowheads="1" noChangeShapeType="1" noTextEdit="1"/>
          </p:cNvSpPr>
          <p:nvPr/>
        </p:nvSpPr>
        <p:spPr bwMode="auto">
          <a:xfrm>
            <a:off x="3810001" y="381001"/>
            <a:ext cx="45434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Unicode MS"/>
              </a:rPr>
              <a:t>Trao đổi, thực hành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436728" y="776268"/>
            <a:ext cx="11150221" cy="120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>
                <a:solidFill>
                  <a:srgbClr val="FF0000"/>
                </a:solidFill>
              </a:rPr>
              <a:t>Em có nhận xét gì về hành vi của các bạn trong từng tình huống sau:</a:t>
            </a: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696035" y="2774969"/>
            <a:ext cx="10672549" cy="112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    Tình huống 2:</a:t>
            </a:r>
            <a:r>
              <a:rPr lang="en-US" altLang="en-US"/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Hoa được giải nhất kể chuyện ở trường. Sau cuộc thi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các bạn đã chúc mừng Hoa và hỏi về bí</a:t>
            </a:r>
            <a:r>
              <a:rPr lang="en-US" altLang="en-US" b="1">
                <a:solidFill>
                  <a:srgbClr val="0000CC"/>
                </a:solidFill>
              </a:rPr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quyết chiến thắng.</a:t>
            </a: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1524000" y="4489618"/>
            <a:ext cx="948974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  Tình huống 3:</a:t>
            </a:r>
            <a:r>
              <a:rPr lang="en-US" altLang="en-US" sz="2800"/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Hôm nay đội bóng của Bình và Nam thua.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Trên đường về, hai bạn liên tục to tiếng trách móc và đổ lỗi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cho nhau.</a:t>
            </a:r>
          </a:p>
        </p:txBody>
      </p:sp>
      <p:pic>
        <p:nvPicPr>
          <p:cNvPr id="102411" name="Picture 11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048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2" name="Picture 12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24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286000" y="18208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667000" y="16764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590800" y="17526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057400" y="2133601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    </a:t>
            </a:r>
            <a:r>
              <a:rPr lang="en-US" altLang="en-US" sz="2800" b="1">
                <a:solidFill>
                  <a:srgbClr val="FF0000"/>
                </a:solidFill>
              </a:rPr>
              <a:t>Tình huống 1:</a:t>
            </a:r>
            <a:r>
              <a:rPr lang="en-US" altLang="en-US"/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Trong khi cô giáo đang giảng bài, Tuấn và Hùng cứ thì thầm nói chuyện với nhau.</a:t>
            </a:r>
          </a:p>
        </p:txBody>
      </p:sp>
      <p:pic>
        <p:nvPicPr>
          <p:cNvPr id="101382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WordArt 7"/>
          <p:cNvSpPr>
            <a:spLocks noChangeArrowheads="1" noChangeShapeType="1" noTextEdit="1"/>
          </p:cNvSpPr>
          <p:nvPr/>
        </p:nvSpPr>
        <p:spPr bwMode="auto">
          <a:xfrm>
            <a:off x="3810001" y="381001"/>
            <a:ext cx="45434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Unicode MS"/>
              </a:rPr>
              <a:t>Trao đổi, thực hành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2362200" y="12954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>
                <a:solidFill>
                  <a:srgbClr val="FF0000"/>
                </a:solidFill>
              </a:rPr>
              <a:t>Em có nhận xét gì về hành vi của các bạn </a:t>
            </a:r>
          </a:p>
          <a:p>
            <a:r>
              <a:rPr lang="en-US" altLang="en-US" sz="2800">
                <a:solidFill>
                  <a:srgbClr val="FF0000"/>
                </a:solidFill>
              </a:rPr>
              <a:t>trong từng tình huống sau: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151796" y="2991654"/>
            <a:ext cx="821140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    Tình huống 2:</a:t>
            </a:r>
            <a:r>
              <a:rPr lang="en-US" altLang="en-US"/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Hoa được giải nhất kể chuyện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ở trường. Sau cuộc thi các bạn đã chúc mừng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 Hoa và hỏi về bí</a:t>
            </a:r>
            <a:r>
              <a:rPr lang="en-US" altLang="en-US" b="1">
                <a:solidFill>
                  <a:srgbClr val="0000CC"/>
                </a:solidFill>
              </a:rPr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quyết chiến thắng.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2151797" y="4515654"/>
            <a:ext cx="8077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  Tình huống 3:</a:t>
            </a:r>
            <a:r>
              <a:rPr lang="en-US" altLang="en-US" sz="2800"/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Hôm nay đội bóng của Bình và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Nam thua. Trên đường về, hai bạn liên tục to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tiếng trách móc và đổ lỗi cho nhau.</a:t>
            </a:r>
          </a:p>
        </p:txBody>
      </p:sp>
      <p:pic>
        <p:nvPicPr>
          <p:cNvPr id="101387" name="Picture 11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048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8" name="Picture 12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2"/>
                </p:tgtEl>
              </p:cMediaNode>
            </p:audio>
          </p:childTnLst>
        </p:cTn>
      </p:par>
    </p:tnLst>
    <p:bldLst>
      <p:bldP spid="101381" grpId="0"/>
      <p:bldP spid="101385" grpId="0"/>
      <p:bldP spid="10138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896</Words>
  <Application>Microsoft Office PowerPoint</Application>
  <PresentationFormat>Widescreen</PresentationFormat>
  <Paragraphs>91</Paragraphs>
  <Slides>19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#9Slide01 Tieu de ngan</vt:lpstr>
      <vt:lpstr>#9Slide03 AllRoundGothic</vt:lpstr>
      <vt:lpstr>American Typewriter</vt:lpstr>
      <vt:lpstr>Arial</vt:lpstr>
      <vt:lpstr>Arial Unicode MS</vt:lpstr>
      <vt:lpstr>Calibri</vt:lpstr>
      <vt:lpstr>Calibri Light</vt:lpstr>
      <vt:lpstr>Cambria</vt:lpstr>
      <vt:lpstr>HP001 4 hàng</vt:lpstr>
      <vt:lpstr>Times New Roman</vt:lpstr>
      <vt:lpstr>Titan One</vt:lpstr>
      <vt:lpstr>UTM Erie Black</vt:lpstr>
      <vt:lpstr>1_Office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SINH HOẠT LỚP TUẦN 14 </vt:lpstr>
      <vt:lpstr>PowerPoint Presentation</vt:lpstr>
      <vt:lpstr>SƠ KẾT TUẦN 14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2021-11-05T12:37:47Z</dcterms:created>
  <dcterms:modified xsi:type="dcterms:W3CDTF">2021-12-04T17:41:20Z</dcterms:modified>
</cp:coreProperties>
</file>