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19"/>
  </p:notesMasterIdLst>
  <p:sldIdLst>
    <p:sldId id="298" r:id="rId2"/>
    <p:sldId id="258" r:id="rId3"/>
    <p:sldId id="299" r:id="rId4"/>
    <p:sldId id="292" r:id="rId5"/>
    <p:sldId id="289" r:id="rId6"/>
    <p:sldId id="293" r:id="rId7"/>
    <p:sldId id="294" r:id="rId8"/>
    <p:sldId id="310" r:id="rId9"/>
    <p:sldId id="311" r:id="rId10"/>
    <p:sldId id="312" r:id="rId11"/>
    <p:sldId id="313" r:id="rId12"/>
    <p:sldId id="314" r:id="rId13"/>
    <p:sldId id="295" r:id="rId14"/>
    <p:sldId id="296" r:id="rId15"/>
    <p:sldId id="308" r:id="rId16"/>
    <p:sldId id="307" r:id="rId17"/>
    <p:sldId id="300" r:id="rId18"/>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0FFFF"/>
    <a:srgbClr val="FFFF00"/>
    <a:srgbClr val="009900"/>
    <a:srgbClr val="FF00FF"/>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4660"/>
  </p:normalViewPr>
  <p:slideViewPr>
    <p:cSldViewPr>
      <p:cViewPr varScale="1">
        <p:scale>
          <a:sx n="86" d="100"/>
          <a:sy n="86" d="100"/>
        </p:scale>
        <p:origin x="768" y="5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BA479C2-6FBB-481D-B292-D747B6F51F2E}" type="datetimeFigureOut">
              <a:rPr lang="en-US"/>
              <a:pPr>
                <a:defRPr/>
              </a:pPr>
              <a:t>12/19/2021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07FA928-65B4-40A9-A502-30EE0C3E3FC1}" type="slidenum">
              <a:rPr lang="en-US"/>
              <a:pPr>
                <a:defRPr/>
              </a:pPr>
              <a:t>‹#›</a:t>
            </a:fld>
            <a:endParaRPr lang="en-US"/>
          </a:p>
        </p:txBody>
      </p:sp>
    </p:spTree>
    <p:extLst>
      <p:ext uri="{BB962C8B-B14F-4D97-AF65-F5344CB8AC3E}">
        <p14:creationId xmlns:p14="http://schemas.microsoft.com/office/powerpoint/2010/main" val="3287423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D4473BB-C4FE-4887-A1F7-D2B9CFCD58D3}" type="slidenum">
              <a:rPr lang="en-US" smtClean="0"/>
              <a:pPr eaLnBrk="1" hangingPunct="1"/>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DC20D9A1-8704-4425-8162-2FCDD9A10A23}" type="slidenum">
              <a:rPr lang="en-US" smtClean="0"/>
              <a:pPr eaLnBrk="1" hangingPunct="1"/>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2843F5F1-D05D-49F5-9A30-D3B2FC1BAB8E}" type="slidenum">
              <a:rPr lang="en-US" smtClean="0"/>
              <a:pPr eaLnBrk="1" hangingPunct="1"/>
              <a:t>16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53CFD6-8968-41CB-96E5-A64991349365}" type="slidenum">
              <a:rPr lang="en-US"/>
              <a:pPr>
                <a:defRPr/>
              </a:pPr>
              <a:t>‹#›</a:t>
            </a:fld>
            <a:endParaRPr lang="en-US"/>
          </a:p>
        </p:txBody>
      </p:sp>
    </p:spTree>
    <p:extLst>
      <p:ext uri="{BB962C8B-B14F-4D97-AF65-F5344CB8AC3E}">
        <p14:creationId xmlns:p14="http://schemas.microsoft.com/office/powerpoint/2010/main" val="7989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DCF698-B921-482D-95D3-4F9827F3B08C}" type="slidenum">
              <a:rPr lang="en-US"/>
              <a:pPr>
                <a:defRPr/>
              </a:pPr>
              <a:t>‹#›</a:t>
            </a:fld>
            <a:endParaRPr lang="en-US"/>
          </a:p>
        </p:txBody>
      </p:sp>
    </p:spTree>
    <p:extLst>
      <p:ext uri="{BB962C8B-B14F-4D97-AF65-F5344CB8AC3E}">
        <p14:creationId xmlns:p14="http://schemas.microsoft.com/office/powerpoint/2010/main" val="2016271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82DB55-169E-4687-92CE-8A7BF6AC1E65}" type="slidenum">
              <a:rPr lang="en-US"/>
              <a:pPr>
                <a:defRPr/>
              </a:pPr>
              <a:t>‹#›</a:t>
            </a:fld>
            <a:endParaRPr lang="en-US"/>
          </a:p>
        </p:txBody>
      </p:sp>
    </p:spTree>
    <p:extLst>
      <p:ext uri="{BB962C8B-B14F-4D97-AF65-F5344CB8AC3E}">
        <p14:creationId xmlns:p14="http://schemas.microsoft.com/office/powerpoint/2010/main" val="3562898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19075"/>
            <a:ext cx="8229600" cy="4295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C1131C4-E576-48AE-846A-CAEA5813517F}" type="slidenum">
              <a:rPr lang="en-US"/>
              <a:pPr>
                <a:defRPr/>
              </a:pPr>
              <a:t>‹#›</a:t>
            </a:fld>
            <a:endParaRPr lang="en-US"/>
          </a:p>
        </p:txBody>
      </p:sp>
    </p:spTree>
    <p:extLst>
      <p:ext uri="{BB962C8B-B14F-4D97-AF65-F5344CB8AC3E}">
        <p14:creationId xmlns:p14="http://schemas.microsoft.com/office/powerpoint/2010/main" val="1424051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56484C-2497-4116-8628-D4BC4C2681C6}" type="slidenum">
              <a:rPr lang="en-US"/>
              <a:pPr>
                <a:defRPr/>
              </a:pPr>
              <a:t>‹#›</a:t>
            </a:fld>
            <a:endParaRPr lang="en-US"/>
          </a:p>
        </p:txBody>
      </p:sp>
    </p:spTree>
    <p:extLst>
      <p:ext uri="{BB962C8B-B14F-4D97-AF65-F5344CB8AC3E}">
        <p14:creationId xmlns:p14="http://schemas.microsoft.com/office/powerpoint/2010/main" val="4184901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680D0A-540D-4E2B-AAC5-4085C9F8CDB4}" type="slidenum">
              <a:rPr lang="en-US"/>
              <a:pPr>
                <a:defRPr/>
              </a:pPr>
              <a:t>‹#›</a:t>
            </a:fld>
            <a:endParaRPr lang="en-US"/>
          </a:p>
        </p:txBody>
      </p:sp>
    </p:spTree>
    <p:extLst>
      <p:ext uri="{BB962C8B-B14F-4D97-AF65-F5344CB8AC3E}">
        <p14:creationId xmlns:p14="http://schemas.microsoft.com/office/powerpoint/2010/main" val="4182163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9CEE04-941D-4224-BC92-03111C8BAE0A}" type="slidenum">
              <a:rPr lang="en-US"/>
              <a:pPr>
                <a:defRPr/>
              </a:pPr>
              <a:t>‹#›</a:t>
            </a:fld>
            <a:endParaRPr lang="en-US"/>
          </a:p>
        </p:txBody>
      </p:sp>
    </p:spTree>
    <p:extLst>
      <p:ext uri="{BB962C8B-B14F-4D97-AF65-F5344CB8AC3E}">
        <p14:creationId xmlns:p14="http://schemas.microsoft.com/office/powerpoint/2010/main" val="354700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029F683-B914-43B1-8989-AB045A34D7B5}" type="slidenum">
              <a:rPr lang="en-US"/>
              <a:pPr>
                <a:defRPr/>
              </a:pPr>
              <a:t>‹#›</a:t>
            </a:fld>
            <a:endParaRPr lang="en-US"/>
          </a:p>
        </p:txBody>
      </p:sp>
    </p:spTree>
    <p:extLst>
      <p:ext uri="{BB962C8B-B14F-4D97-AF65-F5344CB8AC3E}">
        <p14:creationId xmlns:p14="http://schemas.microsoft.com/office/powerpoint/2010/main" val="2750843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B4FAE49-FA97-4598-AB84-EF2FAEF8074B}" type="slidenum">
              <a:rPr lang="en-US"/>
              <a:pPr>
                <a:defRPr/>
              </a:pPr>
              <a:t>‹#›</a:t>
            </a:fld>
            <a:endParaRPr lang="en-US"/>
          </a:p>
        </p:txBody>
      </p:sp>
    </p:spTree>
    <p:extLst>
      <p:ext uri="{BB962C8B-B14F-4D97-AF65-F5344CB8AC3E}">
        <p14:creationId xmlns:p14="http://schemas.microsoft.com/office/powerpoint/2010/main" val="1029193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9A69EC0-E03E-4F1B-A3B3-097F51CFF715}" type="slidenum">
              <a:rPr lang="en-US"/>
              <a:pPr>
                <a:defRPr/>
              </a:pPr>
              <a:t>‹#›</a:t>
            </a:fld>
            <a:endParaRPr lang="en-US"/>
          </a:p>
        </p:txBody>
      </p:sp>
    </p:spTree>
    <p:extLst>
      <p:ext uri="{BB962C8B-B14F-4D97-AF65-F5344CB8AC3E}">
        <p14:creationId xmlns:p14="http://schemas.microsoft.com/office/powerpoint/2010/main" val="11457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026186-1271-4AD5-B383-7A63725B4BD5}" type="slidenum">
              <a:rPr lang="en-US"/>
              <a:pPr>
                <a:defRPr/>
              </a:pPr>
              <a:t>‹#›</a:t>
            </a:fld>
            <a:endParaRPr lang="en-US"/>
          </a:p>
        </p:txBody>
      </p:sp>
    </p:spTree>
    <p:extLst>
      <p:ext uri="{BB962C8B-B14F-4D97-AF65-F5344CB8AC3E}">
        <p14:creationId xmlns:p14="http://schemas.microsoft.com/office/powerpoint/2010/main" val="158820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A87A5A-E623-47EA-B62D-5B0189CB9252}" type="slidenum">
              <a:rPr lang="en-US"/>
              <a:pPr>
                <a:defRPr/>
              </a:pPr>
              <a:t>‹#›</a:t>
            </a:fld>
            <a:endParaRPr lang="en-US"/>
          </a:p>
        </p:txBody>
      </p:sp>
    </p:spTree>
    <p:extLst>
      <p:ext uri="{BB962C8B-B14F-4D97-AF65-F5344CB8AC3E}">
        <p14:creationId xmlns:p14="http://schemas.microsoft.com/office/powerpoint/2010/main" val="1541017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DEB8C30-7380-4D32-BFA7-927AD3BFAB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6.gif"/><Relationship Id="rId5" Type="http://schemas.openxmlformats.org/officeDocument/2006/relationships/audio" Target="../media/audio3.wav"/><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audio" Target="../media/audio3.wav"/><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audio" Target="../media/audio3.wav"/><Relationship Id="rId5" Type="http://schemas.openxmlformats.org/officeDocument/2006/relationships/audio" Target="../media/audio2.wav"/><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9.wmf"/><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3" name="TextBox 2"/>
          <p:cNvSpPr txBox="1"/>
          <p:nvPr/>
        </p:nvSpPr>
        <p:spPr>
          <a:xfrm>
            <a:off x="381000" y="1123950"/>
            <a:ext cx="8229600" cy="1569660"/>
          </a:xfrm>
          <a:prstGeom prst="rect">
            <a:avLst/>
          </a:prstGeom>
          <a:noFill/>
        </p:spPr>
        <p:txBody>
          <a:bodyPr>
            <a:spAutoFit/>
          </a:bodyPr>
          <a:lstStyle/>
          <a:p>
            <a:pPr algn="ctr">
              <a:defRPr/>
            </a:pPr>
            <a:r>
              <a:rPr lang="en-US" sz="3200" b="1" dirty="0" err="1" smtClean="0">
                <a:ln w="1905"/>
                <a:effectLst>
                  <a:innerShdw blurRad="69850" dist="43180" dir="5400000">
                    <a:srgbClr val="000000">
                      <a:alpha val="65000"/>
                    </a:srgbClr>
                  </a:innerShdw>
                </a:effectLst>
                <a:latin typeface="Times New Roman" pitchFamily="18" charset="0"/>
                <a:cs typeface="Times New Roman" pitchFamily="18" charset="0"/>
              </a:rPr>
              <a:t>Thứ</a:t>
            </a:r>
            <a:r>
              <a:rPr lang="en-US" sz="3200" b="1" dirty="0" smtClean="0">
                <a:ln w="1905"/>
                <a:effectLst>
                  <a:innerShdw blurRad="69850" dist="43180" dir="5400000">
                    <a:srgbClr val="000000">
                      <a:alpha val="65000"/>
                    </a:srgbClr>
                  </a:innerShdw>
                </a:effectLst>
                <a:latin typeface="Times New Roman" pitchFamily="18" charset="0"/>
                <a:cs typeface="Times New Roman" pitchFamily="18" charset="0"/>
              </a:rPr>
              <a:t> … </a:t>
            </a:r>
            <a:r>
              <a:rPr lang="en-US" sz="3200" b="1" dirty="0" err="1" smtClean="0">
                <a:ln w="1905"/>
                <a:effectLst>
                  <a:innerShdw blurRad="69850" dist="43180" dir="5400000">
                    <a:srgbClr val="000000">
                      <a:alpha val="65000"/>
                    </a:srgbClr>
                  </a:innerShdw>
                </a:effectLst>
                <a:latin typeface="Times New Roman" pitchFamily="18" charset="0"/>
                <a:cs typeface="Times New Roman" pitchFamily="18" charset="0"/>
              </a:rPr>
              <a:t>ngày</a:t>
            </a:r>
            <a:r>
              <a:rPr lang="en-US" sz="3200" b="1" dirty="0" smtClean="0">
                <a:ln w="1905"/>
                <a:effectLst>
                  <a:innerShdw blurRad="69850" dist="43180" dir="5400000">
                    <a:srgbClr val="000000">
                      <a:alpha val="65000"/>
                    </a:srgbClr>
                  </a:innerShdw>
                </a:effectLst>
                <a:latin typeface="Times New Roman" pitchFamily="18" charset="0"/>
                <a:cs typeface="Times New Roman" pitchFamily="18" charset="0"/>
              </a:rPr>
              <a:t> … </a:t>
            </a:r>
            <a:r>
              <a:rPr lang="en-US" sz="3200" b="1" smtClean="0">
                <a:ln w="1905"/>
                <a:effectLst>
                  <a:innerShdw blurRad="69850" dist="43180" dir="5400000">
                    <a:srgbClr val="000000">
                      <a:alpha val="65000"/>
                    </a:srgbClr>
                  </a:innerShdw>
                </a:effectLst>
                <a:latin typeface="Times New Roman" pitchFamily="18" charset="0"/>
                <a:cs typeface="Times New Roman" pitchFamily="18" charset="0"/>
              </a:rPr>
              <a:t>tháng </a:t>
            </a:r>
            <a:r>
              <a:rPr lang="en-US" sz="3200" b="1" dirty="0" smtClean="0">
                <a:ln w="1905"/>
                <a:effectLst>
                  <a:innerShdw blurRad="69850" dist="43180" dir="5400000">
                    <a:srgbClr val="000000">
                      <a:alpha val="65000"/>
                    </a:srgbClr>
                  </a:innerShdw>
                </a:effectLst>
                <a:latin typeface="Times New Roman" pitchFamily="18" charset="0"/>
                <a:cs typeface="Times New Roman" pitchFamily="18" charset="0"/>
              </a:rPr>
              <a:t>12 </a:t>
            </a:r>
            <a:r>
              <a:rPr lang="en-US" sz="3200" b="1" dirty="0" err="1" smtClean="0">
                <a:ln w="1905"/>
                <a:effectLst>
                  <a:innerShdw blurRad="69850" dist="43180" dir="5400000">
                    <a:srgbClr val="000000">
                      <a:alpha val="65000"/>
                    </a:srgbClr>
                  </a:innerShdw>
                </a:effectLst>
                <a:latin typeface="Times New Roman" pitchFamily="18" charset="0"/>
                <a:cs typeface="Times New Roman" pitchFamily="18" charset="0"/>
              </a:rPr>
              <a:t>năm</a:t>
            </a:r>
            <a:r>
              <a:rPr lang="en-US" sz="3200" b="1" dirty="0" smtClean="0">
                <a:ln w="1905"/>
                <a:effectLst>
                  <a:innerShdw blurRad="69850" dist="43180" dir="5400000">
                    <a:srgbClr val="000000">
                      <a:alpha val="65000"/>
                    </a:srgbClr>
                  </a:innerShdw>
                </a:effectLst>
                <a:latin typeface="Times New Roman" pitchFamily="18" charset="0"/>
                <a:cs typeface="Times New Roman" pitchFamily="18" charset="0"/>
              </a:rPr>
              <a:t> 2021</a:t>
            </a:r>
          </a:p>
          <a:p>
            <a:pPr algn="ctr">
              <a:defRPr/>
            </a:pPr>
            <a:r>
              <a:rPr lang="en-US" sz="3200" b="1" dirty="0" err="1" smtClean="0">
                <a:ln w="1905"/>
                <a:effectLst>
                  <a:innerShdw blurRad="69850" dist="43180" dir="5400000">
                    <a:srgbClr val="000000">
                      <a:alpha val="65000"/>
                    </a:srgbClr>
                  </a:innerShdw>
                </a:effectLst>
                <a:latin typeface="Times New Roman" pitchFamily="18" charset="0"/>
                <a:cs typeface="Times New Roman" pitchFamily="18" charset="0"/>
              </a:rPr>
              <a:t>Khoa</a:t>
            </a:r>
            <a:r>
              <a:rPr lang="en-US" sz="3200" b="1"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smtClean="0">
                <a:ln w="1905"/>
                <a:effectLst>
                  <a:innerShdw blurRad="69850" dist="43180" dir="5400000">
                    <a:srgbClr val="000000">
                      <a:alpha val="65000"/>
                    </a:srgbClr>
                  </a:innerShdw>
                </a:effectLst>
                <a:latin typeface="Times New Roman" pitchFamily="18" charset="0"/>
                <a:cs typeface="Times New Roman" pitchFamily="18" charset="0"/>
              </a:rPr>
              <a:t>học</a:t>
            </a:r>
            <a:endParaRPr lang="en-US" sz="3200" b="1" dirty="0">
              <a:ln w="1905"/>
              <a:effectLst>
                <a:innerShdw blurRad="69850" dist="43180" dir="5400000">
                  <a:srgbClr val="000000">
                    <a:alpha val="65000"/>
                  </a:srgbClr>
                </a:innerShdw>
              </a:effectLst>
              <a:latin typeface="Times New Roman" pitchFamily="18" charset="0"/>
              <a:cs typeface="Times New Roman" pitchFamily="18" charset="0"/>
            </a:endParaRPr>
          </a:p>
          <a:p>
            <a:pPr algn="ctr">
              <a:defRPr/>
            </a:pPr>
            <a:r>
              <a:rPr lang="en-US" sz="3200" b="1" dirty="0" err="1" smtClean="0">
                <a:ln w="1905"/>
                <a:effectLst>
                  <a:innerShdw blurRad="69850" dist="43180" dir="5400000">
                    <a:srgbClr val="000000">
                      <a:alpha val="65000"/>
                    </a:srgbClr>
                  </a:innerShdw>
                </a:effectLst>
                <a:latin typeface="Times New Roman" panose="02020603050405020304" pitchFamily="18" charset="0"/>
                <a:cs typeface="Times New Roman" pitchFamily="18" charset="0"/>
              </a:rPr>
              <a:t>Không</a:t>
            </a:r>
            <a:r>
              <a:rPr lang="en-US" sz="3200" b="1" dirty="0" smtClean="0">
                <a:ln w="1905"/>
                <a:effectLst>
                  <a:innerShdw blurRad="69850" dist="43180" dir="5400000">
                    <a:srgbClr val="000000">
                      <a:alpha val="65000"/>
                    </a:srgbClr>
                  </a:innerShdw>
                </a:effectLst>
                <a:latin typeface="Times New Roman" panose="02020603050405020304" pitchFamily="18" charset="0"/>
                <a:cs typeface="Times New Roman" pitchFamily="18" charset="0"/>
              </a:rPr>
              <a:t> </a:t>
            </a:r>
            <a:r>
              <a:rPr lang="en-US" sz="3200" b="1" dirty="0" err="1" smtClean="0">
                <a:ln w="1905"/>
                <a:effectLst>
                  <a:innerShdw blurRad="69850" dist="43180" dir="5400000">
                    <a:srgbClr val="000000">
                      <a:alpha val="65000"/>
                    </a:srgbClr>
                  </a:innerShdw>
                </a:effectLst>
                <a:latin typeface="Times New Roman" panose="02020603050405020304" pitchFamily="18" charset="0"/>
                <a:cs typeface="Times New Roman" pitchFamily="18" charset="0"/>
              </a:rPr>
              <a:t>khí</a:t>
            </a:r>
            <a:r>
              <a:rPr lang="en-US" sz="3200" b="1" dirty="0" smtClean="0">
                <a:ln w="1905"/>
                <a:effectLst>
                  <a:innerShdw blurRad="69850" dist="43180" dir="5400000">
                    <a:srgbClr val="000000">
                      <a:alpha val="65000"/>
                    </a:srgbClr>
                  </a:innerShdw>
                </a:effectLst>
                <a:latin typeface="Times New Roman" panose="02020603050405020304" pitchFamily="18" charset="0"/>
                <a:cs typeface="Times New Roman" pitchFamily="18" charset="0"/>
              </a:rPr>
              <a:t> </a:t>
            </a:r>
            <a:r>
              <a:rPr lang="en-US" sz="3200" b="1" dirty="0" err="1" smtClean="0">
                <a:ln w="1905"/>
                <a:effectLst>
                  <a:innerShdw blurRad="69850" dist="43180" dir="5400000">
                    <a:srgbClr val="000000">
                      <a:alpha val="65000"/>
                    </a:srgbClr>
                  </a:innerShdw>
                </a:effectLst>
                <a:latin typeface="Times New Roman" panose="02020603050405020304" pitchFamily="18" charset="0"/>
                <a:cs typeface="Times New Roman" pitchFamily="18" charset="0"/>
              </a:rPr>
              <a:t>gồm</a:t>
            </a:r>
            <a:r>
              <a:rPr lang="en-US" sz="3200" b="1" dirty="0" smtClean="0">
                <a:ln w="1905"/>
                <a:effectLst>
                  <a:innerShdw blurRad="69850" dist="43180" dir="5400000">
                    <a:srgbClr val="000000">
                      <a:alpha val="65000"/>
                    </a:srgbClr>
                  </a:innerShdw>
                </a:effectLst>
                <a:latin typeface="Times New Roman" panose="02020603050405020304" pitchFamily="18" charset="0"/>
                <a:cs typeface="Times New Roman" pitchFamily="18" charset="0"/>
              </a:rPr>
              <a:t> </a:t>
            </a:r>
            <a:r>
              <a:rPr lang="en-US" sz="3200" b="1" dirty="0" err="1" smtClean="0">
                <a:ln w="1905"/>
                <a:effectLst>
                  <a:innerShdw blurRad="69850" dist="43180" dir="5400000">
                    <a:srgbClr val="000000">
                      <a:alpha val="65000"/>
                    </a:srgbClr>
                  </a:innerShdw>
                </a:effectLst>
                <a:latin typeface="Times New Roman" panose="02020603050405020304" pitchFamily="18" charset="0"/>
                <a:cs typeface="Times New Roman" pitchFamily="18" charset="0"/>
              </a:rPr>
              <a:t>những</a:t>
            </a:r>
            <a:r>
              <a:rPr lang="en-US" sz="3200" b="1" dirty="0" smtClean="0">
                <a:ln w="1905"/>
                <a:effectLst>
                  <a:innerShdw blurRad="69850" dist="43180" dir="5400000">
                    <a:srgbClr val="000000">
                      <a:alpha val="65000"/>
                    </a:srgbClr>
                  </a:innerShdw>
                </a:effectLst>
                <a:latin typeface="Times New Roman" panose="02020603050405020304" pitchFamily="18" charset="0"/>
                <a:cs typeface="Times New Roman" pitchFamily="18" charset="0"/>
              </a:rPr>
              <a:t> </a:t>
            </a:r>
            <a:r>
              <a:rPr lang="en-US" sz="3200" b="1" dirty="0" err="1" smtClean="0">
                <a:ln w="1905"/>
                <a:effectLst>
                  <a:innerShdw blurRad="69850" dist="43180" dir="5400000">
                    <a:srgbClr val="000000">
                      <a:alpha val="65000"/>
                    </a:srgbClr>
                  </a:innerShdw>
                </a:effectLst>
                <a:latin typeface="Times New Roman" panose="02020603050405020304" pitchFamily="18" charset="0"/>
                <a:cs typeface="Times New Roman" pitchFamily="18" charset="0"/>
              </a:rPr>
              <a:t>thành</a:t>
            </a:r>
            <a:r>
              <a:rPr lang="en-US" sz="3200" b="1" dirty="0" smtClean="0">
                <a:ln w="1905"/>
                <a:effectLst>
                  <a:innerShdw blurRad="69850" dist="43180" dir="5400000">
                    <a:srgbClr val="000000">
                      <a:alpha val="65000"/>
                    </a:srgbClr>
                  </a:innerShdw>
                </a:effectLst>
                <a:latin typeface="Times New Roman" panose="02020603050405020304" pitchFamily="18" charset="0"/>
                <a:cs typeface="Times New Roman" pitchFamily="18" charset="0"/>
              </a:rPr>
              <a:t> </a:t>
            </a:r>
            <a:r>
              <a:rPr lang="en-US" sz="3200" b="1" dirty="0" err="1" smtClean="0">
                <a:ln w="1905"/>
                <a:effectLst>
                  <a:innerShdw blurRad="69850" dist="43180" dir="5400000">
                    <a:srgbClr val="000000">
                      <a:alpha val="65000"/>
                    </a:srgbClr>
                  </a:innerShdw>
                </a:effectLst>
                <a:latin typeface="Times New Roman" panose="02020603050405020304" pitchFamily="18" charset="0"/>
                <a:cs typeface="Times New Roman" pitchFamily="18" charset="0"/>
              </a:rPr>
              <a:t>phần</a:t>
            </a:r>
            <a:r>
              <a:rPr lang="en-US" sz="3200" b="1" dirty="0" smtClean="0">
                <a:ln w="1905"/>
                <a:effectLst>
                  <a:innerShdw blurRad="69850" dist="43180" dir="5400000">
                    <a:srgbClr val="000000">
                      <a:alpha val="65000"/>
                    </a:srgbClr>
                  </a:innerShdw>
                </a:effectLst>
                <a:latin typeface="Times New Roman" panose="02020603050405020304" pitchFamily="18" charset="0"/>
                <a:cs typeface="Times New Roman" pitchFamily="18" charset="0"/>
              </a:rPr>
              <a:t> </a:t>
            </a:r>
            <a:r>
              <a:rPr lang="en-US" sz="3200" b="1" dirty="0" err="1" smtClean="0">
                <a:ln w="1905"/>
                <a:effectLst>
                  <a:innerShdw blurRad="69850" dist="43180" dir="5400000">
                    <a:srgbClr val="000000">
                      <a:alpha val="65000"/>
                    </a:srgbClr>
                  </a:innerShdw>
                </a:effectLst>
                <a:latin typeface="Times New Roman" panose="02020603050405020304" pitchFamily="18" charset="0"/>
                <a:cs typeface="Times New Roman" pitchFamily="18" charset="0"/>
              </a:rPr>
              <a:t>nào</a:t>
            </a:r>
            <a:r>
              <a:rPr lang="en-US" sz="3200" b="1" dirty="0" smtClean="0">
                <a:ln w="1905"/>
                <a:effectLst>
                  <a:innerShdw blurRad="69850" dist="43180" dir="5400000">
                    <a:srgbClr val="000000">
                      <a:alpha val="65000"/>
                    </a:srgbClr>
                  </a:innerShdw>
                </a:effectLst>
                <a:latin typeface="Times New Roman" panose="02020603050405020304" pitchFamily="18" charset="0"/>
                <a:cs typeface="Times New Roman" pitchFamily="18" charset="0"/>
              </a:rPr>
              <a:t>?</a:t>
            </a:r>
            <a:endParaRPr lang="en-US" sz="3200" b="1" dirty="0">
              <a:ln w="1905"/>
              <a:effectLst>
                <a:innerShdw blurRad="69850" dist="43180" dir="5400000">
                  <a:srgbClr val="000000">
                    <a:alpha val="65000"/>
                  </a:srgbClr>
                </a:innerShdw>
              </a:effectLst>
              <a:latin typeface="Times New Roman" panose="02020603050405020304" pitchFamily="18" charset="0"/>
              <a:cs typeface="Times New Roman" pitchFamily="18" charset="0"/>
            </a:endParaRPr>
          </a:p>
        </p:txBody>
      </p:sp>
    </p:spTree>
  </p:cSld>
  <p:clrMapOvr>
    <a:masterClrMapping/>
  </p:clrMapOvr>
  <p:transition spd="slow" advTm="1002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smtClean="0"/>
          </a:p>
        </p:txBody>
      </p:sp>
      <p:sp>
        <p:nvSpPr>
          <p:cNvPr id="12291" name="Content Placeholder 2"/>
          <p:cNvSpPr>
            <a:spLocks noGrp="1"/>
          </p:cNvSpPr>
          <p:nvPr>
            <p:ph idx="1"/>
          </p:nvPr>
        </p:nvSpPr>
        <p:spPr/>
        <p:txBody>
          <a:bodyPr/>
          <a:lstStyle/>
          <a:p>
            <a:endParaRPr lang="en-US" smtClean="0"/>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925"/>
            <a:ext cx="47244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loud Callout 3"/>
          <p:cNvSpPr/>
          <p:nvPr/>
        </p:nvSpPr>
        <p:spPr>
          <a:xfrm>
            <a:off x="4495800" y="361950"/>
            <a:ext cx="5181600" cy="49530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r>
              <a:rPr lang="en-US" sz="3200" dirty="0" err="1">
                <a:latin typeface="Arial" pitchFamily="34" charset="0"/>
                <a:cs typeface="Arial" pitchFamily="34" charset="0"/>
              </a:rPr>
              <a:t>Chúng</a:t>
            </a:r>
            <a:r>
              <a:rPr lang="en-US" sz="3200" dirty="0">
                <a:latin typeface="Arial" pitchFamily="34" charset="0"/>
                <a:cs typeface="Arial" pitchFamily="34" charset="0"/>
              </a:rPr>
              <a:t> ta </a:t>
            </a:r>
            <a:r>
              <a:rPr lang="en-US" sz="3200" dirty="0" err="1">
                <a:latin typeface="Arial" pitchFamily="34" charset="0"/>
                <a:cs typeface="Arial" pitchFamily="34" charset="0"/>
              </a:rPr>
              <a:t>phải</a:t>
            </a:r>
            <a:r>
              <a:rPr lang="en-US" sz="3200" dirty="0">
                <a:latin typeface="Arial" pitchFamily="34" charset="0"/>
                <a:cs typeface="Arial" pitchFamily="34" charset="0"/>
              </a:rPr>
              <a:t> </a:t>
            </a:r>
            <a:r>
              <a:rPr lang="en-US" sz="3200" dirty="0" err="1">
                <a:latin typeface="Arial" pitchFamily="34" charset="0"/>
                <a:cs typeface="Arial" pitchFamily="34" charset="0"/>
              </a:rPr>
              <a:t>làm</a:t>
            </a:r>
            <a:r>
              <a:rPr lang="en-US" sz="3200" dirty="0">
                <a:latin typeface="Arial" pitchFamily="34" charset="0"/>
                <a:cs typeface="Arial" pitchFamily="34" charset="0"/>
              </a:rPr>
              <a:t> </a:t>
            </a:r>
            <a:r>
              <a:rPr lang="en-US" sz="3200" dirty="0" err="1">
                <a:latin typeface="Arial" pitchFamily="34" charset="0"/>
                <a:cs typeface="Arial" pitchFamily="34" charset="0"/>
              </a:rPr>
              <a:t>gì</a:t>
            </a:r>
            <a:r>
              <a:rPr lang="en-US" sz="3200" dirty="0">
                <a:latin typeface="Arial" pitchFamily="34" charset="0"/>
                <a:cs typeface="Arial" pitchFamily="34" charset="0"/>
              </a:rPr>
              <a:t> </a:t>
            </a:r>
            <a:r>
              <a:rPr lang="en-US" sz="3200" dirty="0" err="1">
                <a:latin typeface="Arial" pitchFamily="34" charset="0"/>
                <a:cs typeface="Arial" pitchFamily="34" charset="0"/>
              </a:rPr>
              <a:t>để</a:t>
            </a:r>
            <a:r>
              <a:rPr lang="en-US" sz="3200" dirty="0">
                <a:latin typeface="Arial" pitchFamily="34" charset="0"/>
                <a:cs typeface="Arial" pitchFamily="34" charset="0"/>
              </a:rPr>
              <a:t> </a:t>
            </a:r>
            <a:r>
              <a:rPr lang="en-US" sz="3200" dirty="0" err="1">
                <a:latin typeface="Arial" pitchFamily="34" charset="0"/>
                <a:cs typeface="Arial" pitchFamily="34" charset="0"/>
              </a:rPr>
              <a:t>giảm</a:t>
            </a:r>
            <a:r>
              <a:rPr lang="en-US" sz="3200" dirty="0">
                <a:latin typeface="Arial" pitchFamily="34" charset="0"/>
                <a:cs typeface="Arial" pitchFamily="34" charset="0"/>
              </a:rPr>
              <a:t> </a:t>
            </a:r>
            <a:r>
              <a:rPr lang="en-US" sz="3200" dirty="0" err="1">
                <a:latin typeface="Arial" pitchFamily="34" charset="0"/>
                <a:cs typeface="Arial" pitchFamily="34" charset="0"/>
              </a:rPr>
              <a:t>bớt</a:t>
            </a:r>
            <a:r>
              <a:rPr lang="en-US" sz="3200" dirty="0">
                <a:latin typeface="Arial" pitchFamily="34" charset="0"/>
                <a:cs typeface="Arial" pitchFamily="34" charset="0"/>
              </a:rPr>
              <a:t> </a:t>
            </a:r>
            <a:r>
              <a:rPr lang="en-US" sz="3200" dirty="0" err="1">
                <a:latin typeface="Arial" pitchFamily="34" charset="0"/>
                <a:cs typeface="Arial" pitchFamily="34" charset="0"/>
              </a:rPr>
              <a:t>lượng</a:t>
            </a:r>
            <a:r>
              <a:rPr lang="en-US" sz="3200" dirty="0">
                <a:latin typeface="Arial" pitchFamily="34" charset="0"/>
                <a:cs typeface="Arial" pitchFamily="34" charset="0"/>
              </a:rPr>
              <a:t>  </a:t>
            </a:r>
            <a:r>
              <a:rPr lang="en-US" sz="3200" dirty="0" err="1">
                <a:latin typeface="Arial" pitchFamily="34" charset="0"/>
                <a:cs typeface="Arial" pitchFamily="34" charset="0"/>
              </a:rPr>
              <a:t>các</a:t>
            </a:r>
            <a:r>
              <a:rPr lang="en-US" sz="3200" dirty="0">
                <a:latin typeface="Arial" pitchFamily="34" charset="0"/>
                <a:cs typeface="Arial" pitchFamily="34" charset="0"/>
              </a:rPr>
              <a:t> </a:t>
            </a:r>
            <a:r>
              <a:rPr lang="en-US" sz="3200" dirty="0" err="1">
                <a:latin typeface="Arial" pitchFamily="34" charset="0"/>
                <a:cs typeface="Arial" pitchFamily="34" charset="0"/>
              </a:rPr>
              <a:t>chất</a:t>
            </a:r>
            <a:r>
              <a:rPr lang="en-US" sz="3200" dirty="0">
                <a:latin typeface="Arial" pitchFamily="34" charset="0"/>
                <a:cs typeface="Arial" pitchFamily="34" charset="0"/>
              </a:rPr>
              <a:t> </a:t>
            </a:r>
            <a:r>
              <a:rPr lang="en-US" sz="3200" dirty="0" err="1">
                <a:latin typeface="Arial" pitchFamily="34" charset="0"/>
                <a:cs typeface="Arial" pitchFamily="34" charset="0"/>
              </a:rPr>
              <a:t>độc</a:t>
            </a:r>
            <a:r>
              <a:rPr lang="en-US" sz="3200" dirty="0">
                <a:latin typeface="Arial" pitchFamily="34" charset="0"/>
                <a:cs typeface="Arial" pitchFamily="34" charset="0"/>
              </a:rPr>
              <a:t> </a:t>
            </a:r>
            <a:r>
              <a:rPr lang="en-US" sz="3200" dirty="0" err="1">
                <a:latin typeface="Arial" pitchFamily="34" charset="0"/>
                <a:cs typeface="Arial" pitchFamily="34" charset="0"/>
              </a:rPr>
              <a:t>hại</a:t>
            </a:r>
            <a:r>
              <a:rPr lang="en-US" sz="3200" dirty="0">
                <a:latin typeface="Arial" pitchFamily="34" charset="0"/>
                <a:cs typeface="Arial" pitchFamily="34" charset="0"/>
              </a:rPr>
              <a:t> </a:t>
            </a:r>
            <a:r>
              <a:rPr lang="en-US" sz="3200" dirty="0" err="1">
                <a:latin typeface="Arial" pitchFamily="34" charset="0"/>
                <a:cs typeface="Arial" pitchFamily="34" charset="0"/>
              </a:rPr>
              <a:t>trong</a:t>
            </a:r>
            <a:r>
              <a:rPr lang="en-US" sz="3200" dirty="0">
                <a:latin typeface="Arial" pitchFamily="34" charset="0"/>
                <a:cs typeface="Arial" pitchFamily="34" charset="0"/>
              </a:rPr>
              <a:t> </a:t>
            </a:r>
            <a:r>
              <a:rPr lang="en-US" sz="3200" dirty="0" err="1">
                <a:latin typeface="Arial" pitchFamily="34" charset="0"/>
                <a:cs typeface="Arial" pitchFamily="34" charset="0"/>
              </a:rPr>
              <a:t>không</a:t>
            </a:r>
            <a:r>
              <a:rPr lang="en-US" sz="3200" dirty="0">
                <a:latin typeface="Arial" pitchFamily="34" charset="0"/>
                <a:cs typeface="Arial" pitchFamily="34" charset="0"/>
              </a:rPr>
              <a:t> </a:t>
            </a:r>
            <a:r>
              <a:rPr lang="en-US" sz="3200" dirty="0" err="1">
                <a:latin typeface="Arial" pitchFamily="34" charset="0"/>
                <a:cs typeface="Arial" pitchFamily="34" charset="0"/>
              </a:rPr>
              <a:t>khí</a:t>
            </a:r>
            <a:r>
              <a:rPr lang="en-US" sz="3200" dirty="0">
                <a:latin typeface="Arial" pitchFamily="34" charset="0"/>
                <a:cs typeface="Arial" pitchFamily="34" charset="0"/>
              </a:rPr>
              <a:t>?</a:t>
            </a:r>
          </a:p>
        </p:txBody>
      </p:sp>
    </p:spTree>
    <p:custDataLst>
      <p:tags r:id="rId1"/>
    </p:custDataLst>
  </p:cSld>
  <p:clrMapOvr>
    <a:masterClrMapping/>
  </p:clrMapOvr>
  <p:transition spd="slow" advTm="94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smtClean="0"/>
          </a:p>
        </p:txBody>
      </p:sp>
      <p:sp>
        <p:nvSpPr>
          <p:cNvPr id="13315" name="Content Placeholder 2"/>
          <p:cNvSpPr>
            <a:spLocks noGrp="1"/>
          </p:cNvSpPr>
          <p:nvPr>
            <p:ph idx="1"/>
          </p:nvPr>
        </p:nvSpPr>
        <p:spPr/>
        <p:txBody>
          <a:bodyPr/>
          <a:lstStyle/>
          <a:p>
            <a:endParaRPr lang="en-US" smtClean="0"/>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31750"/>
            <a:ext cx="4332287" cy="254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2800350"/>
            <a:ext cx="4318000" cy="224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1750"/>
            <a:ext cx="4724400"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813050"/>
            <a:ext cx="47244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24388"/>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smtClean="0"/>
          </a:p>
        </p:txBody>
      </p:sp>
      <p:sp>
        <p:nvSpPr>
          <p:cNvPr id="14339" name="Content Placeholder 2"/>
          <p:cNvSpPr>
            <a:spLocks noGrp="1"/>
          </p:cNvSpPr>
          <p:nvPr>
            <p:ph idx="1"/>
          </p:nvPr>
        </p:nvSpPr>
        <p:spPr/>
        <p:txBody>
          <a:bodyPr/>
          <a:lstStyle/>
          <a:p>
            <a:endParaRPr lang="en-US" smtClean="0"/>
          </a:p>
        </p:txBody>
      </p:sp>
      <p:sp>
        <p:nvSpPr>
          <p:cNvPr id="4" name="Cloud Callout 3"/>
          <p:cNvSpPr/>
          <p:nvPr/>
        </p:nvSpPr>
        <p:spPr>
          <a:xfrm>
            <a:off x="4114800" y="285750"/>
            <a:ext cx="4800600" cy="3048000"/>
          </a:xfrm>
          <a:prstGeom prst="cloud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chemeClr val="tx1"/>
                </a:solidFill>
                <a:latin typeface="Arial" pitchFamily="34" charset="0"/>
                <a:cs typeface="Arial" pitchFamily="34" charset="0"/>
              </a:rPr>
              <a:t>Trong</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không</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khí</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gồm</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có</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những</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thành</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phần</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nào</a:t>
            </a:r>
            <a:r>
              <a:rPr lang="en-US" sz="2800" dirty="0">
                <a:solidFill>
                  <a:schemeClr val="tx1"/>
                </a:solidFill>
                <a:latin typeface="Arial" pitchFamily="34" charset="0"/>
                <a:cs typeface="Arial" pitchFamily="34" charset="0"/>
              </a:rPr>
              <a:t>?</a:t>
            </a:r>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17513"/>
            <a:ext cx="4648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advTm="2604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4" fill="hold" grpId="1" nodeType="click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9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S128x128P_35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4313" y="3911600"/>
            <a:ext cx="90805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0" descr="SS128x128P_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20063" y="3871913"/>
            <a:ext cx="10953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9" descr="S128x128P_85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0"/>
            <a:ext cx="198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10"/>
          <p:cNvSpPr>
            <a:spLocks noChangeArrowheads="1"/>
          </p:cNvSpPr>
          <p:nvPr/>
        </p:nvSpPr>
        <p:spPr bwMode="auto">
          <a:xfrm>
            <a:off x="4000500" y="3143250"/>
            <a:ext cx="385763" cy="330200"/>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latin typeface="Arial" charset="0"/>
            </a:endParaRPr>
          </a:p>
        </p:txBody>
      </p:sp>
      <p:sp>
        <p:nvSpPr>
          <p:cNvPr id="12" name="AutoShape 11"/>
          <p:cNvSpPr>
            <a:spLocks noChangeArrowheads="1"/>
          </p:cNvSpPr>
          <p:nvPr/>
        </p:nvSpPr>
        <p:spPr bwMode="auto">
          <a:xfrm>
            <a:off x="4305300" y="2800350"/>
            <a:ext cx="385763" cy="330200"/>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latin typeface="Arial" charset="0"/>
            </a:endParaRPr>
          </a:p>
        </p:txBody>
      </p:sp>
      <p:sp>
        <p:nvSpPr>
          <p:cNvPr id="13" name="AutoShape 12"/>
          <p:cNvSpPr>
            <a:spLocks noChangeArrowheads="1"/>
          </p:cNvSpPr>
          <p:nvPr/>
        </p:nvSpPr>
        <p:spPr bwMode="auto">
          <a:xfrm>
            <a:off x="4686300" y="3143250"/>
            <a:ext cx="385763" cy="330200"/>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latin typeface="Arial" charset="0"/>
            </a:endParaRPr>
          </a:p>
        </p:txBody>
      </p:sp>
      <p:sp>
        <p:nvSpPr>
          <p:cNvPr id="15368" name="Text Box 32"/>
          <p:cNvSpPr txBox="1">
            <a:spLocks noChangeArrowheads="1"/>
          </p:cNvSpPr>
          <p:nvPr/>
        </p:nvSpPr>
        <p:spPr bwMode="auto">
          <a:xfrm>
            <a:off x="1963738" y="303213"/>
            <a:ext cx="40735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sz="4400" b="1">
                <a:solidFill>
                  <a:srgbClr val="FF0000"/>
                </a:solidFill>
                <a:latin typeface="Times New Roman" pitchFamily="18" charset="0"/>
              </a:rPr>
              <a:t>TRÒ CHƠI</a:t>
            </a:r>
          </a:p>
        </p:txBody>
      </p:sp>
      <p:sp>
        <p:nvSpPr>
          <p:cNvPr id="15369" name="WordArt 5"/>
          <p:cNvSpPr>
            <a:spLocks noChangeArrowheads="1" noChangeShapeType="1" noTextEdit="1"/>
          </p:cNvSpPr>
          <p:nvPr/>
        </p:nvSpPr>
        <p:spPr bwMode="auto">
          <a:xfrm>
            <a:off x="668338" y="1485900"/>
            <a:ext cx="7072312" cy="1193800"/>
          </a:xfrm>
          <a:prstGeom prst="rect">
            <a:avLst/>
          </a:prstGeom>
        </p:spPr>
        <p:txBody>
          <a:bodyPr wrap="none" fromWordArt="1">
            <a:prstTxWarp prst="textPlain">
              <a:avLst>
                <a:gd name="adj" fmla="val 50000"/>
              </a:avLst>
            </a:prstTxWarp>
          </a:bodyPr>
          <a:lstStyle/>
          <a:p>
            <a:pPr algn="ctr"/>
            <a:r>
              <a:rPr lang="it-IT" sz="4000" b="1" i="1" kern="10">
                <a:ln w="19050">
                  <a:solidFill>
                    <a:srgbClr val="FFFF00"/>
                  </a:solidFill>
                  <a:round/>
                  <a:headEnd/>
                  <a:tailEnd/>
                </a:ln>
                <a:solidFill>
                  <a:srgbClr val="0000FF"/>
                </a:solidFill>
                <a:effectLst>
                  <a:outerShdw dist="35921" dir="2700000" algn="ctr" rotWithShape="0">
                    <a:srgbClr val="990000"/>
                  </a:outerShdw>
                </a:effectLst>
                <a:latin typeface="Times New Roman"/>
                <a:cs typeface="Times New Roman"/>
              </a:rPr>
              <a:t>Trò chơi: “Ai nhanh, ai đúng”</a:t>
            </a:r>
            <a:endParaRPr lang="en-US" sz="4000" b="1" i="1" kern="10">
              <a:ln w="19050">
                <a:solidFill>
                  <a:srgbClr val="FFFF00"/>
                </a:solidFill>
                <a:round/>
                <a:headEnd/>
                <a:tailEnd/>
              </a:ln>
              <a:solidFill>
                <a:srgbClr val="0000FF"/>
              </a:solidFill>
              <a:effectLst>
                <a:outerShdw dist="35921" dir="2700000" algn="ctr" rotWithShape="0">
                  <a:srgbClr val="990000"/>
                </a:outerShdw>
              </a:effectLst>
              <a:latin typeface="Times New Roman"/>
              <a:cs typeface="Times New Roman"/>
            </a:endParaRPr>
          </a:p>
        </p:txBody>
      </p:sp>
    </p:spTree>
  </p:cSld>
  <p:clrMapOvr>
    <a:masterClrMapping/>
  </p:clrMapOvr>
  <p:transition spd="slow" advTm="3638"/>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228600" y="2617788"/>
            <a:ext cx="815340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just" eaLnBrk="1" hangingPunct="1">
              <a:spcBef>
                <a:spcPct val="50000"/>
              </a:spcBef>
            </a:pPr>
            <a:r>
              <a:rPr lang="en-US" sz="2800" b="1" i="1" u="sng">
                <a:solidFill>
                  <a:srgbClr val="3333FF"/>
                </a:solidFill>
                <a:latin typeface="Times New Roman" pitchFamily="18" charset="0"/>
              </a:rPr>
              <a:t>Câu 2.</a:t>
            </a:r>
            <a:r>
              <a:rPr lang="en-US" sz="2800" b="1" i="1">
                <a:solidFill>
                  <a:srgbClr val="3333FF"/>
                </a:solidFill>
                <a:latin typeface="Times New Roman" pitchFamily="18" charset="0"/>
              </a:rPr>
              <a:t> Hai  thành phần chính của không khí là:</a:t>
            </a:r>
          </a:p>
          <a:p>
            <a:pPr algn="just" eaLnBrk="1" hangingPunct="1">
              <a:spcBef>
                <a:spcPct val="50000"/>
              </a:spcBef>
            </a:pPr>
            <a:r>
              <a:rPr lang="en-US" sz="2800" b="1" i="1">
                <a:latin typeface="Times New Roman" pitchFamily="18" charset="0"/>
              </a:rPr>
              <a:t>a. Ni-tơ và khí các-bô-níc</a:t>
            </a:r>
          </a:p>
          <a:p>
            <a:pPr algn="just" eaLnBrk="1" hangingPunct="1">
              <a:spcBef>
                <a:spcPct val="50000"/>
              </a:spcBef>
            </a:pPr>
            <a:r>
              <a:rPr lang="en-US" sz="2800" b="1" i="1">
                <a:latin typeface="Times New Roman" pitchFamily="18" charset="0"/>
              </a:rPr>
              <a:t>b. Ni-tơ và ô-xi</a:t>
            </a:r>
          </a:p>
          <a:p>
            <a:pPr algn="just" eaLnBrk="1" hangingPunct="1">
              <a:spcBef>
                <a:spcPct val="50000"/>
              </a:spcBef>
            </a:pPr>
            <a:r>
              <a:rPr lang="en-US" sz="2800" b="1" i="1">
                <a:latin typeface="Times New Roman" pitchFamily="18" charset="0"/>
              </a:rPr>
              <a:t>c. Ô-xi và hơi nước</a:t>
            </a:r>
          </a:p>
        </p:txBody>
      </p:sp>
      <p:sp>
        <p:nvSpPr>
          <p:cNvPr id="121859" name="Text Box 3"/>
          <p:cNvSpPr txBox="1">
            <a:spLocks noChangeArrowheads="1"/>
          </p:cNvSpPr>
          <p:nvPr/>
        </p:nvSpPr>
        <p:spPr bwMode="auto">
          <a:xfrm>
            <a:off x="257175" y="350838"/>
            <a:ext cx="822960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just" eaLnBrk="1" hangingPunct="1">
              <a:spcBef>
                <a:spcPct val="50000"/>
              </a:spcBef>
            </a:pPr>
            <a:r>
              <a:rPr lang="en-US" sz="2800" b="1" i="1" u="sng">
                <a:solidFill>
                  <a:srgbClr val="3333FF"/>
                </a:solidFill>
                <a:latin typeface="Times New Roman" pitchFamily="18" charset="0"/>
              </a:rPr>
              <a:t>Câu 1.</a:t>
            </a:r>
            <a:r>
              <a:rPr lang="en-US" sz="2800" b="1" i="1">
                <a:solidFill>
                  <a:srgbClr val="3333FF"/>
                </a:solidFill>
                <a:latin typeface="Times New Roman" pitchFamily="18" charset="0"/>
              </a:rPr>
              <a:t> Không khí bao gồm các  thành phần:</a:t>
            </a:r>
          </a:p>
          <a:p>
            <a:pPr algn="just" eaLnBrk="1" hangingPunct="1">
              <a:spcBef>
                <a:spcPct val="50000"/>
              </a:spcBef>
            </a:pPr>
            <a:r>
              <a:rPr lang="en-US" sz="2800" b="1" i="1">
                <a:latin typeface="Times New Roman" pitchFamily="18" charset="0"/>
              </a:rPr>
              <a:t>a. Ni-tơ, ô-xi, hơi nước, các-bô-níc, bụi, vi khuẩn…</a:t>
            </a:r>
          </a:p>
          <a:p>
            <a:pPr algn="just" eaLnBrk="1" hangingPunct="1">
              <a:spcBef>
                <a:spcPct val="50000"/>
              </a:spcBef>
            </a:pPr>
            <a:r>
              <a:rPr lang="en-US" sz="2800" b="1" i="1">
                <a:latin typeface="Times New Roman" pitchFamily="18" charset="0"/>
              </a:rPr>
              <a:t>b.  Ni-tơ, hơi nước và ô-xi.</a:t>
            </a:r>
          </a:p>
          <a:p>
            <a:pPr algn="just" eaLnBrk="1" hangingPunct="1">
              <a:spcBef>
                <a:spcPct val="50000"/>
              </a:spcBef>
            </a:pPr>
            <a:r>
              <a:rPr lang="en-US" sz="2800" b="1" i="1">
                <a:latin typeface="Times New Roman" pitchFamily="18" charset="0"/>
              </a:rPr>
              <a:t>c. Các-bô-níc, bụi, vi khuẩn.</a:t>
            </a:r>
          </a:p>
        </p:txBody>
      </p:sp>
      <p:sp>
        <p:nvSpPr>
          <p:cNvPr id="121860" name="Text Box 4"/>
          <p:cNvSpPr txBox="1">
            <a:spLocks noChangeArrowheads="1"/>
          </p:cNvSpPr>
          <p:nvPr/>
        </p:nvSpPr>
        <p:spPr bwMode="auto">
          <a:xfrm>
            <a:off x="155575" y="946150"/>
            <a:ext cx="8196263" cy="522288"/>
          </a:xfrm>
          <a:prstGeom prst="rect">
            <a:avLst/>
          </a:prstGeom>
          <a:solidFill>
            <a:srgbClr val="FF0000"/>
          </a:solidFill>
          <a:ln w="9525">
            <a:solidFill>
              <a:srgbClr val="FF0000"/>
            </a:solidFill>
            <a:miter lim="800000"/>
            <a:headEnd/>
            <a:tailEnd/>
          </a:ln>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sz="2800" b="1" i="1">
                <a:latin typeface="Times New Roman" pitchFamily="18" charset="0"/>
              </a:rPr>
              <a:t>a. </a:t>
            </a:r>
            <a:r>
              <a:rPr lang="en-US" sz="2800" i="1">
                <a:latin typeface="Times New Roman" pitchFamily="18" charset="0"/>
              </a:rPr>
              <a:t> </a:t>
            </a:r>
            <a:r>
              <a:rPr lang="en-US" sz="2800" b="1" i="1">
                <a:latin typeface="Times New Roman" pitchFamily="18" charset="0"/>
              </a:rPr>
              <a:t>Ni-tơ, ô-xi, hơi nước, các-bô-níc, bụi, vi khuẩn…..</a:t>
            </a:r>
          </a:p>
        </p:txBody>
      </p:sp>
      <p:sp>
        <p:nvSpPr>
          <p:cNvPr id="121864" name="Text Box 8"/>
          <p:cNvSpPr txBox="1">
            <a:spLocks noChangeArrowheads="1"/>
          </p:cNvSpPr>
          <p:nvPr/>
        </p:nvSpPr>
        <p:spPr bwMode="auto">
          <a:xfrm>
            <a:off x="228600" y="3824288"/>
            <a:ext cx="3200400" cy="522287"/>
          </a:xfrm>
          <a:prstGeom prst="rect">
            <a:avLst/>
          </a:prstGeom>
          <a:solidFill>
            <a:srgbClr val="FF0000"/>
          </a:solidFill>
          <a:ln w="9525">
            <a:solidFill>
              <a:srgbClr val="FF0000"/>
            </a:solidFill>
            <a:miter lim="800000"/>
            <a:headEnd/>
            <a:tailEnd/>
          </a:ln>
        </p:spPr>
        <p:txBody>
          <a:bodyPr>
            <a:spAutoFit/>
          </a:bodyPr>
          <a:lstStyle>
            <a:lvl1pPr marL="342900" indent="-34290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just" eaLnBrk="1" hangingPunct="1">
              <a:spcBef>
                <a:spcPct val="50000"/>
              </a:spcBef>
            </a:pPr>
            <a:r>
              <a:rPr lang="en-US" sz="2800" b="1" i="1">
                <a:latin typeface="Times New Roman" pitchFamily="18" charset="0"/>
              </a:rPr>
              <a:t>b. Ni-tơ và ô-xi</a:t>
            </a:r>
          </a:p>
        </p:txBody>
      </p:sp>
      <p:sp>
        <p:nvSpPr>
          <p:cNvPr id="121866" name="Text Box 10"/>
          <p:cNvSpPr txBox="1">
            <a:spLocks noChangeArrowheads="1"/>
          </p:cNvSpPr>
          <p:nvPr/>
        </p:nvSpPr>
        <p:spPr bwMode="auto">
          <a:xfrm>
            <a:off x="-1905000" y="16573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21883" name="Text Box 27"/>
          <p:cNvSpPr txBox="1">
            <a:spLocks noChangeArrowheads="1"/>
          </p:cNvSpPr>
          <p:nvPr/>
        </p:nvSpPr>
        <p:spPr bwMode="auto">
          <a:xfrm>
            <a:off x="-1905000" y="19431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21884" name="Text Box 28"/>
          <p:cNvSpPr txBox="1">
            <a:spLocks noChangeArrowheads="1"/>
          </p:cNvSpPr>
          <p:nvPr/>
        </p:nvSpPr>
        <p:spPr bwMode="auto">
          <a:xfrm>
            <a:off x="-1905000" y="20574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21885" name="Text Box 29"/>
          <p:cNvSpPr txBox="1">
            <a:spLocks noChangeArrowheads="1"/>
          </p:cNvSpPr>
          <p:nvPr/>
        </p:nvSpPr>
        <p:spPr bwMode="auto">
          <a:xfrm>
            <a:off x="-1905000" y="22288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6394" name="Text Box 30"/>
          <p:cNvSpPr txBox="1">
            <a:spLocks noChangeArrowheads="1"/>
          </p:cNvSpPr>
          <p:nvPr/>
        </p:nvSpPr>
        <p:spPr bwMode="auto">
          <a:xfrm>
            <a:off x="-1905000" y="24574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6395" name="Text Box 31"/>
          <p:cNvSpPr txBox="1">
            <a:spLocks noChangeArrowheads="1"/>
          </p:cNvSpPr>
          <p:nvPr/>
        </p:nvSpPr>
        <p:spPr bwMode="auto">
          <a:xfrm>
            <a:off x="-1905000" y="26860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6396" name="Text Box 32"/>
          <p:cNvSpPr txBox="1">
            <a:spLocks noChangeArrowheads="1"/>
          </p:cNvSpPr>
          <p:nvPr/>
        </p:nvSpPr>
        <p:spPr bwMode="auto">
          <a:xfrm>
            <a:off x="-1905000" y="23431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6397" name="Text Box 33"/>
          <p:cNvSpPr txBox="1">
            <a:spLocks noChangeArrowheads="1"/>
          </p:cNvSpPr>
          <p:nvPr/>
        </p:nvSpPr>
        <p:spPr bwMode="auto">
          <a:xfrm>
            <a:off x="-1905000" y="25717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6398" name="Text Box 34"/>
          <p:cNvSpPr txBox="1">
            <a:spLocks noChangeArrowheads="1"/>
          </p:cNvSpPr>
          <p:nvPr/>
        </p:nvSpPr>
        <p:spPr bwMode="auto">
          <a:xfrm>
            <a:off x="-1905000" y="28575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6399" name="Text Box 35"/>
          <p:cNvSpPr txBox="1">
            <a:spLocks noChangeArrowheads="1"/>
          </p:cNvSpPr>
          <p:nvPr/>
        </p:nvSpPr>
        <p:spPr bwMode="auto">
          <a:xfrm>
            <a:off x="-1905000" y="17145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pic>
        <p:nvPicPr>
          <p:cNvPr id="121892" name="Picture 36" descr="bellBgCL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4113213"/>
            <a:ext cx="1447800"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93" name="Text Box 37"/>
          <p:cNvSpPr txBox="1">
            <a:spLocks noChangeArrowheads="1"/>
          </p:cNvSpPr>
          <p:nvPr/>
        </p:nvSpPr>
        <p:spPr bwMode="auto">
          <a:xfrm>
            <a:off x="-1905000" y="14287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21894" name="Text Box 38"/>
          <p:cNvSpPr txBox="1">
            <a:spLocks noChangeArrowheads="1"/>
          </p:cNvSpPr>
          <p:nvPr/>
        </p:nvSpPr>
        <p:spPr bwMode="auto">
          <a:xfrm>
            <a:off x="-1981200" y="12001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Tree>
    <p:custDataLst>
      <p:tags r:id="rId1"/>
    </p:custDataLst>
  </p:cSld>
  <p:clrMapOvr>
    <a:masterClrMapping/>
  </p:clrMapOvr>
  <p:transition spd="slow" advTm="359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1859"/>
                                        </p:tgtEl>
                                        <p:attrNameLst>
                                          <p:attrName>style.visibility</p:attrName>
                                        </p:attrNameLst>
                                      </p:cBhvr>
                                      <p:to>
                                        <p:strVal val="visible"/>
                                      </p:to>
                                    </p:set>
                                    <p:animEffect transition="in" filter="box(in)">
                                      <p:cBhvr>
                                        <p:cTn id="7" dur="500"/>
                                        <p:tgtEl>
                                          <p:spTgt spid="1218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1860"/>
                                        </p:tgtEl>
                                        <p:attrNameLst>
                                          <p:attrName>style.visibility</p:attrName>
                                        </p:attrNameLst>
                                      </p:cBhvr>
                                      <p:to>
                                        <p:strVal val="visible"/>
                                      </p:to>
                                    </p:set>
                                    <p:animEffect transition="in" filter="box(in)">
                                      <p:cBhvr>
                                        <p:cTn id="12" dur="500"/>
                                        <p:tgtEl>
                                          <p:spTgt spid="121860"/>
                                        </p:tgtEl>
                                      </p:cBhvr>
                                    </p:animEffect>
                                  </p:childTnLst>
                                  <p:subTnLst>
                                    <p:audio>
                                      <p:cMediaNode>
                                        <p:cTn display="0" masterRel="sameClick">
                                          <p:stCondLst>
                                            <p:cond evt="begin" delay="0">
                                              <p:tn val="10"/>
                                            </p:cond>
                                          </p:stCondLst>
                                          <p:endCondLst>
                                            <p:cond evt="onStopAudio" delay="0">
                                              <p:tgtEl>
                                                <p:sldTgt/>
                                              </p:tgtEl>
                                            </p:cond>
                                          </p:endCondLst>
                                        </p:cTn>
                                        <p:tgtEl>
                                          <p:sndTgt r:embed="rId3" name="applaus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1858"/>
                                        </p:tgtEl>
                                        <p:attrNameLst>
                                          <p:attrName>style.visibility</p:attrName>
                                        </p:attrNameLst>
                                      </p:cBhvr>
                                      <p:to>
                                        <p:strVal val="visible"/>
                                      </p:to>
                                    </p:set>
                                    <p:animEffect transition="in" filter="box(in)">
                                      <p:cBhvr>
                                        <p:cTn id="17" dur="500"/>
                                        <p:tgtEl>
                                          <p:spTgt spid="1218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1864"/>
                                        </p:tgtEl>
                                        <p:attrNameLst>
                                          <p:attrName>style.visibility</p:attrName>
                                        </p:attrNameLst>
                                      </p:cBhvr>
                                      <p:to>
                                        <p:strVal val="visible"/>
                                      </p:to>
                                    </p:set>
                                    <p:animEffect transition="in" filter="box(in)">
                                      <p:cBhvr>
                                        <p:cTn id="22" dur="500"/>
                                        <p:tgtEl>
                                          <p:spTgt spid="121864"/>
                                        </p:tgtEl>
                                      </p:cBhvr>
                                    </p:animEffect>
                                  </p:childTnLst>
                                  <p:subTnLst>
                                    <p:audio>
                                      <p:cMediaNode>
                                        <p:cTn display="0" masterRel="sameClick">
                                          <p:stCondLst>
                                            <p:cond evt="begin" delay="0">
                                              <p:tn val="2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1892"/>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4" presetClass="entr" presetSubtype="16" fill="hold" nodeType="clickEffect">
                                  <p:stCondLst>
                                    <p:cond delay="500"/>
                                  </p:stCondLst>
                                  <p:childTnLst>
                                    <p:set>
                                      <p:cBhvr>
                                        <p:cTn id="27" dur="1" fill="hold">
                                          <p:stCondLst>
                                            <p:cond delay="0"/>
                                          </p:stCondLst>
                                        </p:cTn>
                                        <p:tgtEl>
                                          <p:spTgt spid="121866"/>
                                        </p:tgtEl>
                                        <p:attrNameLst>
                                          <p:attrName>style.visibility</p:attrName>
                                        </p:attrNameLst>
                                      </p:cBhvr>
                                      <p:to>
                                        <p:strVal val="visible"/>
                                      </p:to>
                                    </p:set>
                                    <p:animEffect transition="in" filter="box(in)">
                                      <p:cBhvr>
                                        <p:cTn id="28" dur="500"/>
                                        <p:tgtEl>
                                          <p:spTgt spid="121866"/>
                                        </p:tgtEl>
                                      </p:cBhvr>
                                    </p:animEffect>
                                  </p:childTnLst>
                                  <p:subTnLst>
                                    <p:audio>
                                      <p:cMediaNode>
                                        <p:cTn display="0" masterRel="sameClick">
                                          <p:stCondLst>
                                            <p:cond evt="begin" delay="0">
                                              <p:tn val="26"/>
                                            </p:cond>
                                          </p:stCondLst>
                                          <p:endCondLst>
                                            <p:cond evt="onStopAudio" delay="0">
                                              <p:tgtEl>
                                                <p:sldTgt/>
                                              </p:tgtEl>
                                            </p:cond>
                                          </p:endCondLst>
                                        </p:cTn>
                                        <p:tgtEl>
                                          <p:sndTgt r:embed="rId4" name="hammer.wav"/>
                                        </p:tgtEl>
                                      </p:cMediaNode>
                                    </p:audio>
                                  </p:subTnLst>
                                </p:cTn>
                              </p:par>
                            </p:childTnLst>
                          </p:cTn>
                        </p:par>
                        <p:par>
                          <p:cTn id="29" fill="hold" nodeType="afterGroup">
                            <p:stCondLst>
                              <p:cond delay="1000"/>
                            </p:stCondLst>
                            <p:childTnLst>
                              <p:par>
                                <p:cTn id="30" presetID="4" presetClass="entr" presetSubtype="16" fill="hold" nodeType="afterEffect">
                                  <p:stCondLst>
                                    <p:cond delay="500"/>
                                  </p:stCondLst>
                                  <p:childTnLst>
                                    <p:set>
                                      <p:cBhvr>
                                        <p:cTn id="31" dur="1" fill="hold">
                                          <p:stCondLst>
                                            <p:cond delay="0"/>
                                          </p:stCondLst>
                                        </p:cTn>
                                        <p:tgtEl>
                                          <p:spTgt spid="121893"/>
                                        </p:tgtEl>
                                        <p:attrNameLst>
                                          <p:attrName>style.visibility</p:attrName>
                                        </p:attrNameLst>
                                      </p:cBhvr>
                                      <p:to>
                                        <p:strVal val="visible"/>
                                      </p:to>
                                    </p:set>
                                    <p:animEffect transition="in" filter="box(in)">
                                      <p:cBhvr>
                                        <p:cTn id="32" dur="500"/>
                                        <p:tgtEl>
                                          <p:spTgt spid="121893"/>
                                        </p:tgtEl>
                                      </p:cBhvr>
                                    </p:animEffect>
                                  </p:childTnLst>
                                  <p:subTnLst>
                                    <p:audio>
                                      <p:cMediaNode>
                                        <p:cTn display="0" masterRel="sameClick">
                                          <p:stCondLst>
                                            <p:cond evt="begin" delay="0">
                                              <p:tn val="30"/>
                                            </p:cond>
                                          </p:stCondLst>
                                          <p:endCondLst>
                                            <p:cond evt="onStopAudio" delay="0">
                                              <p:tgtEl>
                                                <p:sldTgt/>
                                              </p:tgtEl>
                                            </p:cond>
                                          </p:endCondLst>
                                        </p:cTn>
                                        <p:tgtEl>
                                          <p:sndTgt r:embed="rId4" name="hammer.wav"/>
                                        </p:tgtEl>
                                      </p:cMediaNode>
                                    </p:audio>
                                  </p:subTnLst>
                                </p:cTn>
                              </p:par>
                            </p:childTnLst>
                          </p:cTn>
                        </p:par>
                        <p:par>
                          <p:cTn id="33" fill="hold" nodeType="afterGroup">
                            <p:stCondLst>
                              <p:cond delay="2000"/>
                            </p:stCondLst>
                            <p:childTnLst>
                              <p:par>
                                <p:cTn id="34" presetID="4" presetClass="entr" presetSubtype="16" fill="hold" nodeType="afterEffect">
                                  <p:stCondLst>
                                    <p:cond delay="500"/>
                                  </p:stCondLst>
                                  <p:childTnLst>
                                    <p:set>
                                      <p:cBhvr>
                                        <p:cTn id="35" dur="1" fill="hold">
                                          <p:stCondLst>
                                            <p:cond delay="0"/>
                                          </p:stCondLst>
                                        </p:cTn>
                                        <p:tgtEl>
                                          <p:spTgt spid="121894"/>
                                        </p:tgtEl>
                                        <p:attrNameLst>
                                          <p:attrName>style.visibility</p:attrName>
                                        </p:attrNameLst>
                                      </p:cBhvr>
                                      <p:to>
                                        <p:strVal val="visible"/>
                                      </p:to>
                                    </p:set>
                                    <p:animEffect transition="in" filter="box(in)">
                                      <p:cBhvr>
                                        <p:cTn id="36" dur="500"/>
                                        <p:tgtEl>
                                          <p:spTgt spid="121894"/>
                                        </p:tgtEl>
                                      </p:cBhvr>
                                    </p:animEffect>
                                  </p:childTnLst>
                                  <p:subTnLst>
                                    <p:audio>
                                      <p:cMediaNode>
                                        <p:cTn display="0" masterRel="sameClick">
                                          <p:stCondLst>
                                            <p:cond evt="begin" delay="0">
                                              <p:tn val="34"/>
                                            </p:cond>
                                          </p:stCondLst>
                                          <p:endCondLst>
                                            <p:cond evt="onStopAudio" delay="0">
                                              <p:tgtEl>
                                                <p:sldTgt/>
                                              </p:tgtEl>
                                            </p:cond>
                                          </p:endCondLst>
                                        </p:cTn>
                                        <p:tgtEl>
                                          <p:sndTgt r:embed="rId4" name="hammer.wav"/>
                                        </p:tgtEl>
                                      </p:cMediaNode>
                                    </p:audio>
                                  </p:subTnLst>
                                </p:cTn>
                              </p:par>
                            </p:childTnLst>
                          </p:cTn>
                        </p:par>
                        <p:par>
                          <p:cTn id="37" fill="hold" nodeType="afterGroup">
                            <p:stCondLst>
                              <p:cond delay="3000"/>
                            </p:stCondLst>
                            <p:childTnLst>
                              <p:par>
                                <p:cTn id="38" presetID="4" presetClass="entr" presetSubtype="16" fill="hold" nodeType="afterEffect">
                                  <p:stCondLst>
                                    <p:cond delay="500"/>
                                  </p:stCondLst>
                                  <p:childTnLst>
                                    <p:set>
                                      <p:cBhvr>
                                        <p:cTn id="39" dur="1" fill="hold">
                                          <p:stCondLst>
                                            <p:cond delay="0"/>
                                          </p:stCondLst>
                                        </p:cTn>
                                        <p:tgtEl>
                                          <p:spTgt spid="121883"/>
                                        </p:tgtEl>
                                        <p:attrNameLst>
                                          <p:attrName>style.visibility</p:attrName>
                                        </p:attrNameLst>
                                      </p:cBhvr>
                                      <p:to>
                                        <p:strVal val="visible"/>
                                      </p:to>
                                    </p:set>
                                    <p:animEffect transition="in" filter="box(in)">
                                      <p:cBhvr>
                                        <p:cTn id="40" dur="500"/>
                                        <p:tgtEl>
                                          <p:spTgt spid="121883"/>
                                        </p:tgtEl>
                                      </p:cBhvr>
                                    </p:animEffect>
                                  </p:childTnLst>
                                  <p:subTnLst>
                                    <p:audio>
                                      <p:cMediaNode>
                                        <p:cTn display="0" masterRel="sameClick">
                                          <p:stCondLst>
                                            <p:cond evt="begin" delay="0">
                                              <p:tn val="38"/>
                                            </p:cond>
                                          </p:stCondLst>
                                          <p:endCondLst>
                                            <p:cond evt="onStopAudio" delay="0">
                                              <p:tgtEl>
                                                <p:sldTgt/>
                                              </p:tgtEl>
                                            </p:cond>
                                          </p:endCondLst>
                                        </p:cTn>
                                        <p:tgtEl>
                                          <p:sndTgt r:embed="rId4" name="hammer.wav"/>
                                        </p:tgtEl>
                                      </p:cMediaNode>
                                    </p:audio>
                                  </p:subTnLst>
                                </p:cTn>
                              </p:par>
                            </p:childTnLst>
                          </p:cTn>
                        </p:par>
                        <p:par>
                          <p:cTn id="41" fill="hold" nodeType="afterGroup">
                            <p:stCondLst>
                              <p:cond delay="4000"/>
                            </p:stCondLst>
                            <p:childTnLst>
                              <p:par>
                                <p:cTn id="42" presetID="4" presetClass="entr" presetSubtype="16" fill="hold" nodeType="afterEffect">
                                  <p:stCondLst>
                                    <p:cond delay="500"/>
                                  </p:stCondLst>
                                  <p:childTnLst>
                                    <p:set>
                                      <p:cBhvr>
                                        <p:cTn id="43" dur="1" fill="hold">
                                          <p:stCondLst>
                                            <p:cond delay="0"/>
                                          </p:stCondLst>
                                        </p:cTn>
                                        <p:tgtEl>
                                          <p:spTgt spid="121884"/>
                                        </p:tgtEl>
                                        <p:attrNameLst>
                                          <p:attrName>style.visibility</p:attrName>
                                        </p:attrNameLst>
                                      </p:cBhvr>
                                      <p:to>
                                        <p:strVal val="visible"/>
                                      </p:to>
                                    </p:set>
                                    <p:animEffect transition="in" filter="box(in)">
                                      <p:cBhvr>
                                        <p:cTn id="44" dur="500"/>
                                        <p:tgtEl>
                                          <p:spTgt spid="121884"/>
                                        </p:tgtEl>
                                      </p:cBhvr>
                                    </p:animEffect>
                                  </p:childTnLst>
                                  <p:subTnLst>
                                    <p:audio>
                                      <p:cMediaNode>
                                        <p:cTn display="0" masterRel="sameClick">
                                          <p:stCondLst>
                                            <p:cond evt="begin" delay="0">
                                              <p:tn val="42"/>
                                            </p:cond>
                                          </p:stCondLst>
                                          <p:endCondLst>
                                            <p:cond evt="onStopAudio" delay="0">
                                              <p:tgtEl>
                                                <p:sldTgt/>
                                              </p:tgtEl>
                                            </p:cond>
                                          </p:endCondLst>
                                        </p:cTn>
                                        <p:tgtEl>
                                          <p:sndTgt r:embed="rId4" name="hammer.wav"/>
                                        </p:tgtEl>
                                      </p:cMediaNode>
                                    </p:audio>
                                  </p:subTnLst>
                                </p:cTn>
                              </p:par>
                            </p:childTnLst>
                          </p:cTn>
                        </p:par>
                        <p:par>
                          <p:cTn id="45" fill="hold" nodeType="afterGroup">
                            <p:stCondLst>
                              <p:cond delay="5000"/>
                            </p:stCondLst>
                            <p:childTnLst>
                              <p:par>
                                <p:cTn id="46" presetID="4" presetClass="entr" presetSubtype="16" fill="hold" nodeType="afterEffect">
                                  <p:stCondLst>
                                    <p:cond delay="500"/>
                                  </p:stCondLst>
                                  <p:childTnLst>
                                    <p:set>
                                      <p:cBhvr>
                                        <p:cTn id="47" dur="1" fill="hold">
                                          <p:stCondLst>
                                            <p:cond delay="0"/>
                                          </p:stCondLst>
                                        </p:cTn>
                                        <p:tgtEl>
                                          <p:spTgt spid="121885"/>
                                        </p:tgtEl>
                                        <p:attrNameLst>
                                          <p:attrName>style.visibility</p:attrName>
                                        </p:attrNameLst>
                                      </p:cBhvr>
                                      <p:to>
                                        <p:strVal val="visible"/>
                                      </p:to>
                                    </p:set>
                                    <p:animEffect transition="in" filter="box(in)">
                                      <p:cBhvr>
                                        <p:cTn id="48" dur="500"/>
                                        <p:tgtEl>
                                          <p:spTgt spid="121885"/>
                                        </p:tgtEl>
                                      </p:cBhvr>
                                    </p:animEffect>
                                  </p:childTnLst>
                                  <p:subTnLst>
                                    <p:audio>
                                      <p:cMediaNode>
                                        <p:cTn display="0" masterRel="sameClick">
                                          <p:stCondLst>
                                            <p:cond evt="begin" delay="0">
                                              <p:tn val="46"/>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121892"/>
                  </p:tgtEl>
                </p:cond>
              </p:nextCondLst>
            </p:seq>
          </p:childTnLst>
        </p:cTn>
      </p:par>
    </p:tnLst>
    <p:bldLst>
      <p:bldP spid="121858" grpId="0"/>
      <p:bldP spid="121859" grpId="0"/>
      <p:bldP spid="121860" grpId="0" animBg="1"/>
      <p:bldP spid="1218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228600" y="2617788"/>
            <a:ext cx="815340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just" eaLnBrk="1" hangingPunct="1">
              <a:spcBef>
                <a:spcPct val="50000"/>
              </a:spcBef>
              <a:defRPr/>
            </a:pPr>
            <a:r>
              <a:rPr lang="en-US" sz="2800" b="1" i="1" u="sng" dirty="0" err="1" smtClean="0">
                <a:solidFill>
                  <a:srgbClr val="3333FF"/>
                </a:solidFill>
                <a:latin typeface="Times New Roman" pitchFamily="18" charset="0"/>
              </a:rPr>
              <a:t>Câu</a:t>
            </a:r>
            <a:r>
              <a:rPr lang="en-US" sz="2800" b="1" i="1" u="sng" dirty="0" smtClean="0">
                <a:solidFill>
                  <a:srgbClr val="3333FF"/>
                </a:solidFill>
                <a:latin typeface="Times New Roman" pitchFamily="18" charset="0"/>
              </a:rPr>
              <a:t> 4.</a:t>
            </a:r>
            <a:r>
              <a:rPr lang="en-US" sz="2800" b="1" i="1" dirty="0" smtClean="0">
                <a:solidFill>
                  <a:srgbClr val="3333FF"/>
                </a:solidFill>
                <a:latin typeface="Times New Roman" pitchFamily="18" charset="0"/>
              </a:rPr>
              <a:t> </a:t>
            </a:r>
            <a:r>
              <a:rPr lang="en-US" sz="2800" b="1" i="1" dirty="0" err="1" smtClean="0">
                <a:solidFill>
                  <a:srgbClr val="3333FF"/>
                </a:solidFill>
                <a:latin typeface="Times New Roman" pitchFamily="18" charset="0"/>
              </a:rPr>
              <a:t>Khí</a:t>
            </a:r>
            <a:r>
              <a:rPr lang="en-US" sz="2800" b="1" i="1" dirty="0" smtClean="0">
                <a:solidFill>
                  <a:srgbClr val="3333FF"/>
                </a:solidFill>
                <a:latin typeface="Times New Roman" pitchFamily="18" charset="0"/>
              </a:rPr>
              <a:t>  </a:t>
            </a:r>
            <a:r>
              <a:rPr lang="en-US" sz="2800" b="1" i="1" dirty="0" err="1" smtClean="0">
                <a:solidFill>
                  <a:srgbClr val="3333FF"/>
                </a:solidFill>
                <a:latin typeface="Times New Roman" pitchFamily="18" charset="0"/>
              </a:rPr>
              <a:t>nào</a:t>
            </a:r>
            <a:r>
              <a:rPr lang="en-US" sz="2800" b="1" i="1" dirty="0" smtClean="0">
                <a:solidFill>
                  <a:srgbClr val="3333FF"/>
                </a:solidFill>
                <a:latin typeface="Times New Roman" pitchFamily="18" charset="0"/>
              </a:rPr>
              <a:t> </a:t>
            </a:r>
            <a:r>
              <a:rPr lang="en-US" sz="2800" b="1" i="1" dirty="0" err="1" smtClean="0">
                <a:solidFill>
                  <a:srgbClr val="3333FF"/>
                </a:solidFill>
                <a:latin typeface="Times New Roman" pitchFamily="18" charset="0"/>
              </a:rPr>
              <a:t>chiếm</a:t>
            </a:r>
            <a:r>
              <a:rPr lang="en-US" sz="2800" b="1" i="1" dirty="0" smtClean="0">
                <a:solidFill>
                  <a:srgbClr val="3333FF"/>
                </a:solidFill>
                <a:latin typeface="Times New Roman" pitchFamily="18" charset="0"/>
              </a:rPr>
              <a:t> 78% </a:t>
            </a:r>
            <a:r>
              <a:rPr lang="en-US" sz="2800" b="1" i="1" dirty="0" err="1" smtClean="0">
                <a:solidFill>
                  <a:srgbClr val="3333FF"/>
                </a:solidFill>
                <a:latin typeface="Times New Roman" pitchFamily="18" charset="0"/>
              </a:rPr>
              <a:t>trong</a:t>
            </a:r>
            <a:r>
              <a:rPr lang="en-US" sz="2800" b="1" i="1" dirty="0" smtClean="0">
                <a:solidFill>
                  <a:srgbClr val="3333FF"/>
                </a:solidFill>
                <a:latin typeface="Times New Roman" pitchFamily="18" charset="0"/>
              </a:rPr>
              <a:t> </a:t>
            </a:r>
            <a:r>
              <a:rPr lang="en-US" sz="2800" b="1" i="1" dirty="0" err="1" smtClean="0">
                <a:solidFill>
                  <a:srgbClr val="3333FF"/>
                </a:solidFill>
                <a:latin typeface="Times New Roman" pitchFamily="18" charset="0"/>
              </a:rPr>
              <a:t>không</a:t>
            </a:r>
            <a:r>
              <a:rPr lang="en-US" sz="2800" b="1" i="1" dirty="0" smtClean="0">
                <a:solidFill>
                  <a:srgbClr val="3333FF"/>
                </a:solidFill>
                <a:latin typeface="Times New Roman" pitchFamily="18" charset="0"/>
              </a:rPr>
              <a:t> </a:t>
            </a:r>
            <a:r>
              <a:rPr lang="en-US" sz="2800" b="1" i="1" dirty="0" err="1" smtClean="0">
                <a:solidFill>
                  <a:srgbClr val="3333FF"/>
                </a:solidFill>
                <a:latin typeface="Times New Roman" pitchFamily="18" charset="0"/>
              </a:rPr>
              <a:t>khí</a:t>
            </a:r>
            <a:r>
              <a:rPr lang="en-US" sz="2800" b="1" i="1" dirty="0" smtClean="0">
                <a:solidFill>
                  <a:srgbClr val="3333FF"/>
                </a:solidFill>
                <a:latin typeface="Times New Roman" pitchFamily="18" charset="0"/>
              </a:rPr>
              <a:t>?</a:t>
            </a:r>
          </a:p>
          <a:p>
            <a:pPr marL="514350" indent="-514350" algn="just" eaLnBrk="1" hangingPunct="1">
              <a:spcBef>
                <a:spcPct val="50000"/>
              </a:spcBef>
              <a:buFontTx/>
              <a:buAutoNum type="alphaLcPeriod"/>
              <a:defRPr/>
            </a:pPr>
            <a:r>
              <a:rPr lang="en-US" sz="2800" b="1" i="1" dirty="0" err="1" smtClean="0">
                <a:latin typeface="Times New Roman" pitchFamily="18" charset="0"/>
              </a:rPr>
              <a:t>Các-bo-nic</a:t>
            </a:r>
            <a:r>
              <a:rPr lang="en-US" sz="2800" b="1" i="1" dirty="0" smtClean="0">
                <a:latin typeface="Times New Roman" pitchFamily="18" charset="0"/>
              </a:rPr>
              <a:t> </a:t>
            </a:r>
          </a:p>
          <a:p>
            <a:pPr marL="0" indent="0" algn="just" eaLnBrk="1" hangingPunct="1">
              <a:spcBef>
                <a:spcPct val="50000"/>
              </a:spcBef>
              <a:defRPr/>
            </a:pPr>
            <a:r>
              <a:rPr lang="en-US" sz="2800" b="1" i="1" dirty="0" smtClean="0">
                <a:latin typeface="Times New Roman" pitchFamily="18" charset="0"/>
              </a:rPr>
              <a:t>b .  Ô-xi</a:t>
            </a:r>
          </a:p>
          <a:p>
            <a:pPr algn="just" eaLnBrk="1" hangingPunct="1">
              <a:spcBef>
                <a:spcPct val="50000"/>
              </a:spcBef>
              <a:defRPr/>
            </a:pPr>
            <a:r>
              <a:rPr lang="en-US" sz="2800" b="1" i="1" dirty="0" smtClean="0">
                <a:latin typeface="Times New Roman" pitchFamily="18" charset="0"/>
              </a:rPr>
              <a:t>c.    Ni-</a:t>
            </a:r>
            <a:r>
              <a:rPr lang="en-US" sz="2800" b="1" i="1" dirty="0" err="1" smtClean="0">
                <a:latin typeface="Times New Roman" pitchFamily="18" charset="0"/>
              </a:rPr>
              <a:t>tơ</a:t>
            </a:r>
            <a:endParaRPr lang="en-US" sz="2800" b="1" i="1" dirty="0" smtClean="0">
              <a:latin typeface="Times New Roman" pitchFamily="18" charset="0"/>
            </a:endParaRPr>
          </a:p>
        </p:txBody>
      </p:sp>
      <p:sp>
        <p:nvSpPr>
          <p:cNvPr id="121859" name="Text Box 3"/>
          <p:cNvSpPr txBox="1">
            <a:spLocks noChangeArrowheads="1"/>
          </p:cNvSpPr>
          <p:nvPr/>
        </p:nvSpPr>
        <p:spPr bwMode="auto">
          <a:xfrm>
            <a:off x="257175" y="350838"/>
            <a:ext cx="8810625"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just" eaLnBrk="1" hangingPunct="1">
              <a:spcBef>
                <a:spcPct val="50000"/>
              </a:spcBef>
            </a:pPr>
            <a:r>
              <a:rPr lang="en-US" sz="2800" b="1" i="1" u="sng">
                <a:solidFill>
                  <a:srgbClr val="3333FF"/>
                </a:solidFill>
                <a:latin typeface="Times New Roman" pitchFamily="18" charset="0"/>
              </a:rPr>
              <a:t>Câu 3:</a:t>
            </a:r>
            <a:r>
              <a:rPr lang="en-US" sz="2800" b="1" i="1">
                <a:solidFill>
                  <a:srgbClr val="3333FF"/>
                </a:solidFill>
                <a:latin typeface="Times New Roman" pitchFamily="18" charset="0"/>
              </a:rPr>
              <a:t> Oxi chiếm bao nhiêu phần trăm trong không khí ?</a:t>
            </a:r>
          </a:p>
          <a:p>
            <a:pPr algn="just" eaLnBrk="1" hangingPunct="1">
              <a:spcBef>
                <a:spcPct val="50000"/>
              </a:spcBef>
            </a:pPr>
            <a:r>
              <a:rPr lang="en-US" sz="2800" b="1" i="1">
                <a:latin typeface="Times New Roman" pitchFamily="18" charset="0"/>
              </a:rPr>
              <a:t>    a.   12%</a:t>
            </a:r>
          </a:p>
          <a:p>
            <a:pPr algn="just" eaLnBrk="1" hangingPunct="1">
              <a:spcBef>
                <a:spcPct val="50000"/>
              </a:spcBef>
            </a:pPr>
            <a:r>
              <a:rPr lang="en-US" sz="2800" b="1" i="1">
                <a:latin typeface="Times New Roman" pitchFamily="18" charset="0"/>
              </a:rPr>
              <a:t>   b.   21%</a:t>
            </a:r>
          </a:p>
          <a:p>
            <a:pPr algn="just" eaLnBrk="1" hangingPunct="1">
              <a:spcBef>
                <a:spcPct val="50000"/>
              </a:spcBef>
            </a:pPr>
            <a:r>
              <a:rPr lang="en-US" sz="2800" b="1" i="1">
                <a:latin typeface="Times New Roman" pitchFamily="18" charset="0"/>
              </a:rPr>
              <a:t>  c.   25%</a:t>
            </a:r>
          </a:p>
        </p:txBody>
      </p:sp>
      <p:sp>
        <p:nvSpPr>
          <p:cNvPr id="121860" name="Text Box 4"/>
          <p:cNvSpPr txBox="1">
            <a:spLocks noChangeArrowheads="1"/>
          </p:cNvSpPr>
          <p:nvPr/>
        </p:nvSpPr>
        <p:spPr bwMode="auto">
          <a:xfrm>
            <a:off x="533400" y="1582738"/>
            <a:ext cx="1876425" cy="523875"/>
          </a:xfrm>
          <a:prstGeom prst="rect">
            <a:avLst/>
          </a:prstGeom>
          <a:solidFill>
            <a:srgbClr val="FF0000"/>
          </a:solidFill>
          <a:ln w="9525">
            <a:solidFill>
              <a:srgbClr val="FF0000"/>
            </a:solidFill>
            <a:miter lim="800000"/>
            <a:headEnd/>
            <a:tailEnd/>
          </a:ln>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sz="2800" b="1" i="1">
                <a:latin typeface="Times New Roman" pitchFamily="18" charset="0"/>
              </a:rPr>
              <a:t>b. </a:t>
            </a:r>
            <a:r>
              <a:rPr lang="en-US" sz="2800" i="1">
                <a:latin typeface="Times New Roman" pitchFamily="18" charset="0"/>
              </a:rPr>
              <a:t> </a:t>
            </a:r>
            <a:r>
              <a:rPr lang="en-US" sz="2800" b="1" i="1">
                <a:latin typeface="Times New Roman" pitchFamily="18" charset="0"/>
              </a:rPr>
              <a:t>21%</a:t>
            </a:r>
          </a:p>
        </p:txBody>
      </p:sp>
      <p:sp>
        <p:nvSpPr>
          <p:cNvPr id="121864" name="Text Box 8"/>
          <p:cNvSpPr txBox="1">
            <a:spLocks noChangeArrowheads="1"/>
          </p:cNvSpPr>
          <p:nvPr/>
        </p:nvSpPr>
        <p:spPr bwMode="auto">
          <a:xfrm>
            <a:off x="285750" y="4021138"/>
            <a:ext cx="1600200" cy="522287"/>
          </a:xfrm>
          <a:prstGeom prst="rect">
            <a:avLst/>
          </a:prstGeom>
          <a:solidFill>
            <a:srgbClr val="FF0000"/>
          </a:solidFill>
          <a:ln w="9525">
            <a:solidFill>
              <a:srgbClr val="FF0000"/>
            </a:solidFill>
            <a:miter lim="800000"/>
            <a:headEnd/>
            <a:tailEnd/>
          </a:ln>
        </p:spPr>
        <p:txBody>
          <a:bodyPr>
            <a:spAutoFit/>
          </a:bodyPr>
          <a:lstStyle>
            <a:lvl1pPr marL="342900" indent="-34290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just" eaLnBrk="1" hangingPunct="1">
              <a:spcBef>
                <a:spcPct val="50000"/>
              </a:spcBef>
            </a:pPr>
            <a:r>
              <a:rPr lang="en-US" sz="2800" b="1" i="1">
                <a:latin typeface="Times New Roman" pitchFamily="18" charset="0"/>
              </a:rPr>
              <a:t>c. Ni-tơ </a:t>
            </a:r>
          </a:p>
        </p:txBody>
      </p:sp>
      <p:sp>
        <p:nvSpPr>
          <p:cNvPr id="121866" name="Text Box 10"/>
          <p:cNvSpPr txBox="1">
            <a:spLocks noChangeArrowheads="1"/>
          </p:cNvSpPr>
          <p:nvPr/>
        </p:nvSpPr>
        <p:spPr bwMode="auto">
          <a:xfrm>
            <a:off x="-1905000" y="16573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21883" name="Text Box 27"/>
          <p:cNvSpPr txBox="1">
            <a:spLocks noChangeArrowheads="1"/>
          </p:cNvSpPr>
          <p:nvPr/>
        </p:nvSpPr>
        <p:spPr bwMode="auto">
          <a:xfrm>
            <a:off x="-1905000" y="19431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21884" name="Text Box 28"/>
          <p:cNvSpPr txBox="1">
            <a:spLocks noChangeArrowheads="1"/>
          </p:cNvSpPr>
          <p:nvPr/>
        </p:nvSpPr>
        <p:spPr bwMode="auto">
          <a:xfrm>
            <a:off x="-1905000" y="20574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21885" name="Text Box 29"/>
          <p:cNvSpPr txBox="1">
            <a:spLocks noChangeArrowheads="1"/>
          </p:cNvSpPr>
          <p:nvPr/>
        </p:nvSpPr>
        <p:spPr bwMode="auto">
          <a:xfrm>
            <a:off x="-1905000" y="22288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7418" name="Text Box 30"/>
          <p:cNvSpPr txBox="1">
            <a:spLocks noChangeArrowheads="1"/>
          </p:cNvSpPr>
          <p:nvPr/>
        </p:nvSpPr>
        <p:spPr bwMode="auto">
          <a:xfrm>
            <a:off x="-1905000" y="24574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7419" name="Text Box 31"/>
          <p:cNvSpPr txBox="1">
            <a:spLocks noChangeArrowheads="1"/>
          </p:cNvSpPr>
          <p:nvPr/>
        </p:nvSpPr>
        <p:spPr bwMode="auto">
          <a:xfrm>
            <a:off x="-1905000" y="26860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7420" name="Text Box 32"/>
          <p:cNvSpPr txBox="1">
            <a:spLocks noChangeArrowheads="1"/>
          </p:cNvSpPr>
          <p:nvPr/>
        </p:nvSpPr>
        <p:spPr bwMode="auto">
          <a:xfrm>
            <a:off x="-1905000" y="23431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7421" name="Text Box 33"/>
          <p:cNvSpPr txBox="1">
            <a:spLocks noChangeArrowheads="1"/>
          </p:cNvSpPr>
          <p:nvPr/>
        </p:nvSpPr>
        <p:spPr bwMode="auto">
          <a:xfrm>
            <a:off x="-1905000" y="25717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7422" name="Text Box 34"/>
          <p:cNvSpPr txBox="1">
            <a:spLocks noChangeArrowheads="1"/>
          </p:cNvSpPr>
          <p:nvPr/>
        </p:nvSpPr>
        <p:spPr bwMode="auto">
          <a:xfrm>
            <a:off x="-1905000" y="28575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7423" name="Text Box 35"/>
          <p:cNvSpPr txBox="1">
            <a:spLocks noChangeArrowheads="1"/>
          </p:cNvSpPr>
          <p:nvPr/>
        </p:nvSpPr>
        <p:spPr bwMode="auto">
          <a:xfrm>
            <a:off x="-1905000" y="17145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21893" name="Text Box 37"/>
          <p:cNvSpPr txBox="1">
            <a:spLocks noChangeArrowheads="1"/>
          </p:cNvSpPr>
          <p:nvPr/>
        </p:nvSpPr>
        <p:spPr bwMode="auto">
          <a:xfrm>
            <a:off x="-1905000" y="14287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21894" name="Text Box 38"/>
          <p:cNvSpPr txBox="1">
            <a:spLocks noChangeArrowheads="1"/>
          </p:cNvSpPr>
          <p:nvPr/>
        </p:nvSpPr>
        <p:spPr bwMode="auto">
          <a:xfrm>
            <a:off x="-1981200" y="12001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Tree>
    <p:custDataLst>
      <p:tags r:id="rId1"/>
    </p:custDataLst>
  </p:cSld>
  <p:clrMapOvr>
    <a:masterClrMapping/>
  </p:clrMapOvr>
  <p:transition spd="slow" advTm="226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1859"/>
                                        </p:tgtEl>
                                        <p:attrNameLst>
                                          <p:attrName>style.visibility</p:attrName>
                                        </p:attrNameLst>
                                      </p:cBhvr>
                                      <p:to>
                                        <p:strVal val="visible"/>
                                      </p:to>
                                    </p:set>
                                    <p:animEffect transition="in" filter="box(in)">
                                      <p:cBhvr>
                                        <p:cTn id="7" dur="500"/>
                                        <p:tgtEl>
                                          <p:spTgt spid="1218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1860"/>
                                        </p:tgtEl>
                                        <p:attrNameLst>
                                          <p:attrName>style.visibility</p:attrName>
                                        </p:attrNameLst>
                                      </p:cBhvr>
                                      <p:to>
                                        <p:strVal val="visible"/>
                                      </p:to>
                                    </p:set>
                                    <p:animEffect transition="in" filter="box(in)">
                                      <p:cBhvr>
                                        <p:cTn id="12" dur="500"/>
                                        <p:tgtEl>
                                          <p:spTgt spid="121860"/>
                                        </p:tgtEl>
                                      </p:cBhvr>
                                    </p:animEffect>
                                  </p:childTnLst>
                                  <p:subTnLst>
                                    <p:audio>
                                      <p:cMediaNode>
                                        <p:cTn display="0" masterRel="sameClick">
                                          <p:stCondLst>
                                            <p:cond evt="begin" delay="0">
                                              <p:tn val="10"/>
                                            </p:cond>
                                          </p:stCondLst>
                                          <p:endCondLst>
                                            <p:cond evt="onStopAudio" delay="0">
                                              <p:tgtEl>
                                                <p:sldTgt/>
                                              </p:tgtEl>
                                            </p:cond>
                                          </p:endCondLst>
                                        </p:cTn>
                                        <p:tgtEl>
                                          <p:sndTgt r:embed="rId3" name="applaus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1858"/>
                                        </p:tgtEl>
                                        <p:attrNameLst>
                                          <p:attrName>style.visibility</p:attrName>
                                        </p:attrNameLst>
                                      </p:cBhvr>
                                      <p:to>
                                        <p:strVal val="visible"/>
                                      </p:to>
                                    </p:set>
                                    <p:animEffect transition="in" filter="box(in)">
                                      <p:cBhvr>
                                        <p:cTn id="17" dur="500"/>
                                        <p:tgtEl>
                                          <p:spTgt spid="1218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1864"/>
                                        </p:tgtEl>
                                        <p:attrNameLst>
                                          <p:attrName>style.visibility</p:attrName>
                                        </p:attrNameLst>
                                      </p:cBhvr>
                                      <p:to>
                                        <p:strVal val="visible"/>
                                      </p:to>
                                    </p:set>
                                    <p:animEffect transition="in" filter="box(in)">
                                      <p:cBhvr>
                                        <p:cTn id="22" dur="500"/>
                                        <p:tgtEl>
                                          <p:spTgt spid="121864"/>
                                        </p:tgtEl>
                                      </p:cBhvr>
                                    </p:animEffect>
                                  </p:childTnLst>
                                  <p:subTnLst>
                                    <p:audio>
                                      <p:cMediaNode>
                                        <p:cTn display="0" masterRel="sameClick">
                                          <p:stCondLst>
                                            <p:cond evt="begin" delay="0">
                                              <p:tn val="20"/>
                                            </p:cond>
                                          </p:stCondLst>
                                          <p:endCondLst>
                                            <p:cond evt="onStopAudio" delay="0">
                                              <p:tgtEl>
                                                <p:sldTgt/>
                                              </p:tgtEl>
                                            </p:cond>
                                          </p:endCondLst>
                                        </p:cTn>
                                        <p:tgtEl>
                                          <p:sndTgt r:embed="rId3" name="applaus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500"/>
                                  </p:stCondLst>
                                  <p:childTnLst>
                                    <p:set>
                                      <p:cBhvr>
                                        <p:cTn id="26" dur="1" fill="hold">
                                          <p:stCondLst>
                                            <p:cond delay="0"/>
                                          </p:stCondLst>
                                        </p:cTn>
                                        <p:tgtEl>
                                          <p:spTgt spid="121866"/>
                                        </p:tgtEl>
                                        <p:attrNameLst>
                                          <p:attrName>style.visibility</p:attrName>
                                        </p:attrNameLst>
                                      </p:cBhvr>
                                      <p:to>
                                        <p:strVal val="visible"/>
                                      </p:to>
                                    </p:set>
                                    <p:animEffect transition="in" filter="box(in)">
                                      <p:cBhvr>
                                        <p:cTn id="27" dur="500"/>
                                        <p:tgtEl>
                                          <p:spTgt spid="121866"/>
                                        </p:tgtEl>
                                      </p:cBhvr>
                                    </p:animEffect>
                                  </p:childTnLst>
                                  <p:subTnLst>
                                    <p:audio>
                                      <p:cMediaNode>
                                        <p:cTn display="0" masterRel="sameClick">
                                          <p:stCondLst>
                                            <p:cond evt="begin" delay="0">
                                              <p:tn val="25"/>
                                            </p:cond>
                                          </p:stCondLst>
                                          <p:endCondLst>
                                            <p:cond evt="onStopAudio" delay="0">
                                              <p:tgtEl>
                                                <p:sldTgt/>
                                              </p:tgtEl>
                                            </p:cond>
                                          </p:endCondLst>
                                        </p:cTn>
                                        <p:tgtEl>
                                          <p:sndTgt r:embed="rId4" name="hammer.wav"/>
                                        </p:tgtEl>
                                      </p:cMediaNode>
                                    </p:audio>
                                  </p:subTnLst>
                                </p:cTn>
                              </p:par>
                            </p:childTnLst>
                          </p:cTn>
                        </p:par>
                        <p:par>
                          <p:cTn id="28" fill="hold" nodeType="afterGroup">
                            <p:stCondLst>
                              <p:cond delay="1000"/>
                            </p:stCondLst>
                            <p:childTnLst>
                              <p:par>
                                <p:cTn id="29" presetID="4" presetClass="entr" presetSubtype="16" fill="hold" nodeType="afterEffect">
                                  <p:stCondLst>
                                    <p:cond delay="500"/>
                                  </p:stCondLst>
                                  <p:childTnLst>
                                    <p:set>
                                      <p:cBhvr>
                                        <p:cTn id="30" dur="1" fill="hold">
                                          <p:stCondLst>
                                            <p:cond delay="0"/>
                                          </p:stCondLst>
                                        </p:cTn>
                                        <p:tgtEl>
                                          <p:spTgt spid="121893"/>
                                        </p:tgtEl>
                                        <p:attrNameLst>
                                          <p:attrName>style.visibility</p:attrName>
                                        </p:attrNameLst>
                                      </p:cBhvr>
                                      <p:to>
                                        <p:strVal val="visible"/>
                                      </p:to>
                                    </p:set>
                                    <p:animEffect transition="in" filter="box(in)">
                                      <p:cBhvr>
                                        <p:cTn id="31" dur="500"/>
                                        <p:tgtEl>
                                          <p:spTgt spid="121893"/>
                                        </p:tgtEl>
                                      </p:cBhvr>
                                    </p:animEffect>
                                  </p:childTnLst>
                                  <p:subTnLst>
                                    <p:audio>
                                      <p:cMediaNode>
                                        <p:cTn display="0" masterRel="sameClick">
                                          <p:stCondLst>
                                            <p:cond evt="begin" delay="0">
                                              <p:tn val="29"/>
                                            </p:cond>
                                          </p:stCondLst>
                                          <p:endCondLst>
                                            <p:cond evt="onStopAudio" delay="0">
                                              <p:tgtEl>
                                                <p:sldTgt/>
                                              </p:tgtEl>
                                            </p:cond>
                                          </p:endCondLst>
                                        </p:cTn>
                                        <p:tgtEl>
                                          <p:sndTgt r:embed="rId4" name="hammer.wav"/>
                                        </p:tgtEl>
                                      </p:cMediaNode>
                                    </p:audio>
                                  </p:subTnLst>
                                </p:cTn>
                              </p:par>
                            </p:childTnLst>
                          </p:cTn>
                        </p:par>
                        <p:par>
                          <p:cTn id="32" fill="hold" nodeType="afterGroup">
                            <p:stCondLst>
                              <p:cond delay="2000"/>
                            </p:stCondLst>
                            <p:childTnLst>
                              <p:par>
                                <p:cTn id="33" presetID="4" presetClass="entr" presetSubtype="16" fill="hold" nodeType="afterEffect">
                                  <p:stCondLst>
                                    <p:cond delay="500"/>
                                  </p:stCondLst>
                                  <p:childTnLst>
                                    <p:set>
                                      <p:cBhvr>
                                        <p:cTn id="34" dur="1" fill="hold">
                                          <p:stCondLst>
                                            <p:cond delay="0"/>
                                          </p:stCondLst>
                                        </p:cTn>
                                        <p:tgtEl>
                                          <p:spTgt spid="121894"/>
                                        </p:tgtEl>
                                        <p:attrNameLst>
                                          <p:attrName>style.visibility</p:attrName>
                                        </p:attrNameLst>
                                      </p:cBhvr>
                                      <p:to>
                                        <p:strVal val="visible"/>
                                      </p:to>
                                    </p:set>
                                    <p:animEffect transition="in" filter="box(in)">
                                      <p:cBhvr>
                                        <p:cTn id="35" dur="500"/>
                                        <p:tgtEl>
                                          <p:spTgt spid="121894"/>
                                        </p:tgtEl>
                                      </p:cBhvr>
                                    </p:animEffect>
                                  </p:childTnLst>
                                  <p:subTnLst>
                                    <p:audio>
                                      <p:cMediaNode>
                                        <p:cTn display="0" masterRel="sameClick">
                                          <p:stCondLst>
                                            <p:cond evt="begin" delay="0">
                                              <p:tn val="33"/>
                                            </p:cond>
                                          </p:stCondLst>
                                          <p:endCondLst>
                                            <p:cond evt="onStopAudio" delay="0">
                                              <p:tgtEl>
                                                <p:sldTgt/>
                                              </p:tgtEl>
                                            </p:cond>
                                          </p:endCondLst>
                                        </p:cTn>
                                        <p:tgtEl>
                                          <p:sndTgt r:embed="rId4" name="hammer.wav"/>
                                        </p:tgtEl>
                                      </p:cMediaNode>
                                    </p:audio>
                                  </p:subTnLst>
                                </p:cTn>
                              </p:par>
                            </p:childTnLst>
                          </p:cTn>
                        </p:par>
                        <p:par>
                          <p:cTn id="36" fill="hold" nodeType="afterGroup">
                            <p:stCondLst>
                              <p:cond delay="3000"/>
                            </p:stCondLst>
                            <p:childTnLst>
                              <p:par>
                                <p:cTn id="37" presetID="4" presetClass="entr" presetSubtype="16" fill="hold" nodeType="afterEffect">
                                  <p:stCondLst>
                                    <p:cond delay="500"/>
                                  </p:stCondLst>
                                  <p:childTnLst>
                                    <p:set>
                                      <p:cBhvr>
                                        <p:cTn id="38" dur="1" fill="hold">
                                          <p:stCondLst>
                                            <p:cond delay="0"/>
                                          </p:stCondLst>
                                        </p:cTn>
                                        <p:tgtEl>
                                          <p:spTgt spid="121883"/>
                                        </p:tgtEl>
                                        <p:attrNameLst>
                                          <p:attrName>style.visibility</p:attrName>
                                        </p:attrNameLst>
                                      </p:cBhvr>
                                      <p:to>
                                        <p:strVal val="visible"/>
                                      </p:to>
                                    </p:set>
                                    <p:animEffect transition="in" filter="box(in)">
                                      <p:cBhvr>
                                        <p:cTn id="39" dur="500"/>
                                        <p:tgtEl>
                                          <p:spTgt spid="121883"/>
                                        </p:tgtEl>
                                      </p:cBhvr>
                                    </p:animEffect>
                                  </p:childTnLst>
                                  <p:subTnLst>
                                    <p:audio>
                                      <p:cMediaNode>
                                        <p:cTn display="0" masterRel="sameClick">
                                          <p:stCondLst>
                                            <p:cond evt="begin" delay="0">
                                              <p:tn val="37"/>
                                            </p:cond>
                                          </p:stCondLst>
                                          <p:endCondLst>
                                            <p:cond evt="onStopAudio" delay="0">
                                              <p:tgtEl>
                                                <p:sldTgt/>
                                              </p:tgtEl>
                                            </p:cond>
                                          </p:endCondLst>
                                        </p:cTn>
                                        <p:tgtEl>
                                          <p:sndTgt r:embed="rId4" name="hammer.wav"/>
                                        </p:tgtEl>
                                      </p:cMediaNode>
                                    </p:audio>
                                  </p:subTnLst>
                                </p:cTn>
                              </p:par>
                            </p:childTnLst>
                          </p:cTn>
                        </p:par>
                        <p:par>
                          <p:cTn id="40" fill="hold" nodeType="afterGroup">
                            <p:stCondLst>
                              <p:cond delay="4000"/>
                            </p:stCondLst>
                            <p:childTnLst>
                              <p:par>
                                <p:cTn id="41" presetID="4" presetClass="entr" presetSubtype="16" fill="hold" nodeType="afterEffect">
                                  <p:stCondLst>
                                    <p:cond delay="500"/>
                                  </p:stCondLst>
                                  <p:childTnLst>
                                    <p:set>
                                      <p:cBhvr>
                                        <p:cTn id="42" dur="1" fill="hold">
                                          <p:stCondLst>
                                            <p:cond delay="0"/>
                                          </p:stCondLst>
                                        </p:cTn>
                                        <p:tgtEl>
                                          <p:spTgt spid="121884"/>
                                        </p:tgtEl>
                                        <p:attrNameLst>
                                          <p:attrName>style.visibility</p:attrName>
                                        </p:attrNameLst>
                                      </p:cBhvr>
                                      <p:to>
                                        <p:strVal val="visible"/>
                                      </p:to>
                                    </p:set>
                                    <p:animEffect transition="in" filter="box(in)">
                                      <p:cBhvr>
                                        <p:cTn id="43" dur="500"/>
                                        <p:tgtEl>
                                          <p:spTgt spid="121884"/>
                                        </p:tgtEl>
                                      </p:cBhvr>
                                    </p:animEffect>
                                  </p:childTnLst>
                                  <p:subTnLst>
                                    <p:audio>
                                      <p:cMediaNode>
                                        <p:cTn display="0" masterRel="sameClick">
                                          <p:stCondLst>
                                            <p:cond evt="begin" delay="0">
                                              <p:tn val="41"/>
                                            </p:cond>
                                          </p:stCondLst>
                                          <p:endCondLst>
                                            <p:cond evt="onStopAudio" delay="0">
                                              <p:tgtEl>
                                                <p:sldTgt/>
                                              </p:tgtEl>
                                            </p:cond>
                                          </p:endCondLst>
                                        </p:cTn>
                                        <p:tgtEl>
                                          <p:sndTgt r:embed="rId4" name="hammer.wav"/>
                                        </p:tgtEl>
                                      </p:cMediaNode>
                                    </p:audio>
                                  </p:subTnLst>
                                </p:cTn>
                              </p:par>
                            </p:childTnLst>
                          </p:cTn>
                        </p:par>
                        <p:par>
                          <p:cTn id="44" fill="hold" nodeType="afterGroup">
                            <p:stCondLst>
                              <p:cond delay="5000"/>
                            </p:stCondLst>
                            <p:childTnLst>
                              <p:par>
                                <p:cTn id="45" presetID="4" presetClass="entr" presetSubtype="16" fill="hold" nodeType="afterEffect">
                                  <p:stCondLst>
                                    <p:cond delay="500"/>
                                  </p:stCondLst>
                                  <p:childTnLst>
                                    <p:set>
                                      <p:cBhvr>
                                        <p:cTn id="46" dur="1" fill="hold">
                                          <p:stCondLst>
                                            <p:cond delay="0"/>
                                          </p:stCondLst>
                                        </p:cTn>
                                        <p:tgtEl>
                                          <p:spTgt spid="121885"/>
                                        </p:tgtEl>
                                        <p:attrNameLst>
                                          <p:attrName>style.visibility</p:attrName>
                                        </p:attrNameLst>
                                      </p:cBhvr>
                                      <p:to>
                                        <p:strVal val="visible"/>
                                      </p:to>
                                    </p:set>
                                    <p:animEffect transition="in" filter="box(in)">
                                      <p:cBhvr>
                                        <p:cTn id="47" dur="500"/>
                                        <p:tgtEl>
                                          <p:spTgt spid="121885"/>
                                        </p:tgtEl>
                                      </p:cBhvr>
                                    </p:animEffect>
                                  </p:childTnLst>
                                  <p:subTnLst>
                                    <p:audio>
                                      <p:cMediaNode>
                                        <p:cTn display="0" masterRel="sameClick">
                                          <p:stCondLst>
                                            <p:cond evt="begin" delay="0">
                                              <p:tn val="45"/>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p:bldP spid="121859" grpId="0"/>
      <p:bldP spid="121860" grpId="0" animBg="1"/>
      <p:bldP spid="1218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Text Box 3"/>
          <p:cNvSpPr txBox="1">
            <a:spLocks noChangeArrowheads="1"/>
          </p:cNvSpPr>
          <p:nvPr/>
        </p:nvSpPr>
        <p:spPr bwMode="auto">
          <a:xfrm>
            <a:off x="257175" y="133350"/>
            <a:ext cx="8734425"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just" eaLnBrk="1" hangingPunct="1">
              <a:spcBef>
                <a:spcPct val="50000"/>
              </a:spcBef>
            </a:pPr>
            <a:r>
              <a:rPr lang="en-US" sz="2700" b="1" i="1" u="sng">
                <a:solidFill>
                  <a:srgbClr val="3333FF"/>
                </a:solidFill>
                <a:latin typeface="Times New Roman" pitchFamily="18" charset="0"/>
              </a:rPr>
              <a:t>Câu 5.</a:t>
            </a:r>
            <a:r>
              <a:rPr lang="en-US" sz="2700" b="1" i="1">
                <a:solidFill>
                  <a:srgbClr val="3333FF"/>
                </a:solidFill>
                <a:latin typeface="Times New Roman" pitchFamily="18" charset="0"/>
              </a:rPr>
              <a:t> Chúng ta cần làm như thế nào để giảm bớt lượng chất độc trong không khí:</a:t>
            </a:r>
          </a:p>
          <a:p>
            <a:pPr algn="just" eaLnBrk="1" hangingPunct="1">
              <a:spcBef>
                <a:spcPct val="50000"/>
              </a:spcBef>
            </a:pPr>
            <a:r>
              <a:rPr lang="en-US" sz="2700" b="1" i="1">
                <a:latin typeface="Times New Roman" pitchFamily="18" charset="0"/>
              </a:rPr>
              <a:t>a. </a:t>
            </a:r>
            <a:r>
              <a:rPr lang="en-US" sz="2700" b="1">
                <a:latin typeface="Times New Roman" pitchFamily="18" charset="0"/>
                <a:cs typeface="Times New Roman" pitchFamily="18" charset="0"/>
              </a:rPr>
              <a:t>Nên sử dụng xăng không chì hoặc nhiên liệu thiên nhiên, trồng nhiều cây xanh, vứt rác đúng nới quy định, thường xuyên vệ sinh nơi ở.</a:t>
            </a:r>
          </a:p>
          <a:p>
            <a:endParaRPr lang="en-US" sz="2700" b="1" i="1">
              <a:latin typeface="Times New Roman" pitchFamily="18" charset="0"/>
            </a:endParaRPr>
          </a:p>
          <a:p>
            <a:r>
              <a:rPr lang="en-US" sz="2700" b="1" i="1">
                <a:latin typeface="Times New Roman" pitchFamily="18" charset="0"/>
              </a:rPr>
              <a:t>b.</a:t>
            </a:r>
            <a:r>
              <a:rPr lang="en-US" sz="2700" b="1">
                <a:latin typeface="Times New Roman" pitchFamily="18" charset="0"/>
                <a:cs typeface="Times New Roman" pitchFamily="18" charset="0"/>
              </a:rPr>
              <a:t>  Nên sử dụng nhiều chất hoá học, phân bón, thuốc trừ sâu, vứt rác bừa bãi tạo chỗ ở cho vi khuẩn, …</a:t>
            </a:r>
          </a:p>
          <a:p>
            <a:endParaRPr lang="en-US" sz="2700" b="1" i="1">
              <a:latin typeface="Times New Roman" pitchFamily="18" charset="0"/>
            </a:endParaRPr>
          </a:p>
          <a:p>
            <a:r>
              <a:rPr lang="en-US" sz="2700" b="1" i="1">
                <a:latin typeface="Times New Roman" pitchFamily="18" charset="0"/>
              </a:rPr>
              <a:t> c.</a:t>
            </a:r>
            <a:r>
              <a:rPr lang="en-US" sz="2700" b="1">
                <a:latin typeface="Times New Roman" pitchFamily="18" charset="0"/>
                <a:cs typeface="Times New Roman" pitchFamily="18" charset="0"/>
              </a:rPr>
              <a:t> Nên đốt rừng  phá rừng thải ra môi trường các </a:t>
            </a:r>
            <a:r>
              <a:rPr lang="vi-VN" sz="2700" b="1">
                <a:latin typeface="Times New Roman" pitchFamily="18" charset="0"/>
                <a:cs typeface="Times New Roman" pitchFamily="18" charset="0"/>
              </a:rPr>
              <a:t>chất ô nhiễm như khói, bụi,</a:t>
            </a:r>
            <a:r>
              <a:rPr lang="en-US" sz="2700" b="1">
                <a:latin typeface="Times New Roman" pitchFamily="18" charset="0"/>
                <a:cs typeface="Times New Roman" pitchFamily="18" charset="0"/>
              </a:rPr>
              <a:t> chất  thải từ sinh hoạt. </a:t>
            </a:r>
          </a:p>
          <a:p>
            <a:r>
              <a:rPr lang="en-US" sz="2700"/>
              <a:t/>
            </a:r>
            <a:br>
              <a:rPr lang="en-US" sz="2700"/>
            </a:br>
            <a:endParaRPr lang="en-US" sz="2700"/>
          </a:p>
          <a:p>
            <a:pPr algn="just" eaLnBrk="1" hangingPunct="1">
              <a:spcBef>
                <a:spcPct val="50000"/>
              </a:spcBef>
            </a:pPr>
            <a:r>
              <a:rPr lang="en-US" sz="2700" b="1" i="1">
                <a:latin typeface="Times New Roman" pitchFamily="18" charset="0"/>
              </a:rPr>
              <a:t>.</a:t>
            </a:r>
          </a:p>
        </p:txBody>
      </p:sp>
      <p:sp>
        <p:nvSpPr>
          <p:cNvPr id="121860" name="Text Box 4"/>
          <p:cNvSpPr txBox="1">
            <a:spLocks noChangeArrowheads="1"/>
          </p:cNvSpPr>
          <p:nvPr/>
        </p:nvSpPr>
        <p:spPr bwMode="auto">
          <a:xfrm>
            <a:off x="374650" y="1227138"/>
            <a:ext cx="8610600" cy="1384995"/>
          </a:xfrm>
          <a:prstGeom prst="rect">
            <a:avLst/>
          </a:prstGeom>
          <a:solidFill>
            <a:schemeClr val="accent6">
              <a:lumMod val="20000"/>
              <a:lumOff val="80000"/>
            </a:schemeClr>
          </a:solidFill>
          <a:ln w="9525">
            <a:solidFill>
              <a:srgbClr val="FF0000"/>
            </a:solidFill>
            <a:miter lim="800000"/>
            <a:headEnd/>
            <a:tailEnd/>
          </a:ln>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defRPr/>
            </a:pPr>
            <a:r>
              <a:rPr lang="en-US" sz="2800" b="1" i="1" dirty="0" smtClean="0">
                <a:latin typeface="Times New Roman" pitchFamily="18" charset="0"/>
              </a:rPr>
              <a:t>a. </a:t>
            </a:r>
            <a:r>
              <a:rPr lang="en-US" sz="2800" b="1" dirty="0" err="1" smtClean="0">
                <a:latin typeface="Times New Roman" pitchFamily="18" charset="0"/>
                <a:cs typeface="Times New Roman" pitchFamily="18" charset="0"/>
              </a:rPr>
              <a:t>Nên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dụng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xăng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không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chì</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hoặc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nhiên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liệu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thiên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nhiên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trồng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nhiều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cây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xanh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vứt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rác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đúng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nới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định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thường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xuyên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vệ</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sinh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nơi</a:t>
            </a:r>
            <a:r>
              <a:rPr lang="en-US" sz="2800" b="1" dirty="0" smtClean="0">
                <a:latin typeface="Times New Roman" pitchFamily="18" charset="0"/>
                <a:cs typeface="Times New Roman" pitchFamily="18" charset="0"/>
              </a:rPr>
              <a:t> ở</a:t>
            </a:r>
            <a:r>
              <a:rPr lang="en-US" sz="2800" b="1" dirty="0" smtClean="0">
                <a:latin typeface="Times New Roman" pitchFamily="18" charset="0"/>
                <a:cs typeface="Times New Roman" pitchFamily="18" charset="0"/>
              </a:rPr>
              <a:t>.</a:t>
            </a:r>
            <a:endParaRPr lang="en-US" sz="2800" b="1" dirty="0" smtClean="0">
              <a:latin typeface="Times New Roman" pitchFamily="18" charset="0"/>
              <a:cs typeface="Times New Roman" pitchFamily="18" charset="0"/>
            </a:endParaRPr>
          </a:p>
        </p:txBody>
      </p:sp>
      <p:sp>
        <p:nvSpPr>
          <p:cNvPr id="121866" name="Text Box 10"/>
          <p:cNvSpPr txBox="1">
            <a:spLocks noChangeArrowheads="1"/>
          </p:cNvSpPr>
          <p:nvPr/>
        </p:nvSpPr>
        <p:spPr bwMode="auto">
          <a:xfrm>
            <a:off x="-1905000" y="16573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21883" name="Text Box 27"/>
          <p:cNvSpPr txBox="1">
            <a:spLocks noChangeArrowheads="1"/>
          </p:cNvSpPr>
          <p:nvPr/>
        </p:nvSpPr>
        <p:spPr bwMode="auto">
          <a:xfrm>
            <a:off x="-1905000" y="19431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21884" name="Text Box 28"/>
          <p:cNvSpPr txBox="1">
            <a:spLocks noChangeArrowheads="1"/>
          </p:cNvSpPr>
          <p:nvPr/>
        </p:nvSpPr>
        <p:spPr bwMode="auto">
          <a:xfrm>
            <a:off x="-1905000" y="20574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21885" name="Text Box 29"/>
          <p:cNvSpPr txBox="1">
            <a:spLocks noChangeArrowheads="1"/>
          </p:cNvSpPr>
          <p:nvPr/>
        </p:nvSpPr>
        <p:spPr bwMode="auto">
          <a:xfrm>
            <a:off x="-1905000" y="22288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8440" name="Text Box 30"/>
          <p:cNvSpPr txBox="1">
            <a:spLocks noChangeArrowheads="1"/>
          </p:cNvSpPr>
          <p:nvPr/>
        </p:nvSpPr>
        <p:spPr bwMode="auto">
          <a:xfrm>
            <a:off x="-1905000" y="24574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8441" name="Text Box 31"/>
          <p:cNvSpPr txBox="1">
            <a:spLocks noChangeArrowheads="1"/>
          </p:cNvSpPr>
          <p:nvPr/>
        </p:nvSpPr>
        <p:spPr bwMode="auto">
          <a:xfrm>
            <a:off x="-1905000" y="26860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8442" name="Text Box 32"/>
          <p:cNvSpPr txBox="1">
            <a:spLocks noChangeArrowheads="1"/>
          </p:cNvSpPr>
          <p:nvPr/>
        </p:nvSpPr>
        <p:spPr bwMode="auto">
          <a:xfrm>
            <a:off x="-1905000" y="23431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8443" name="Text Box 33"/>
          <p:cNvSpPr txBox="1">
            <a:spLocks noChangeArrowheads="1"/>
          </p:cNvSpPr>
          <p:nvPr/>
        </p:nvSpPr>
        <p:spPr bwMode="auto">
          <a:xfrm>
            <a:off x="-1905000" y="25717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8444" name="Text Box 34"/>
          <p:cNvSpPr txBox="1">
            <a:spLocks noChangeArrowheads="1"/>
          </p:cNvSpPr>
          <p:nvPr/>
        </p:nvSpPr>
        <p:spPr bwMode="auto">
          <a:xfrm>
            <a:off x="-1905000" y="28575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8445" name="Text Box 35"/>
          <p:cNvSpPr txBox="1">
            <a:spLocks noChangeArrowheads="1"/>
          </p:cNvSpPr>
          <p:nvPr/>
        </p:nvSpPr>
        <p:spPr bwMode="auto">
          <a:xfrm>
            <a:off x="-1905000" y="17145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21893" name="Text Box 37"/>
          <p:cNvSpPr txBox="1">
            <a:spLocks noChangeArrowheads="1"/>
          </p:cNvSpPr>
          <p:nvPr/>
        </p:nvSpPr>
        <p:spPr bwMode="auto">
          <a:xfrm>
            <a:off x="-1905000" y="14287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21894" name="Text Box 38"/>
          <p:cNvSpPr txBox="1">
            <a:spLocks noChangeArrowheads="1"/>
          </p:cNvSpPr>
          <p:nvPr/>
        </p:nvSpPr>
        <p:spPr bwMode="auto">
          <a:xfrm>
            <a:off x="-1981200" y="12001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Tree>
    <p:custDataLst>
      <p:tags r:id="rId1"/>
    </p:custDataLst>
  </p:cSld>
  <p:clrMapOvr>
    <a:masterClrMapping/>
  </p:clrMapOvr>
  <p:transition spd="slow" advTm="402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1859"/>
                                        </p:tgtEl>
                                        <p:attrNameLst>
                                          <p:attrName>style.visibility</p:attrName>
                                        </p:attrNameLst>
                                      </p:cBhvr>
                                      <p:to>
                                        <p:strVal val="visible"/>
                                      </p:to>
                                    </p:set>
                                    <p:animEffect transition="in" filter="box(in)">
                                      <p:cBhvr>
                                        <p:cTn id="7" dur="500"/>
                                        <p:tgtEl>
                                          <p:spTgt spid="1218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1860"/>
                                        </p:tgtEl>
                                        <p:attrNameLst>
                                          <p:attrName>style.visibility</p:attrName>
                                        </p:attrNameLst>
                                      </p:cBhvr>
                                      <p:to>
                                        <p:strVal val="visible"/>
                                      </p:to>
                                    </p:set>
                                    <p:animEffect transition="in" filter="box(in)">
                                      <p:cBhvr>
                                        <p:cTn id="12" dur="500"/>
                                        <p:tgtEl>
                                          <p:spTgt spid="121860"/>
                                        </p:tgtEl>
                                      </p:cBhvr>
                                    </p:animEffect>
                                  </p:childTnLst>
                                  <p:subTnLst>
                                    <p:audio>
                                      <p:cMediaNode>
                                        <p:cTn display="0" masterRel="sameClick">
                                          <p:stCondLst>
                                            <p:cond evt="begin" delay="0">
                                              <p:tn val="10"/>
                                            </p:cond>
                                          </p:stCondLst>
                                          <p:endCondLst>
                                            <p:cond evt="onStopAudio" delay="0">
                                              <p:tgtEl>
                                                <p:sldTgt/>
                                              </p:tgtEl>
                                            </p:cond>
                                          </p:endCondLst>
                                        </p:cTn>
                                        <p:tgtEl>
                                          <p:sndTgt r:embed="rId4" name="applaus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500"/>
                                  </p:stCondLst>
                                  <p:childTnLst>
                                    <p:set>
                                      <p:cBhvr>
                                        <p:cTn id="16" dur="1" fill="hold">
                                          <p:stCondLst>
                                            <p:cond delay="0"/>
                                          </p:stCondLst>
                                        </p:cTn>
                                        <p:tgtEl>
                                          <p:spTgt spid="121866"/>
                                        </p:tgtEl>
                                        <p:attrNameLst>
                                          <p:attrName>style.visibility</p:attrName>
                                        </p:attrNameLst>
                                      </p:cBhvr>
                                      <p:to>
                                        <p:strVal val="visible"/>
                                      </p:to>
                                    </p:set>
                                    <p:animEffect transition="in" filter="box(in)">
                                      <p:cBhvr>
                                        <p:cTn id="17" dur="500"/>
                                        <p:tgtEl>
                                          <p:spTgt spid="121866"/>
                                        </p:tgtEl>
                                      </p:cBhvr>
                                    </p:animEffect>
                                  </p:childTnLst>
                                  <p:subTnLst>
                                    <p:audio>
                                      <p:cMediaNode>
                                        <p:cTn display="0" masterRel="sameClick">
                                          <p:stCondLst>
                                            <p:cond evt="begin" delay="0">
                                              <p:tn val="15"/>
                                            </p:cond>
                                          </p:stCondLst>
                                          <p:endCondLst>
                                            <p:cond evt="onStopAudio" delay="0">
                                              <p:tgtEl>
                                                <p:sldTgt/>
                                              </p:tgtEl>
                                            </p:cond>
                                          </p:endCondLst>
                                        </p:cTn>
                                        <p:tgtEl>
                                          <p:sndTgt r:embed="rId5" name="hammer.wav"/>
                                        </p:tgtEl>
                                      </p:cMediaNode>
                                    </p:audio>
                                  </p:subTnLst>
                                </p:cTn>
                              </p:par>
                            </p:childTnLst>
                          </p:cTn>
                        </p:par>
                        <p:par>
                          <p:cTn id="18" fill="hold" nodeType="afterGroup">
                            <p:stCondLst>
                              <p:cond delay="1000"/>
                            </p:stCondLst>
                            <p:childTnLst>
                              <p:par>
                                <p:cTn id="19" presetID="4" presetClass="entr" presetSubtype="16" fill="hold" nodeType="afterEffect">
                                  <p:stCondLst>
                                    <p:cond delay="500"/>
                                  </p:stCondLst>
                                  <p:childTnLst>
                                    <p:set>
                                      <p:cBhvr>
                                        <p:cTn id="20" dur="1" fill="hold">
                                          <p:stCondLst>
                                            <p:cond delay="0"/>
                                          </p:stCondLst>
                                        </p:cTn>
                                        <p:tgtEl>
                                          <p:spTgt spid="121893"/>
                                        </p:tgtEl>
                                        <p:attrNameLst>
                                          <p:attrName>style.visibility</p:attrName>
                                        </p:attrNameLst>
                                      </p:cBhvr>
                                      <p:to>
                                        <p:strVal val="visible"/>
                                      </p:to>
                                    </p:set>
                                    <p:animEffect transition="in" filter="box(in)">
                                      <p:cBhvr>
                                        <p:cTn id="21" dur="500"/>
                                        <p:tgtEl>
                                          <p:spTgt spid="121893"/>
                                        </p:tgtEl>
                                      </p:cBhvr>
                                    </p:animEffect>
                                  </p:childTnLst>
                                  <p:subTnLst>
                                    <p:audio>
                                      <p:cMediaNode>
                                        <p:cTn display="0" masterRel="sameClick">
                                          <p:stCondLst>
                                            <p:cond evt="begin" delay="0">
                                              <p:tn val="19"/>
                                            </p:cond>
                                          </p:stCondLst>
                                          <p:endCondLst>
                                            <p:cond evt="onStopAudio" delay="0">
                                              <p:tgtEl>
                                                <p:sldTgt/>
                                              </p:tgtEl>
                                            </p:cond>
                                          </p:endCondLst>
                                        </p:cTn>
                                        <p:tgtEl>
                                          <p:sndTgt r:embed="rId5" name="hammer.wav"/>
                                        </p:tgtEl>
                                      </p:cMediaNode>
                                    </p:audio>
                                  </p:subTnLst>
                                </p:cTn>
                              </p:par>
                            </p:childTnLst>
                          </p:cTn>
                        </p:par>
                        <p:par>
                          <p:cTn id="22" fill="hold" nodeType="afterGroup">
                            <p:stCondLst>
                              <p:cond delay="2000"/>
                            </p:stCondLst>
                            <p:childTnLst>
                              <p:par>
                                <p:cTn id="23" presetID="4" presetClass="entr" presetSubtype="16" fill="hold" nodeType="afterEffect">
                                  <p:stCondLst>
                                    <p:cond delay="500"/>
                                  </p:stCondLst>
                                  <p:childTnLst>
                                    <p:set>
                                      <p:cBhvr>
                                        <p:cTn id="24" dur="1" fill="hold">
                                          <p:stCondLst>
                                            <p:cond delay="0"/>
                                          </p:stCondLst>
                                        </p:cTn>
                                        <p:tgtEl>
                                          <p:spTgt spid="121894"/>
                                        </p:tgtEl>
                                        <p:attrNameLst>
                                          <p:attrName>style.visibility</p:attrName>
                                        </p:attrNameLst>
                                      </p:cBhvr>
                                      <p:to>
                                        <p:strVal val="visible"/>
                                      </p:to>
                                    </p:set>
                                    <p:animEffect transition="in" filter="box(in)">
                                      <p:cBhvr>
                                        <p:cTn id="25" dur="500"/>
                                        <p:tgtEl>
                                          <p:spTgt spid="121894"/>
                                        </p:tgtEl>
                                      </p:cBhvr>
                                    </p:animEffect>
                                  </p:childTnLst>
                                  <p:subTnLst>
                                    <p:audio>
                                      <p:cMediaNode>
                                        <p:cTn display="0" masterRel="sameClick">
                                          <p:stCondLst>
                                            <p:cond evt="begin" delay="0">
                                              <p:tn val="23"/>
                                            </p:cond>
                                          </p:stCondLst>
                                          <p:endCondLst>
                                            <p:cond evt="onStopAudio" delay="0">
                                              <p:tgtEl>
                                                <p:sldTgt/>
                                              </p:tgtEl>
                                            </p:cond>
                                          </p:endCondLst>
                                        </p:cTn>
                                        <p:tgtEl>
                                          <p:sndTgt r:embed="rId5" name="hammer.wav"/>
                                        </p:tgtEl>
                                      </p:cMediaNode>
                                    </p:audio>
                                  </p:subTnLst>
                                </p:cTn>
                              </p:par>
                            </p:childTnLst>
                          </p:cTn>
                        </p:par>
                        <p:par>
                          <p:cTn id="26" fill="hold" nodeType="afterGroup">
                            <p:stCondLst>
                              <p:cond delay="3000"/>
                            </p:stCondLst>
                            <p:childTnLst>
                              <p:par>
                                <p:cTn id="27" presetID="4" presetClass="entr" presetSubtype="16" fill="hold" nodeType="afterEffect">
                                  <p:stCondLst>
                                    <p:cond delay="500"/>
                                  </p:stCondLst>
                                  <p:childTnLst>
                                    <p:set>
                                      <p:cBhvr>
                                        <p:cTn id="28" dur="1" fill="hold">
                                          <p:stCondLst>
                                            <p:cond delay="0"/>
                                          </p:stCondLst>
                                        </p:cTn>
                                        <p:tgtEl>
                                          <p:spTgt spid="121883"/>
                                        </p:tgtEl>
                                        <p:attrNameLst>
                                          <p:attrName>style.visibility</p:attrName>
                                        </p:attrNameLst>
                                      </p:cBhvr>
                                      <p:to>
                                        <p:strVal val="visible"/>
                                      </p:to>
                                    </p:set>
                                    <p:animEffect transition="in" filter="box(in)">
                                      <p:cBhvr>
                                        <p:cTn id="29" dur="500"/>
                                        <p:tgtEl>
                                          <p:spTgt spid="121883"/>
                                        </p:tgtEl>
                                      </p:cBhvr>
                                    </p:animEffect>
                                  </p:childTnLst>
                                  <p:subTnLst>
                                    <p:audio>
                                      <p:cMediaNode>
                                        <p:cTn display="0" masterRel="sameClick">
                                          <p:stCondLst>
                                            <p:cond evt="begin" delay="0">
                                              <p:tn val="27"/>
                                            </p:cond>
                                          </p:stCondLst>
                                          <p:endCondLst>
                                            <p:cond evt="onStopAudio" delay="0">
                                              <p:tgtEl>
                                                <p:sldTgt/>
                                              </p:tgtEl>
                                            </p:cond>
                                          </p:endCondLst>
                                        </p:cTn>
                                        <p:tgtEl>
                                          <p:sndTgt r:embed="rId5" name="hammer.wav"/>
                                        </p:tgtEl>
                                      </p:cMediaNode>
                                    </p:audio>
                                  </p:subTnLst>
                                </p:cTn>
                              </p:par>
                            </p:childTnLst>
                          </p:cTn>
                        </p:par>
                        <p:par>
                          <p:cTn id="30" fill="hold" nodeType="afterGroup">
                            <p:stCondLst>
                              <p:cond delay="4000"/>
                            </p:stCondLst>
                            <p:childTnLst>
                              <p:par>
                                <p:cTn id="31" presetID="4" presetClass="entr" presetSubtype="16" fill="hold" nodeType="afterEffect">
                                  <p:stCondLst>
                                    <p:cond delay="500"/>
                                  </p:stCondLst>
                                  <p:childTnLst>
                                    <p:set>
                                      <p:cBhvr>
                                        <p:cTn id="32" dur="1" fill="hold">
                                          <p:stCondLst>
                                            <p:cond delay="0"/>
                                          </p:stCondLst>
                                        </p:cTn>
                                        <p:tgtEl>
                                          <p:spTgt spid="121884"/>
                                        </p:tgtEl>
                                        <p:attrNameLst>
                                          <p:attrName>style.visibility</p:attrName>
                                        </p:attrNameLst>
                                      </p:cBhvr>
                                      <p:to>
                                        <p:strVal val="visible"/>
                                      </p:to>
                                    </p:set>
                                    <p:animEffect transition="in" filter="box(in)">
                                      <p:cBhvr>
                                        <p:cTn id="33" dur="500"/>
                                        <p:tgtEl>
                                          <p:spTgt spid="121884"/>
                                        </p:tgtEl>
                                      </p:cBhvr>
                                    </p:animEffect>
                                  </p:childTnLst>
                                  <p:subTnLst>
                                    <p:audio>
                                      <p:cMediaNode>
                                        <p:cTn display="0" masterRel="sameClick">
                                          <p:stCondLst>
                                            <p:cond evt="begin" delay="0">
                                              <p:tn val="31"/>
                                            </p:cond>
                                          </p:stCondLst>
                                          <p:endCondLst>
                                            <p:cond evt="onStopAudio" delay="0">
                                              <p:tgtEl>
                                                <p:sldTgt/>
                                              </p:tgtEl>
                                            </p:cond>
                                          </p:endCondLst>
                                        </p:cTn>
                                        <p:tgtEl>
                                          <p:sndTgt r:embed="rId5" name="hammer.wav"/>
                                        </p:tgtEl>
                                      </p:cMediaNode>
                                    </p:audio>
                                  </p:subTnLst>
                                </p:cTn>
                              </p:par>
                            </p:childTnLst>
                          </p:cTn>
                        </p:par>
                        <p:par>
                          <p:cTn id="34" fill="hold" nodeType="afterGroup">
                            <p:stCondLst>
                              <p:cond delay="5000"/>
                            </p:stCondLst>
                            <p:childTnLst>
                              <p:par>
                                <p:cTn id="35" presetID="4" presetClass="entr" presetSubtype="16" fill="hold" nodeType="afterEffect">
                                  <p:stCondLst>
                                    <p:cond delay="500"/>
                                  </p:stCondLst>
                                  <p:childTnLst>
                                    <p:set>
                                      <p:cBhvr>
                                        <p:cTn id="36" dur="1" fill="hold">
                                          <p:stCondLst>
                                            <p:cond delay="0"/>
                                          </p:stCondLst>
                                        </p:cTn>
                                        <p:tgtEl>
                                          <p:spTgt spid="121885"/>
                                        </p:tgtEl>
                                        <p:attrNameLst>
                                          <p:attrName>style.visibility</p:attrName>
                                        </p:attrNameLst>
                                      </p:cBhvr>
                                      <p:to>
                                        <p:strVal val="visible"/>
                                      </p:to>
                                    </p:set>
                                    <p:animEffect transition="in" filter="box(in)">
                                      <p:cBhvr>
                                        <p:cTn id="37" dur="500"/>
                                        <p:tgtEl>
                                          <p:spTgt spid="121885"/>
                                        </p:tgtEl>
                                      </p:cBhvr>
                                    </p:animEffect>
                                  </p:childTnLst>
                                  <p:subTnLst>
                                    <p:audio>
                                      <p:cMediaNode>
                                        <p:cTn display="0" masterRel="sameClick">
                                          <p:stCondLst>
                                            <p:cond evt="begin" delay="0">
                                              <p:tn val="35"/>
                                            </p:cond>
                                          </p:stCondLst>
                                          <p:endCondLst>
                                            <p:cond evt="onStopAudio" delay="0">
                                              <p:tgtEl>
                                                <p:sldTgt/>
                                              </p:tgtEl>
                                            </p:cond>
                                          </p:endCondLst>
                                        </p:cTn>
                                        <p:tgtEl>
                                          <p:sndTgt r:embed="rId6"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p:bldP spid="12186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US" smtClean="0"/>
          </a:p>
        </p:txBody>
      </p:sp>
      <p:sp>
        <p:nvSpPr>
          <p:cNvPr id="19459" name="Content Placeholder 2"/>
          <p:cNvSpPr>
            <a:spLocks noGrp="1"/>
          </p:cNvSpPr>
          <p:nvPr>
            <p:ph idx="1"/>
          </p:nvPr>
        </p:nvSpPr>
        <p:spPr>
          <a:blipFill dpi="0" rotWithShape="1">
            <a:blip r:embed="rId2"/>
            <a:srcRect/>
            <a:stretch>
              <a:fillRect/>
            </a:stretch>
          </a:blipFill>
        </p:spPr>
        <p:txBody>
          <a:bodyPr/>
          <a:lstStyle/>
          <a:p>
            <a:endParaRPr lang="en-US" smtClean="0"/>
          </a:p>
        </p:txBody>
      </p:sp>
    </p:spTree>
  </p:cSld>
  <p:clrMapOvr>
    <a:masterClrMapping/>
  </p:clrMapOvr>
  <p:transition spd="slow" advTm="6001"/>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4" name="Text Box 6"/>
          <p:cNvSpPr txBox="1">
            <a:spLocks noChangeArrowheads="1"/>
          </p:cNvSpPr>
          <p:nvPr/>
        </p:nvSpPr>
        <p:spPr bwMode="auto">
          <a:xfrm>
            <a:off x="152400" y="114300"/>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pPr>
            <a:r>
              <a:rPr lang="en-US" sz="2400" b="1" u="sng">
                <a:latin typeface="Times New Roman" pitchFamily="18" charset="0"/>
              </a:rPr>
              <a:t>Hoạt động 1</a:t>
            </a:r>
            <a:r>
              <a:rPr lang="en-US" sz="2400" b="1">
                <a:latin typeface="Times New Roman" pitchFamily="18" charset="0"/>
              </a:rPr>
              <a:t>: Xác định thành phần chính của không khí</a:t>
            </a:r>
          </a:p>
        </p:txBody>
      </p:sp>
      <p:sp>
        <p:nvSpPr>
          <p:cNvPr id="73736" name="Text Box 8"/>
          <p:cNvSpPr txBox="1">
            <a:spLocks noChangeArrowheads="1"/>
          </p:cNvSpPr>
          <p:nvPr/>
        </p:nvSpPr>
        <p:spPr bwMode="auto">
          <a:xfrm>
            <a:off x="98425" y="566738"/>
            <a:ext cx="8763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just">
              <a:spcBef>
                <a:spcPct val="50000"/>
              </a:spcBef>
            </a:pPr>
            <a:r>
              <a:rPr lang="en-US" sz="2800">
                <a:latin typeface="Times New Roman" pitchFamily="18" charset="0"/>
              </a:rPr>
              <a:t>       Đốt cháy một cây nến, gắn vào một đĩa thủy tinh rồi rót nước vào đĩa. Lấy một lọ thủy tinh úp lên cây nến đang cháy (mô tả hiện tượng xảy ra)</a:t>
            </a:r>
          </a:p>
        </p:txBody>
      </p:sp>
      <p:pic>
        <p:nvPicPr>
          <p:cNvPr id="4100" name="Picture 8" descr="scan02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8" y="2190750"/>
            <a:ext cx="9177338" cy="376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spd="slow" advTm="2010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734"/>
                                        </p:tgtEl>
                                        <p:attrNameLst>
                                          <p:attrName>style.visibility</p:attrName>
                                        </p:attrNameLst>
                                      </p:cBhvr>
                                      <p:to>
                                        <p:strVal val="visible"/>
                                      </p:to>
                                    </p:set>
                                    <p:animEffect transition="in" filter="blinds(horizontal)">
                                      <p:cBhvr>
                                        <p:cTn id="7" dur="500"/>
                                        <p:tgtEl>
                                          <p:spTgt spid="737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3736"/>
                                        </p:tgtEl>
                                        <p:attrNameLst>
                                          <p:attrName>style.visibility</p:attrName>
                                        </p:attrNameLst>
                                      </p:cBhvr>
                                      <p:to>
                                        <p:strVal val="visible"/>
                                      </p:to>
                                    </p:set>
                                    <p:animEffect transition="in" filter="blinds(horizontal)">
                                      <p:cBhvr>
                                        <p:cTn id="12" dur="500"/>
                                        <p:tgtEl>
                                          <p:spTgt spid="73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4" grpId="0"/>
      <p:bldP spid="737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57200" y="400050"/>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Wingdings" pitchFamily="2" charset="2"/>
              <a:buChar char="Ø"/>
            </a:pPr>
            <a:r>
              <a:rPr lang="en-US" sz="2000" b="1">
                <a:solidFill>
                  <a:srgbClr val="0000FF"/>
                </a:solidFill>
                <a:latin typeface="Times New Roman" pitchFamily="18" charset="0"/>
              </a:rPr>
              <a:t>Nêu các hiện tượng xảy ra trong thí nghiệm?</a:t>
            </a:r>
          </a:p>
        </p:txBody>
      </p:sp>
      <p:sp>
        <p:nvSpPr>
          <p:cNvPr id="5123" name="Rectangle 3"/>
          <p:cNvSpPr>
            <a:spLocks noChangeArrowheads="1"/>
          </p:cNvSpPr>
          <p:nvPr/>
        </p:nvSpPr>
        <p:spPr bwMode="auto">
          <a:xfrm>
            <a:off x="533400" y="1371600"/>
            <a:ext cx="8229600" cy="339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Wingdings" pitchFamily="2" charset="2"/>
              <a:buChar char="Ä"/>
            </a:pPr>
            <a:r>
              <a:rPr lang="en-US" sz="2000" b="1">
                <a:solidFill>
                  <a:srgbClr val="FF0066"/>
                </a:solidFill>
                <a:latin typeface="Times New Roman" pitchFamily="18" charset="0"/>
              </a:rPr>
              <a:t>Ban đầu ngọn nến cháy to, sau khi úp cốc thủy tinh lên một lúc thì ngọn nến nhỏ dần và tắt đi.</a:t>
            </a:r>
          </a:p>
          <a:p>
            <a:pPr marL="342900" indent="-342900">
              <a:spcBef>
                <a:spcPct val="20000"/>
              </a:spcBef>
              <a:buFont typeface="Wingdings" pitchFamily="2" charset="2"/>
              <a:buChar char="Ä"/>
            </a:pPr>
            <a:r>
              <a:rPr lang="en-US" sz="2000" b="1">
                <a:solidFill>
                  <a:srgbClr val="FF0066"/>
                </a:solidFill>
                <a:latin typeface="Times New Roman" pitchFamily="18" charset="0"/>
              </a:rPr>
              <a:t>Nước trong đĩa tràn vào trong cốc thủy tinh.</a:t>
            </a:r>
          </a:p>
        </p:txBody>
      </p:sp>
      <p:sp>
        <p:nvSpPr>
          <p:cNvPr id="5124" name="Text Box 4"/>
          <p:cNvSpPr txBox="1">
            <a:spLocks noChangeArrowheads="1"/>
          </p:cNvSpPr>
          <p:nvPr/>
        </p:nvSpPr>
        <p:spPr bwMode="auto">
          <a:xfrm>
            <a:off x="762000" y="1200150"/>
            <a:ext cx="77724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2000" b="1" u="sng">
                <a:solidFill>
                  <a:srgbClr val="0000FF"/>
                </a:solidFill>
                <a:latin typeface="Times New Roman" pitchFamily="18" charset="0"/>
              </a:rPr>
              <a:t>Thảo luận nhóm 4</a:t>
            </a:r>
            <a:r>
              <a:rPr lang="en-US" sz="2000" b="1">
                <a:solidFill>
                  <a:srgbClr val="0000FF"/>
                </a:solidFill>
                <a:latin typeface="Times New Roman" pitchFamily="18" charset="0"/>
              </a:rPr>
              <a:t>: Trả lời các câu hỏi trong phiếu học tập để giải thích các hiện tượng xảy ra.</a:t>
            </a:r>
          </a:p>
        </p:txBody>
      </p:sp>
      <p:sp>
        <p:nvSpPr>
          <p:cNvPr id="5125" name="Text Box 19"/>
          <p:cNvSpPr txBox="1">
            <a:spLocks noChangeArrowheads="1"/>
          </p:cNvSpPr>
          <p:nvPr/>
        </p:nvSpPr>
        <p:spPr bwMode="auto">
          <a:xfrm>
            <a:off x="4022725" y="1912938"/>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sz="2000" b="1"/>
          </a:p>
        </p:txBody>
      </p:sp>
      <p:pic>
        <p:nvPicPr>
          <p:cNvPr id="5126" name="Picture 35" descr="CLOUDB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39023" name="Group 79"/>
          <p:cNvGraphicFramePr>
            <a:graphicFrameLocks noGrp="1"/>
          </p:cNvGraphicFramePr>
          <p:nvPr/>
        </p:nvGraphicFramePr>
        <p:xfrm>
          <a:off x="0" y="182563"/>
          <a:ext cx="9067800" cy="4846637"/>
        </p:xfrm>
        <a:graphic>
          <a:graphicData uri="http://schemas.openxmlformats.org/drawingml/2006/table">
            <a:tbl>
              <a:tblPr/>
              <a:tblGrid>
                <a:gridCol w="4096387">
                  <a:extLst>
                    <a:ext uri="{9D8B030D-6E8A-4147-A177-3AD203B41FA5}">
                      <a16:colId xmlns:a16="http://schemas.microsoft.com/office/drawing/2014/main" val="20000"/>
                    </a:ext>
                  </a:extLst>
                </a:gridCol>
                <a:gridCol w="4971413">
                  <a:extLst>
                    <a:ext uri="{9D8B030D-6E8A-4147-A177-3AD203B41FA5}">
                      <a16:colId xmlns:a16="http://schemas.microsoft.com/office/drawing/2014/main" val="20001"/>
                    </a:ext>
                  </a:extLst>
                </a:gridCol>
              </a:tblGrid>
              <a:tr h="8778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a:txBody>
                  <a:tcPr marL="91437" marR="9143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a:txBody>
                  <a:tcPr marL="91437" marR="91437"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2683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a:txBody>
                  <a:tcPr marL="91437" marR="9143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A50021"/>
                          </a:solidFill>
                          <a:effectLst/>
                          <a:latin typeface="Arial" charset="0"/>
                        </a:rPr>
                        <a:t> </a:t>
                      </a: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1800" dirty="0" smtClean="0">
                          <a:solidFill>
                            <a:srgbClr val="0070C0"/>
                          </a:solidFill>
                          <a:latin typeface="Times New Roman" pitchFamily="18" charset="0"/>
                          <a:cs typeface="Times New Roman" pitchFamily="18" charset="0"/>
                        </a:rPr>
                        <a:t>   </a:t>
                      </a:r>
                      <a:endParaRPr kumimoji="0" lang="en-US" sz="1800" b="1" i="0" u="none" strike="noStrike" cap="none" normalizeH="0" baseline="0" dirty="0" smtClean="0">
                        <a:ln>
                          <a:noFill/>
                        </a:ln>
                        <a:solidFill>
                          <a:srgbClr val="FF0000"/>
                        </a:solidFill>
                        <a:effectLst/>
                        <a:latin typeface="Arial" charset="0"/>
                      </a:endParaRPr>
                    </a:p>
                  </a:txBody>
                  <a:tcPr marL="91437" marR="91437"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4865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Arial" charset="0"/>
                      </a:endParaRPr>
                    </a:p>
                  </a:txBody>
                  <a:tcPr marL="91437" marR="9143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800" b="1" dirty="0" smtClean="0">
                          <a:solidFill>
                            <a:srgbClr val="FF0000"/>
                          </a:solidFill>
                          <a:latin typeface="Times New Roman" pitchFamily="18" charset="0"/>
                          <a:cs typeface="Times New Roman" pitchFamily="18" charset="0"/>
                        </a:rPr>
                        <a:t> </a:t>
                      </a:r>
                      <a:endParaRPr kumimoji="0" lang="en-US" sz="1800" b="1" i="0" u="none" strike="noStrike" cap="none" normalizeH="0" baseline="0" dirty="0" smtClean="0">
                        <a:ln>
                          <a:noFill/>
                        </a:ln>
                        <a:solidFill>
                          <a:srgbClr val="FF0000"/>
                        </a:solidFill>
                        <a:effectLst/>
                        <a:latin typeface="Arial" charset="0"/>
                      </a:endParaRPr>
                    </a:p>
                  </a:txBody>
                  <a:tcPr marL="91437" marR="91437"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2138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Arial" charset="0"/>
                      </a:endParaRPr>
                    </a:p>
                  </a:txBody>
                  <a:tcPr marL="91437" marR="9143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defRPr/>
                      </a:pPr>
                      <a:r>
                        <a:rPr kumimoji="0" lang="en-US" sz="1800" b="1" i="0" u="none" strike="noStrike" cap="none" normalizeH="0" baseline="0" dirty="0" smtClean="0">
                          <a:ln>
                            <a:noFill/>
                          </a:ln>
                          <a:solidFill>
                            <a:srgbClr val="000099"/>
                          </a:solidFill>
                          <a:effectLst/>
                          <a:latin typeface="Arial" charset="0"/>
                        </a:rPr>
                        <a:t> </a:t>
                      </a:r>
                      <a:endParaRPr kumimoji="0" lang="en-US" sz="1800" b="1" i="0" u="none" strike="noStrike" cap="none" normalizeH="0" baseline="0" dirty="0" smtClean="0">
                        <a:ln>
                          <a:noFill/>
                        </a:ln>
                        <a:solidFill>
                          <a:schemeClr val="bg1"/>
                        </a:solidFill>
                        <a:effectLst/>
                        <a:latin typeface="Arial" charset="0"/>
                      </a:endParaRPr>
                    </a:p>
                  </a:txBody>
                  <a:tcPr marL="91437" marR="91437"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338998" name="Text Box 54"/>
          <p:cNvSpPr txBox="1">
            <a:spLocks noChangeArrowheads="1"/>
          </p:cNvSpPr>
          <p:nvPr/>
        </p:nvSpPr>
        <p:spPr bwMode="auto">
          <a:xfrm>
            <a:off x="0" y="182563"/>
            <a:ext cx="4298950" cy="117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lgn="l" eaLnBrk="0" hangingPunct="0">
              <a:defRPr sz="3200">
                <a:solidFill>
                  <a:schemeClr val="tx1"/>
                </a:solidFill>
                <a:latin typeface="Times New Roman" pitchFamily="18" charset="0"/>
              </a:defRPr>
            </a:lvl1pPr>
            <a:lvl2pPr marL="1066800" indent="-609600" algn="l" eaLnBrk="0" hangingPunct="0">
              <a:defRPr sz="3200">
                <a:solidFill>
                  <a:schemeClr val="tx1"/>
                </a:solidFill>
                <a:latin typeface="Times New Roman" pitchFamily="18" charset="0"/>
              </a:defRPr>
            </a:lvl2pPr>
            <a:lvl3pPr marL="1524000" indent="-609600" algn="l" eaLnBrk="0" hangingPunct="0">
              <a:defRPr sz="3200">
                <a:solidFill>
                  <a:schemeClr val="tx1"/>
                </a:solidFill>
                <a:latin typeface="Times New Roman" pitchFamily="18" charset="0"/>
              </a:defRPr>
            </a:lvl3pPr>
            <a:lvl4pPr marL="1981200" indent="-609600" algn="l" eaLnBrk="0" hangingPunct="0">
              <a:defRPr sz="3200">
                <a:solidFill>
                  <a:schemeClr val="tx1"/>
                </a:solidFill>
                <a:latin typeface="Times New Roman" pitchFamily="18" charset="0"/>
              </a:defRPr>
            </a:lvl4pPr>
            <a:lvl5pPr marL="2438400" indent="-609600" algn="l" eaLnBrk="0" hangingPunct="0">
              <a:defRPr sz="3200">
                <a:solidFill>
                  <a:schemeClr val="tx1"/>
                </a:solidFill>
                <a:latin typeface="Times New Roman" pitchFamily="18" charset="0"/>
              </a:defRPr>
            </a:lvl5pPr>
            <a:lvl6pPr marL="2895600" indent="-609600" eaLnBrk="0" fontAlgn="base" hangingPunct="0">
              <a:spcBef>
                <a:spcPct val="0"/>
              </a:spcBef>
              <a:spcAft>
                <a:spcPct val="0"/>
              </a:spcAft>
              <a:defRPr sz="3200">
                <a:solidFill>
                  <a:schemeClr val="tx1"/>
                </a:solidFill>
                <a:latin typeface="Times New Roman" pitchFamily="18" charset="0"/>
              </a:defRPr>
            </a:lvl6pPr>
            <a:lvl7pPr marL="3352800" indent="-609600" eaLnBrk="0" fontAlgn="base" hangingPunct="0">
              <a:spcBef>
                <a:spcPct val="0"/>
              </a:spcBef>
              <a:spcAft>
                <a:spcPct val="0"/>
              </a:spcAft>
              <a:defRPr sz="3200">
                <a:solidFill>
                  <a:schemeClr val="tx1"/>
                </a:solidFill>
                <a:latin typeface="Times New Roman" pitchFamily="18" charset="0"/>
              </a:defRPr>
            </a:lvl7pPr>
            <a:lvl8pPr marL="3810000" indent="-609600" eaLnBrk="0" fontAlgn="base" hangingPunct="0">
              <a:spcBef>
                <a:spcPct val="0"/>
              </a:spcBef>
              <a:spcAft>
                <a:spcPct val="0"/>
              </a:spcAft>
              <a:defRPr sz="3200">
                <a:solidFill>
                  <a:schemeClr val="tx1"/>
                </a:solidFill>
                <a:latin typeface="Times New Roman" pitchFamily="18" charset="0"/>
              </a:defRPr>
            </a:lvl8pPr>
            <a:lvl9pPr marL="4267200" indent="-609600" eaLnBrk="0" fontAlgn="base" hangingPunct="0">
              <a:spcBef>
                <a:spcPct val="0"/>
              </a:spcBef>
              <a:spcAft>
                <a:spcPct val="0"/>
              </a:spcAft>
              <a:defRPr sz="3200">
                <a:solidFill>
                  <a:schemeClr val="tx1"/>
                </a:solidFill>
                <a:latin typeface="Times New Roman" pitchFamily="18" charset="0"/>
              </a:defRPr>
            </a:lvl9pPr>
          </a:lstStyle>
          <a:p>
            <a:pPr marL="0" indent="0" eaLnBrk="1" hangingPunct="1">
              <a:spcBef>
                <a:spcPct val="20000"/>
              </a:spcBef>
              <a:defRPr/>
            </a:pPr>
            <a:r>
              <a:rPr lang="en-US" sz="2200" b="1" dirty="0" smtClean="0"/>
              <a:t>1.  </a:t>
            </a:r>
            <a:r>
              <a:rPr lang="en-US" sz="2200" b="1" dirty="0" err="1" smtClean="0"/>
              <a:t>Điều</a:t>
            </a:r>
            <a:r>
              <a:rPr lang="en-US" sz="2200" b="1" dirty="0" smtClean="0"/>
              <a:t> </a:t>
            </a:r>
            <a:r>
              <a:rPr lang="en-US" sz="2200" b="1" dirty="0" err="1" smtClean="0"/>
              <a:t>gì</a:t>
            </a:r>
            <a:r>
              <a:rPr lang="en-US" sz="2200" b="1" dirty="0" smtClean="0"/>
              <a:t> </a:t>
            </a:r>
            <a:r>
              <a:rPr lang="en-US" sz="2200" b="1" dirty="0" err="1" smtClean="0"/>
              <a:t>xảy</a:t>
            </a:r>
            <a:r>
              <a:rPr lang="en-US" sz="2200" b="1" dirty="0" smtClean="0"/>
              <a:t> </a:t>
            </a:r>
            <a:r>
              <a:rPr lang="en-US" sz="2200" b="1" dirty="0" err="1" smtClean="0"/>
              <a:t>ra</a:t>
            </a:r>
            <a:r>
              <a:rPr lang="en-US" sz="2200" b="1" dirty="0" smtClean="0"/>
              <a:t> </a:t>
            </a:r>
            <a:r>
              <a:rPr lang="en-US" sz="2200" b="1" dirty="0" err="1" smtClean="0"/>
              <a:t>khi</a:t>
            </a:r>
            <a:r>
              <a:rPr lang="en-US" sz="2200" b="1" dirty="0" smtClean="0"/>
              <a:t> </a:t>
            </a:r>
            <a:r>
              <a:rPr lang="en-US" sz="2200" b="1" dirty="0" err="1" smtClean="0"/>
              <a:t>úp</a:t>
            </a:r>
            <a:r>
              <a:rPr lang="en-US" sz="2200" b="1" dirty="0" smtClean="0"/>
              <a:t> </a:t>
            </a:r>
            <a:r>
              <a:rPr lang="en-US" sz="2200" b="1" dirty="0" err="1" smtClean="0"/>
              <a:t>cốc</a:t>
            </a:r>
            <a:r>
              <a:rPr lang="en-US" sz="2200" b="1" dirty="0" smtClean="0"/>
              <a:t> </a:t>
            </a:r>
            <a:r>
              <a:rPr lang="en-US" sz="2200" b="1" dirty="0" err="1" smtClean="0"/>
              <a:t>thủy</a:t>
            </a:r>
            <a:r>
              <a:rPr lang="en-US" sz="2200" b="1" dirty="0" smtClean="0"/>
              <a:t> </a:t>
            </a:r>
            <a:r>
              <a:rPr lang="en-US" sz="2200" b="1" dirty="0" err="1" smtClean="0"/>
              <a:t>tinh</a:t>
            </a:r>
            <a:r>
              <a:rPr lang="en-US" sz="2200" b="1" dirty="0" smtClean="0"/>
              <a:t> </a:t>
            </a:r>
            <a:r>
              <a:rPr lang="en-US" sz="2200" b="1" dirty="0" err="1" smtClean="0"/>
              <a:t>vào</a:t>
            </a:r>
            <a:r>
              <a:rPr lang="en-US" sz="2200" b="1" dirty="0" smtClean="0"/>
              <a:t> </a:t>
            </a:r>
            <a:r>
              <a:rPr lang="en-US" sz="2200" b="1" dirty="0" err="1" smtClean="0"/>
              <a:t>cây</a:t>
            </a:r>
            <a:r>
              <a:rPr lang="en-US" sz="2200" b="1" dirty="0" smtClean="0"/>
              <a:t> </a:t>
            </a:r>
            <a:r>
              <a:rPr lang="en-US" sz="2200" b="1" dirty="0" err="1" smtClean="0"/>
              <a:t>nến</a:t>
            </a:r>
            <a:r>
              <a:rPr lang="en-US" sz="2200" b="1" dirty="0" smtClean="0"/>
              <a:t> </a:t>
            </a:r>
            <a:r>
              <a:rPr lang="en-US" sz="2200" b="1" dirty="0" err="1" smtClean="0"/>
              <a:t>đang</a:t>
            </a:r>
            <a:r>
              <a:rPr lang="en-US" sz="2200" b="1" dirty="0" smtClean="0"/>
              <a:t> </a:t>
            </a:r>
            <a:r>
              <a:rPr lang="en-US" sz="2200" b="1" dirty="0" err="1" smtClean="0"/>
              <a:t>cháy</a:t>
            </a:r>
            <a:r>
              <a:rPr lang="en-US" sz="2200" b="1" dirty="0" smtClean="0"/>
              <a:t>? </a:t>
            </a:r>
          </a:p>
          <a:p>
            <a:pPr eaLnBrk="1" hangingPunct="1">
              <a:spcBef>
                <a:spcPct val="20000"/>
              </a:spcBef>
              <a:buFontTx/>
              <a:buAutoNum type="arabicPeriod"/>
              <a:defRPr/>
            </a:pPr>
            <a:endParaRPr lang="en-US" sz="2200" b="1" dirty="0" smtClean="0"/>
          </a:p>
        </p:txBody>
      </p:sp>
      <p:sp>
        <p:nvSpPr>
          <p:cNvPr id="5147" name="Text Box 57"/>
          <p:cNvSpPr txBox="1">
            <a:spLocks noChangeArrowheads="1"/>
          </p:cNvSpPr>
          <p:nvPr/>
        </p:nvSpPr>
        <p:spPr bwMode="auto">
          <a:xfrm>
            <a:off x="0" y="1257300"/>
            <a:ext cx="39624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20000"/>
              </a:spcBef>
              <a:buClr>
                <a:schemeClr val="tx2"/>
              </a:buClr>
            </a:pPr>
            <a:r>
              <a:rPr lang="en-US" sz="2400" b="1">
                <a:latin typeface="Times New Roman" pitchFamily="18" charset="0"/>
              </a:rPr>
              <a:t>2. Khi nến tắt nước trong</a:t>
            </a:r>
          </a:p>
          <a:p>
            <a:pPr eaLnBrk="1" hangingPunct="1">
              <a:spcBef>
                <a:spcPct val="20000"/>
              </a:spcBef>
              <a:buClr>
                <a:schemeClr val="tx2"/>
              </a:buClr>
            </a:pPr>
            <a:r>
              <a:rPr lang="en-US" sz="2400" b="1">
                <a:latin typeface="Times New Roman" pitchFamily="18" charset="0"/>
              </a:rPr>
              <a:t>đĩa có hiện tượng gì?</a:t>
            </a:r>
          </a:p>
          <a:p>
            <a:pPr algn="ctr" eaLnBrk="1" hangingPunct="1">
              <a:spcBef>
                <a:spcPct val="20000"/>
              </a:spcBef>
              <a:buClr>
                <a:schemeClr val="tx2"/>
              </a:buClr>
            </a:pPr>
            <a:endParaRPr lang="en-US" sz="2400" b="1">
              <a:latin typeface="Times New Roman" pitchFamily="18" charset="0"/>
            </a:endParaRPr>
          </a:p>
        </p:txBody>
      </p:sp>
      <p:sp>
        <p:nvSpPr>
          <p:cNvPr id="2" name="Rectangle 1"/>
          <p:cNvSpPr>
            <a:spLocks noChangeArrowheads="1"/>
          </p:cNvSpPr>
          <p:nvPr/>
        </p:nvSpPr>
        <p:spPr bwMode="auto">
          <a:xfrm>
            <a:off x="4575175" y="446088"/>
            <a:ext cx="3432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solidFill>
                  <a:srgbClr val="C00000"/>
                </a:solidFill>
                <a:latin typeface="Times New Roman" pitchFamily="18" charset="0"/>
                <a:cs typeface="Times New Roman" pitchFamily="18" charset="0"/>
              </a:rPr>
              <a:t>Nến cháy một lúc rồi tắt.</a:t>
            </a:r>
          </a:p>
        </p:txBody>
      </p:sp>
      <p:sp>
        <p:nvSpPr>
          <p:cNvPr id="3" name="Right Arrow 2"/>
          <p:cNvSpPr/>
          <p:nvPr/>
        </p:nvSpPr>
        <p:spPr>
          <a:xfrm>
            <a:off x="4022725" y="579438"/>
            <a:ext cx="368300" cy="211137"/>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ight Arrow 15"/>
          <p:cNvSpPr/>
          <p:nvPr/>
        </p:nvSpPr>
        <p:spPr>
          <a:xfrm>
            <a:off x="3930650" y="4400550"/>
            <a:ext cx="368300" cy="211138"/>
          </a:xfrm>
          <a:prstGeom prst="rightArrow">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p>
        </p:txBody>
      </p:sp>
      <p:sp>
        <p:nvSpPr>
          <p:cNvPr id="17" name="Right Arrow 16"/>
          <p:cNvSpPr/>
          <p:nvPr/>
        </p:nvSpPr>
        <p:spPr>
          <a:xfrm>
            <a:off x="3990975" y="2857500"/>
            <a:ext cx="368300" cy="21113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ight Arrow 17"/>
          <p:cNvSpPr/>
          <p:nvPr/>
        </p:nvSpPr>
        <p:spPr>
          <a:xfrm>
            <a:off x="4019550" y="1520825"/>
            <a:ext cx="369888" cy="211138"/>
          </a:xfrm>
          <a:prstGeom prst="rightArrow">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p>
        </p:txBody>
      </p:sp>
      <p:sp>
        <p:nvSpPr>
          <p:cNvPr id="5153" name="TextBox 3"/>
          <p:cNvSpPr txBox="1">
            <a:spLocks noChangeArrowheads="1"/>
          </p:cNvSpPr>
          <p:nvPr/>
        </p:nvSpPr>
        <p:spPr bwMode="auto">
          <a:xfrm>
            <a:off x="0" y="2420938"/>
            <a:ext cx="392747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2400" b="1">
                <a:latin typeface="Times New Roman" pitchFamily="18" charset="0"/>
              </a:rPr>
              <a:t>3. Vì sao sau khi nến tắt nước lại dâng vào trong cốc?</a:t>
            </a:r>
            <a:endParaRPr lang="en-US" sz="2400" b="1"/>
          </a:p>
          <a:p>
            <a:pPr eaLnBrk="1" hangingPunct="1"/>
            <a:endParaRPr lang="en-US" sz="2400"/>
          </a:p>
        </p:txBody>
      </p:sp>
      <p:sp>
        <p:nvSpPr>
          <p:cNvPr id="5154" name="TextBox 4"/>
          <p:cNvSpPr txBox="1">
            <a:spLocks noChangeArrowheads="1"/>
          </p:cNvSpPr>
          <p:nvPr/>
        </p:nvSpPr>
        <p:spPr bwMode="auto">
          <a:xfrm>
            <a:off x="0" y="3951288"/>
            <a:ext cx="36147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2400" b="1">
                <a:latin typeface="Times New Roman" pitchFamily="18" charset="0"/>
              </a:rPr>
              <a:t>4. Phần không khí còn lại có duy trì sự cháy không? Vì sao?</a:t>
            </a:r>
          </a:p>
          <a:p>
            <a:pPr eaLnBrk="1" hangingPunct="1"/>
            <a:endParaRPr lang="en-US" sz="2400"/>
          </a:p>
        </p:txBody>
      </p:sp>
      <p:sp>
        <p:nvSpPr>
          <p:cNvPr id="6" name="TextBox 5"/>
          <p:cNvSpPr txBox="1">
            <a:spLocks noChangeArrowheads="1"/>
          </p:cNvSpPr>
          <p:nvPr/>
        </p:nvSpPr>
        <p:spPr bwMode="auto">
          <a:xfrm>
            <a:off x="4537075" y="1230313"/>
            <a:ext cx="391318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2400" b="1">
                <a:solidFill>
                  <a:srgbClr val="C00000"/>
                </a:solidFill>
                <a:latin typeface="Times New Roman" pitchFamily="18" charset="0"/>
                <a:cs typeface="Times New Roman" pitchFamily="18" charset="0"/>
              </a:rPr>
              <a:t>Khi nến tắt nước trong đĩa dâng vào cốc.</a:t>
            </a:r>
          </a:p>
          <a:p>
            <a:pPr eaLnBrk="1" hangingPunct="1"/>
            <a:endParaRPr lang="en-US" sz="2400">
              <a:solidFill>
                <a:srgbClr val="C00000"/>
              </a:solidFill>
            </a:endParaRPr>
          </a:p>
        </p:txBody>
      </p:sp>
      <p:sp>
        <p:nvSpPr>
          <p:cNvPr id="7" name="TextBox 6"/>
          <p:cNvSpPr txBox="1">
            <a:spLocks noChangeArrowheads="1"/>
          </p:cNvSpPr>
          <p:nvPr/>
        </p:nvSpPr>
        <p:spPr bwMode="auto">
          <a:xfrm>
            <a:off x="4364038" y="2312988"/>
            <a:ext cx="477996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2400" b="1">
                <a:solidFill>
                  <a:srgbClr val="C00000"/>
                </a:solidFill>
                <a:latin typeface="Times New Roman" pitchFamily="18" charset="0"/>
                <a:cs typeface="Times New Roman" pitchFamily="18" charset="0"/>
              </a:rPr>
              <a:t>Nến cháy đã lấy mất đi toàn bộ phần không khí ở trong cốc và nước tràn vào chiếm chỗ phần không khí bị mất đi.</a:t>
            </a:r>
          </a:p>
          <a:p>
            <a:pPr eaLnBrk="1" hangingPunct="1"/>
            <a:endParaRPr lang="en-US" sz="2400">
              <a:solidFill>
                <a:srgbClr val="C00000"/>
              </a:solidFill>
            </a:endParaRPr>
          </a:p>
        </p:txBody>
      </p:sp>
      <p:sp>
        <p:nvSpPr>
          <p:cNvPr id="9" name="TextBox 8"/>
          <p:cNvSpPr txBox="1">
            <a:spLocks noChangeArrowheads="1"/>
          </p:cNvSpPr>
          <p:nvPr/>
        </p:nvSpPr>
        <p:spPr bwMode="auto">
          <a:xfrm>
            <a:off x="4506913" y="4168775"/>
            <a:ext cx="4484687"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20000"/>
              </a:spcBef>
              <a:buClr>
                <a:schemeClr val="tx2"/>
              </a:buClr>
            </a:pPr>
            <a:r>
              <a:rPr lang="en-US" sz="2400" b="1">
                <a:solidFill>
                  <a:srgbClr val="C00000"/>
                </a:solidFill>
                <a:latin typeface="Times New Roman" pitchFamily="18" charset="0"/>
                <a:cs typeface="Times New Roman" pitchFamily="18" charset="0"/>
              </a:rPr>
              <a:t>Phần không khí còn lại không duy trì sự cháy vì nến đã tắt.</a:t>
            </a:r>
          </a:p>
          <a:p>
            <a:pPr eaLnBrk="1" hangingPunct="1">
              <a:spcBef>
                <a:spcPct val="20000"/>
              </a:spcBef>
              <a:buClr>
                <a:schemeClr val="tx2"/>
              </a:buClr>
            </a:pPr>
            <a:endParaRPr lang="en-US" sz="2400" b="1">
              <a:solidFill>
                <a:srgbClr val="C00000"/>
              </a:solidFill>
              <a:latin typeface="Arial" charset="0"/>
            </a:endParaRPr>
          </a:p>
          <a:p>
            <a:pPr eaLnBrk="1" hangingPunct="1"/>
            <a:endParaRPr lang="en-US" sz="2400">
              <a:solidFill>
                <a:srgbClr val="C00000"/>
              </a:solidFill>
            </a:endParaRPr>
          </a:p>
        </p:txBody>
      </p:sp>
    </p:spTree>
    <p:custDataLst>
      <p:tags r:id="rId1"/>
    </p:custDataLst>
  </p:cSld>
  <p:clrMapOvr>
    <a:masterClrMapping/>
  </p:clrMapOvr>
  <p:transition spd="slow" advTm="408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6" grpId="0" animBg="1"/>
      <p:bldP spid="17" grpId="0" animBg="1"/>
      <p:bldP spid="18" grpId="0" animBg="1"/>
      <p:bldP spid="6"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WordArt 3"/>
          <p:cNvSpPr>
            <a:spLocks noChangeArrowheads="1" noChangeShapeType="1" noTextEdit="1"/>
          </p:cNvSpPr>
          <p:nvPr/>
        </p:nvSpPr>
        <p:spPr bwMode="auto">
          <a:xfrm>
            <a:off x="1295400" y="285750"/>
            <a:ext cx="5562600" cy="685800"/>
          </a:xfrm>
          <a:prstGeom prst="rect">
            <a:avLst/>
          </a:prstGeom>
        </p:spPr>
        <p:txBody>
          <a:bodyPr wrap="none" fromWordArt="1">
            <a:prstTxWarp prst="textPlain">
              <a:avLst>
                <a:gd name="adj" fmla="val 50000"/>
              </a:avLst>
            </a:prstTxWarp>
          </a:bodyPr>
          <a:lstStyle/>
          <a:p>
            <a:r>
              <a:rPr lang="en-US" sz="3600" b="1" kern="10">
                <a:ln w="9525">
                  <a:solidFill>
                    <a:srgbClr val="CCFFCC"/>
                  </a:solidFill>
                  <a:round/>
                  <a:headEnd/>
                  <a:tailEnd/>
                </a:ln>
                <a:solidFill>
                  <a:srgbClr val="FF99CC"/>
                </a:solidFill>
                <a:effectLst>
                  <a:outerShdw sy="-50000" kx="-2453608" rotWithShape="0">
                    <a:srgbClr val="868686">
                      <a:alpha val="50000"/>
                    </a:srgbClr>
                  </a:outerShdw>
                </a:effectLst>
                <a:latin typeface="Arial"/>
                <a:cs typeface="Arial"/>
              </a:rPr>
              <a:t>Kết luận</a:t>
            </a:r>
          </a:p>
        </p:txBody>
      </p:sp>
      <p:sp>
        <p:nvSpPr>
          <p:cNvPr id="310276" name="Text Box 4"/>
          <p:cNvSpPr txBox="1">
            <a:spLocks noChangeArrowheads="1"/>
          </p:cNvSpPr>
          <p:nvPr/>
        </p:nvSpPr>
        <p:spPr bwMode="auto">
          <a:xfrm>
            <a:off x="320675" y="285750"/>
            <a:ext cx="87757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just">
              <a:spcBef>
                <a:spcPct val="50000"/>
              </a:spcBef>
            </a:pPr>
            <a:r>
              <a:rPr lang="en-US" sz="3600" b="1">
                <a:latin typeface="Times New Roman" pitchFamily="18" charset="0"/>
              </a:rPr>
              <a:t>Qua thí nghiệm trên không khí gồm mấy thành phần chính. Đó là thành phần nào ?</a:t>
            </a:r>
          </a:p>
        </p:txBody>
      </p:sp>
      <p:sp>
        <p:nvSpPr>
          <p:cNvPr id="6148" name="Text Box 16"/>
          <p:cNvSpPr txBox="1">
            <a:spLocks noChangeArrowheads="1"/>
          </p:cNvSpPr>
          <p:nvPr/>
        </p:nvSpPr>
        <p:spPr bwMode="auto">
          <a:xfrm>
            <a:off x="4251325" y="2884488"/>
            <a:ext cx="1841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p>
        </p:txBody>
      </p:sp>
      <p:sp>
        <p:nvSpPr>
          <p:cNvPr id="2" name="Rectangle 1"/>
          <p:cNvSpPr>
            <a:spLocks noChangeArrowheads="1"/>
          </p:cNvSpPr>
          <p:nvPr/>
        </p:nvSpPr>
        <p:spPr bwMode="auto">
          <a:xfrm>
            <a:off x="7938" y="1652588"/>
            <a:ext cx="52578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sz="3000" b="1" i="1">
                <a:solidFill>
                  <a:schemeClr val="hlink"/>
                </a:solidFill>
                <a:latin typeface="Times New Roman" pitchFamily="18" charset="0"/>
              </a:rPr>
              <a:t>Không khí gồm hai thành phần </a:t>
            </a:r>
          </a:p>
          <a:p>
            <a:pPr>
              <a:lnSpc>
                <a:spcPct val="150000"/>
              </a:lnSpc>
            </a:pPr>
            <a:r>
              <a:rPr lang="en-US" sz="3000" b="1" i="1">
                <a:solidFill>
                  <a:schemeClr val="hlink"/>
                </a:solidFill>
                <a:latin typeface="Times New Roman" pitchFamily="18" charset="0"/>
              </a:rPr>
              <a:t>chính là khí ô-xi duy trì sự cháy </a:t>
            </a:r>
          </a:p>
          <a:p>
            <a:pPr>
              <a:lnSpc>
                <a:spcPct val="150000"/>
              </a:lnSpc>
            </a:pPr>
            <a:r>
              <a:rPr lang="en-US" sz="3000" b="1" i="1">
                <a:solidFill>
                  <a:schemeClr val="hlink"/>
                </a:solidFill>
                <a:latin typeface="Times New Roman" pitchFamily="18" charset="0"/>
              </a:rPr>
              <a:t>và khí ni-tơ không duy trì sự cháy.</a:t>
            </a:r>
          </a:p>
        </p:txBody>
      </p:sp>
      <p:pic>
        <p:nvPicPr>
          <p:cNvPr id="615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425" y="1512888"/>
            <a:ext cx="3457575"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advTm="33058"/>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0276"/>
                                        </p:tgtEl>
                                        <p:attrNameLst>
                                          <p:attrName>style.visibility</p:attrName>
                                        </p:attrNameLst>
                                      </p:cBhvr>
                                      <p:to>
                                        <p:strVal val="visible"/>
                                      </p:to>
                                    </p:set>
                                    <p:anim calcmode="lin" valueType="num">
                                      <p:cBhvr>
                                        <p:cTn id="7" dur="500" fill="hold"/>
                                        <p:tgtEl>
                                          <p:spTgt spid="310276"/>
                                        </p:tgtEl>
                                        <p:attrNameLst>
                                          <p:attrName>ppt_w</p:attrName>
                                        </p:attrNameLst>
                                      </p:cBhvr>
                                      <p:tavLst>
                                        <p:tav tm="0">
                                          <p:val>
                                            <p:fltVal val="0"/>
                                          </p:val>
                                        </p:tav>
                                        <p:tav tm="100000">
                                          <p:val>
                                            <p:strVal val="#ppt_w"/>
                                          </p:val>
                                        </p:tav>
                                      </p:tavLst>
                                    </p:anim>
                                    <p:anim calcmode="lin" valueType="num">
                                      <p:cBhvr>
                                        <p:cTn id="8" dur="500" fill="hold"/>
                                        <p:tgtEl>
                                          <p:spTgt spid="310276"/>
                                        </p:tgtEl>
                                        <p:attrNameLst>
                                          <p:attrName>ppt_h</p:attrName>
                                        </p:attrNameLst>
                                      </p:cBhvr>
                                      <p:tavLst>
                                        <p:tav tm="0">
                                          <p:val>
                                            <p:fltVal val="0"/>
                                          </p:val>
                                        </p:tav>
                                        <p:tav tm="100000">
                                          <p:val>
                                            <p:strVal val="#ppt_h"/>
                                          </p:val>
                                        </p:tav>
                                      </p:tavLst>
                                    </p:anim>
                                    <p:animEffect transition="in" filter="fade">
                                      <p:cBhvr>
                                        <p:cTn id="9" dur="500"/>
                                        <p:tgtEl>
                                          <p:spTgt spid="31027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31027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xit" presetSubtype="4" fill="hold" grpId="2" nodeType="clickEffect">
                                  <p:stCondLst>
                                    <p:cond delay="0"/>
                                  </p:stCondLst>
                                  <p:childTnLst>
                                    <p:anim calcmode="lin" valueType="num">
                                      <p:cBhvr additive="base">
                                        <p:cTn id="17" dur="500"/>
                                        <p:tgtEl>
                                          <p:spTgt spid="310276"/>
                                        </p:tgtEl>
                                        <p:attrNameLst>
                                          <p:attrName>ppt_x</p:attrName>
                                        </p:attrNameLst>
                                      </p:cBhvr>
                                      <p:tavLst>
                                        <p:tav tm="0">
                                          <p:val>
                                            <p:strVal val="ppt_x"/>
                                          </p:val>
                                        </p:tav>
                                        <p:tav tm="100000">
                                          <p:val>
                                            <p:strVal val="ppt_x"/>
                                          </p:val>
                                        </p:tav>
                                      </p:tavLst>
                                    </p:anim>
                                    <p:anim calcmode="lin" valueType="num">
                                      <p:cBhvr additive="base">
                                        <p:cTn id="18" dur="500"/>
                                        <p:tgtEl>
                                          <p:spTgt spid="310276"/>
                                        </p:tgtEl>
                                        <p:attrNameLst>
                                          <p:attrName>ppt_y</p:attrName>
                                        </p:attrNameLst>
                                      </p:cBhvr>
                                      <p:tavLst>
                                        <p:tav tm="0">
                                          <p:val>
                                            <p:strVal val="ppt_y"/>
                                          </p:val>
                                        </p:tav>
                                        <p:tav tm="100000">
                                          <p:val>
                                            <p:strVal val="1+ppt_h/2"/>
                                          </p:val>
                                        </p:tav>
                                      </p:tavLst>
                                    </p:anim>
                                    <p:set>
                                      <p:cBhvr>
                                        <p:cTn id="19" dur="1" fill="hold">
                                          <p:stCondLst>
                                            <p:cond delay="499"/>
                                          </p:stCondLst>
                                        </p:cTn>
                                        <p:tgtEl>
                                          <p:spTgt spid="310276"/>
                                        </p:tgtEl>
                                        <p:attrNameLst>
                                          <p:attrName>style.visibility</p:attrName>
                                        </p:attrNameLst>
                                      </p:cBhvr>
                                      <p:to>
                                        <p:strVal val="hidden"/>
                                      </p:to>
                                    </p:set>
                                  </p:childTnLst>
                                </p:cTn>
                              </p:par>
                            </p:childTnLst>
                          </p:cTn>
                        </p:par>
                        <p:par>
                          <p:cTn id="20" fill="hold" nodeType="afterGroup">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310275"/>
                                        </p:tgtEl>
                                        <p:attrNameLst>
                                          <p:attrName>style.visibility</p:attrName>
                                        </p:attrNameLst>
                                      </p:cBhvr>
                                      <p:to>
                                        <p:strVal val="visible"/>
                                      </p:to>
                                    </p:set>
                                    <p:animEffect transition="in" filter="randombar(horizontal)">
                                      <p:cBhvr>
                                        <p:cTn id="23" dur="500"/>
                                        <p:tgtEl>
                                          <p:spTgt spid="31027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fltVal val="0"/>
                                          </p:val>
                                        </p:tav>
                                        <p:tav tm="100000">
                                          <p:val>
                                            <p:strVal val="#ppt_w"/>
                                          </p:val>
                                        </p:tav>
                                      </p:tavLst>
                                    </p:anim>
                                    <p:anim calcmode="lin" valueType="num">
                                      <p:cBhvr>
                                        <p:cTn id="29" dur="1000" fill="hold"/>
                                        <p:tgtEl>
                                          <p:spTgt spid="2"/>
                                        </p:tgtEl>
                                        <p:attrNameLst>
                                          <p:attrName>ppt_h</p:attrName>
                                        </p:attrNameLst>
                                      </p:cBhvr>
                                      <p:tavLst>
                                        <p:tav tm="0">
                                          <p:val>
                                            <p:fltVal val="0"/>
                                          </p:val>
                                        </p:tav>
                                        <p:tav tm="100000">
                                          <p:val>
                                            <p:strVal val="#ppt_h"/>
                                          </p:val>
                                        </p:tav>
                                      </p:tavLst>
                                    </p:anim>
                                    <p:anim calcmode="lin" valueType="num">
                                      <p:cBhvr>
                                        <p:cTn id="30" dur="1000" fill="hold"/>
                                        <p:tgtEl>
                                          <p:spTgt spid="2"/>
                                        </p:tgtEl>
                                        <p:attrNameLst>
                                          <p:attrName>style.rotation</p:attrName>
                                        </p:attrNameLst>
                                      </p:cBhvr>
                                      <p:tavLst>
                                        <p:tav tm="0">
                                          <p:val>
                                            <p:fltVal val="90"/>
                                          </p:val>
                                        </p:tav>
                                        <p:tav tm="100000">
                                          <p:val>
                                            <p:fltVal val="0"/>
                                          </p:val>
                                        </p:tav>
                                      </p:tavLst>
                                    </p:anim>
                                    <p:animEffect transition="in" filter="fade">
                                      <p:cBhvr>
                                        <p:cTn id="3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5" grpId="0" animBg="1"/>
      <p:bldP spid="310276" grpId="0"/>
      <p:bldP spid="310276" grpId="1"/>
      <p:bldP spid="310276" grpId="2"/>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2" descr="scan02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419350"/>
            <a:ext cx="2819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2"/>
          <p:cNvSpPr txBox="1">
            <a:spLocks noChangeArrowheads="1"/>
          </p:cNvSpPr>
          <p:nvPr/>
        </p:nvSpPr>
        <p:spPr bwMode="auto">
          <a:xfrm>
            <a:off x="101600" y="114300"/>
            <a:ext cx="8610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just">
              <a:spcBef>
                <a:spcPct val="50000"/>
              </a:spcBef>
            </a:pPr>
            <a:r>
              <a:rPr lang="en-US" sz="2800" b="1" u="sng">
                <a:latin typeface="Times New Roman" pitchFamily="18" charset="0"/>
              </a:rPr>
              <a:t>Hoạt động 2</a:t>
            </a:r>
            <a:r>
              <a:rPr lang="en-US" sz="2800" b="1">
                <a:latin typeface="Times New Roman" pitchFamily="18" charset="0"/>
              </a:rPr>
              <a:t>: Tìm hiểu một số thành phần khác của không khí</a:t>
            </a:r>
          </a:p>
        </p:txBody>
      </p:sp>
      <p:sp>
        <p:nvSpPr>
          <p:cNvPr id="7172" name="Text Box 7"/>
          <p:cNvSpPr txBox="1">
            <a:spLocks noChangeArrowheads="1"/>
          </p:cNvSpPr>
          <p:nvPr/>
        </p:nvSpPr>
        <p:spPr bwMode="auto">
          <a:xfrm>
            <a:off x="228600" y="1085850"/>
            <a:ext cx="8763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just"/>
            <a:r>
              <a:rPr lang="en-US" sz="3200">
                <a:latin typeface="Times New Roman" pitchFamily="18" charset="0"/>
              </a:rPr>
              <a:t>Quan sát và cho biết sau vài ngày ly nước vôi còn trong nữa không? Giải thích hiện tượng xảy ra qua thí nghiệm trên.</a:t>
            </a:r>
          </a:p>
        </p:txBody>
      </p:sp>
      <p:pic>
        <p:nvPicPr>
          <p:cNvPr id="7173" name="Picture 21" descr="scan0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9038" y="2335213"/>
            <a:ext cx="2138362"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445"/>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1910" name="AutoShape 6"/>
          <p:cNvSpPr>
            <a:spLocks noChangeArrowheads="1"/>
          </p:cNvSpPr>
          <p:nvPr/>
        </p:nvSpPr>
        <p:spPr bwMode="auto">
          <a:xfrm>
            <a:off x="685800" y="276225"/>
            <a:ext cx="7543800" cy="857250"/>
          </a:xfrm>
          <a:prstGeom prst="octagon">
            <a:avLst>
              <a:gd name="adj" fmla="val 29287"/>
            </a:avLst>
          </a:prstGeom>
          <a:solidFill>
            <a:schemeClr val="bg1"/>
          </a:solidFill>
          <a:ln w="57150" cmpd="thinThick">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4800" b="1">
                <a:solidFill>
                  <a:srgbClr val="003366"/>
                </a:solidFill>
                <a:latin typeface="Times New Roman" pitchFamily="18" charset="0"/>
              </a:rPr>
              <a:t>Vì sao lại có hiện tượng đó?</a:t>
            </a:r>
          </a:p>
        </p:txBody>
      </p:sp>
      <p:sp>
        <p:nvSpPr>
          <p:cNvPr id="251915" name="Text Box 11"/>
          <p:cNvSpPr txBox="1">
            <a:spLocks noChangeArrowheads="1"/>
          </p:cNvSpPr>
          <p:nvPr/>
        </p:nvSpPr>
        <p:spPr bwMode="auto">
          <a:xfrm>
            <a:off x="530225" y="1422400"/>
            <a:ext cx="7924800" cy="923925"/>
          </a:xfrm>
          <a:prstGeom prst="rect">
            <a:avLst/>
          </a:prstGeom>
          <a:noFill/>
          <a:ln w="38100" cmpd="dbl">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buFont typeface="Wingdings" pitchFamily="2" charset="2"/>
              <a:buChar char="Ä"/>
            </a:pPr>
            <a:r>
              <a:rPr lang="en-US" sz="5400">
                <a:solidFill>
                  <a:srgbClr val="FF3399"/>
                </a:solidFill>
                <a:latin typeface="Times New Roman" pitchFamily="18" charset="0"/>
              </a:rPr>
              <a:t>Thảo luận nhóm </a:t>
            </a:r>
          </a:p>
        </p:txBody>
      </p:sp>
      <p:pic>
        <p:nvPicPr>
          <p:cNvPr id="251931" name="Picture 21" descr="j02321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12918">
            <a:off x="2743200" y="2309813"/>
            <a:ext cx="1604963"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33" name="Rectangle 29"/>
          <p:cNvSpPr>
            <a:spLocks noChangeArrowheads="1"/>
          </p:cNvSpPr>
          <p:nvPr/>
        </p:nvSpPr>
        <p:spPr bwMode="auto">
          <a:xfrm>
            <a:off x="-152400" y="1428750"/>
            <a:ext cx="8816975" cy="3108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066800" lvl="1" indent="-609600">
              <a:buFont typeface="Wingdings" pitchFamily="2" charset="2"/>
              <a:buChar char="F"/>
            </a:pPr>
            <a:r>
              <a:rPr lang="en-US" sz="2800" b="1" i="1">
                <a:latin typeface="Times New Roman" pitchFamily="18" charset="0"/>
                <a:cs typeface="Times New Roman" pitchFamily="18" charset="0"/>
              </a:rPr>
              <a:t>Vì sau khi ta để trên mặt bàn (thổi) vào lọ nước vôi trong nhiều lần, nước vôi không còn trong nữa mà bị vẩn đục. Hiện tượng đó là do trong không khí ( hơi thở) của chúng ta có khí các bô-níc.</a:t>
            </a:r>
          </a:p>
          <a:p>
            <a:pPr marL="1066800" lvl="1" indent="-609600">
              <a:buFont typeface="Wingdings" pitchFamily="2" charset="2"/>
              <a:buChar char="F"/>
            </a:pPr>
            <a:r>
              <a:rPr lang="en-US" sz="2800" b="1" i="1">
                <a:latin typeface="Times New Roman" pitchFamily="18" charset="0"/>
                <a:cs typeface="Times New Roman" pitchFamily="18" charset="0"/>
              </a:rPr>
              <a:t>Trong không khí có chứa khí các-bô-níc, khí này gặp nước vôi trong sẽ tạo ra các hạt đá vôi rất nhỏ lơ lửng trong nước làm nước vôi vẩn đục.</a:t>
            </a:r>
          </a:p>
        </p:txBody>
      </p:sp>
      <p:pic>
        <p:nvPicPr>
          <p:cNvPr id="251934" name="Picture 30" descr="BOYWRI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3425" y="2259013"/>
            <a:ext cx="152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3285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51910"/>
                                        </p:tgtEl>
                                        <p:attrNameLst>
                                          <p:attrName>style.visibility</p:attrName>
                                        </p:attrNameLst>
                                      </p:cBhvr>
                                      <p:to>
                                        <p:strVal val="visible"/>
                                      </p:to>
                                    </p:set>
                                    <p:animEffect transition="in" filter="randombar(horizontal)">
                                      <p:cBhvr>
                                        <p:cTn id="7" dur="500"/>
                                        <p:tgtEl>
                                          <p:spTgt spid="2519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51915">
                                            <p:bg/>
                                          </p:spTgt>
                                        </p:tgtEl>
                                        <p:attrNameLst>
                                          <p:attrName>style.visibility</p:attrName>
                                        </p:attrNameLst>
                                      </p:cBhvr>
                                      <p:to>
                                        <p:strVal val="visible"/>
                                      </p:to>
                                    </p:set>
                                    <p:animEffect transition="in" filter="wedge">
                                      <p:cBhvr>
                                        <p:cTn id="12" dur="2000"/>
                                        <p:tgtEl>
                                          <p:spTgt spid="251915">
                                            <p:bg/>
                                          </p:spTgt>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251915">
                                            <p:txEl>
                                              <p:pRg st="0" end="0"/>
                                            </p:txEl>
                                          </p:spTgt>
                                        </p:tgtEl>
                                        <p:attrNameLst>
                                          <p:attrName>style.visibility</p:attrName>
                                        </p:attrNameLst>
                                      </p:cBhvr>
                                      <p:to>
                                        <p:strVal val="visible"/>
                                      </p:to>
                                    </p:set>
                                    <p:animEffect transition="in" filter="wedge">
                                      <p:cBhvr>
                                        <p:cTn id="15" dur="2000"/>
                                        <p:tgtEl>
                                          <p:spTgt spid="251915">
                                            <p:txEl>
                                              <p:pRg st="0" end="0"/>
                                            </p:txEl>
                                          </p:spTgt>
                                        </p:tgtEl>
                                      </p:cBhvr>
                                    </p:animEffect>
                                  </p:childTnLst>
                                </p:cTn>
                              </p:par>
                            </p:childTnLst>
                          </p:cTn>
                        </p:par>
                        <p:par>
                          <p:cTn id="16" fill="hold" nodeType="afterGroup">
                            <p:stCondLst>
                              <p:cond delay="2000"/>
                            </p:stCondLst>
                            <p:childTnLst>
                              <p:par>
                                <p:cTn id="17" presetID="29" presetClass="entr" presetSubtype="0" fill="hold" nodeType="afterEffect">
                                  <p:stCondLst>
                                    <p:cond delay="0"/>
                                  </p:stCondLst>
                                  <p:childTnLst>
                                    <p:set>
                                      <p:cBhvr>
                                        <p:cTn id="18" dur="1" fill="hold">
                                          <p:stCondLst>
                                            <p:cond delay="0"/>
                                          </p:stCondLst>
                                        </p:cTn>
                                        <p:tgtEl>
                                          <p:spTgt spid="251931"/>
                                        </p:tgtEl>
                                        <p:attrNameLst>
                                          <p:attrName>style.visibility</p:attrName>
                                        </p:attrNameLst>
                                      </p:cBhvr>
                                      <p:to>
                                        <p:strVal val="visible"/>
                                      </p:to>
                                    </p:set>
                                    <p:anim calcmode="lin" valueType="num">
                                      <p:cBhvr>
                                        <p:cTn id="19" dur="1000" fill="hold"/>
                                        <p:tgtEl>
                                          <p:spTgt spid="251931"/>
                                        </p:tgtEl>
                                        <p:attrNameLst>
                                          <p:attrName>ppt_x</p:attrName>
                                        </p:attrNameLst>
                                      </p:cBhvr>
                                      <p:tavLst>
                                        <p:tav tm="0">
                                          <p:val>
                                            <p:strVal val="#ppt_x-.2"/>
                                          </p:val>
                                        </p:tav>
                                        <p:tav tm="100000">
                                          <p:val>
                                            <p:strVal val="#ppt_x"/>
                                          </p:val>
                                        </p:tav>
                                      </p:tavLst>
                                    </p:anim>
                                    <p:anim calcmode="lin" valueType="num">
                                      <p:cBhvr>
                                        <p:cTn id="20" dur="1000" fill="hold"/>
                                        <p:tgtEl>
                                          <p:spTgt spid="25193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51931"/>
                                        </p:tgtEl>
                                      </p:cBhvr>
                                    </p:animEffect>
                                  </p:childTnLst>
                                </p:cTn>
                              </p:par>
                            </p:childTnLst>
                          </p:cTn>
                        </p:par>
                        <p:par>
                          <p:cTn id="22" fill="hold" nodeType="afterGroup">
                            <p:stCondLst>
                              <p:cond delay="3000"/>
                            </p:stCondLst>
                            <p:childTnLst>
                              <p:par>
                                <p:cTn id="23" presetID="29" presetClass="entr" presetSubtype="0" fill="hold" nodeType="afterEffect">
                                  <p:stCondLst>
                                    <p:cond delay="0"/>
                                  </p:stCondLst>
                                  <p:childTnLst>
                                    <p:set>
                                      <p:cBhvr>
                                        <p:cTn id="24" dur="1" fill="hold">
                                          <p:stCondLst>
                                            <p:cond delay="0"/>
                                          </p:stCondLst>
                                        </p:cTn>
                                        <p:tgtEl>
                                          <p:spTgt spid="251934"/>
                                        </p:tgtEl>
                                        <p:attrNameLst>
                                          <p:attrName>style.visibility</p:attrName>
                                        </p:attrNameLst>
                                      </p:cBhvr>
                                      <p:to>
                                        <p:strVal val="visible"/>
                                      </p:to>
                                    </p:set>
                                    <p:anim calcmode="lin" valueType="num">
                                      <p:cBhvr>
                                        <p:cTn id="25" dur="1000" fill="hold"/>
                                        <p:tgtEl>
                                          <p:spTgt spid="251934"/>
                                        </p:tgtEl>
                                        <p:attrNameLst>
                                          <p:attrName>ppt_x</p:attrName>
                                        </p:attrNameLst>
                                      </p:cBhvr>
                                      <p:tavLst>
                                        <p:tav tm="0">
                                          <p:val>
                                            <p:strVal val="#ppt_x-.2"/>
                                          </p:val>
                                        </p:tav>
                                        <p:tav tm="100000">
                                          <p:val>
                                            <p:strVal val="#ppt_x"/>
                                          </p:val>
                                        </p:tav>
                                      </p:tavLst>
                                    </p:anim>
                                    <p:anim calcmode="lin" valueType="num">
                                      <p:cBhvr>
                                        <p:cTn id="26" dur="1000" fill="hold"/>
                                        <p:tgtEl>
                                          <p:spTgt spid="251934"/>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5193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xit" presetSubtype="4" fill="hold" grpId="1" nodeType="clickEffect">
                                  <p:stCondLst>
                                    <p:cond delay="0"/>
                                  </p:stCondLst>
                                  <p:childTnLst>
                                    <p:anim calcmode="lin" valueType="num">
                                      <p:cBhvr additive="base">
                                        <p:cTn id="31" dur="500"/>
                                        <p:tgtEl>
                                          <p:spTgt spid="251915">
                                            <p:txEl>
                                              <p:pRg st="0" end="0"/>
                                            </p:txEl>
                                          </p:spTgt>
                                        </p:tgtEl>
                                        <p:attrNameLst>
                                          <p:attrName>ppt_x</p:attrName>
                                        </p:attrNameLst>
                                      </p:cBhvr>
                                      <p:tavLst>
                                        <p:tav tm="0">
                                          <p:val>
                                            <p:strVal val="ppt_x"/>
                                          </p:val>
                                        </p:tav>
                                        <p:tav tm="100000">
                                          <p:val>
                                            <p:strVal val="ppt_x"/>
                                          </p:val>
                                        </p:tav>
                                      </p:tavLst>
                                    </p:anim>
                                    <p:anim calcmode="lin" valueType="num">
                                      <p:cBhvr additive="base">
                                        <p:cTn id="32" dur="500"/>
                                        <p:tgtEl>
                                          <p:spTgt spid="251915">
                                            <p:txEl>
                                              <p:pRg st="0" end="0"/>
                                            </p:txEl>
                                          </p:spTgt>
                                        </p:tgtEl>
                                        <p:attrNameLst>
                                          <p:attrName>ppt_y</p:attrName>
                                        </p:attrNameLst>
                                      </p:cBhvr>
                                      <p:tavLst>
                                        <p:tav tm="0">
                                          <p:val>
                                            <p:strVal val="ppt_y"/>
                                          </p:val>
                                        </p:tav>
                                        <p:tav tm="100000">
                                          <p:val>
                                            <p:strVal val="1+ppt_h/2"/>
                                          </p:val>
                                        </p:tav>
                                      </p:tavLst>
                                    </p:anim>
                                    <p:set>
                                      <p:cBhvr>
                                        <p:cTn id="33" dur="1" fill="hold">
                                          <p:stCondLst>
                                            <p:cond delay="499"/>
                                          </p:stCondLst>
                                        </p:cTn>
                                        <p:tgtEl>
                                          <p:spTgt spid="251915">
                                            <p:txEl>
                                              <p:pRg st="0" end="0"/>
                                            </p:txEl>
                                          </p:spTgt>
                                        </p:tgtEl>
                                        <p:attrNameLst>
                                          <p:attrName>style.visibility</p:attrName>
                                        </p:attrNameLst>
                                      </p:cBhvr>
                                      <p:to>
                                        <p:strVal val="hidden"/>
                                      </p:to>
                                    </p:set>
                                  </p:childTnLst>
                                </p:cTn>
                              </p:par>
                              <p:par>
                                <p:cTn id="34" presetID="2" presetClass="exit" presetSubtype="4" fill="hold" grpId="1" nodeType="withEffect">
                                  <p:stCondLst>
                                    <p:cond delay="0"/>
                                  </p:stCondLst>
                                  <p:childTnLst>
                                    <p:anim calcmode="lin" valueType="num">
                                      <p:cBhvr additive="base">
                                        <p:cTn id="35" dur="500"/>
                                        <p:tgtEl>
                                          <p:spTgt spid="251915">
                                            <p:bg/>
                                          </p:spTgt>
                                        </p:tgtEl>
                                        <p:attrNameLst>
                                          <p:attrName>ppt_x</p:attrName>
                                        </p:attrNameLst>
                                      </p:cBhvr>
                                      <p:tavLst>
                                        <p:tav tm="0">
                                          <p:val>
                                            <p:strVal val="ppt_x"/>
                                          </p:val>
                                        </p:tav>
                                        <p:tav tm="100000">
                                          <p:val>
                                            <p:strVal val="ppt_x"/>
                                          </p:val>
                                        </p:tav>
                                      </p:tavLst>
                                    </p:anim>
                                    <p:anim calcmode="lin" valueType="num">
                                      <p:cBhvr additive="base">
                                        <p:cTn id="36" dur="500"/>
                                        <p:tgtEl>
                                          <p:spTgt spid="251915">
                                            <p:bg/>
                                          </p:spTgt>
                                        </p:tgtEl>
                                        <p:attrNameLst>
                                          <p:attrName>ppt_y</p:attrName>
                                        </p:attrNameLst>
                                      </p:cBhvr>
                                      <p:tavLst>
                                        <p:tav tm="0">
                                          <p:val>
                                            <p:strVal val="ppt_y"/>
                                          </p:val>
                                        </p:tav>
                                        <p:tav tm="100000">
                                          <p:val>
                                            <p:strVal val="1+ppt_h/2"/>
                                          </p:val>
                                        </p:tav>
                                      </p:tavLst>
                                    </p:anim>
                                    <p:set>
                                      <p:cBhvr>
                                        <p:cTn id="37" dur="1" fill="hold">
                                          <p:stCondLst>
                                            <p:cond delay="499"/>
                                          </p:stCondLst>
                                        </p:cTn>
                                        <p:tgtEl>
                                          <p:spTgt spid="251915">
                                            <p:bg/>
                                          </p:spTgt>
                                        </p:tgtEl>
                                        <p:attrNameLst>
                                          <p:attrName>style.visibility</p:attrName>
                                        </p:attrNameLst>
                                      </p:cBhvr>
                                      <p:to>
                                        <p:strVal val="hidden"/>
                                      </p:to>
                                    </p:set>
                                  </p:childTnLst>
                                </p:cTn>
                              </p:par>
                            </p:childTnLst>
                          </p:cTn>
                        </p:par>
                        <p:par>
                          <p:cTn id="38" fill="hold" nodeType="afterGroup">
                            <p:stCondLst>
                              <p:cond delay="500"/>
                            </p:stCondLst>
                            <p:childTnLst>
                              <p:par>
                                <p:cTn id="39" presetID="2" presetClass="exit" presetSubtype="4" fill="hold" nodeType="afterEffect">
                                  <p:stCondLst>
                                    <p:cond delay="0"/>
                                  </p:stCondLst>
                                  <p:childTnLst>
                                    <p:anim calcmode="lin" valueType="num">
                                      <p:cBhvr additive="base">
                                        <p:cTn id="40" dur="500"/>
                                        <p:tgtEl>
                                          <p:spTgt spid="251931"/>
                                        </p:tgtEl>
                                        <p:attrNameLst>
                                          <p:attrName>ppt_x</p:attrName>
                                        </p:attrNameLst>
                                      </p:cBhvr>
                                      <p:tavLst>
                                        <p:tav tm="0">
                                          <p:val>
                                            <p:strVal val="ppt_x"/>
                                          </p:val>
                                        </p:tav>
                                        <p:tav tm="100000">
                                          <p:val>
                                            <p:strVal val="ppt_x"/>
                                          </p:val>
                                        </p:tav>
                                      </p:tavLst>
                                    </p:anim>
                                    <p:anim calcmode="lin" valueType="num">
                                      <p:cBhvr additive="base">
                                        <p:cTn id="41" dur="500"/>
                                        <p:tgtEl>
                                          <p:spTgt spid="251931"/>
                                        </p:tgtEl>
                                        <p:attrNameLst>
                                          <p:attrName>ppt_y</p:attrName>
                                        </p:attrNameLst>
                                      </p:cBhvr>
                                      <p:tavLst>
                                        <p:tav tm="0">
                                          <p:val>
                                            <p:strVal val="ppt_y"/>
                                          </p:val>
                                        </p:tav>
                                        <p:tav tm="100000">
                                          <p:val>
                                            <p:strVal val="1+ppt_h/2"/>
                                          </p:val>
                                        </p:tav>
                                      </p:tavLst>
                                    </p:anim>
                                    <p:set>
                                      <p:cBhvr>
                                        <p:cTn id="42" dur="1" fill="hold">
                                          <p:stCondLst>
                                            <p:cond delay="499"/>
                                          </p:stCondLst>
                                        </p:cTn>
                                        <p:tgtEl>
                                          <p:spTgt spid="251931"/>
                                        </p:tgtEl>
                                        <p:attrNameLst>
                                          <p:attrName>style.visibility</p:attrName>
                                        </p:attrNameLst>
                                      </p:cBhvr>
                                      <p:to>
                                        <p:strVal val="hidden"/>
                                      </p:to>
                                    </p:set>
                                  </p:childTnLst>
                                </p:cTn>
                              </p:par>
                              <p:par>
                                <p:cTn id="43" presetID="2" presetClass="exit" presetSubtype="4" fill="hold" nodeType="withEffect">
                                  <p:stCondLst>
                                    <p:cond delay="0"/>
                                  </p:stCondLst>
                                  <p:childTnLst>
                                    <p:anim calcmode="lin" valueType="num">
                                      <p:cBhvr additive="base">
                                        <p:cTn id="44" dur="500"/>
                                        <p:tgtEl>
                                          <p:spTgt spid="251934"/>
                                        </p:tgtEl>
                                        <p:attrNameLst>
                                          <p:attrName>ppt_x</p:attrName>
                                        </p:attrNameLst>
                                      </p:cBhvr>
                                      <p:tavLst>
                                        <p:tav tm="0">
                                          <p:val>
                                            <p:strVal val="ppt_x"/>
                                          </p:val>
                                        </p:tav>
                                        <p:tav tm="100000">
                                          <p:val>
                                            <p:strVal val="ppt_x"/>
                                          </p:val>
                                        </p:tav>
                                      </p:tavLst>
                                    </p:anim>
                                    <p:anim calcmode="lin" valueType="num">
                                      <p:cBhvr additive="base">
                                        <p:cTn id="45" dur="500"/>
                                        <p:tgtEl>
                                          <p:spTgt spid="251934"/>
                                        </p:tgtEl>
                                        <p:attrNameLst>
                                          <p:attrName>ppt_y</p:attrName>
                                        </p:attrNameLst>
                                      </p:cBhvr>
                                      <p:tavLst>
                                        <p:tav tm="0">
                                          <p:val>
                                            <p:strVal val="ppt_y"/>
                                          </p:val>
                                        </p:tav>
                                        <p:tav tm="100000">
                                          <p:val>
                                            <p:strVal val="1+ppt_h/2"/>
                                          </p:val>
                                        </p:tav>
                                      </p:tavLst>
                                    </p:anim>
                                    <p:set>
                                      <p:cBhvr>
                                        <p:cTn id="46" dur="1" fill="hold">
                                          <p:stCondLst>
                                            <p:cond delay="499"/>
                                          </p:stCondLst>
                                        </p:cTn>
                                        <p:tgtEl>
                                          <p:spTgt spid="251934"/>
                                        </p:tgtEl>
                                        <p:attrNameLst>
                                          <p:attrName>style.visibility</p:attrName>
                                        </p:attrNameLst>
                                      </p:cBhvr>
                                      <p:to>
                                        <p:strVal val="hidden"/>
                                      </p:to>
                                    </p:set>
                                  </p:childTnLst>
                                </p:cTn>
                              </p:par>
                            </p:childTnLst>
                          </p:cTn>
                        </p:par>
                        <p:par>
                          <p:cTn id="47" fill="hold" nodeType="afterGroup">
                            <p:stCondLst>
                              <p:cond delay="1000"/>
                            </p:stCondLst>
                            <p:childTnLst>
                              <p:par>
                                <p:cTn id="48" presetID="2" presetClass="entr" presetSubtype="4" fill="hold" nodeType="afterEffect">
                                  <p:stCondLst>
                                    <p:cond delay="0"/>
                                  </p:stCondLst>
                                  <p:childTnLst>
                                    <p:set>
                                      <p:cBhvr>
                                        <p:cTn id="49" dur="1" fill="hold">
                                          <p:stCondLst>
                                            <p:cond delay="0"/>
                                          </p:stCondLst>
                                        </p:cTn>
                                        <p:tgtEl>
                                          <p:spTgt spid="251933">
                                            <p:txEl>
                                              <p:pRg st="0" end="0"/>
                                            </p:txEl>
                                          </p:spTgt>
                                        </p:tgtEl>
                                        <p:attrNameLst>
                                          <p:attrName>style.visibility</p:attrName>
                                        </p:attrNameLst>
                                      </p:cBhvr>
                                      <p:to>
                                        <p:strVal val="visible"/>
                                      </p:to>
                                    </p:set>
                                    <p:anim calcmode="lin" valueType="num">
                                      <p:cBhvr additive="base">
                                        <p:cTn id="50" dur="500" fill="hold"/>
                                        <p:tgtEl>
                                          <p:spTgt spid="251933">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51933">
                                            <p:txEl>
                                              <p:pRg st="0" end="0"/>
                                            </p:txEl>
                                          </p:spTgt>
                                        </p:tgtEl>
                                        <p:attrNameLst>
                                          <p:attrName>ppt_y</p:attrName>
                                        </p:attrNameLst>
                                      </p:cBhvr>
                                      <p:tavLst>
                                        <p:tav tm="0">
                                          <p:val>
                                            <p:strVal val="1+#ppt_h/2"/>
                                          </p:val>
                                        </p:tav>
                                        <p:tav tm="100000">
                                          <p:val>
                                            <p:strVal val="#ppt_y"/>
                                          </p:val>
                                        </p:tav>
                                      </p:tavLst>
                                    </p:anim>
                                  </p:childTnLst>
                                </p:cTn>
                              </p:par>
                            </p:childTnLst>
                          </p:cTn>
                        </p:par>
                        <p:par>
                          <p:cTn id="52" fill="hold" nodeType="afterGroup">
                            <p:stCondLst>
                              <p:cond delay="1500"/>
                            </p:stCondLst>
                            <p:childTnLst>
                              <p:par>
                                <p:cTn id="53" presetID="2" presetClass="entr" presetSubtype="4" fill="hold" nodeType="afterEffect">
                                  <p:stCondLst>
                                    <p:cond delay="0"/>
                                  </p:stCondLst>
                                  <p:childTnLst>
                                    <p:set>
                                      <p:cBhvr>
                                        <p:cTn id="54" dur="1" fill="hold">
                                          <p:stCondLst>
                                            <p:cond delay="0"/>
                                          </p:stCondLst>
                                        </p:cTn>
                                        <p:tgtEl>
                                          <p:spTgt spid="251933">
                                            <p:txEl>
                                              <p:pRg st="1" end="1"/>
                                            </p:txEl>
                                          </p:spTgt>
                                        </p:tgtEl>
                                        <p:attrNameLst>
                                          <p:attrName>style.visibility</p:attrName>
                                        </p:attrNameLst>
                                      </p:cBhvr>
                                      <p:to>
                                        <p:strVal val="visible"/>
                                      </p:to>
                                    </p:set>
                                    <p:anim calcmode="lin" valueType="num">
                                      <p:cBhvr additive="base">
                                        <p:cTn id="55" dur="500" fill="hold"/>
                                        <p:tgtEl>
                                          <p:spTgt spid="251933">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51933">
                                            <p:txEl>
                                              <p:pRg st="1" end="1"/>
                                            </p:txEl>
                                          </p:spTgt>
                                        </p:tgtEl>
                                        <p:attrNameLst>
                                          <p:attrName>ppt_y</p:attrName>
                                        </p:attrNameLst>
                                      </p:cBhvr>
                                      <p:tavLst>
                                        <p:tav tm="0">
                                          <p:val>
                                            <p:strVal val="1+#ppt_h/2"/>
                                          </p:val>
                                        </p:tav>
                                        <p:tav tm="100000">
                                          <p:val>
                                            <p:strVal val="#ppt_y"/>
                                          </p:val>
                                        </p:tav>
                                      </p:tavLst>
                                    </p:anim>
                                  </p:childTnLst>
                                </p:cTn>
                              </p:par>
                            </p:childTnLst>
                          </p:cTn>
                        </p:par>
                        <p:par>
                          <p:cTn id="57" fill="hold" nodeType="afterGroup">
                            <p:stCondLst>
                              <p:cond delay="2000"/>
                            </p:stCondLst>
                            <p:childTnLst>
                              <p:par>
                                <p:cTn id="58" presetID="21" presetClass="emph" presetSubtype="0" fill="hold" nodeType="afterEffect">
                                  <p:stCondLst>
                                    <p:cond delay="0"/>
                                  </p:stCondLst>
                                  <p:childTnLst>
                                    <p:animClr clrSpc="hsl" dir="cw">
                                      <p:cBhvr override="childStyle">
                                        <p:cTn id="59" dur="500" fill="hold"/>
                                        <p:tgtEl>
                                          <p:spTgt spid="251933">
                                            <p:txEl>
                                              <p:pRg st="0" end="0"/>
                                            </p:txEl>
                                          </p:spTgt>
                                        </p:tgtEl>
                                        <p:attrNameLst>
                                          <p:attrName>style.color</p:attrName>
                                        </p:attrNameLst>
                                      </p:cBhvr>
                                      <p:by>
                                        <p:hsl h="7200000" s="0" l="0"/>
                                      </p:by>
                                    </p:animClr>
                                    <p:animClr clrSpc="hsl" dir="cw">
                                      <p:cBhvr>
                                        <p:cTn id="60" dur="500" fill="hold"/>
                                        <p:tgtEl>
                                          <p:spTgt spid="251933">
                                            <p:txEl>
                                              <p:pRg st="0" end="0"/>
                                            </p:txEl>
                                          </p:spTgt>
                                        </p:tgtEl>
                                        <p:attrNameLst>
                                          <p:attrName>fillcolor</p:attrName>
                                        </p:attrNameLst>
                                      </p:cBhvr>
                                      <p:by>
                                        <p:hsl h="7200000" s="0" l="0"/>
                                      </p:by>
                                    </p:animClr>
                                    <p:animClr clrSpc="hsl" dir="cw">
                                      <p:cBhvr>
                                        <p:cTn id="61" dur="500" fill="hold"/>
                                        <p:tgtEl>
                                          <p:spTgt spid="251933">
                                            <p:txEl>
                                              <p:pRg st="0" end="0"/>
                                            </p:txEl>
                                          </p:spTgt>
                                        </p:tgtEl>
                                        <p:attrNameLst>
                                          <p:attrName>stroke.color</p:attrName>
                                        </p:attrNameLst>
                                      </p:cBhvr>
                                      <p:by>
                                        <p:hsl h="7200000" s="0" l="0"/>
                                      </p:by>
                                    </p:animClr>
                                    <p:set>
                                      <p:cBhvr>
                                        <p:cTn id="62" dur="500" fill="hold"/>
                                        <p:tgtEl>
                                          <p:spTgt spid="251933">
                                            <p:txEl>
                                              <p:pRg st="0" end="0"/>
                                            </p:txEl>
                                          </p:spTgt>
                                        </p:tgtEl>
                                        <p:attrNameLst>
                                          <p:attrName>fill.type</p:attrName>
                                        </p:attrNameLst>
                                      </p:cBhvr>
                                      <p:to>
                                        <p:strVal val="solid"/>
                                      </p:to>
                                    </p:set>
                                  </p:childTnLst>
                                </p:cTn>
                              </p:par>
                            </p:childTnLst>
                          </p:cTn>
                        </p:par>
                        <p:par>
                          <p:cTn id="63" fill="hold" nodeType="afterGroup">
                            <p:stCondLst>
                              <p:cond delay="2500"/>
                            </p:stCondLst>
                            <p:childTnLst>
                              <p:par>
                                <p:cTn id="64" presetID="21" presetClass="emph" presetSubtype="0" fill="hold" nodeType="afterEffect">
                                  <p:stCondLst>
                                    <p:cond delay="0"/>
                                  </p:stCondLst>
                                  <p:childTnLst>
                                    <p:animClr clrSpc="hsl" dir="cw">
                                      <p:cBhvr override="childStyle">
                                        <p:cTn id="65" dur="500" fill="hold"/>
                                        <p:tgtEl>
                                          <p:spTgt spid="251933">
                                            <p:txEl>
                                              <p:pRg st="1" end="1"/>
                                            </p:txEl>
                                          </p:spTgt>
                                        </p:tgtEl>
                                        <p:attrNameLst>
                                          <p:attrName>style.color</p:attrName>
                                        </p:attrNameLst>
                                      </p:cBhvr>
                                      <p:by>
                                        <p:hsl h="7200000" s="0" l="0"/>
                                      </p:by>
                                    </p:animClr>
                                    <p:animClr clrSpc="hsl" dir="cw">
                                      <p:cBhvr>
                                        <p:cTn id="66" dur="500" fill="hold"/>
                                        <p:tgtEl>
                                          <p:spTgt spid="251933">
                                            <p:txEl>
                                              <p:pRg st="1" end="1"/>
                                            </p:txEl>
                                          </p:spTgt>
                                        </p:tgtEl>
                                        <p:attrNameLst>
                                          <p:attrName>fillcolor</p:attrName>
                                        </p:attrNameLst>
                                      </p:cBhvr>
                                      <p:by>
                                        <p:hsl h="7200000" s="0" l="0"/>
                                      </p:by>
                                    </p:animClr>
                                    <p:animClr clrSpc="hsl" dir="cw">
                                      <p:cBhvr>
                                        <p:cTn id="67" dur="500" fill="hold"/>
                                        <p:tgtEl>
                                          <p:spTgt spid="251933">
                                            <p:txEl>
                                              <p:pRg st="1" end="1"/>
                                            </p:txEl>
                                          </p:spTgt>
                                        </p:tgtEl>
                                        <p:attrNameLst>
                                          <p:attrName>stroke.color</p:attrName>
                                        </p:attrNameLst>
                                      </p:cBhvr>
                                      <p:by>
                                        <p:hsl h="7200000" s="0" l="0"/>
                                      </p:by>
                                    </p:animClr>
                                    <p:set>
                                      <p:cBhvr>
                                        <p:cTn id="68" dur="500" fill="hold"/>
                                        <p:tgtEl>
                                          <p:spTgt spid="25193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0" grpId="0" animBg="1"/>
      <p:bldP spid="251915" grpId="0" build="allAtOnce" animBg="1"/>
      <p:bldP spid="251915" grpI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9218" name="Text Box 15"/>
          <p:cNvSpPr txBox="1">
            <a:spLocks noChangeArrowheads="1"/>
          </p:cNvSpPr>
          <p:nvPr/>
        </p:nvSpPr>
        <p:spPr bwMode="auto">
          <a:xfrm>
            <a:off x="4251325" y="2884488"/>
            <a:ext cx="1841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p>
        </p:txBody>
      </p:sp>
      <p:sp>
        <p:nvSpPr>
          <p:cNvPr id="2" name="TextBox 1"/>
          <p:cNvSpPr txBox="1">
            <a:spLocks noChangeArrowheads="1"/>
          </p:cNvSpPr>
          <p:nvPr/>
        </p:nvSpPr>
        <p:spPr bwMode="auto">
          <a:xfrm>
            <a:off x="2705100" y="571500"/>
            <a:ext cx="327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4000" b="1">
                <a:solidFill>
                  <a:srgbClr val="0070C0"/>
                </a:solidFill>
                <a:latin typeface="Times New Roman" pitchFamily="18" charset="0"/>
                <a:cs typeface="Times New Roman" pitchFamily="18" charset="0"/>
              </a:rPr>
              <a:t>KẾT LUẬN</a:t>
            </a:r>
          </a:p>
        </p:txBody>
      </p:sp>
      <p:sp>
        <p:nvSpPr>
          <p:cNvPr id="3" name="Rectangle 2"/>
          <p:cNvSpPr>
            <a:spLocks noChangeArrowheads="1"/>
          </p:cNvSpPr>
          <p:nvPr/>
        </p:nvSpPr>
        <p:spPr bwMode="auto">
          <a:xfrm>
            <a:off x="533400" y="1257300"/>
            <a:ext cx="84312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4000" b="1">
                <a:latin typeface="Times New Roman" pitchFamily="18" charset="0"/>
              </a:rPr>
              <a:t>Ngoài hai thành phần chính là ô-xi </a:t>
            </a:r>
          </a:p>
          <a:p>
            <a:pPr algn="just"/>
            <a:r>
              <a:rPr lang="en-US" sz="4000" b="1">
                <a:latin typeface="Times New Roman" pitchFamily="18" charset="0"/>
              </a:rPr>
              <a:t>và ni-tơ không khí còn chứa khí </a:t>
            </a:r>
          </a:p>
          <a:p>
            <a:pPr algn="just"/>
            <a:r>
              <a:rPr lang="en-US" sz="4000" b="1">
                <a:latin typeface="Times New Roman" pitchFamily="18" charset="0"/>
              </a:rPr>
              <a:t>các-bô-níc,…</a:t>
            </a:r>
          </a:p>
        </p:txBody>
      </p:sp>
    </p:spTree>
    <p:custDataLst>
      <p:tags r:id="rId1"/>
    </p:custDataLst>
  </p:cSld>
  <p:clrMapOvr>
    <a:masterClrMapping/>
  </p:clrMapOvr>
  <p:transition advTm="72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4419600" y="0"/>
            <a:ext cx="4800600" cy="39624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US" sz="2800" dirty="0" err="1">
                <a:latin typeface="Arial" pitchFamily="34" charset="0"/>
                <a:cs typeface="Arial" pitchFamily="34" charset="0"/>
              </a:rPr>
              <a:t>Em</a:t>
            </a:r>
            <a:r>
              <a:rPr lang="en-US" sz="2800" dirty="0">
                <a:latin typeface="Arial" pitchFamily="34" charset="0"/>
                <a:cs typeface="Arial" pitchFamily="34" charset="0"/>
              </a:rPr>
              <a:t> </a:t>
            </a:r>
            <a:r>
              <a:rPr lang="en-US" sz="2800" dirty="0" err="1">
                <a:latin typeface="Arial" pitchFamily="34" charset="0"/>
                <a:cs typeface="Arial" pitchFamily="34" charset="0"/>
              </a:rPr>
              <a:t>còn</a:t>
            </a:r>
            <a:r>
              <a:rPr lang="en-US" sz="2800" dirty="0">
                <a:latin typeface="Arial" pitchFamily="34" charset="0"/>
                <a:cs typeface="Arial" pitchFamily="34" charset="0"/>
              </a:rPr>
              <a:t> </a:t>
            </a:r>
            <a:r>
              <a:rPr lang="en-US" sz="2800" dirty="0" err="1">
                <a:latin typeface="Arial" pitchFamily="34" charset="0"/>
                <a:cs typeface="Arial" pitchFamily="34" charset="0"/>
              </a:rPr>
              <a:t>biết</a:t>
            </a:r>
            <a:r>
              <a:rPr lang="en-US" sz="2800" dirty="0">
                <a:latin typeface="Arial" pitchFamily="34" charset="0"/>
                <a:cs typeface="Arial" pitchFamily="34" charset="0"/>
              </a:rPr>
              <a:t> </a:t>
            </a:r>
            <a:r>
              <a:rPr lang="en-US" sz="2800" dirty="0" err="1">
                <a:latin typeface="Arial" pitchFamily="34" charset="0"/>
                <a:cs typeface="Arial" pitchFamily="34" charset="0"/>
              </a:rPr>
              <a:t>những</a:t>
            </a:r>
            <a:r>
              <a:rPr lang="en-US" sz="2800" dirty="0">
                <a:latin typeface="Arial" pitchFamily="34" charset="0"/>
                <a:cs typeface="Arial" pitchFamily="34" charset="0"/>
              </a:rPr>
              <a:t> </a:t>
            </a:r>
            <a:r>
              <a:rPr lang="en-US" sz="2800" dirty="0" err="1">
                <a:latin typeface="Arial" pitchFamily="34" charset="0"/>
                <a:cs typeface="Arial" pitchFamily="34" charset="0"/>
              </a:rPr>
              <a:t>hoạt</a:t>
            </a:r>
            <a:r>
              <a:rPr lang="en-US" sz="2800" dirty="0">
                <a:latin typeface="Arial" pitchFamily="34" charset="0"/>
                <a:cs typeface="Arial" pitchFamily="34" charset="0"/>
              </a:rPr>
              <a:t> </a:t>
            </a:r>
            <a:r>
              <a:rPr lang="en-US" sz="2800" dirty="0" err="1">
                <a:latin typeface="Arial" pitchFamily="34" charset="0"/>
                <a:cs typeface="Arial" pitchFamily="34" charset="0"/>
              </a:rPr>
              <a:t>động</a:t>
            </a:r>
            <a:r>
              <a:rPr lang="en-US" sz="2800" dirty="0">
                <a:latin typeface="Arial" pitchFamily="34" charset="0"/>
                <a:cs typeface="Arial" pitchFamily="34" charset="0"/>
              </a:rPr>
              <a:t> </a:t>
            </a:r>
            <a:r>
              <a:rPr lang="en-US" sz="2800" dirty="0" err="1">
                <a:latin typeface="Arial" pitchFamily="34" charset="0"/>
                <a:cs typeface="Arial" pitchFamily="34" charset="0"/>
              </a:rPr>
              <a:t>nào</a:t>
            </a:r>
            <a:r>
              <a:rPr lang="en-US" sz="2800" dirty="0">
                <a:latin typeface="Arial" pitchFamily="34" charset="0"/>
                <a:cs typeface="Arial" pitchFamily="34" charset="0"/>
              </a:rPr>
              <a:t> </a:t>
            </a:r>
            <a:r>
              <a:rPr lang="en-US" sz="2800" dirty="0" err="1">
                <a:latin typeface="Arial" pitchFamily="34" charset="0"/>
                <a:cs typeface="Arial" pitchFamily="34" charset="0"/>
              </a:rPr>
              <a:t>sinh</a:t>
            </a:r>
            <a:r>
              <a:rPr lang="en-US" sz="2800" dirty="0">
                <a:latin typeface="Arial" pitchFamily="34" charset="0"/>
                <a:cs typeface="Arial" pitchFamily="34" charset="0"/>
              </a:rPr>
              <a:t> </a:t>
            </a:r>
            <a:r>
              <a:rPr lang="en-US" sz="2800" dirty="0" err="1">
                <a:latin typeface="Arial" pitchFamily="34" charset="0"/>
                <a:cs typeface="Arial" pitchFamily="34" charset="0"/>
              </a:rPr>
              <a:t>ra</a:t>
            </a:r>
            <a:r>
              <a:rPr lang="en-US" sz="2800" dirty="0">
                <a:latin typeface="Arial" pitchFamily="34" charset="0"/>
                <a:cs typeface="Arial" pitchFamily="34" charset="0"/>
              </a:rPr>
              <a:t> </a:t>
            </a:r>
            <a:r>
              <a:rPr lang="en-US" sz="2800" dirty="0" err="1">
                <a:latin typeface="Arial" pitchFamily="34" charset="0"/>
                <a:cs typeface="Arial" pitchFamily="34" charset="0"/>
              </a:rPr>
              <a:t>khí</a:t>
            </a:r>
            <a:r>
              <a:rPr lang="en-US" sz="2800" dirty="0">
                <a:latin typeface="Arial" pitchFamily="34" charset="0"/>
                <a:cs typeface="Arial" pitchFamily="34" charset="0"/>
              </a:rPr>
              <a:t> </a:t>
            </a:r>
            <a:r>
              <a:rPr lang="en-US" sz="2800" dirty="0" err="1">
                <a:latin typeface="Arial" pitchFamily="34" charset="0"/>
                <a:cs typeface="Arial" pitchFamily="34" charset="0"/>
              </a:rPr>
              <a:t>các-bô-níc</a:t>
            </a:r>
            <a:r>
              <a:rPr lang="en-US" sz="2800" dirty="0">
                <a:latin typeface="Arial" pitchFamily="34" charset="0"/>
                <a:cs typeface="Arial" pitchFamily="34" charset="0"/>
              </a:rPr>
              <a:t>?</a:t>
            </a:r>
          </a:p>
        </p:txBody>
      </p:sp>
      <p:sp>
        <p:nvSpPr>
          <p:cNvPr id="5" name="TextBox 4"/>
          <p:cNvSpPr txBox="1">
            <a:spLocks noChangeArrowheads="1"/>
          </p:cNvSpPr>
          <p:nvPr/>
        </p:nvSpPr>
        <p:spPr bwMode="auto">
          <a:xfrm>
            <a:off x="76200" y="361950"/>
            <a:ext cx="37338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lnSpc>
                <a:spcPct val="150000"/>
              </a:lnSpc>
              <a:buFontTx/>
              <a:buChar char="-"/>
            </a:pPr>
            <a:r>
              <a:rPr lang="en-US" sz="2800" dirty="0" err="1">
                <a:latin typeface="Arial" pitchFamily="34" charset="0"/>
                <a:cs typeface="Arial" pitchFamily="34" charset="0"/>
              </a:rPr>
              <a:t>Qúa</a:t>
            </a:r>
            <a:r>
              <a:rPr lang="en-US" sz="2800" dirty="0">
                <a:latin typeface="Arial" pitchFamily="34" charset="0"/>
                <a:cs typeface="Arial" pitchFamily="34" charset="0"/>
              </a:rPr>
              <a:t> </a:t>
            </a:r>
            <a:r>
              <a:rPr lang="en-US" sz="2800" dirty="0" err="1">
                <a:latin typeface="Arial" pitchFamily="34" charset="0"/>
                <a:cs typeface="Arial" pitchFamily="34" charset="0"/>
              </a:rPr>
              <a:t>trình</a:t>
            </a:r>
            <a:r>
              <a:rPr lang="en-US" sz="2800" dirty="0">
                <a:latin typeface="Arial" pitchFamily="34" charset="0"/>
                <a:cs typeface="Arial" pitchFamily="34" charset="0"/>
              </a:rPr>
              <a:t> </a:t>
            </a:r>
            <a:r>
              <a:rPr lang="en-US" sz="2800" dirty="0" err="1">
                <a:latin typeface="Arial" pitchFamily="34" charset="0"/>
                <a:cs typeface="Arial" pitchFamily="34" charset="0"/>
              </a:rPr>
              <a:t>hô</a:t>
            </a:r>
            <a:r>
              <a:rPr lang="en-US" sz="2800" dirty="0">
                <a:latin typeface="Arial" pitchFamily="34" charset="0"/>
                <a:cs typeface="Arial" pitchFamily="34" charset="0"/>
              </a:rPr>
              <a:t> </a:t>
            </a:r>
            <a:r>
              <a:rPr lang="en-US" sz="2800" dirty="0" err="1">
                <a:latin typeface="Arial" pitchFamily="34" charset="0"/>
                <a:cs typeface="Arial" pitchFamily="34" charset="0"/>
              </a:rPr>
              <a:t>hấp</a:t>
            </a:r>
            <a:r>
              <a:rPr lang="en-US" sz="2800" dirty="0">
                <a:latin typeface="Arial" pitchFamily="34" charset="0"/>
                <a:cs typeface="Arial" pitchFamily="34" charset="0"/>
              </a:rPr>
              <a:t> </a:t>
            </a:r>
            <a:r>
              <a:rPr lang="en-US" sz="2800" dirty="0" err="1">
                <a:latin typeface="Arial" pitchFamily="34" charset="0"/>
                <a:cs typeface="Arial" pitchFamily="34" charset="0"/>
              </a:rPr>
              <a:t>của</a:t>
            </a:r>
            <a:r>
              <a:rPr lang="en-US" sz="2800" dirty="0">
                <a:latin typeface="Arial" pitchFamily="34" charset="0"/>
                <a:cs typeface="Arial" pitchFamily="34" charset="0"/>
              </a:rPr>
              <a:t> </a:t>
            </a:r>
            <a:r>
              <a:rPr lang="en-US" sz="2800" dirty="0" err="1">
                <a:latin typeface="Arial" pitchFamily="34" charset="0"/>
                <a:cs typeface="Arial" pitchFamily="34" charset="0"/>
              </a:rPr>
              <a:t>người</a:t>
            </a:r>
            <a:r>
              <a:rPr lang="en-US" sz="2800" dirty="0">
                <a:latin typeface="Arial" pitchFamily="34" charset="0"/>
                <a:cs typeface="Arial" pitchFamily="34" charset="0"/>
              </a:rPr>
              <a:t>, </a:t>
            </a:r>
            <a:r>
              <a:rPr lang="en-US" sz="2800" dirty="0" err="1">
                <a:latin typeface="Arial" pitchFamily="34" charset="0"/>
                <a:cs typeface="Arial" pitchFamily="34" charset="0"/>
              </a:rPr>
              <a:t>động</a:t>
            </a:r>
            <a:r>
              <a:rPr lang="en-US" sz="2800" dirty="0">
                <a:latin typeface="Arial" pitchFamily="34" charset="0"/>
                <a:cs typeface="Arial" pitchFamily="34" charset="0"/>
              </a:rPr>
              <a:t> </a:t>
            </a:r>
            <a:r>
              <a:rPr lang="en-US" sz="2800" dirty="0" err="1">
                <a:latin typeface="Arial" pitchFamily="34" charset="0"/>
                <a:cs typeface="Arial" pitchFamily="34" charset="0"/>
              </a:rPr>
              <a:t>vật</a:t>
            </a:r>
            <a:r>
              <a:rPr lang="en-US" sz="2800" dirty="0">
                <a:latin typeface="Arial" pitchFamily="34" charset="0"/>
                <a:cs typeface="Arial" pitchFamily="34" charset="0"/>
              </a:rPr>
              <a:t> </a:t>
            </a:r>
            <a:r>
              <a:rPr lang="en-US" sz="2800" dirty="0" err="1">
                <a:latin typeface="Arial" pitchFamily="34" charset="0"/>
                <a:cs typeface="Arial" pitchFamily="34" charset="0"/>
              </a:rPr>
              <a:t>và</a:t>
            </a:r>
            <a:r>
              <a:rPr lang="en-US" sz="2800" dirty="0">
                <a:latin typeface="Arial" pitchFamily="34" charset="0"/>
                <a:cs typeface="Arial" pitchFamily="34" charset="0"/>
              </a:rPr>
              <a:t> </a:t>
            </a:r>
            <a:r>
              <a:rPr lang="en-US" sz="2800" dirty="0" err="1">
                <a:latin typeface="Arial" pitchFamily="34" charset="0"/>
                <a:cs typeface="Arial" pitchFamily="34" charset="0"/>
              </a:rPr>
              <a:t>thực</a:t>
            </a:r>
            <a:r>
              <a:rPr lang="en-US" sz="2800" dirty="0">
                <a:latin typeface="Arial" pitchFamily="34" charset="0"/>
                <a:cs typeface="Arial" pitchFamily="34" charset="0"/>
              </a:rPr>
              <a:t> </a:t>
            </a:r>
            <a:r>
              <a:rPr lang="en-US" sz="2800" dirty="0" err="1">
                <a:latin typeface="Arial" pitchFamily="34" charset="0"/>
                <a:cs typeface="Arial" pitchFamily="34" charset="0"/>
              </a:rPr>
              <a:t>vật</a:t>
            </a:r>
            <a:r>
              <a:rPr lang="en-US" sz="2800" dirty="0">
                <a:latin typeface="Arial" pitchFamily="34" charset="0"/>
                <a:cs typeface="Arial" pitchFamily="34" charset="0"/>
              </a:rPr>
              <a:t>.</a:t>
            </a:r>
          </a:p>
          <a:p>
            <a:pPr eaLnBrk="1" hangingPunct="1">
              <a:lnSpc>
                <a:spcPct val="150000"/>
              </a:lnSpc>
              <a:buFontTx/>
              <a:buChar char="-"/>
            </a:pPr>
            <a:r>
              <a:rPr lang="en-US" sz="2800" dirty="0" err="1">
                <a:latin typeface="Arial" pitchFamily="34" charset="0"/>
                <a:cs typeface="Arial" pitchFamily="34" charset="0"/>
              </a:rPr>
              <a:t>Khí</a:t>
            </a:r>
            <a:r>
              <a:rPr lang="en-US" sz="2800" dirty="0">
                <a:latin typeface="Arial" pitchFamily="34" charset="0"/>
                <a:cs typeface="Arial" pitchFamily="34" charset="0"/>
              </a:rPr>
              <a:t> </a:t>
            </a:r>
            <a:r>
              <a:rPr lang="en-US" sz="2800" dirty="0" err="1">
                <a:latin typeface="Arial" pitchFamily="34" charset="0"/>
                <a:cs typeface="Arial" pitchFamily="34" charset="0"/>
              </a:rPr>
              <a:t>đốt</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hợp</a:t>
            </a:r>
            <a:r>
              <a:rPr lang="en-US" sz="2800" dirty="0">
                <a:latin typeface="Arial" pitchFamily="34" charset="0"/>
                <a:cs typeface="Arial" pitchFamily="34" charset="0"/>
              </a:rPr>
              <a:t> </a:t>
            </a:r>
            <a:r>
              <a:rPr lang="en-US" sz="2800" dirty="0" err="1">
                <a:latin typeface="Arial" pitchFamily="34" charset="0"/>
                <a:cs typeface="Arial" pitchFamily="34" charset="0"/>
              </a:rPr>
              <a:t>chất</a:t>
            </a:r>
            <a:r>
              <a:rPr lang="en-US" sz="2800" dirty="0">
                <a:latin typeface="Arial" pitchFamily="34" charset="0"/>
                <a:cs typeface="Arial" pitchFamily="34" charset="0"/>
              </a:rPr>
              <a:t> </a:t>
            </a:r>
            <a:r>
              <a:rPr lang="en-US" sz="2800" dirty="0" err="1">
                <a:latin typeface="Arial" pitchFamily="34" charset="0"/>
                <a:cs typeface="Arial" pitchFamily="34" charset="0"/>
              </a:rPr>
              <a:t>vô</a:t>
            </a:r>
            <a:r>
              <a:rPr lang="en-US" sz="2800" dirty="0">
                <a:latin typeface="Arial" pitchFamily="34" charset="0"/>
                <a:cs typeface="Arial" pitchFamily="34" charset="0"/>
              </a:rPr>
              <a:t> </a:t>
            </a:r>
            <a:r>
              <a:rPr lang="en-US" sz="2800" dirty="0" err="1">
                <a:latin typeface="Arial" pitchFamily="34" charset="0"/>
                <a:cs typeface="Arial" pitchFamily="34" charset="0"/>
              </a:rPr>
              <a:t>cơ</a:t>
            </a:r>
            <a:r>
              <a:rPr lang="en-US" sz="2800" dirty="0">
                <a:latin typeface="Arial" pitchFamily="34" charset="0"/>
                <a:cs typeface="Arial" pitchFamily="34" charset="0"/>
              </a:rPr>
              <a:t> hay </a:t>
            </a:r>
            <a:r>
              <a:rPr lang="en-US" sz="2800" dirty="0" err="1">
                <a:latin typeface="Arial" pitchFamily="34" charset="0"/>
                <a:cs typeface="Arial" pitchFamily="34" charset="0"/>
              </a:rPr>
              <a:t>hữu</a:t>
            </a:r>
            <a:r>
              <a:rPr lang="en-US" sz="2800" dirty="0">
                <a:latin typeface="Arial" pitchFamily="34" charset="0"/>
                <a:cs typeface="Arial" pitchFamily="34" charset="0"/>
              </a:rPr>
              <a:t> </a:t>
            </a:r>
            <a:r>
              <a:rPr lang="en-US" sz="2800" dirty="0" err="1">
                <a:latin typeface="Arial" pitchFamily="34" charset="0"/>
                <a:cs typeface="Arial" pitchFamily="34" charset="0"/>
              </a:rPr>
              <a:t>cơ</a:t>
            </a:r>
            <a:endParaRPr lang="en-US" sz="2800" dirty="0">
              <a:latin typeface="Arial" pitchFamily="34" charset="0"/>
              <a:cs typeface="Arial" pitchFamily="34" charset="0"/>
            </a:endParaRPr>
          </a:p>
          <a:p>
            <a:pPr eaLnBrk="1" hangingPunct="1">
              <a:lnSpc>
                <a:spcPct val="150000"/>
              </a:lnSpc>
              <a:buFontTx/>
              <a:buChar char="-"/>
            </a:pPr>
            <a:r>
              <a:rPr lang="en-US" sz="2800" dirty="0" err="1">
                <a:latin typeface="Arial" pitchFamily="34" charset="0"/>
                <a:cs typeface="Arial" pitchFamily="34" charset="0"/>
              </a:rPr>
              <a:t>Khi</a:t>
            </a:r>
            <a:r>
              <a:rPr lang="en-US" sz="2800" dirty="0">
                <a:latin typeface="Arial" pitchFamily="34" charset="0"/>
                <a:cs typeface="Arial" pitchFamily="34" charset="0"/>
              </a:rPr>
              <a:t> ta </a:t>
            </a:r>
            <a:r>
              <a:rPr lang="en-US" sz="2800" dirty="0" err="1">
                <a:latin typeface="Arial" pitchFamily="34" charset="0"/>
                <a:cs typeface="Arial" pitchFamily="34" charset="0"/>
              </a:rPr>
              <a:t>đun</a:t>
            </a:r>
            <a:r>
              <a:rPr lang="en-US" sz="2800" dirty="0">
                <a:latin typeface="Arial" pitchFamily="34" charset="0"/>
                <a:cs typeface="Arial" pitchFamily="34" charset="0"/>
              </a:rPr>
              <a:t> </a:t>
            </a:r>
            <a:r>
              <a:rPr lang="en-US" sz="2800" dirty="0" err="1">
                <a:latin typeface="Arial" pitchFamily="34" charset="0"/>
                <a:cs typeface="Arial" pitchFamily="34" charset="0"/>
              </a:rPr>
              <a:t>bếp</a:t>
            </a:r>
            <a:r>
              <a:rPr lang="en-US" sz="2800" dirty="0">
                <a:latin typeface="Arial" pitchFamily="34" charset="0"/>
                <a:cs typeface="Arial" pitchFamily="34" charset="0"/>
              </a:rPr>
              <a:t>…</a:t>
            </a:r>
          </a:p>
        </p:txBody>
      </p:sp>
      <p:sp>
        <p:nvSpPr>
          <p:cNvPr id="10244" name="AutoShape 2" descr="Kết quả hình ảnh cho connguwoif thở"/>
          <p:cNvSpPr>
            <a:spLocks noChangeAspect="1" noChangeArrowheads="1"/>
          </p:cNvSpPr>
          <p:nvPr/>
        </p:nvSpPr>
        <p:spPr bwMode="auto">
          <a:xfrm>
            <a:off x="163513" y="-136525"/>
            <a:ext cx="2984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76200"/>
            <a:ext cx="25527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0213" y="1981200"/>
            <a:ext cx="2579687" cy="144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0" y="3397250"/>
            <a:ext cx="25971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9900" y="42863"/>
            <a:ext cx="2297113" cy="230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775" y="2705100"/>
            <a:ext cx="2286000" cy="247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advTm="491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16" fill="hold" nodeType="clickEffect">
                                  <p:stCondLst>
                                    <p:cond delay="0"/>
                                  </p:stCondLst>
                                  <p:childTnLst>
                                    <p:set>
                                      <p:cBhvr>
                                        <p:cTn id="15" dur="1" fill="hold">
                                          <p:stCondLst>
                                            <p:cond delay="0"/>
                                          </p:stCondLst>
                                        </p:cTn>
                                        <p:tgtEl>
                                          <p:spTgt spid="32771"/>
                                        </p:tgtEl>
                                        <p:attrNameLst>
                                          <p:attrName>style.visibility</p:attrName>
                                        </p:attrNameLst>
                                      </p:cBhvr>
                                      <p:to>
                                        <p:strVal val="visible"/>
                                      </p:to>
                                    </p:set>
                                    <p:anim calcmode="lin" valueType="num">
                                      <p:cBhvr>
                                        <p:cTn id="16" dur="500" fill="hold"/>
                                        <p:tgtEl>
                                          <p:spTgt spid="32771"/>
                                        </p:tgtEl>
                                        <p:attrNameLst>
                                          <p:attrName>ppt_w</p:attrName>
                                        </p:attrNameLst>
                                      </p:cBhvr>
                                      <p:tavLst>
                                        <p:tav tm="0">
                                          <p:val>
                                            <p:fltVal val="0"/>
                                          </p:val>
                                        </p:tav>
                                        <p:tav tm="100000">
                                          <p:val>
                                            <p:strVal val="#ppt_w"/>
                                          </p:val>
                                        </p:tav>
                                      </p:tavLst>
                                    </p:anim>
                                    <p:anim calcmode="lin" valueType="num">
                                      <p:cBhvr>
                                        <p:cTn id="17" dur="500" fill="hold"/>
                                        <p:tgtEl>
                                          <p:spTgt spid="32771"/>
                                        </p:tgtEl>
                                        <p:attrNameLst>
                                          <p:attrName>ppt_h</p:attrName>
                                        </p:attrNameLst>
                                      </p:cBhvr>
                                      <p:tavLst>
                                        <p:tav tm="0">
                                          <p:val>
                                            <p:fltVal val="0"/>
                                          </p:val>
                                        </p:tav>
                                        <p:tav tm="100000">
                                          <p:val>
                                            <p:strVal val="#ppt_h"/>
                                          </p:val>
                                        </p:tav>
                                      </p:tavLst>
                                    </p:anim>
                                    <p:animEffect transition="in" filter="fade">
                                      <p:cBhvr>
                                        <p:cTn id="18" dur="500"/>
                                        <p:tgtEl>
                                          <p:spTgt spid="32771"/>
                                        </p:tgtEl>
                                      </p:cBhvr>
                                    </p:animEffect>
                                  </p:childTnLst>
                                </p:cTn>
                              </p:par>
                              <p:par>
                                <p:cTn id="19" presetID="53" presetClass="entr" presetSubtype="16" fill="hold" nodeType="withEffect">
                                  <p:stCondLst>
                                    <p:cond delay="0"/>
                                  </p:stCondLst>
                                  <p:childTnLst>
                                    <p:set>
                                      <p:cBhvr>
                                        <p:cTn id="20" dur="1" fill="hold">
                                          <p:stCondLst>
                                            <p:cond delay="0"/>
                                          </p:stCondLst>
                                        </p:cTn>
                                        <p:tgtEl>
                                          <p:spTgt spid="32774"/>
                                        </p:tgtEl>
                                        <p:attrNameLst>
                                          <p:attrName>style.visibility</p:attrName>
                                        </p:attrNameLst>
                                      </p:cBhvr>
                                      <p:to>
                                        <p:strVal val="visible"/>
                                      </p:to>
                                    </p:set>
                                    <p:anim calcmode="lin" valueType="num">
                                      <p:cBhvr>
                                        <p:cTn id="21" dur="500" fill="hold"/>
                                        <p:tgtEl>
                                          <p:spTgt spid="32774"/>
                                        </p:tgtEl>
                                        <p:attrNameLst>
                                          <p:attrName>ppt_w</p:attrName>
                                        </p:attrNameLst>
                                      </p:cBhvr>
                                      <p:tavLst>
                                        <p:tav tm="0">
                                          <p:val>
                                            <p:fltVal val="0"/>
                                          </p:val>
                                        </p:tav>
                                        <p:tav tm="100000">
                                          <p:val>
                                            <p:strVal val="#ppt_w"/>
                                          </p:val>
                                        </p:tav>
                                      </p:tavLst>
                                    </p:anim>
                                    <p:anim calcmode="lin" valueType="num">
                                      <p:cBhvr>
                                        <p:cTn id="22" dur="500" fill="hold"/>
                                        <p:tgtEl>
                                          <p:spTgt spid="32774"/>
                                        </p:tgtEl>
                                        <p:attrNameLst>
                                          <p:attrName>ppt_h</p:attrName>
                                        </p:attrNameLst>
                                      </p:cBhvr>
                                      <p:tavLst>
                                        <p:tav tm="0">
                                          <p:val>
                                            <p:fltVal val="0"/>
                                          </p:val>
                                        </p:tav>
                                        <p:tav tm="100000">
                                          <p:val>
                                            <p:strVal val="#ppt_h"/>
                                          </p:val>
                                        </p:tav>
                                      </p:tavLst>
                                    </p:anim>
                                    <p:animEffect transition="in" filter="fade">
                                      <p:cBhvr>
                                        <p:cTn id="23" dur="500"/>
                                        <p:tgtEl>
                                          <p:spTgt spid="32774"/>
                                        </p:tgtEl>
                                      </p:cBhvr>
                                    </p:animEffect>
                                  </p:childTnLst>
                                </p:cTn>
                              </p:par>
                              <p:par>
                                <p:cTn id="24" presetID="53" presetClass="entr" presetSubtype="16" fill="hold" nodeType="withEffect">
                                  <p:stCondLst>
                                    <p:cond delay="0"/>
                                  </p:stCondLst>
                                  <p:childTnLst>
                                    <p:set>
                                      <p:cBhvr>
                                        <p:cTn id="25" dur="1" fill="hold">
                                          <p:stCondLst>
                                            <p:cond delay="0"/>
                                          </p:stCondLst>
                                        </p:cTn>
                                        <p:tgtEl>
                                          <p:spTgt spid="32775"/>
                                        </p:tgtEl>
                                        <p:attrNameLst>
                                          <p:attrName>style.visibility</p:attrName>
                                        </p:attrNameLst>
                                      </p:cBhvr>
                                      <p:to>
                                        <p:strVal val="visible"/>
                                      </p:to>
                                    </p:set>
                                    <p:anim calcmode="lin" valueType="num">
                                      <p:cBhvr>
                                        <p:cTn id="26" dur="500" fill="hold"/>
                                        <p:tgtEl>
                                          <p:spTgt spid="32775"/>
                                        </p:tgtEl>
                                        <p:attrNameLst>
                                          <p:attrName>ppt_w</p:attrName>
                                        </p:attrNameLst>
                                      </p:cBhvr>
                                      <p:tavLst>
                                        <p:tav tm="0">
                                          <p:val>
                                            <p:fltVal val="0"/>
                                          </p:val>
                                        </p:tav>
                                        <p:tav tm="100000">
                                          <p:val>
                                            <p:strVal val="#ppt_w"/>
                                          </p:val>
                                        </p:tav>
                                      </p:tavLst>
                                    </p:anim>
                                    <p:anim calcmode="lin" valueType="num">
                                      <p:cBhvr>
                                        <p:cTn id="27" dur="500" fill="hold"/>
                                        <p:tgtEl>
                                          <p:spTgt spid="32775"/>
                                        </p:tgtEl>
                                        <p:attrNameLst>
                                          <p:attrName>ppt_h</p:attrName>
                                        </p:attrNameLst>
                                      </p:cBhvr>
                                      <p:tavLst>
                                        <p:tav tm="0">
                                          <p:val>
                                            <p:fltVal val="0"/>
                                          </p:val>
                                        </p:tav>
                                        <p:tav tm="100000">
                                          <p:val>
                                            <p:strVal val="#ppt_h"/>
                                          </p:val>
                                        </p:tav>
                                      </p:tavLst>
                                    </p:anim>
                                    <p:animEffect transition="in" filter="fade">
                                      <p:cBhvr>
                                        <p:cTn id="28" dur="500"/>
                                        <p:tgtEl>
                                          <p:spTgt spid="32775"/>
                                        </p:tgtEl>
                                      </p:cBhvr>
                                    </p:animEffect>
                                  </p:childTnLst>
                                </p:cTn>
                              </p:par>
                              <p:par>
                                <p:cTn id="29" presetID="53" presetClass="entr" presetSubtype="16" fill="hold" nodeType="withEffect">
                                  <p:stCondLst>
                                    <p:cond delay="0"/>
                                  </p:stCondLst>
                                  <p:childTnLst>
                                    <p:set>
                                      <p:cBhvr>
                                        <p:cTn id="30" dur="1" fill="hold">
                                          <p:stCondLst>
                                            <p:cond delay="0"/>
                                          </p:stCondLst>
                                        </p:cTn>
                                        <p:tgtEl>
                                          <p:spTgt spid="32772"/>
                                        </p:tgtEl>
                                        <p:attrNameLst>
                                          <p:attrName>style.visibility</p:attrName>
                                        </p:attrNameLst>
                                      </p:cBhvr>
                                      <p:to>
                                        <p:strVal val="visible"/>
                                      </p:to>
                                    </p:set>
                                    <p:anim calcmode="lin" valueType="num">
                                      <p:cBhvr>
                                        <p:cTn id="31" dur="500" fill="hold"/>
                                        <p:tgtEl>
                                          <p:spTgt spid="32772"/>
                                        </p:tgtEl>
                                        <p:attrNameLst>
                                          <p:attrName>ppt_w</p:attrName>
                                        </p:attrNameLst>
                                      </p:cBhvr>
                                      <p:tavLst>
                                        <p:tav tm="0">
                                          <p:val>
                                            <p:fltVal val="0"/>
                                          </p:val>
                                        </p:tav>
                                        <p:tav tm="100000">
                                          <p:val>
                                            <p:strVal val="#ppt_w"/>
                                          </p:val>
                                        </p:tav>
                                      </p:tavLst>
                                    </p:anim>
                                    <p:anim calcmode="lin" valueType="num">
                                      <p:cBhvr>
                                        <p:cTn id="32" dur="500" fill="hold"/>
                                        <p:tgtEl>
                                          <p:spTgt spid="32772"/>
                                        </p:tgtEl>
                                        <p:attrNameLst>
                                          <p:attrName>ppt_h</p:attrName>
                                        </p:attrNameLst>
                                      </p:cBhvr>
                                      <p:tavLst>
                                        <p:tav tm="0">
                                          <p:val>
                                            <p:fltVal val="0"/>
                                          </p:val>
                                        </p:tav>
                                        <p:tav tm="100000">
                                          <p:val>
                                            <p:strVal val="#ppt_h"/>
                                          </p:val>
                                        </p:tav>
                                      </p:tavLst>
                                    </p:anim>
                                    <p:animEffect transition="in" filter="fade">
                                      <p:cBhvr>
                                        <p:cTn id="33" dur="500"/>
                                        <p:tgtEl>
                                          <p:spTgt spid="32772"/>
                                        </p:tgtEl>
                                      </p:cBhvr>
                                    </p:animEffect>
                                  </p:childTnLst>
                                </p:cTn>
                              </p:par>
                              <p:par>
                                <p:cTn id="34" presetID="53" presetClass="entr" presetSubtype="16" fill="hold" nodeType="withEffect">
                                  <p:stCondLst>
                                    <p:cond delay="0"/>
                                  </p:stCondLst>
                                  <p:childTnLst>
                                    <p:set>
                                      <p:cBhvr>
                                        <p:cTn id="35" dur="1" fill="hold">
                                          <p:stCondLst>
                                            <p:cond delay="0"/>
                                          </p:stCondLst>
                                        </p:cTn>
                                        <p:tgtEl>
                                          <p:spTgt spid="32773"/>
                                        </p:tgtEl>
                                        <p:attrNameLst>
                                          <p:attrName>style.visibility</p:attrName>
                                        </p:attrNameLst>
                                      </p:cBhvr>
                                      <p:to>
                                        <p:strVal val="visible"/>
                                      </p:to>
                                    </p:set>
                                    <p:anim calcmode="lin" valueType="num">
                                      <p:cBhvr>
                                        <p:cTn id="36" dur="500" fill="hold"/>
                                        <p:tgtEl>
                                          <p:spTgt spid="32773"/>
                                        </p:tgtEl>
                                        <p:attrNameLst>
                                          <p:attrName>ppt_w</p:attrName>
                                        </p:attrNameLst>
                                      </p:cBhvr>
                                      <p:tavLst>
                                        <p:tav tm="0">
                                          <p:val>
                                            <p:fltVal val="0"/>
                                          </p:val>
                                        </p:tav>
                                        <p:tav tm="100000">
                                          <p:val>
                                            <p:strVal val="#ppt_w"/>
                                          </p:val>
                                        </p:tav>
                                      </p:tavLst>
                                    </p:anim>
                                    <p:anim calcmode="lin" valueType="num">
                                      <p:cBhvr>
                                        <p:cTn id="37" dur="500" fill="hold"/>
                                        <p:tgtEl>
                                          <p:spTgt spid="32773"/>
                                        </p:tgtEl>
                                        <p:attrNameLst>
                                          <p:attrName>ppt_h</p:attrName>
                                        </p:attrNameLst>
                                      </p:cBhvr>
                                      <p:tavLst>
                                        <p:tav tm="0">
                                          <p:val>
                                            <p:fltVal val="0"/>
                                          </p:val>
                                        </p:tav>
                                        <p:tav tm="100000">
                                          <p:val>
                                            <p:strVal val="#ppt_h"/>
                                          </p:val>
                                        </p:tav>
                                      </p:tavLst>
                                    </p:anim>
                                    <p:animEffect transition="in" filter="fade">
                                      <p:cBhvr>
                                        <p:cTn id="38" dur="500"/>
                                        <p:tgtEl>
                                          <p:spTgt spid="3277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fltVal val="0"/>
                                          </p:val>
                                        </p:tav>
                                        <p:tav tm="100000">
                                          <p:val>
                                            <p:strVal val="#ppt_w"/>
                                          </p:val>
                                        </p:tav>
                                      </p:tavLst>
                                    </p:anim>
                                    <p:anim calcmode="lin" valueType="num">
                                      <p:cBhvr>
                                        <p:cTn id="44" dur="1000" fill="hold"/>
                                        <p:tgtEl>
                                          <p:spTgt spid="5"/>
                                        </p:tgtEl>
                                        <p:attrNameLst>
                                          <p:attrName>ppt_h</p:attrName>
                                        </p:attrNameLst>
                                      </p:cBhvr>
                                      <p:tavLst>
                                        <p:tav tm="0">
                                          <p:val>
                                            <p:fltVal val="0"/>
                                          </p:val>
                                        </p:tav>
                                        <p:tav tm="100000">
                                          <p:val>
                                            <p:strVal val="#ppt_h"/>
                                          </p:val>
                                        </p:tav>
                                      </p:tavLst>
                                    </p:anim>
                                    <p:anim calcmode="lin" valueType="num">
                                      <p:cBhvr>
                                        <p:cTn id="45" dur="1000" fill="hold"/>
                                        <p:tgtEl>
                                          <p:spTgt spid="5"/>
                                        </p:tgtEl>
                                        <p:attrNameLst>
                                          <p:attrName>style.rotation</p:attrName>
                                        </p:attrNameLst>
                                      </p:cBhvr>
                                      <p:tavLst>
                                        <p:tav tm="0">
                                          <p:val>
                                            <p:fltVal val="90"/>
                                          </p:val>
                                        </p:tav>
                                        <p:tav tm="100000">
                                          <p:val>
                                            <p:fltVal val="0"/>
                                          </p:val>
                                        </p:tav>
                                      </p:tavLst>
                                    </p:anim>
                                    <p:animEffect transition="in" filter="fade">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smtClean="0"/>
          </a:p>
        </p:txBody>
      </p:sp>
      <p:sp>
        <p:nvSpPr>
          <p:cNvPr id="11267" name="Content Placeholder 2"/>
          <p:cNvSpPr>
            <a:spLocks noGrp="1"/>
          </p:cNvSpPr>
          <p:nvPr>
            <p:ph idx="1"/>
          </p:nvPr>
        </p:nvSpPr>
        <p:spPr/>
        <p:txBody>
          <a:bodyPr/>
          <a:lstStyle/>
          <a:p>
            <a:endParaRPr lang="en-US" smtClean="0"/>
          </a:p>
        </p:txBody>
      </p:sp>
      <p:sp>
        <p:nvSpPr>
          <p:cNvPr id="4" name="Cloud Callout 3"/>
          <p:cNvSpPr/>
          <p:nvPr/>
        </p:nvSpPr>
        <p:spPr>
          <a:xfrm>
            <a:off x="4343400" y="285750"/>
            <a:ext cx="4648200" cy="3810000"/>
          </a:xfrm>
          <a:prstGeom prst="cloud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US" sz="3200" dirty="0" err="1">
                <a:solidFill>
                  <a:schemeClr val="tx1"/>
                </a:solidFill>
                <a:latin typeface="Arial" pitchFamily="34" charset="0"/>
                <a:cs typeface="Arial" pitchFamily="34" charset="0"/>
              </a:rPr>
              <a:t>Trong</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không</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khí</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còn</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có</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thành</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phần</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nào</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khác</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nữa</a:t>
            </a:r>
            <a:r>
              <a:rPr lang="en-US" sz="3200" dirty="0">
                <a:solidFill>
                  <a:schemeClr val="tx1"/>
                </a:solidFill>
                <a:latin typeface="Arial" pitchFamily="34" charset="0"/>
                <a:cs typeface="Arial" pitchFamily="34" charset="0"/>
              </a:rPr>
              <a:t>?</a:t>
            </a:r>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00"/>
            <a:ext cx="411321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2190750"/>
            <a:ext cx="41021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4953000" y="1949450"/>
            <a:ext cx="2819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4400" b="1"/>
              <a:t>Hơi nước</a:t>
            </a:r>
          </a:p>
        </p:txBody>
      </p:sp>
    </p:spTree>
    <p:custDataLst>
      <p:tags r:id="rId1"/>
    </p:custDataLst>
  </p:cSld>
  <p:clrMapOvr>
    <a:masterClrMapping/>
  </p:clrMapOvr>
  <p:transition spd="slow" advTm="206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4" fill="hold" grpId="1" nodeType="click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6082"/>
                                        </p:tgtEl>
                                        <p:attrNameLst>
                                          <p:attrName>style.visibility</p:attrName>
                                        </p:attrNameLst>
                                      </p:cBhvr>
                                      <p:to>
                                        <p:strVal val="visible"/>
                                      </p:to>
                                    </p:set>
                                    <p:anim calcmode="lin" valueType="num">
                                      <p:cBhvr additive="base">
                                        <p:cTn id="17" dur="500" fill="hold"/>
                                        <p:tgtEl>
                                          <p:spTgt spid="46082"/>
                                        </p:tgtEl>
                                        <p:attrNameLst>
                                          <p:attrName>ppt_x</p:attrName>
                                        </p:attrNameLst>
                                      </p:cBhvr>
                                      <p:tavLst>
                                        <p:tav tm="0">
                                          <p:val>
                                            <p:strVal val="#ppt_x"/>
                                          </p:val>
                                        </p:tav>
                                        <p:tav tm="100000">
                                          <p:val>
                                            <p:strVal val="#ppt_x"/>
                                          </p:val>
                                        </p:tav>
                                      </p:tavLst>
                                    </p:anim>
                                    <p:anim calcmode="lin" valueType="num">
                                      <p:cBhvr additive="base">
                                        <p:cTn id="18" dur="500" fill="hold"/>
                                        <p:tgtEl>
                                          <p:spTgt spid="4608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6083"/>
                                        </p:tgtEl>
                                        <p:attrNameLst>
                                          <p:attrName>style.visibility</p:attrName>
                                        </p:attrNameLst>
                                      </p:cBhvr>
                                      <p:to>
                                        <p:strVal val="visible"/>
                                      </p:to>
                                    </p:set>
                                    <p:anim calcmode="lin" valueType="num">
                                      <p:cBhvr additive="base">
                                        <p:cTn id="21" dur="500" fill="hold"/>
                                        <p:tgtEl>
                                          <p:spTgt spid="46083"/>
                                        </p:tgtEl>
                                        <p:attrNameLst>
                                          <p:attrName>ppt_x</p:attrName>
                                        </p:attrNameLst>
                                      </p:cBhvr>
                                      <p:tavLst>
                                        <p:tav tm="0">
                                          <p:val>
                                            <p:strVal val="#ppt_x"/>
                                          </p:val>
                                        </p:tav>
                                        <p:tav tm="100000">
                                          <p:val>
                                            <p:strVal val="#ppt_x"/>
                                          </p:val>
                                        </p:tav>
                                      </p:tavLst>
                                    </p:anim>
                                    <p:anim calcmode="lin" valueType="num">
                                      <p:cBhvr additive="base">
                                        <p:cTn id="22" dur="500" fill="hold"/>
                                        <p:tgtEl>
                                          <p:spTgt spid="4608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3"/>
</p:tagLst>
</file>

<file path=ppt/tags/tag10.xml><?xml version="1.0" encoding="utf-8"?>
<p:tagLst xmlns:a="http://schemas.openxmlformats.org/drawingml/2006/main" xmlns:r="http://schemas.openxmlformats.org/officeDocument/2006/relationships" xmlns:p="http://schemas.openxmlformats.org/presentationml/2006/main">
  <p:tag name="TIMING" val="|0.4|15.5|6.5|9.4"/>
</p:tagLst>
</file>

<file path=ppt/tags/tag11.xml><?xml version="1.0" encoding="utf-8"?>
<p:tagLst xmlns:a="http://schemas.openxmlformats.org/drawingml/2006/main" xmlns:r="http://schemas.openxmlformats.org/officeDocument/2006/relationships" xmlns:p="http://schemas.openxmlformats.org/presentationml/2006/main">
  <p:tag name="TIMING" val="|0.6|7.3|3.5|7.3"/>
</p:tagLst>
</file>

<file path=ppt/tags/tag12.xml><?xml version="1.0" encoding="utf-8"?>
<p:tagLst xmlns:a="http://schemas.openxmlformats.org/drawingml/2006/main" xmlns:r="http://schemas.openxmlformats.org/officeDocument/2006/relationships" xmlns:p="http://schemas.openxmlformats.org/presentationml/2006/main">
  <p:tag name="TIMING" val="|0.8|25.7|12.2"/>
</p:tagLst>
</file>

<file path=ppt/tags/tag2.xml><?xml version="1.0" encoding="utf-8"?>
<p:tagLst xmlns:a="http://schemas.openxmlformats.org/drawingml/2006/main" xmlns:r="http://schemas.openxmlformats.org/officeDocument/2006/relationships" xmlns:p="http://schemas.openxmlformats.org/presentationml/2006/main">
  <p:tag name="TIMING" val="|7.7|6.4|7.8|13.7"/>
</p:tagLst>
</file>

<file path=ppt/tags/tag3.xml><?xml version="1.0" encoding="utf-8"?>
<p:tagLst xmlns:a="http://schemas.openxmlformats.org/drawingml/2006/main" xmlns:r="http://schemas.openxmlformats.org/officeDocument/2006/relationships" xmlns:p="http://schemas.openxmlformats.org/presentationml/2006/main">
  <p:tag name="TIMING" val="|6.4|1.3|0.6"/>
</p:tagLst>
</file>

<file path=ppt/tags/tag4.xml><?xml version="1.0" encoding="utf-8"?>
<p:tagLst xmlns:a="http://schemas.openxmlformats.org/drawingml/2006/main" xmlns:r="http://schemas.openxmlformats.org/officeDocument/2006/relationships" xmlns:p="http://schemas.openxmlformats.org/presentationml/2006/main">
  <p:tag name="TIMING" val="|3.9|1.4"/>
</p:tagLst>
</file>

<file path=ppt/tags/tag5.xml><?xml version="1.0" encoding="utf-8"?>
<p:tagLst xmlns:a="http://schemas.openxmlformats.org/drawingml/2006/main" xmlns:r="http://schemas.openxmlformats.org/officeDocument/2006/relationships" xmlns:p="http://schemas.openxmlformats.org/presentationml/2006/main">
  <p:tag name="TIMING" val="|0.6|1.8"/>
</p:tagLst>
</file>

<file path=ppt/tags/tag6.xml><?xml version="1.0" encoding="utf-8"?>
<p:tagLst xmlns:a="http://schemas.openxmlformats.org/drawingml/2006/main" xmlns:r="http://schemas.openxmlformats.org/officeDocument/2006/relationships" xmlns:p="http://schemas.openxmlformats.org/presentationml/2006/main">
  <p:tag name="TIMING" val="|0.7|2.7|0.8|1.6"/>
</p:tagLst>
</file>

<file path=ppt/tags/tag7.xml><?xml version="1.0" encoding="utf-8"?>
<p:tagLst xmlns:a="http://schemas.openxmlformats.org/drawingml/2006/main" xmlns:r="http://schemas.openxmlformats.org/officeDocument/2006/relationships" xmlns:p="http://schemas.openxmlformats.org/presentationml/2006/main">
  <p:tag name="TIMING" val="|0.8|3.4|0.6"/>
</p:tagLst>
</file>

<file path=ppt/tags/tag8.xml><?xml version="1.0" encoding="utf-8"?>
<p:tagLst xmlns:a="http://schemas.openxmlformats.org/drawingml/2006/main" xmlns:r="http://schemas.openxmlformats.org/officeDocument/2006/relationships" xmlns:p="http://schemas.openxmlformats.org/presentationml/2006/main">
  <p:tag name="TIMING" val="|5.1|1.1"/>
</p:tagLst>
</file>

<file path=ppt/tags/tag9.xml><?xml version="1.0" encoding="utf-8"?>
<p:tagLst xmlns:a="http://schemas.openxmlformats.org/drawingml/2006/main" xmlns:r="http://schemas.openxmlformats.org/officeDocument/2006/relationships" xmlns:p="http://schemas.openxmlformats.org/presentationml/2006/main">
  <p:tag name="TIMING" val="|0.7|7.4|0.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1531</TotalTime>
  <Words>915</Words>
  <Application>Microsoft Office PowerPoint</Application>
  <PresentationFormat>On-screen Show (16:9)</PresentationFormat>
  <Paragraphs>115</Paragraphs>
  <Slides>17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Mobile: 0982789145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Bui Xuan Dong</dc:creator>
  <cp:lastModifiedBy>ADMIN</cp:lastModifiedBy>
  <cp:revision>127</cp:revision>
  <dcterms:created xsi:type="dcterms:W3CDTF">2010-12-02T07:03:13Z</dcterms:created>
  <dcterms:modified xsi:type="dcterms:W3CDTF">2021-12-19T13:01:53Z</dcterms:modified>
</cp:coreProperties>
</file>