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9" r:id="rId3"/>
    <p:sldId id="482" r:id="rId4"/>
    <p:sldId id="483" r:id="rId5"/>
    <p:sldId id="484" r:id="rId6"/>
    <p:sldId id="485" r:id="rId7"/>
    <p:sldId id="493" r:id="rId8"/>
    <p:sldId id="492" r:id="rId9"/>
    <p:sldId id="494" r:id="rId10"/>
    <p:sldId id="491" r:id="rId11"/>
    <p:sldId id="471" r:id="rId12"/>
    <p:sldId id="472" r:id="rId13"/>
    <p:sldId id="476" r:id="rId14"/>
    <p:sldId id="478" r:id="rId15"/>
    <p:sldId id="477" r:id="rId16"/>
    <p:sldId id="4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4660"/>
  </p:normalViewPr>
  <p:slideViewPr>
    <p:cSldViewPr snapToGrid="0">
      <p:cViewPr varScale="1">
        <p:scale>
          <a:sx n="69" d="100"/>
          <a:sy n="69" d="100"/>
        </p:scale>
        <p:origin x="5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91F1A-F796-4C54-811A-76B7E4B98B24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D631A-5C1A-4175-9EC8-FDACC08AF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0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8" name="Google Shape;105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7622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3" name="Google Shape;176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5486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35D3F9-DD5E-43C3-B8C6-C1EA1D2446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DC640-7DD7-450A-B2CA-77D858DC22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830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35D3F9-DD5E-43C3-B8C6-C1EA1D2446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DC640-7DD7-450A-B2CA-77D858DC22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043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35D3F9-DD5E-43C3-B8C6-C1EA1D2446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DC640-7DD7-450A-B2CA-77D858DC22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517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7"/>
          <p:cNvGrpSpPr/>
          <p:nvPr/>
        </p:nvGrpSpPr>
        <p:grpSpPr>
          <a:xfrm>
            <a:off x="-199" y="-31300"/>
            <a:ext cx="12192105" cy="7240496"/>
            <a:chOff x="-150" y="-23475"/>
            <a:chExt cx="9144079" cy="5430372"/>
          </a:xfrm>
        </p:grpSpPr>
        <p:sp>
          <p:nvSpPr>
            <p:cNvPr id="233" name="Google Shape;233;p7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7" name="Google Shape;237;p7"/>
            <p:cNvGrpSpPr/>
            <p:nvPr/>
          </p:nvGrpSpPr>
          <p:grpSpPr>
            <a:xfrm>
              <a:off x="7623202" y="4330251"/>
              <a:ext cx="1520699" cy="813424"/>
              <a:chOff x="3457050" y="4619150"/>
              <a:chExt cx="227075" cy="121450"/>
            </a:xfrm>
          </p:grpSpPr>
          <p:sp>
            <p:nvSpPr>
              <p:cNvPr id="238" name="Google Shape;238;p7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7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7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7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2" name="Google Shape;242;p7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43" name="Google Shape;243;p7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45" name="Google Shape;245;p7"/>
          <p:cNvSpPr txBox="1">
            <a:spLocks noGrp="1"/>
          </p:cNvSpPr>
          <p:nvPr>
            <p:ph type="title"/>
          </p:nvPr>
        </p:nvSpPr>
        <p:spPr>
          <a:xfrm>
            <a:off x="2255800" y="3069067"/>
            <a:ext cx="7680400" cy="1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46" name="Google Shape;246;p7"/>
          <p:cNvSpPr txBox="1">
            <a:spLocks noGrp="1"/>
          </p:cNvSpPr>
          <p:nvPr>
            <p:ph type="subTitle" idx="1"/>
          </p:nvPr>
        </p:nvSpPr>
        <p:spPr>
          <a:xfrm>
            <a:off x="2255800" y="4403051"/>
            <a:ext cx="76804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47" name="Google Shape;247;p7"/>
          <p:cNvSpPr txBox="1">
            <a:spLocks noGrp="1"/>
          </p:cNvSpPr>
          <p:nvPr>
            <p:ph type="title" idx="2"/>
          </p:nvPr>
        </p:nvSpPr>
        <p:spPr>
          <a:xfrm>
            <a:off x="2255800" y="1727733"/>
            <a:ext cx="7680400" cy="1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8443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35D3F9-DD5E-43C3-B8C6-C1EA1D2446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DC640-7DD7-450A-B2CA-77D858DC22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375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35D3F9-DD5E-43C3-B8C6-C1EA1D2446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DC640-7DD7-450A-B2CA-77D858DC22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452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35D3F9-DD5E-43C3-B8C6-C1EA1D2446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DC640-7DD7-450A-B2CA-77D858DC22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809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35D3F9-DD5E-43C3-B8C6-C1EA1D2446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DC640-7DD7-450A-B2CA-77D858DC22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65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35D3F9-DD5E-43C3-B8C6-C1EA1D2446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DC640-7DD7-450A-B2CA-77D858DC22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568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35D3F9-DD5E-43C3-B8C6-C1EA1D2446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DC640-7DD7-450A-B2CA-77D858DC22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668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35D3F9-DD5E-43C3-B8C6-C1EA1D2446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DC640-7DD7-450A-B2CA-77D858DC22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80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35D3F9-DD5E-43C3-B8C6-C1EA1D2446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DC640-7DD7-450A-B2CA-77D858DC22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89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35D3F9-DD5E-43C3-B8C6-C1EA1D2446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DC640-7DD7-450A-B2CA-77D858DC22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50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1.jpe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2.jpe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152" y="4348517"/>
            <a:ext cx="2514611" cy="9215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42" y="3967089"/>
            <a:ext cx="2112661" cy="311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121" y="7681986"/>
            <a:ext cx="2112661" cy="31148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375" y="7943850"/>
            <a:ext cx="2112661" cy="3114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A2E966-4848-074A-B9FD-52D474333A81}"/>
              </a:ext>
            </a:extLst>
          </p:cNvPr>
          <p:cNvSpPr txBox="1"/>
          <p:nvPr/>
        </p:nvSpPr>
        <p:spPr>
          <a:xfrm>
            <a:off x="2793319" y="2705725"/>
            <a:ext cx="6884276" cy="1394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American Typewriter" panose="02090604020004020304" pitchFamily="18" charset="77"/>
              </a:rPr>
              <a:t>GIÁO DỤC NSTLVM-LỚP 4</a:t>
            </a:r>
          </a:p>
          <a:p>
            <a:pPr algn="ctr">
              <a:lnSpc>
                <a:spcPct val="135000"/>
              </a:lnSpc>
            </a:pPr>
            <a:r>
              <a:rPr lang="en-US" altLang="en-US" sz="3600" b="1" dirty="0">
                <a:solidFill>
                  <a:srgbClr val="FFFF00"/>
                </a:solidFill>
                <a:latin typeface="American Typewriter" panose="02090604020004020304"/>
              </a:rPr>
              <a:t>GIAO TIẾP VỚI NGƯỜI LẠ</a:t>
            </a:r>
            <a:endParaRPr lang="en-US" altLang="en-US" sz="3600" b="1" dirty="0">
              <a:solidFill>
                <a:srgbClr val="FFFF00"/>
              </a:solidFill>
              <a:latin typeface="American Typewriter" panose="02090604020004020304"/>
            </a:endParaRPr>
          </a:p>
        </p:txBody>
      </p:sp>
      <p:pic>
        <p:nvPicPr>
          <p:cNvPr id="6" name="Bai-hoc-dau-tien-BEAT-Nhac-Khong-Loi.mp3" descr="Bai-hoc-dau-tien-BEAT-Nhac-Khong-Loi.mp3">
            <a:hlinkClick r:id="" action="ppaction://media"/>
            <a:extLst>
              <a:ext uri="{FF2B5EF4-FFF2-40B4-BE49-F238E27FC236}">
                <a16:creationId xmlns:a16="http://schemas.microsoft.com/office/drawing/2014/main" id="{8AFD1A46-F79E-F141-8D63-14999E422E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86919" y="-16153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40694 L 5E-6 -0.98889 " pathEditMode="relative" rAng="0" ptsTypes="AA">
                                      <p:cBhvr>
                                        <p:cTn id="6" dur="2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7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-1.04167E-6 -1.53541 " pathEditMode="relative" rAng="0" ptsTypes="AA">
                                      <p:cBhvr>
                                        <p:cTn id="8" dur="3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78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16875 L 2.08333E-7 -1.81459 " pathEditMode="relative" rAng="0" ptsTypes="AA">
                                      <p:cBhvr>
                                        <p:cTn id="10" dur="4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229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>
                <p:cTn id="24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WordArt 2"/>
          <p:cNvSpPr>
            <a:spLocks noChangeArrowheads="1" noChangeShapeType="1" noTextEdit="1"/>
          </p:cNvSpPr>
          <p:nvPr/>
        </p:nvSpPr>
        <p:spPr bwMode="auto">
          <a:xfrm>
            <a:off x="3429000" y="609600"/>
            <a:ext cx="3886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Unicode MS"/>
              </a:rPr>
              <a:t>Lời khuyên</a:t>
            </a:r>
          </a:p>
        </p:txBody>
      </p:sp>
      <p:pic>
        <p:nvPicPr>
          <p:cNvPr id="97287" name="Picture 7" descr="daisi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867401"/>
            <a:ext cx="9144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8" name="Picture 8" descr="daisi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791201"/>
            <a:ext cx="9144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01456" y="1798778"/>
            <a:ext cx="80379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b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32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022EBB-0EAF-934A-87CF-C952B1FC179A}"/>
              </a:ext>
            </a:extLst>
          </p:cNvPr>
          <p:cNvSpPr txBox="1"/>
          <p:nvPr/>
        </p:nvSpPr>
        <p:spPr>
          <a:xfrm>
            <a:off x="1861624" y="998806"/>
            <a:ext cx="84687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7140BE-4A2B-D646-80EF-AB953FBD4ABB}"/>
              </a:ext>
            </a:extLst>
          </p:cNvPr>
          <p:cNvSpPr txBox="1"/>
          <p:nvPr/>
        </p:nvSpPr>
        <p:spPr>
          <a:xfrm>
            <a:off x="1209820" y="2658319"/>
            <a:ext cx="97723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nl-N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nl-NL" sz="5400">
                <a:latin typeface="Times New Roman" panose="02020603050405020304" pitchFamily="18" charset="0"/>
                <a:cs typeface="Times New Roman" panose="02020603050405020304" pitchFamily="18" charset="0"/>
              </a:rPr>
              <a:t> tốt những điều đã học khi ở </a:t>
            </a:r>
            <a:r>
              <a:rPr lang="nl-N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nl-N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96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0" name="Google Shape;1060;p25"/>
          <p:cNvGrpSpPr/>
          <p:nvPr/>
        </p:nvGrpSpPr>
        <p:grpSpPr>
          <a:xfrm>
            <a:off x="7299345" y="1441480"/>
            <a:ext cx="3876367" cy="4715529"/>
            <a:chOff x="4269855" y="1157309"/>
            <a:chExt cx="2961514" cy="3536647"/>
          </a:xfrm>
        </p:grpSpPr>
        <p:sp>
          <p:nvSpPr>
            <p:cNvPr id="1061" name="Google Shape;1061;p25"/>
            <p:cNvSpPr/>
            <p:nvPr/>
          </p:nvSpPr>
          <p:spPr>
            <a:xfrm>
              <a:off x="5292544" y="4457231"/>
              <a:ext cx="1938825" cy="236725"/>
            </a:xfrm>
            <a:custGeom>
              <a:avLst/>
              <a:gdLst/>
              <a:ahLst/>
              <a:cxnLst/>
              <a:rect l="l" t="t" r="r" b="b"/>
              <a:pathLst>
                <a:path w="11991" h="1464" extrusionOk="0">
                  <a:moveTo>
                    <a:pt x="5996" y="1"/>
                  </a:moveTo>
                  <a:cubicBezTo>
                    <a:pt x="2686" y="1"/>
                    <a:pt x="1" y="331"/>
                    <a:pt x="1" y="732"/>
                  </a:cubicBezTo>
                  <a:cubicBezTo>
                    <a:pt x="1" y="1143"/>
                    <a:pt x="2686" y="1464"/>
                    <a:pt x="5996" y="1464"/>
                  </a:cubicBezTo>
                  <a:cubicBezTo>
                    <a:pt x="9305" y="1464"/>
                    <a:pt x="11991" y="1143"/>
                    <a:pt x="11991" y="732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4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5"/>
            <p:cNvSpPr/>
            <p:nvPr/>
          </p:nvSpPr>
          <p:spPr>
            <a:xfrm>
              <a:off x="5306935" y="1236217"/>
              <a:ext cx="187722" cy="235270"/>
            </a:xfrm>
            <a:custGeom>
              <a:avLst/>
              <a:gdLst/>
              <a:ahLst/>
              <a:cxnLst/>
              <a:rect l="l" t="t" r="r" b="b"/>
              <a:pathLst>
                <a:path w="1161" h="1455" extrusionOk="0">
                  <a:moveTo>
                    <a:pt x="795" y="0"/>
                  </a:moveTo>
                  <a:lnTo>
                    <a:pt x="509" y="518"/>
                  </a:lnTo>
                  <a:lnTo>
                    <a:pt x="349" y="785"/>
                  </a:lnTo>
                  <a:lnTo>
                    <a:pt x="1" y="1401"/>
                  </a:lnTo>
                  <a:lnTo>
                    <a:pt x="447" y="1454"/>
                  </a:lnTo>
                  <a:lnTo>
                    <a:pt x="715" y="973"/>
                  </a:lnTo>
                  <a:lnTo>
                    <a:pt x="884" y="660"/>
                  </a:lnTo>
                  <a:lnTo>
                    <a:pt x="1161" y="152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25"/>
            <p:cNvSpPr/>
            <p:nvPr/>
          </p:nvSpPr>
          <p:spPr>
            <a:xfrm>
              <a:off x="4724204" y="1237672"/>
              <a:ext cx="207933" cy="227993"/>
            </a:xfrm>
            <a:custGeom>
              <a:avLst/>
              <a:gdLst/>
              <a:ahLst/>
              <a:cxnLst/>
              <a:rect l="l" t="t" r="r" b="b"/>
              <a:pathLst>
                <a:path w="1286" h="141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lnTo>
                    <a:pt x="500" y="901"/>
                  </a:lnTo>
                  <a:lnTo>
                    <a:pt x="848" y="1410"/>
                  </a:lnTo>
                  <a:lnTo>
                    <a:pt x="1285" y="1312"/>
                  </a:lnTo>
                  <a:lnTo>
                    <a:pt x="822" y="669"/>
                  </a:lnTo>
                  <a:lnTo>
                    <a:pt x="670" y="446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5"/>
            <p:cNvSpPr/>
            <p:nvPr/>
          </p:nvSpPr>
          <p:spPr>
            <a:xfrm>
              <a:off x="4724204" y="1237672"/>
              <a:ext cx="108332" cy="108337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cubicBezTo>
                    <a:pt x="438" y="607"/>
                    <a:pt x="554" y="526"/>
                    <a:pt x="670" y="446"/>
                  </a:cubicBezTo>
                  <a:lnTo>
                    <a:pt x="349" y="0"/>
                  </a:lnTo>
                  <a:close/>
                </a:path>
              </a:pathLst>
            </a:custGeom>
            <a:solidFill>
              <a:srgbClr val="78433F">
                <a:alpha val="11764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5"/>
            <p:cNvSpPr/>
            <p:nvPr/>
          </p:nvSpPr>
          <p:spPr>
            <a:xfrm>
              <a:off x="5389235" y="1236217"/>
              <a:ext cx="105422" cy="106882"/>
            </a:xfrm>
            <a:custGeom>
              <a:avLst/>
              <a:gdLst/>
              <a:ahLst/>
              <a:cxnLst/>
              <a:rect l="l" t="t" r="r" b="b"/>
              <a:pathLst>
                <a:path w="652" h="661" extrusionOk="0">
                  <a:moveTo>
                    <a:pt x="286" y="0"/>
                  </a:moveTo>
                  <a:lnTo>
                    <a:pt x="0" y="518"/>
                  </a:lnTo>
                  <a:cubicBezTo>
                    <a:pt x="90" y="571"/>
                    <a:pt x="215" y="625"/>
                    <a:pt x="375" y="660"/>
                  </a:cubicBezTo>
                  <a:lnTo>
                    <a:pt x="652" y="15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78433F">
                <a:alpha val="11764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5"/>
            <p:cNvSpPr/>
            <p:nvPr/>
          </p:nvSpPr>
          <p:spPr>
            <a:xfrm>
              <a:off x="4805049" y="1345848"/>
              <a:ext cx="127088" cy="119818"/>
            </a:xfrm>
            <a:custGeom>
              <a:avLst/>
              <a:gdLst/>
              <a:ahLst/>
              <a:cxnLst/>
              <a:rect l="l" t="t" r="r" b="b"/>
              <a:pathLst>
                <a:path w="786" h="741" extrusionOk="0">
                  <a:moveTo>
                    <a:pt x="322" y="0"/>
                  </a:moveTo>
                  <a:cubicBezTo>
                    <a:pt x="188" y="80"/>
                    <a:pt x="81" y="170"/>
                    <a:pt x="0" y="232"/>
                  </a:cubicBezTo>
                  <a:lnTo>
                    <a:pt x="348" y="741"/>
                  </a:lnTo>
                  <a:lnTo>
                    <a:pt x="785" y="643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78433F">
                <a:alpha val="11764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5"/>
            <p:cNvSpPr/>
            <p:nvPr/>
          </p:nvSpPr>
          <p:spPr>
            <a:xfrm>
              <a:off x="5306935" y="1363150"/>
              <a:ext cx="115608" cy="108337"/>
            </a:xfrm>
            <a:custGeom>
              <a:avLst/>
              <a:gdLst/>
              <a:ahLst/>
              <a:cxnLst/>
              <a:rect l="l" t="t" r="r" b="b"/>
              <a:pathLst>
                <a:path w="715" h="670" extrusionOk="0">
                  <a:moveTo>
                    <a:pt x="349" y="0"/>
                  </a:moveTo>
                  <a:lnTo>
                    <a:pt x="1" y="616"/>
                  </a:lnTo>
                  <a:lnTo>
                    <a:pt x="447" y="669"/>
                  </a:lnTo>
                  <a:lnTo>
                    <a:pt x="715" y="188"/>
                  </a:lnTo>
                  <a:cubicBezTo>
                    <a:pt x="590" y="116"/>
                    <a:pt x="474" y="54"/>
                    <a:pt x="349" y="0"/>
                  </a:cubicBezTo>
                  <a:close/>
                </a:path>
              </a:pathLst>
            </a:custGeom>
            <a:solidFill>
              <a:srgbClr val="78433F">
                <a:alpha val="11764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5"/>
            <p:cNvSpPr/>
            <p:nvPr/>
          </p:nvSpPr>
          <p:spPr>
            <a:xfrm>
              <a:off x="4621854" y="1158764"/>
              <a:ext cx="243990" cy="157493"/>
            </a:xfrm>
            <a:custGeom>
              <a:avLst/>
              <a:gdLst/>
              <a:ahLst/>
              <a:cxnLst/>
              <a:rect l="l" t="t" r="r" b="b"/>
              <a:pathLst>
                <a:path w="1509" h="974" extrusionOk="0">
                  <a:moveTo>
                    <a:pt x="993" y="0"/>
                  </a:moveTo>
                  <a:cubicBezTo>
                    <a:pt x="867" y="0"/>
                    <a:pt x="727" y="28"/>
                    <a:pt x="589" y="87"/>
                  </a:cubicBezTo>
                  <a:cubicBezTo>
                    <a:pt x="223" y="238"/>
                    <a:pt x="0" y="542"/>
                    <a:pt x="99" y="765"/>
                  </a:cubicBezTo>
                  <a:cubicBezTo>
                    <a:pt x="153" y="901"/>
                    <a:pt x="313" y="973"/>
                    <a:pt x="513" y="973"/>
                  </a:cubicBezTo>
                  <a:cubicBezTo>
                    <a:pt x="641" y="973"/>
                    <a:pt x="785" y="943"/>
                    <a:pt x="928" y="881"/>
                  </a:cubicBezTo>
                  <a:cubicBezTo>
                    <a:pt x="1285" y="729"/>
                    <a:pt x="1508" y="426"/>
                    <a:pt x="1410" y="203"/>
                  </a:cubicBezTo>
                  <a:cubicBezTo>
                    <a:pt x="1355" y="71"/>
                    <a:pt x="1193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5"/>
            <p:cNvSpPr/>
            <p:nvPr/>
          </p:nvSpPr>
          <p:spPr>
            <a:xfrm>
              <a:off x="5350268" y="1157309"/>
              <a:ext cx="243990" cy="150379"/>
            </a:xfrm>
            <a:custGeom>
              <a:avLst/>
              <a:gdLst/>
              <a:ahLst/>
              <a:cxnLst/>
              <a:rect l="l" t="t" r="r" b="b"/>
              <a:pathLst>
                <a:path w="1509" h="930" extrusionOk="0">
                  <a:moveTo>
                    <a:pt x="561" y="0"/>
                  </a:moveTo>
                  <a:cubicBezTo>
                    <a:pt x="318" y="0"/>
                    <a:pt x="122" y="93"/>
                    <a:pt x="72" y="256"/>
                  </a:cubicBezTo>
                  <a:cubicBezTo>
                    <a:pt x="1" y="479"/>
                    <a:pt x="250" y="756"/>
                    <a:pt x="625" y="881"/>
                  </a:cubicBezTo>
                  <a:cubicBezTo>
                    <a:pt x="733" y="914"/>
                    <a:pt x="840" y="930"/>
                    <a:pt x="940" y="930"/>
                  </a:cubicBezTo>
                  <a:cubicBezTo>
                    <a:pt x="1186" y="930"/>
                    <a:pt x="1386" y="834"/>
                    <a:pt x="1437" y="676"/>
                  </a:cubicBezTo>
                  <a:cubicBezTo>
                    <a:pt x="1508" y="444"/>
                    <a:pt x="1258" y="167"/>
                    <a:pt x="884" y="51"/>
                  </a:cubicBezTo>
                  <a:cubicBezTo>
                    <a:pt x="773" y="17"/>
                    <a:pt x="663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5"/>
            <p:cNvSpPr/>
            <p:nvPr/>
          </p:nvSpPr>
          <p:spPr>
            <a:xfrm>
              <a:off x="4287156" y="1301866"/>
              <a:ext cx="460331" cy="368670"/>
            </a:xfrm>
            <a:custGeom>
              <a:avLst/>
              <a:gdLst/>
              <a:ahLst/>
              <a:cxnLst/>
              <a:rect l="l" t="t" r="r" b="b"/>
              <a:pathLst>
                <a:path w="2847" h="2280" extrusionOk="0">
                  <a:moveTo>
                    <a:pt x="1299" y="0"/>
                  </a:moveTo>
                  <a:cubicBezTo>
                    <a:pt x="1103" y="0"/>
                    <a:pt x="900" y="84"/>
                    <a:pt x="697" y="290"/>
                  </a:cubicBezTo>
                  <a:cubicBezTo>
                    <a:pt x="1" y="1013"/>
                    <a:pt x="759" y="1637"/>
                    <a:pt x="1366" y="1994"/>
                  </a:cubicBezTo>
                  <a:cubicBezTo>
                    <a:pt x="1687" y="2172"/>
                    <a:pt x="1963" y="2279"/>
                    <a:pt x="1963" y="2279"/>
                  </a:cubicBezTo>
                  <a:lnTo>
                    <a:pt x="2258" y="2039"/>
                  </a:lnTo>
                  <a:lnTo>
                    <a:pt x="2668" y="1682"/>
                  </a:lnTo>
                  <a:lnTo>
                    <a:pt x="2847" y="1530"/>
                  </a:lnTo>
                  <a:cubicBezTo>
                    <a:pt x="2847" y="1530"/>
                    <a:pt x="2677" y="1173"/>
                    <a:pt x="2409" y="799"/>
                  </a:cubicBezTo>
                  <a:cubicBezTo>
                    <a:pt x="2127" y="406"/>
                    <a:pt x="1731" y="0"/>
                    <a:pt x="1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5"/>
            <p:cNvSpPr/>
            <p:nvPr/>
          </p:nvSpPr>
          <p:spPr>
            <a:xfrm>
              <a:off x="4425724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529" y="1"/>
                  </a:moveTo>
                  <a:cubicBezTo>
                    <a:pt x="438" y="1"/>
                    <a:pt x="352" y="31"/>
                    <a:pt x="277" y="101"/>
                  </a:cubicBezTo>
                  <a:cubicBezTo>
                    <a:pt x="0" y="351"/>
                    <a:pt x="330" y="699"/>
                    <a:pt x="732" y="984"/>
                  </a:cubicBezTo>
                  <a:cubicBezTo>
                    <a:pt x="964" y="1145"/>
                    <a:pt x="1222" y="1287"/>
                    <a:pt x="1401" y="1386"/>
                  </a:cubicBezTo>
                  <a:lnTo>
                    <a:pt x="1811" y="1029"/>
                  </a:lnTo>
                  <a:cubicBezTo>
                    <a:pt x="1695" y="877"/>
                    <a:pt x="1490" y="618"/>
                    <a:pt x="1249" y="395"/>
                  </a:cubicBezTo>
                  <a:cubicBezTo>
                    <a:pt x="1015" y="180"/>
                    <a:pt x="754" y="1"/>
                    <a:pt x="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5"/>
            <p:cNvSpPr/>
            <p:nvPr/>
          </p:nvSpPr>
          <p:spPr>
            <a:xfrm>
              <a:off x="450786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1044" y="1"/>
                  </a:moveTo>
                  <a:cubicBezTo>
                    <a:pt x="937" y="81"/>
                    <a:pt x="830" y="161"/>
                    <a:pt x="741" y="250"/>
                  </a:cubicBezTo>
                  <a:cubicBezTo>
                    <a:pt x="527" y="438"/>
                    <a:pt x="357" y="652"/>
                    <a:pt x="224" y="839"/>
                  </a:cubicBezTo>
                  <a:cubicBezTo>
                    <a:pt x="134" y="964"/>
                    <a:pt x="63" y="1089"/>
                    <a:pt x="1" y="1196"/>
                  </a:cubicBezTo>
                  <a:cubicBezTo>
                    <a:pt x="322" y="1374"/>
                    <a:pt x="598" y="1481"/>
                    <a:pt x="598" y="1481"/>
                  </a:cubicBezTo>
                  <a:lnTo>
                    <a:pt x="893" y="1241"/>
                  </a:lnTo>
                  <a:lnTo>
                    <a:pt x="1303" y="884"/>
                  </a:lnTo>
                  <a:lnTo>
                    <a:pt x="1482" y="732"/>
                  </a:lnTo>
                  <a:cubicBezTo>
                    <a:pt x="1482" y="732"/>
                    <a:pt x="1312" y="375"/>
                    <a:pt x="1044" y="1"/>
                  </a:cubicBezTo>
                  <a:close/>
                </a:path>
              </a:pathLst>
            </a:custGeom>
            <a:solidFill>
              <a:srgbClr val="78433F">
                <a:alpha val="11764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5"/>
            <p:cNvSpPr/>
            <p:nvPr/>
          </p:nvSpPr>
          <p:spPr>
            <a:xfrm>
              <a:off x="5471373" y="1301866"/>
              <a:ext cx="461787" cy="368670"/>
            </a:xfrm>
            <a:custGeom>
              <a:avLst/>
              <a:gdLst/>
              <a:ahLst/>
              <a:cxnLst/>
              <a:rect l="l" t="t" r="r" b="b"/>
              <a:pathLst>
                <a:path w="2856" h="2280" extrusionOk="0">
                  <a:moveTo>
                    <a:pt x="1552" y="0"/>
                  </a:moveTo>
                  <a:cubicBezTo>
                    <a:pt x="1121" y="0"/>
                    <a:pt x="720" y="406"/>
                    <a:pt x="438" y="799"/>
                  </a:cubicBezTo>
                  <a:cubicBezTo>
                    <a:pt x="170" y="1173"/>
                    <a:pt x="1" y="1530"/>
                    <a:pt x="1" y="1530"/>
                  </a:cubicBezTo>
                  <a:lnTo>
                    <a:pt x="179" y="1682"/>
                  </a:lnTo>
                  <a:lnTo>
                    <a:pt x="599" y="2039"/>
                  </a:lnTo>
                  <a:lnTo>
                    <a:pt x="884" y="2279"/>
                  </a:lnTo>
                  <a:cubicBezTo>
                    <a:pt x="884" y="2279"/>
                    <a:pt x="1161" y="2172"/>
                    <a:pt x="1482" y="1994"/>
                  </a:cubicBezTo>
                  <a:cubicBezTo>
                    <a:pt x="2088" y="1637"/>
                    <a:pt x="2856" y="1013"/>
                    <a:pt x="2151" y="290"/>
                  </a:cubicBezTo>
                  <a:cubicBezTo>
                    <a:pt x="1950" y="84"/>
                    <a:pt x="1748" y="0"/>
                    <a:pt x="15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5"/>
            <p:cNvSpPr/>
            <p:nvPr/>
          </p:nvSpPr>
          <p:spPr>
            <a:xfrm>
              <a:off x="5500316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1291" y="1"/>
                  </a:moveTo>
                  <a:cubicBezTo>
                    <a:pt x="1066" y="1"/>
                    <a:pt x="803" y="180"/>
                    <a:pt x="562" y="395"/>
                  </a:cubicBezTo>
                  <a:cubicBezTo>
                    <a:pt x="330" y="618"/>
                    <a:pt x="116" y="877"/>
                    <a:pt x="0" y="1029"/>
                  </a:cubicBezTo>
                  <a:lnTo>
                    <a:pt x="420" y="1386"/>
                  </a:lnTo>
                  <a:cubicBezTo>
                    <a:pt x="598" y="1287"/>
                    <a:pt x="848" y="1145"/>
                    <a:pt x="1080" y="984"/>
                  </a:cubicBezTo>
                  <a:cubicBezTo>
                    <a:pt x="1481" y="699"/>
                    <a:pt x="1811" y="351"/>
                    <a:pt x="1544" y="101"/>
                  </a:cubicBezTo>
                  <a:cubicBezTo>
                    <a:pt x="1469" y="31"/>
                    <a:pt x="1383" y="1"/>
                    <a:pt x="1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5"/>
            <p:cNvSpPr/>
            <p:nvPr/>
          </p:nvSpPr>
          <p:spPr>
            <a:xfrm>
              <a:off x="547137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438" y="1"/>
                  </a:moveTo>
                  <a:cubicBezTo>
                    <a:pt x="170" y="375"/>
                    <a:pt x="1" y="732"/>
                    <a:pt x="1" y="732"/>
                  </a:cubicBezTo>
                  <a:lnTo>
                    <a:pt x="179" y="884"/>
                  </a:lnTo>
                  <a:lnTo>
                    <a:pt x="599" y="1241"/>
                  </a:lnTo>
                  <a:lnTo>
                    <a:pt x="884" y="1481"/>
                  </a:lnTo>
                  <a:cubicBezTo>
                    <a:pt x="884" y="1481"/>
                    <a:pt x="1161" y="1374"/>
                    <a:pt x="1482" y="1196"/>
                  </a:cubicBezTo>
                  <a:cubicBezTo>
                    <a:pt x="1428" y="1089"/>
                    <a:pt x="1348" y="964"/>
                    <a:pt x="1259" y="839"/>
                  </a:cubicBezTo>
                  <a:cubicBezTo>
                    <a:pt x="1125" y="652"/>
                    <a:pt x="955" y="438"/>
                    <a:pt x="741" y="250"/>
                  </a:cubicBezTo>
                  <a:cubicBezTo>
                    <a:pt x="652" y="161"/>
                    <a:pt x="545" y="81"/>
                    <a:pt x="438" y="1"/>
                  </a:cubicBezTo>
                  <a:close/>
                </a:path>
              </a:pathLst>
            </a:custGeom>
            <a:solidFill>
              <a:srgbClr val="78433F">
                <a:alpha val="11764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5"/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902" y="1981"/>
                    <a:pt x="1339" y="1919"/>
                    <a:pt x="1401" y="1892"/>
                  </a:cubicBezTo>
                  <a:cubicBezTo>
                    <a:pt x="1446" y="1865"/>
                    <a:pt x="1473" y="1580"/>
                    <a:pt x="1490" y="1232"/>
                  </a:cubicBezTo>
                  <a:cubicBezTo>
                    <a:pt x="1490" y="1080"/>
                    <a:pt x="1499" y="928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5"/>
            <p:cNvSpPr/>
            <p:nvPr/>
          </p:nvSpPr>
          <p:spPr>
            <a:xfrm>
              <a:off x="5677690" y="4415513"/>
              <a:ext cx="241080" cy="133077"/>
            </a:xfrm>
            <a:custGeom>
              <a:avLst/>
              <a:gdLst/>
              <a:ahLst/>
              <a:cxnLst/>
              <a:rect l="l" t="t" r="r" b="b"/>
              <a:pathLst>
                <a:path w="1491" h="823" extrusionOk="0">
                  <a:moveTo>
                    <a:pt x="99" y="0"/>
                  </a:moveTo>
                  <a:cubicBezTo>
                    <a:pt x="45" y="357"/>
                    <a:pt x="1" y="669"/>
                    <a:pt x="18" y="741"/>
                  </a:cubicBezTo>
                  <a:cubicBezTo>
                    <a:pt x="34" y="801"/>
                    <a:pt x="202" y="823"/>
                    <a:pt x="415" y="823"/>
                  </a:cubicBezTo>
                  <a:cubicBezTo>
                    <a:pt x="454" y="823"/>
                    <a:pt x="494" y="822"/>
                    <a:pt x="536" y="821"/>
                  </a:cubicBezTo>
                  <a:cubicBezTo>
                    <a:pt x="902" y="803"/>
                    <a:pt x="1339" y="741"/>
                    <a:pt x="1401" y="714"/>
                  </a:cubicBezTo>
                  <a:cubicBezTo>
                    <a:pt x="1446" y="687"/>
                    <a:pt x="1473" y="402"/>
                    <a:pt x="1490" y="54"/>
                  </a:cubicBezTo>
                  <a:cubicBezTo>
                    <a:pt x="1276" y="45"/>
                    <a:pt x="955" y="27"/>
                    <a:pt x="625" y="18"/>
                  </a:cubicBezTo>
                  <a:cubicBezTo>
                    <a:pt x="447" y="9"/>
                    <a:pt x="259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5"/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518" y="1785"/>
                    <a:pt x="518" y="1455"/>
                    <a:pt x="625" y="1196"/>
                  </a:cubicBezTo>
                  <a:cubicBezTo>
                    <a:pt x="734" y="956"/>
                    <a:pt x="936" y="763"/>
                    <a:pt x="1315" y="763"/>
                  </a:cubicBezTo>
                  <a:cubicBezTo>
                    <a:pt x="1372" y="763"/>
                    <a:pt x="1434" y="767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rgbClr val="78433F">
                <a:alpha val="11764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25"/>
            <p:cNvSpPr/>
            <p:nvPr/>
          </p:nvSpPr>
          <p:spPr>
            <a:xfrm>
              <a:off x="6671598" y="4150006"/>
              <a:ext cx="258381" cy="400201"/>
            </a:xfrm>
            <a:custGeom>
              <a:avLst/>
              <a:gdLst/>
              <a:ahLst/>
              <a:cxnLst/>
              <a:rect l="l" t="t" r="r" b="b"/>
              <a:pathLst>
                <a:path w="1598" h="2475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81" y="1258"/>
                    <a:pt x="107" y="1464"/>
                    <a:pt x="125" y="1660"/>
                  </a:cubicBezTo>
                  <a:cubicBezTo>
                    <a:pt x="170" y="2070"/>
                    <a:pt x="223" y="2427"/>
                    <a:pt x="259" y="2454"/>
                  </a:cubicBezTo>
                  <a:cubicBezTo>
                    <a:pt x="277" y="2469"/>
                    <a:pt x="338" y="2475"/>
                    <a:pt x="425" y="2475"/>
                  </a:cubicBezTo>
                  <a:cubicBezTo>
                    <a:pt x="600" y="2475"/>
                    <a:pt x="877" y="2451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5"/>
            <p:cNvSpPr/>
            <p:nvPr/>
          </p:nvSpPr>
          <p:spPr>
            <a:xfrm>
              <a:off x="6691810" y="4386569"/>
              <a:ext cx="238169" cy="163638"/>
            </a:xfrm>
            <a:custGeom>
              <a:avLst/>
              <a:gdLst/>
              <a:ahLst/>
              <a:cxnLst/>
              <a:rect l="l" t="t" r="r" b="b"/>
              <a:pathLst>
                <a:path w="1473" h="1012" extrusionOk="0">
                  <a:moveTo>
                    <a:pt x="1267" y="1"/>
                  </a:moveTo>
                  <a:lnTo>
                    <a:pt x="758" y="81"/>
                  </a:lnTo>
                  <a:lnTo>
                    <a:pt x="0" y="197"/>
                  </a:lnTo>
                  <a:cubicBezTo>
                    <a:pt x="45" y="607"/>
                    <a:pt x="98" y="964"/>
                    <a:pt x="134" y="991"/>
                  </a:cubicBezTo>
                  <a:cubicBezTo>
                    <a:pt x="152" y="1006"/>
                    <a:pt x="213" y="1012"/>
                    <a:pt x="300" y="1012"/>
                  </a:cubicBezTo>
                  <a:cubicBezTo>
                    <a:pt x="475" y="1012"/>
                    <a:pt x="752" y="988"/>
                    <a:pt x="990" y="964"/>
                  </a:cubicBezTo>
                  <a:cubicBezTo>
                    <a:pt x="1258" y="946"/>
                    <a:pt x="1472" y="920"/>
                    <a:pt x="1472" y="920"/>
                  </a:cubicBezTo>
                  <a:lnTo>
                    <a:pt x="12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5"/>
            <p:cNvSpPr/>
            <p:nvPr/>
          </p:nvSpPr>
          <p:spPr>
            <a:xfrm>
              <a:off x="6671598" y="4150006"/>
              <a:ext cx="258381" cy="392602"/>
            </a:xfrm>
            <a:custGeom>
              <a:avLst/>
              <a:gdLst/>
              <a:ahLst/>
              <a:cxnLst/>
              <a:rect l="l" t="t" r="r" b="b"/>
              <a:pathLst>
                <a:path w="1598" h="2428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118" y="1054"/>
                    <a:pt x="178" y="1049"/>
                    <a:pt x="239" y="1049"/>
                  </a:cubicBezTo>
                  <a:cubicBezTo>
                    <a:pt x="443" y="1049"/>
                    <a:pt x="662" y="1108"/>
                    <a:pt x="785" y="1321"/>
                  </a:cubicBezTo>
                  <a:cubicBezTo>
                    <a:pt x="821" y="1383"/>
                    <a:pt x="857" y="1455"/>
                    <a:pt x="883" y="1544"/>
                  </a:cubicBezTo>
                  <a:cubicBezTo>
                    <a:pt x="982" y="1803"/>
                    <a:pt x="1062" y="2142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rgbClr val="78433F">
                <a:alpha val="11764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5"/>
            <p:cNvSpPr/>
            <p:nvPr/>
          </p:nvSpPr>
          <p:spPr>
            <a:xfrm>
              <a:off x="4269855" y="1330325"/>
              <a:ext cx="2864823" cy="3298467"/>
            </a:xfrm>
            <a:custGeom>
              <a:avLst/>
              <a:gdLst/>
              <a:ahLst/>
              <a:cxnLst/>
              <a:rect l="l" t="t" r="r" b="b"/>
              <a:pathLst>
                <a:path w="17718" h="20399" extrusionOk="0">
                  <a:moveTo>
                    <a:pt x="5061" y="1"/>
                  </a:moveTo>
                  <a:cubicBezTo>
                    <a:pt x="4173" y="1"/>
                    <a:pt x="3297" y="407"/>
                    <a:pt x="2400" y="1381"/>
                  </a:cubicBezTo>
                  <a:cubicBezTo>
                    <a:pt x="732" y="3201"/>
                    <a:pt x="1" y="6858"/>
                    <a:pt x="2356" y="8134"/>
                  </a:cubicBezTo>
                  <a:cubicBezTo>
                    <a:pt x="2869" y="8412"/>
                    <a:pt x="3360" y="8520"/>
                    <a:pt x="3813" y="8520"/>
                  </a:cubicBezTo>
                  <a:cubicBezTo>
                    <a:pt x="5364" y="8520"/>
                    <a:pt x="6483" y="7260"/>
                    <a:pt x="6624" y="7260"/>
                  </a:cubicBezTo>
                  <a:cubicBezTo>
                    <a:pt x="6631" y="7260"/>
                    <a:pt x="6636" y="7263"/>
                    <a:pt x="6638" y="7269"/>
                  </a:cubicBezTo>
                  <a:cubicBezTo>
                    <a:pt x="6674" y="7349"/>
                    <a:pt x="6727" y="8384"/>
                    <a:pt x="6781" y="9686"/>
                  </a:cubicBezTo>
                  <a:cubicBezTo>
                    <a:pt x="6799" y="9963"/>
                    <a:pt x="6807" y="10257"/>
                    <a:pt x="6816" y="10552"/>
                  </a:cubicBezTo>
                  <a:cubicBezTo>
                    <a:pt x="6861" y="11801"/>
                    <a:pt x="6897" y="13165"/>
                    <a:pt x="6897" y="14156"/>
                  </a:cubicBezTo>
                  <a:cubicBezTo>
                    <a:pt x="6897" y="14789"/>
                    <a:pt x="6914" y="15530"/>
                    <a:pt x="6941" y="16270"/>
                  </a:cubicBezTo>
                  <a:cubicBezTo>
                    <a:pt x="6959" y="16778"/>
                    <a:pt x="6986" y="17287"/>
                    <a:pt x="7013" y="17760"/>
                  </a:cubicBezTo>
                  <a:cubicBezTo>
                    <a:pt x="7057" y="18509"/>
                    <a:pt x="7111" y="19169"/>
                    <a:pt x="7173" y="19633"/>
                  </a:cubicBezTo>
                  <a:cubicBezTo>
                    <a:pt x="7218" y="19999"/>
                    <a:pt x="7271" y="20240"/>
                    <a:pt x="7334" y="20275"/>
                  </a:cubicBezTo>
                  <a:cubicBezTo>
                    <a:pt x="7447" y="20350"/>
                    <a:pt x="7785" y="20398"/>
                    <a:pt x="8114" y="20398"/>
                  </a:cubicBezTo>
                  <a:cubicBezTo>
                    <a:pt x="8457" y="20398"/>
                    <a:pt x="8791" y="20345"/>
                    <a:pt x="8850" y="20213"/>
                  </a:cubicBezTo>
                  <a:cubicBezTo>
                    <a:pt x="8877" y="20124"/>
                    <a:pt x="8913" y="19892"/>
                    <a:pt x="8940" y="19606"/>
                  </a:cubicBezTo>
                  <a:cubicBezTo>
                    <a:pt x="9002" y="19027"/>
                    <a:pt x="9064" y="18242"/>
                    <a:pt x="9172" y="18242"/>
                  </a:cubicBezTo>
                  <a:cubicBezTo>
                    <a:pt x="9234" y="18242"/>
                    <a:pt x="10028" y="18340"/>
                    <a:pt x="11098" y="18393"/>
                  </a:cubicBezTo>
                  <a:cubicBezTo>
                    <a:pt x="11412" y="18406"/>
                    <a:pt x="11745" y="18415"/>
                    <a:pt x="12089" y="18415"/>
                  </a:cubicBezTo>
                  <a:cubicBezTo>
                    <a:pt x="12215" y="18415"/>
                    <a:pt x="12343" y="18413"/>
                    <a:pt x="12472" y="18411"/>
                  </a:cubicBezTo>
                  <a:cubicBezTo>
                    <a:pt x="13587" y="18393"/>
                    <a:pt x="14783" y="18286"/>
                    <a:pt x="15728" y="17956"/>
                  </a:cubicBezTo>
                  <a:cubicBezTo>
                    <a:pt x="15728" y="17956"/>
                    <a:pt x="15889" y="18714"/>
                    <a:pt x="16076" y="19357"/>
                  </a:cubicBezTo>
                  <a:cubicBezTo>
                    <a:pt x="16210" y="19794"/>
                    <a:pt x="16362" y="20177"/>
                    <a:pt x="16487" y="20213"/>
                  </a:cubicBezTo>
                  <a:cubicBezTo>
                    <a:pt x="16598" y="20243"/>
                    <a:pt x="16764" y="20260"/>
                    <a:pt x="16929" y="20260"/>
                  </a:cubicBezTo>
                  <a:cubicBezTo>
                    <a:pt x="16963" y="20260"/>
                    <a:pt x="16997" y="20259"/>
                    <a:pt x="17031" y="20258"/>
                  </a:cubicBezTo>
                  <a:cubicBezTo>
                    <a:pt x="17263" y="20240"/>
                    <a:pt x="17468" y="20168"/>
                    <a:pt x="17504" y="20017"/>
                  </a:cubicBezTo>
                  <a:cubicBezTo>
                    <a:pt x="17522" y="19919"/>
                    <a:pt x="17575" y="19624"/>
                    <a:pt x="17620" y="19160"/>
                  </a:cubicBezTo>
                  <a:cubicBezTo>
                    <a:pt x="17691" y="18304"/>
                    <a:pt x="17718" y="16877"/>
                    <a:pt x="17379" y="15164"/>
                  </a:cubicBezTo>
                  <a:cubicBezTo>
                    <a:pt x="17370" y="15110"/>
                    <a:pt x="17361" y="15066"/>
                    <a:pt x="17352" y="15012"/>
                  </a:cubicBezTo>
                  <a:cubicBezTo>
                    <a:pt x="17254" y="14566"/>
                    <a:pt x="17156" y="14182"/>
                    <a:pt x="17058" y="13861"/>
                  </a:cubicBezTo>
                  <a:cubicBezTo>
                    <a:pt x="16540" y="12273"/>
                    <a:pt x="15880" y="12166"/>
                    <a:pt x="14685" y="11988"/>
                  </a:cubicBezTo>
                  <a:cubicBezTo>
                    <a:pt x="14283" y="11925"/>
                    <a:pt x="13632" y="11908"/>
                    <a:pt x="12918" y="11908"/>
                  </a:cubicBezTo>
                  <a:cubicBezTo>
                    <a:pt x="12089" y="11908"/>
                    <a:pt x="11170" y="11943"/>
                    <a:pt x="10412" y="11970"/>
                  </a:cubicBezTo>
                  <a:cubicBezTo>
                    <a:pt x="9716" y="12006"/>
                    <a:pt x="9163" y="12032"/>
                    <a:pt x="8966" y="12050"/>
                  </a:cubicBezTo>
                  <a:lnTo>
                    <a:pt x="8886" y="12050"/>
                  </a:lnTo>
                  <a:cubicBezTo>
                    <a:pt x="8886" y="12050"/>
                    <a:pt x="8877" y="11096"/>
                    <a:pt x="8868" y="9347"/>
                  </a:cubicBezTo>
                  <a:cubicBezTo>
                    <a:pt x="8868" y="8973"/>
                    <a:pt x="8859" y="8571"/>
                    <a:pt x="8859" y="8125"/>
                  </a:cubicBezTo>
                  <a:cubicBezTo>
                    <a:pt x="8859" y="7331"/>
                    <a:pt x="8850" y="6421"/>
                    <a:pt x="8850" y="5413"/>
                  </a:cubicBezTo>
                  <a:cubicBezTo>
                    <a:pt x="8833" y="3094"/>
                    <a:pt x="9127" y="1880"/>
                    <a:pt x="7396" y="801"/>
                  </a:cubicBezTo>
                  <a:cubicBezTo>
                    <a:pt x="6596" y="302"/>
                    <a:pt x="5824" y="1"/>
                    <a:pt x="5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5"/>
            <p:cNvSpPr/>
            <p:nvPr/>
          </p:nvSpPr>
          <p:spPr>
            <a:xfrm>
              <a:off x="5429657" y="4500566"/>
              <a:ext cx="285706" cy="128226"/>
            </a:xfrm>
            <a:custGeom>
              <a:avLst/>
              <a:gdLst/>
              <a:ahLst/>
              <a:cxnLst/>
              <a:rect l="l" t="t" r="r" b="b"/>
              <a:pathLst>
                <a:path w="1767" h="793" extrusionOk="0">
                  <a:moveTo>
                    <a:pt x="1767" y="0"/>
                  </a:moveTo>
                  <a:lnTo>
                    <a:pt x="0" y="27"/>
                  </a:lnTo>
                  <a:cubicBezTo>
                    <a:pt x="45" y="393"/>
                    <a:pt x="98" y="634"/>
                    <a:pt x="161" y="669"/>
                  </a:cubicBezTo>
                  <a:cubicBezTo>
                    <a:pt x="274" y="744"/>
                    <a:pt x="612" y="792"/>
                    <a:pt x="941" y="792"/>
                  </a:cubicBezTo>
                  <a:cubicBezTo>
                    <a:pt x="1284" y="792"/>
                    <a:pt x="1618" y="739"/>
                    <a:pt x="1677" y="607"/>
                  </a:cubicBezTo>
                  <a:cubicBezTo>
                    <a:pt x="1704" y="518"/>
                    <a:pt x="1740" y="286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5"/>
            <p:cNvSpPr/>
            <p:nvPr/>
          </p:nvSpPr>
          <p:spPr>
            <a:xfrm>
              <a:off x="6869183" y="4428449"/>
              <a:ext cx="249649" cy="177867"/>
            </a:xfrm>
            <a:custGeom>
              <a:avLst/>
              <a:gdLst/>
              <a:ahLst/>
              <a:cxnLst/>
              <a:rect l="l" t="t" r="r" b="b"/>
              <a:pathLst>
                <a:path w="1544" h="1100" extrusionOk="0">
                  <a:moveTo>
                    <a:pt x="1544" y="0"/>
                  </a:moveTo>
                  <a:lnTo>
                    <a:pt x="901" y="81"/>
                  </a:lnTo>
                  <a:lnTo>
                    <a:pt x="0" y="197"/>
                  </a:lnTo>
                  <a:cubicBezTo>
                    <a:pt x="134" y="634"/>
                    <a:pt x="286" y="1017"/>
                    <a:pt x="411" y="1053"/>
                  </a:cubicBezTo>
                  <a:cubicBezTo>
                    <a:pt x="522" y="1083"/>
                    <a:pt x="688" y="1100"/>
                    <a:pt x="853" y="1100"/>
                  </a:cubicBezTo>
                  <a:cubicBezTo>
                    <a:pt x="887" y="1100"/>
                    <a:pt x="921" y="1099"/>
                    <a:pt x="955" y="1098"/>
                  </a:cubicBezTo>
                  <a:cubicBezTo>
                    <a:pt x="1187" y="1080"/>
                    <a:pt x="1392" y="1008"/>
                    <a:pt x="1428" y="857"/>
                  </a:cubicBezTo>
                  <a:cubicBezTo>
                    <a:pt x="1446" y="759"/>
                    <a:pt x="1499" y="464"/>
                    <a:pt x="1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5"/>
            <p:cNvSpPr/>
            <p:nvPr/>
          </p:nvSpPr>
          <p:spPr>
            <a:xfrm>
              <a:off x="5614307" y="2644117"/>
              <a:ext cx="89576" cy="197756"/>
            </a:xfrm>
            <a:custGeom>
              <a:avLst/>
              <a:gdLst/>
              <a:ahLst/>
              <a:cxnLst/>
              <a:rect l="l" t="t" r="r" b="b"/>
              <a:pathLst>
                <a:path w="554" h="1223" extrusionOk="0">
                  <a:moveTo>
                    <a:pt x="544" y="0"/>
                  </a:moveTo>
                  <a:cubicBezTo>
                    <a:pt x="241" y="36"/>
                    <a:pt x="0" y="294"/>
                    <a:pt x="0" y="607"/>
                  </a:cubicBezTo>
                  <a:cubicBezTo>
                    <a:pt x="0" y="928"/>
                    <a:pt x="241" y="1187"/>
                    <a:pt x="553" y="1222"/>
                  </a:cubicBezTo>
                  <a:cubicBezTo>
                    <a:pt x="553" y="848"/>
                    <a:pt x="553" y="446"/>
                    <a:pt x="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5"/>
            <p:cNvSpPr/>
            <p:nvPr/>
          </p:nvSpPr>
          <p:spPr>
            <a:xfrm>
              <a:off x="5366113" y="2886340"/>
              <a:ext cx="151665" cy="158949"/>
            </a:xfrm>
            <a:custGeom>
              <a:avLst/>
              <a:gdLst/>
              <a:ahLst/>
              <a:cxnLst/>
              <a:rect l="l" t="t" r="r" b="b"/>
              <a:pathLst>
                <a:path w="938" h="983" extrusionOk="0">
                  <a:moveTo>
                    <a:pt x="313" y="1"/>
                  </a:moveTo>
                  <a:cubicBezTo>
                    <a:pt x="197" y="1"/>
                    <a:pt x="99" y="19"/>
                    <a:pt x="1" y="63"/>
                  </a:cubicBezTo>
                  <a:cubicBezTo>
                    <a:pt x="19" y="340"/>
                    <a:pt x="27" y="634"/>
                    <a:pt x="36" y="929"/>
                  </a:cubicBezTo>
                  <a:cubicBezTo>
                    <a:pt x="117" y="964"/>
                    <a:pt x="215" y="982"/>
                    <a:pt x="313" y="982"/>
                  </a:cubicBezTo>
                  <a:cubicBezTo>
                    <a:pt x="652" y="982"/>
                    <a:pt x="937" y="759"/>
                    <a:pt x="937" y="491"/>
                  </a:cubicBezTo>
                  <a:cubicBezTo>
                    <a:pt x="937" y="215"/>
                    <a:pt x="652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5"/>
            <p:cNvSpPr/>
            <p:nvPr/>
          </p:nvSpPr>
          <p:spPr>
            <a:xfrm>
              <a:off x="5918608" y="3255657"/>
              <a:ext cx="481998" cy="360747"/>
            </a:xfrm>
            <a:custGeom>
              <a:avLst/>
              <a:gdLst/>
              <a:ahLst/>
              <a:cxnLst/>
              <a:rect l="l" t="t" r="r" b="b"/>
              <a:pathLst>
                <a:path w="2981" h="2231" extrusionOk="0">
                  <a:moveTo>
                    <a:pt x="2721" y="1"/>
                  </a:moveTo>
                  <a:cubicBezTo>
                    <a:pt x="1892" y="1"/>
                    <a:pt x="973" y="36"/>
                    <a:pt x="215" y="63"/>
                  </a:cubicBezTo>
                  <a:cubicBezTo>
                    <a:pt x="81" y="277"/>
                    <a:pt x="0" y="536"/>
                    <a:pt x="0" y="812"/>
                  </a:cubicBezTo>
                  <a:cubicBezTo>
                    <a:pt x="0" y="1589"/>
                    <a:pt x="670" y="2231"/>
                    <a:pt x="1490" y="2231"/>
                  </a:cubicBezTo>
                  <a:cubicBezTo>
                    <a:pt x="2320" y="2231"/>
                    <a:pt x="2980" y="1589"/>
                    <a:pt x="2980" y="812"/>
                  </a:cubicBezTo>
                  <a:cubicBezTo>
                    <a:pt x="2980" y="509"/>
                    <a:pt x="2882" y="233"/>
                    <a:pt x="2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25"/>
            <p:cNvSpPr/>
            <p:nvPr/>
          </p:nvSpPr>
          <p:spPr>
            <a:xfrm>
              <a:off x="5392145" y="3945135"/>
              <a:ext cx="205023" cy="268580"/>
            </a:xfrm>
            <a:custGeom>
              <a:avLst/>
              <a:gdLst/>
              <a:ahLst/>
              <a:cxnLst/>
              <a:rect l="l" t="t" r="r" b="b"/>
              <a:pathLst>
                <a:path w="1268" h="1661" extrusionOk="0">
                  <a:moveTo>
                    <a:pt x="402" y="1"/>
                  </a:moveTo>
                  <a:cubicBezTo>
                    <a:pt x="259" y="1"/>
                    <a:pt x="116" y="37"/>
                    <a:pt x="0" y="99"/>
                  </a:cubicBezTo>
                  <a:cubicBezTo>
                    <a:pt x="18" y="607"/>
                    <a:pt x="45" y="1116"/>
                    <a:pt x="72" y="1589"/>
                  </a:cubicBezTo>
                  <a:cubicBezTo>
                    <a:pt x="170" y="1633"/>
                    <a:pt x="286" y="1660"/>
                    <a:pt x="402" y="1660"/>
                  </a:cubicBezTo>
                  <a:cubicBezTo>
                    <a:pt x="883" y="1660"/>
                    <a:pt x="1267" y="1285"/>
                    <a:pt x="1267" y="830"/>
                  </a:cubicBezTo>
                  <a:cubicBezTo>
                    <a:pt x="1267" y="367"/>
                    <a:pt x="883" y="1"/>
                    <a:pt x="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5"/>
            <p:cNvSpPr/>
            <p:nvPr/>
          </p:nvSpPr>
          <p:spPr>
            <a:xfrm>
              <a:off x="6062835" y="4160193"/>
              <a:ext cx="226689" cy="147792"/>
            </a:xfrm>
            <a:custGeom>
              <a:avLst/>
              <a:gdLst/>
              <a:ahLst/>
              <a:cxnLst/>
              <a:rect l="l" t="t" r="r" b="b"/>
              <a:pathLst>
                <a:path w="1402" h="914" extrusionOk="0">
                  <a:moveTo>
                    <a:pt x="696" y="0"/>
                  </a:moveTo>
                  <a:cubicBezTo>
                    <a:pt x="313" y="0"/>
                    <a:pt x="1" y="339"/>
                    <a:pt x="1" y="767"/>
                  </a:cubicBezTo>
                  <a:cubicBezTo>
                    <a:pt x="1" y="812"/>
                    <a:pt x="1" y="848"/>
                    <a:pt x="9" y="892"/>
                  </a:cubicBezTo>
                  <a:cubicBezTo>
                    <a:pt x="323" y="905"/>
                    <a:pt x="656" y="914"/>
                    <a:pt x="1000" y="914"/>
                  </a:cubicBezTo>
                  <a:cubicBezTo>
                    <a:pt x="1126" y="914"/>
                    <a:pt x="1254" y="912"/>
                    <a:pt x="1383" y="910"/>
                  </a:cubicBezTo>
                  <a:cubicBezTo>
                    <a:pt x="1392" y="865"/>
                    <a:pt x="1401" y="821"/>
                    <a:pt x="1401" y="767"/>
                  </a:cubicBezTo>
                  <a:cubicBezTo>
                    <a:pt x="1401" y="339"/>
                    <a:pt x="1089" y="0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5"/>
            <p:cNvSpPr/>
            <p:nvPr/>
          </p:nvSpPr>
          <p:spPr>
            <a:xfrm>
              <a:off x="6540306" y="3487855"/>
              <a:ext cx="150210" cy="174795"/>
            </a:xfrm>
            <a:custGeom>
              <a:avLst/>
              <a:gdLst/>
              <a:ahLst/>
              <a:cxnLst/>
              <a:rect l="l" t="t" r="r" b="b"/>
              <a:pathLst>
                <a:path w="929" h="1081" extrusionOk="0">
                  <a:moveTo>
                    <a:pt x="464" y="1"/>
                  </a:moveTo>
                  <a:cubicBezTo>
                    <a:pt x="215" y="1"/>
                    <a:pt x="0" y="242"/>
                    <a:pt x="0" y="545"/>
                  </a:cubicBezTo>
                  <a:cubicBezTo>
                    <a:pt x="0" y="839"/>
                    <a:pt x="215" y="1080"/>
                    <a:pt x="464" y="1080"/>
                  </a:cubicBezTo>
                  <a:cubicBezTo>
                    <a:pt x="723" y="1080"/>
                    <a:pt x="928" y="839"/>
                    <a:pt x="928" y="545"/>
                  </a:cubicBezTo>
                  <a:cubicBezTo>
                    <a:pt x="928" y="242"/>
                    <a:pt x="723" y="1"/>
                    <a:pt x="464" y="1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5"/>
            <p:cNvSpPr/>
            <p:nvPr/>
          </p:nvSpPr>
          <p:spPr>
            <a:xfrm>
              <a:off x="6905240" y="3571614"/>
              <a:ext cx="174625" cy="229449"/>
            </a:xfrm>
            <a:custGeom>
              <a:avLst/>
              <a:gdLst/>
              <a:ahLst/>
              <a:cxnLst/>
              <a:rect l="l" t="t" r="r" b="b"/>
              <a:pathLst>
                <a:path w="1080" h="1419" extrusionOk="0">
                  <a:moveTo>
                    <a:pt x="696" y="0"/>
                  </a:moveTo>
                  <a:cubicBezTo>
                    <a:pt x="313" y="0"/>
                    <a:pt x="0" y="321"/>
                    <a:pt x="0" y="705"/>
                  </a:cubicBezTo>
                  <a:cubicBezTo>
                    <a:pt x="0" y="1098"/>
                    <a:pt x="313" y="1419"/>
                    <a:pt x="696" y="1419"/>
                  </a:cubicBezTo>
                  <a:cubicBezTo>
                    <a:pt x="839" y="1419"/>
                    <a:pt x="973" y="1374"/>
                    <a:pt x="1080" y="1303"/>
                  </a:cubicBezTo>
                  <a:cubicBezTo>
                    <a:pt x="1071" y="1249"/>
                    <a:pt x="1062" y="1205"/>
                    <a:pt x="1053" y="1151"/>
                  </a:cubicBezTo>
                  <a:cubicBezTo>
                    <a:pt x="955" y="705"/>
                    <a:pt x="857" y="321"/>
                    <a:pt x="759" y="0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5"/>
            <p:cNvSpPr/>
            <p:nvPr/>
          </p:nvSpPr>
          <p:spPr>
            <a:xfrm>
              <a:off x="4592912" y="1777419"/>
              <a:ext cx="168966" cy="191935"/>
            </a:xfrm>
            <a:custGeom>
              <a:avLst/>
              <a:gdLst/>
              <a:ahLst/>
              <a:cxnLst/>
              <a:rect l="l" t="t" r="r" b="b"/>
              <a:pathLst>
                <a:path w="1045" h="1187" extrusionOk="0">
                  <a:moveTo>
                    <a:pt x="526" y="1"/>
                  </a:moveTo>
                  <a:cubicBezTo>
                    <a:pt x="462" y="1"/>
                    <a:pt x="403" y="23"/>
                    <a:pt x="349" y="70"/>
                  </a:cubicBezTo>
                  <a:cubicBezTo>
                    <a:pt x="81" y="266"/>
                    <a:pt x="10" y="891"/>
                    <a:pt x="10" y="962"/>
                  </a:cubicBezTo>
                  <a:cubicBezTo>
                    <a:pt x="1" y="1016"/>
                    <a:pt x="37" y="1060"/>
                    <a:pt x="90" y="1069"/>
                  </a:cubicBezTo>
                  <a:lnTo>
                    <a:pt x="99" y="1069"/>
                  </a:lnTo>
                  <a:cubicBezTo>
                    <a:pt x="104" y="1070"/>
                    <a:pt x="108" y="1070"/>
                    <a:pt x="113" y="1070"/>
                  </a:cubicBezTo>
                  <a:cubicBezTo>
                    <a:pt x="160" y="1070"/>
                    <a:pt x="197" y="1029"/>
                    <a:pt x="197" y="980"/>
                  </a:cubicBezTo>
                  <a:cubicBezTo>
                    <a:pt x="224" y="748"/>
                    <a:pt x="322" y="338"/>
                    <a:pt x="465" y="222"/>
                  </a:cubicBezTo>
                  <a:cubicBezTo>
                    <a:pt x="492" y="195"/>
                    <a:pt x="527" y="195"/>
                    <a:pt x="554" y="195"/>
                  </a:cubicBezTo>
                  <a:cubicBezTo>
                    <a:pt x="741" y="231"/>
                    <a:pt x="750" y="739"/>
                    <a:pt x="688" y="1078"/>
                  </a:cubicBezTo>
                  <a:cubicBezTo>
                    <a:pt x="679" y="1132"/>
                    <a:pt x="724" y="1176"/>
                    <a:pt x="768" y="1185"/>
                  </a:cubicBezTo>
                  <a:lnTo>
                    <a:pt x="777" y="1185"/>
                  </a:lnTo>
                  <a:cubicBezTo>
                    <a:pt x="783" y="1186"/>
                    <a:pt x="788" y="1186"/>
                    <a:pt x="793" y="1186"/>
                  </a:cubicBezTo>
                  <a:cubicBezTo>
                    <a:pt x="839" y="1186"/>
                    <a:pt x="876" y="1153"/>
                    <a:pt x="884" y="1105"/>
                  </a:cubicBezTo>
                  <a:cubicBezTo>
                    <a:pt x="902" y="998"/>
                    <a:pt x="1045" y="79"/>
                    <a:pt x="590" y="8"/>
                  </a:cubicBezTo>
                  <a:cubicBezTo>
                    <a:pt x="568" y="3"/>
                    <a:pt x="547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5"/>
            <p:cNvSpPr/>
            <p:nvPr/>
          </p:nvSpPr>
          <p:spPr>
            <a:xfrm>
              <a:off x="5110805" y="1821885"/>
              <a:ext cx="151665" cy="183527"/>
            </a:xfrm>
            <a:custGeom>
              <a:avLst/>
              <a:gdLst/>
              <a:ahLst/>
              <a:cxnLst/>
              <a:rect l="l" t="t" r="r" b="b"/>
              <a:pathLst>
                <a:path w="938" h="1135" extrusionOk="0">
                  <a:moveTo>
                    <a:pt x="491" y="0"/>
                  </a:moveTo>
                  <a:cubicBezTo>
                    <a:pt x="27" y="0"/>
                    <a:pt x="1" y="928"/>
                    <a:pt x="1" y="1035"/>
                  </a:cubicBezTo>
                  <a:cubicBezTo>
                    <a:pt x="1" y="1088"/>
                    <a:pt x="45" y="1133"/>
                    <a:pt x="90" y="1133"/>
                  </a:cubicBezTo>
                  <a:lnTo>
                    <a:pt x="99" y="1133"/>
                  </a:lnTo>
                  <a:cubicBezTo>
                    <a:pt x="152" y="1133"/>
                    <a:pt x="197" y="1088"/>
                    <a:pt x="197" y="1035"/>
                  </a:cubicBezTo>
                  <a:cubicBezTo>
                    <a:pt x="206" y="696"/>
                    <a:pt x="295" y="196"/>
                    <a:pt x="482" y="196"/>
                  </a:cubicBezTo>
                  <a:cubicBezTo>
                    <a:pt x="518" y="196"/>
                    <a:pt x="545" y="214"/>
                    <a:pt x="572" y="241"/>
                  </a:cubicBezTo>
                  <a:cubicBezTo>
                    <a:pt x="696" y="375"/>
                    <a:pt x="714" y="794"/>
                    <a:pt x="696" y="1035"/>
                  </a:cubicBezTo>
                  <a:cubicBezTo>
                    <a:pt x="696" y="1088"/>
                    <a:pt x="732" y="1133"/>
                    <a:pt x="786" y="1133"/>
                  </a:cubicBezTo>
                  <a:cubicBezTo>
                    <a:pt x="790" y="1134"/>
                    <a:pt x="795" y="1134"/>
                    <a:pt x="800" y="1134"/>
                  </a:cubicBezTo>
                  <a:cubicBezTo>
                    <a:pt x="848" y="1134"/>
                    <a:pt x="893" y="1093"/>
                    <a:pt x="893" y="1044"/>
                  </a:cubicBezTo>
                  <a:cubicBezTo>
                    <a:pt x="902" y="973"/>
                    <a:pt x="937" y="348"/>
                    <a:pt x="714" y="107"/>
                  </a:cubicBezTo>
                  <a:cubicBezTo>
                    <a:pt x="652" y="36"/>
                    <a:pt x="572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5"/>
            <p:cNvSpPr/>
            <p:nvPr/>
          </p:nvSpPr>
          <p:spPr>
            <a:xfrm>
              <a:off x="5259398" y="1902087"/>
              <a:ext cx="471811" cy="302213"/>
            </a:xfrm>
            <a:custGeom>
              <a:avLst/>
              <a:gdLst/>
              <a:ahLst/>
              <a:cxnLst/>
              <a:rect l="l" t="t" r="r" b="b"/>
              <a:pathLst>
                <a:path w="2918" h="1869" extrusionOk="0">
                  <a:moveTo>
                    <a:pt x="2802" y="0"/>
                  </a:moveTo>
                  <a:cubicBezTo>
                    <a:pt x="2787" y="0"/>
                    <a:pt x="2771" y="4"/>
                    <a:pt x="2757" y="13"/>
                  </a:cubicBezTo>
                  <a:cubicBezTo>
                    <a:pt x="1749" y="655"/>
                    <a:pt x="224" y="1609"/>
                    <a:pt x="81" y="1681"/>
                  </a:cubicBezTo>
                  <a:cubicBezTo>
                    <a:pt x="54" y="1690"/>
                    <a:pt x="36" y="1708"/>
                    <a:pt x="18" y="1725"/>
                  </a:cubicBezTo>
                  <a:cubicBezTo>
                    <a:pt x="1" y="1779"/>
                    <a:pt x="18" y="1833"/>
                    <a:pt x="63" y="1859"/>
                  </a:cubicBezTo>
                  <a:cubicBezTo>
                    <a:pt x="72" y="1868"/>
                    <a:pt x="81" y="1868"/>
                    <a:pt x="90" y="1868"/>
                  </a:cubicBezTo>
                  <a:cubicBezTo>
                    <a:pt x="179" y="1868"/>
                    <a:pt x="482" y="1681"/>
                    <a:pt x="2855" y="182"/>
                  </a:cubicBezTo>
                  <a:cubicBezTo>
                    <a:pt x="2900" y="155"/>
                    <a:pt x="2918" y="93"/>
                    <a:pt x="2891" y="48"/>
                  </a:cubicBezTo>
                  <a:cubicBezTo>
                    <a:pt x="2867" y="18"/>
                    <a:pt x="2834" y="0"/>
                    <a:pt x="28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5"/>
            <p:cNvSpPr/>
            <p:nvPr/>
          </p:nvSpPr>
          <p:spPr>
            <a:xfrm>
              <a:off x="5283975" y="2291455"/>
              <a:ext cx="441414" cy="256129"/>
            </a:xfrm>
            <a:custGeom>
              <a:avLst/>
              <a:gdLst/>
              <a:ahLst/>
              <a:cxnLst/>
              <a:rect l="l" t="t" r="r" b="b"/>
              <a:pathLst>
                <a:path w="2730" h="1584" extrusionOk="0">
                  <a:moveTo>
                    <a:pt x="2616" y="1"/>
                  </a:moveTo>
                  <a:cubicBezTo>
                    <a:pt x="2600" y="1"/>
                    <a:pt x="2584" y="5"/>
                    <a:pt x="2569" y="13"/>
                  </a:cubicBezTo>
                  <a:cubicBezTo>
                    <a:pt x="1686" y="522"/>
                    <a:pt x="250" y="1334"/>
                    <a:pt x="89" y="1387"/>
                  </a:cubicBezTo>
                  <a:cubicBezTo>
                    <a:pt x="54" y="1387"/>
                    <a:pt x="18" y="1423"/>
                    <a:pt x="9" y="1467"/>
                  </a:cubicBezTo>
                  <a:cubicBezTo>
                    <a:pt x="0" y="1521"/>
                    <a:pt x="36" y="1566"/>
                    <a:pt x="89" y="1574"/>
                  </a:cubicBezTo>
                  <a:cubicBezTo>
                    <a:pt x="89" y="1583"/>
                    <a:pt x="98" y="1583"/>
                    <a:pt x="98" y="1583"/>
                  </a:cubicBezTo>
                  <a:cubicBezTo>
                    <a:pt x="161" y="1583"/>
                    <a:pt x="402" y="1485"/>
                    <a:pt x="2668" y="183"/>
                  </a:cubicBezTo>
                  <a:cubicBezTo>
                    <a:pt x="2712" y="156"/>
                    <a:pt x="2730" y="94"/>
                    <a:pt x="2703" y="49"/>
                  </a:cubicBezTo>
                  <a:cubicBezTo>
                    <a:pt x="2685" y="19"/>
                    <a:pt x="2650" y="1"/>
                    <a:pt x="2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25"/>
            <p:cNvSpPr/>
            <p:nvPr/>
          </p:nvSpPr>
          <p:spPr>
            <a:xfrm>
              <a:off x="4396782" y="1976792"/>
              <a:ext cx="114153" cy="124992"/>
            </a:xfrm>
            <a:custGeom>
              <a:avLst/>
              <a:gdLst/>
              <a:ahLst/>
              <a:cxnLst/>
              <a:rect l="l" t="t" r="r" b="b"/>
              <a:pathLst>
                <a:path w="706" h="773" extrusionOk="0">
                  <a:moveTo>
                    <a:pt x="103" y="1"/>
                  </a:moveTo>
                  <a:cubicBezTo>
                    <a:pt x="82" y="1"/>
                    <a:pt x="61" y="8"/>
                    <a:pt x="45" y="23"/>
                  </a:cubicBezTo>
                  <a:cubicBezTo>
                    <a:pt x="1" y="59"/>
                    <a:pt x="1" y="122"/>
                    <a:pt x="27" y="166"/>
                  </a:cubicBezTo>
                  <a:lnTo>
                    <a:pt x="518" y="737"/>
                  </a:lnTo>
                  <a:cubicBezTo>
                    <a:pt x="545" y="764"/>
                    <a:pt x="572" y="773"/>
                    <a:pt x="598" y="773"/>
                  </a:cubicBezTo>
                  <a:cubicBezTo>
                    <a:pt x="616" y="773"/>
                    <a:pt x="643" y="764"/>
                    <a:pt x="661" y="755"/>
                  </a:cubicBezTo>
                  <a:cubicBezTo>
                    <a:pt x="697" y="719"/>
                    <a:pt x="705" y="657"/>
                    <a:pt x="670" y="612"/>
                  </a:cubicBezTo>
                  <a:lnTo>
                    <a:pt x="179" y="32"/>
                  </a:lnTo>
                  <a:cubicBezTo>
                    <a:pt x="159" y="12"/>
                    <a:pt x="131" y="1"/>
                    <a:pt x="1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25"/>
            <p:cNvSpPr/>
            <p:nvPr/>
          </p:nvSpPr>
          <p:spPr>
            <a:xfrm>
              <a:off x="4414083" y="2064108"/>
              <a:ext cx="906111" cy="671206"/>
            </a:xfrm>
            <a:custGeom>
              <a:avLst/>
              <a:gdLst/>
              <a:ahLst/>
              <a:cxnLst/>
              <a:rect l="l" t="t" r="r" b="b"/>
              <a:pathLst>
                <a:path w="5604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49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cubicBezTo>
                    <a:pt x="5211" y="3418"/>
                    <a:pt x="5211" y="3418"/>
                    <a:pt x="5220" y="3409"/>
                  </a:cubicBezTo>
                  <a:cubicBezTo>
                    <a:pt x="5380" y="3284"/>
                    <a:pt x="5487" y="3168"/>
                    <a:pt x="5541" y="3061"/>
                  </a:cubicBezTo>
                  <a:cubicBezTo>
                    <a:pt x="5541" y="3061"/>
                    <a:pt x="5541" y="3052"/>
                    <a:pt x="5541" y="3043"/>
                  </a:cubicBezTo>
                  <a:cubicBezTo>
                    <a:pt x="5594" y="2927"/>
                    <a:pt x="5603" y="2722"/>
                    <a:pt x="5594" y="2472"/>
                  </a:cubicBezTo>
                  <a:cubicBezTo>
                    <a:pt x="5576" y="2258"/>
                    <a:pt x="5550" y="2017"/>
                    <a:pt x="5514" y="1785"/>
                  </a:cubicBezTo>
                  <a:cubicBezTo>
                    <a:pt x="5478" y="1562"/>
                    <a:pt x="5443" y="1339"/>
                    <a:pt x="5407" y="1161"/>
                  </a:cubicBezTo>
                  <a:cubicBezTo>
                    <a:pt x="5371" y="955"/>
                    <a:pt x="5344" y="804"/>
                    <a:pt x="5336" y="768"/>
                  </a:cubicBezTo>
                  <a:cubicBezTo>
                    <a:pt x="5318" y="652"/>
                    <a:pt x="4791" y="233"/>
                    <a:pt x="3114" y="63"/>
                  </a:cubicBezTo>
                  <a:cubicBezTo>
                    <a:pt x="2641" y="19"/>
                    <a:pt x="2240" y="1"/>
                    <a:pt x="19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5"/>
            <p:cNvSpPr/>
            <p:nvPr/>
          </p:nvSpPr>
          <p:spPr>
            <a:xfrm>
              <a:off x="4427179" y="2154821"/>
              <a:ext cx="878462" cy="198079"/>
            </a:xfrm>
            <a:custGeom>
              <a:avLst/>
              <a:gdLst/>
              <a:ahLst/>
              <a:cxnLst/>
              <a:rect l="l" t="t" r="r" b="b"/>
              <a:pathLst>
                <a:path w="5433" h="1225" extrusionOk="0">
                  <a:moveTo>
                    <a:pt x="1697" y="0"/>
                  </a:moveTo>
                  <a:cubicBezTo>
                    <a:pt x="916" y="0"/>
                    <a:pt x="392" y="114"/>
                    <a:pt x="134" y="180"/>
                  </a:cubicBezTo>
                  <a:cubicBezTo>
                    <a:pt x="80" y="385"/>
                    <a:pt x="36" y="609"/>
                    <a:pt x="0" y="814"/>
                  </a:cubicBezTo>
                  <a:cubicBezTo>
                    <a:pt x="495" y="722"/>
                    <a:pt x="1023" y="680"/>
                    <a:pt x="1553" y="680"/>
                  </a:cubicBezTo>
                  <a:cubicBezTo>
                    <a:pt x="1693" y="680"/>
                    <a:pt x="1832" y="683"/>
                    <a:pt x="1972" y="689"/>
                  </a:cubicBezTo>
                  <a:cubicBezTo>
                    <a:pt x="3345" y="742"/>
                    <a:pt x="4675" y="1028"/>
                    <a:pt x="5433" y="1224"/>
                  </a:cubicBezTo>
                  <a:cubicBezTo>
                    <a:pt x="5397" y="1001"/>
                    <a:pt x="5362" y="778"/>
                    <a:pt x="5326" y="600"/>
                  </a:cubicBezTo>
                  <a:cubicBezTo>
                    <a:pt x="4844" y="439"/>
                    <a:pt x="4122" y="252"/>
                    <a:pt x="3149" y="109"/>
                  </a:cubicBezTo>
                  <a:cubicBezTo>
                    <a:pt x="2667" y="38"/>
                    <a:pt x="2239" y="11"/>
                    <a:pt x="1865" y="2"/>
                  </a:cubicBezTo>
                  <a:cubicBezTo>
                    <a:pt x="1807" y="1"/>
                    <a:pt x="1751" y="0"/>
                    <a:pt x="16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5"/>
            <p:cNvSpPr/>
            <p:nvPr/>
          </p:nvSpPr>
          <p:spPr>
            <a:xfrm>
              <a:off x="4421359" y="2363087"/>
              <a:ext cx="898835" cy="193067"/>
            </a:xfrm>
            <a:custGeom>
              <a:avLst/>
              <a:gdLst/>
              <a:ahLst/>
              <a:cxnLst/>
              <a:rect l="l" t="t" r="r" b="b"/>
              <a:pathLst>
                <a:path w="5559" h="1194" extrusionOk="0">
                  <a:moveTo>
                    <a:pt x="1827" y="1"/>
                  </a:moveTo>
                  <a:cubicBezTo>
                    <a:pt x="677" y="1"/>
                    <a:pt x="99" y="230"/>
                    <a:pt x="99" y="230"/>
                  </a:cubicBezTo>
                  <a:cubicBezTo>
                    <a:pt x="99" y="230"/>
                    <a:pt x="63" y="248"/>
                    <a:pt x="0" y="284"/>
                  </a:cubicBezTo>
                  <a:cubicBezTo>
                    <a:pt x="45" y="445"/>
                    <a:pt x="116" y="623"/>
                    <a:pt x="214" y="801"/>
                  </a:cubicBezTo>
                  <a:cubicBezTo>
                    <a:pt x="688" y="716"/>
                    <a:pt x="1184" y="678"/>
                    <a:pt x="1681" y="678"/>
                  </a:cubicBezTo>
                  <a:cubicBezTo>
                    <a:pt x="1960" y="678"/>
                    <a:pt x="2240" y="690"/>
                    <a:pt x="2516" y="712"/>
                  </a:cubicBezTo>
                  <a:cubicBezTo>
                    <a:pt x="3694" y="792"/>
                    <a:pt x="4800" y="1024"/>
                    <a:pt x="5496" y="1194"/>
                  </a:cubicBezTo>
                  <a:cubicBezTo>
                    <a:pt x="5549" y="1078"/>
                    <a:pt x="5558" y="873"/>
                    <a:pt x="5549" y="623"/>
                  </a:cubicBezTo>
                  <a:cubicBezTo>
                    <a:pt x="5050" y="453"/>
                    <a:pt x="4318" y="248"/>
                    <a:pt x="3301" y="106"/>
                  </a:cubicBezTo>
                  <a:cubicBezTo>
                    <a:pt x="2891" y="43"/>
                    <a:pt x="2516" y="16"/>
                    <a:pt x="2177" y="7"/>
                  </a:cubicBezTo>
                  <a:cubicBezTo>
                    <a:pt x="2055" y="3"/>
                    <a:pt x="1938" y="1"/>
                    <a:pt x="1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5"/>
            <p:cNvSpPr/>
            <p:nvPr/>
          </p:nvSpPr>
          <p:spPr>
            <a:xfrm>
              <a:off x="4489107" y="2525755"/>
              <a:ext cx="768998" cy="160242"/>
            </a:xfrm>
            <a:custGeom>
              <a:avLst/>
              <a:gdLst/>
              <a:ahLst/>
              <a:cxnLst/>
              <a:rect l="l" t="t" r="r" b="b"/>
              <a:pathLst>
                <a:path w="4756" h="991" extrusionOk="0">
                  <a:moveTo>
                    <a:pt x="1246" y="1"/>
                  </a:moveTo>
                  <a:cubicBezTo>
                    <a:pt x="707" y="1"/>
                    <a:pt x="293" y="53"/>
                    <a:pt x="1" y="108"/>
                  </a:cubicBezTo>
                  <a:cubicBezTo>
                    <a:pt x="161" y="313"/>
                    <a:pt x="349" y="518"/>
                    <a:pt x="581" y="696"/>
                  </a:cubicBezTo>
                  <a:cubicBezTo>
                    <a:pt x="750" y="687"/>
                    <a:pt x="921" y="683"/>
                    <a:pt x="1093" y="683"/>
                  </a:cubicBezTo>
                  <a:cubicBezTo>
                    <a:pt x="2110" y="683"/>
                    <a:pt x="3137" y="830"/>
                    <a:pt x="3962" y="991"/>
                  </a:cubicBezTo>
                  <a:cubicBezTo>
                    <a:pt x="4283" y="866"/>
                    <a:pt x="4550" y="714"/>
                    <a:pt x="4738" y="563"/>
                  </a:cubicBezTo>
                  <a:cubicBezTo>
                    <a:pt x="4747" y="563"/>
                    <a:pt x="4747" y="563"/>
                    <a:pt x="4756" y="554"/>
                  </a:cubicBezTo>
                  <a:cubicBezTo>
                    <a:pt x="4274" y="402"/>
                    <a:pt x="3596" y="233"/>
                    <a:pt x="2713" y="108"/>
                  </a:cubicBezTo>
                  <a:cubicBezTo>
                    <a:pt x="2597" y="90"/>
                    <a:pt x="2490" y="81"/>
                    <a:pt x="2392" y="72"/>
                  </a:cubicBezTo>
                  <a:cubicBezTo>
                    <a:pt x="1961" y="21"/>
                    <a:pt x="1580" y="1"/>
                    <a:pt x="1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5"/>
            <p:cNvSpPr/>
            <p:nvPr/>
          </p:nvSpPr>
          <p:spPr>
            <a:xfrm>
              <a:off x="5714394" y="3255657"/>
              <a:ext cx="1420285" cy="1350336"/>
            </a:xfrm>
            <a:custGeom>
              <a:avLst/>
              <a:gdLst/>
              <a:ahLst/>
              <a:cxnLst/>
              <a:rect l="l" t="t" r="r" b="b"/>
              <a:pathLst>
                <a:path w="8784" h="8351" extrusionOk="0">
                  <a:moveTo>
                    <a:pt x="3984" y="1"/>
                  </a:moveTo>
                  <a:cubicBezTo>
                    <a:pt x="3155" y="1"/>
                    <a:pt x="2236" y="36"/>
                    <a:pt x="1478" y="63"/>
                  </a:cubicBezTo>
                  <a:cubicBezTo>
                    <a:pt x="782" y="99"/>
                    <a:pt x="229" y="125"/>
                    <a:pt x="32" y="143"/>
                  </a:cubicBezTo>
                  <a:cubicBezTo>
                    <a:pt x="1" y="537"/>
                    <a:pt x="81" y="639"/>
                    <a:pt x="1205" y="639"/>
                  </a:cubicBezTo>
                  <a:cubicBezTo>
                    <a:pt x="1354" y="639"/>
                    <a:pt x="1522" y="637"/>
                    <a:pt x="1709" y="634"/>
                  </a:cubicBezTo>
                  <a:cubicBezTo>
                    <a:pt x="1942" y="631"/>
                    <a:pt x="2188" y="627"/>
                    <a:pt x="2441" y="627"/>
                  </a:cubicBezTo>
                  <a:cubicBezTo>
                    <a:pt x="4184" y="627"/>
                    <a:pt x="6282" y="782"/>
                    <a:pt x="7053" y="2106"/>
                  </a:cubicBezTo>
                  <a:cubicBezTo>
                    <a:pt x="7669" y="3176"/>
                    <a:pt x="7936" y="5808"/>
                    <a:pt x="8043" y="7334"/>
                  </a:cubicBezTo>
                  <a:cubicBezTo>
                    <a:pt x="8070" y="7798"/>
                    <a:pt x="8088" y="8163"/>
                    <a:pt x="8097" y="8351"/>
                  </a:cubicBezTo>
                  <a:cubicBezTo>
                    <a:pt x="8329" y="8333"/>
                    <a:pt x="8534" y="8261"/>
                    <a:pt x="8570" y="8110"/>
                  </a:cubicBezTo>
                  <a:cubicBezTo>
                    <a:pt x="8588" y="8012"/>
                    <a:pt x="8641" y="7717"/>
                    <a:pt x="8686" y="7253"/>
                  </a:cubicBezTo>
                  <a:cubicBezTo>
                    <a:pt x="8757" y="6397"/>
                    <a:pt x="8784" y="4970"/>
                    <a:pt x="8445" y="3257"/>
                  </a:cubicBezTo>
                  <a:cubicBezTo>
                    <a:pt x="8436" y="3203"/>
                    <a:pt x="8427" y="3159"/>
                    <a:pt x="8418" y="3105"/>
                  </a:cubicBezTo>
                  <a:cubicBezTo>
                    <a:pt x="8320" y="2659"/>
                    <a:pt x="8222" y="2275"/>
                    <a:pt x="8124" y="1954"/>
                  </a:cubicBezTo>
                  <a:cubicBezTo>
                    <a:pt x="7606" y="366"/>
                    <a:pt x="6946" y="259"/>
                    <a:pt x="5751" y="81"/>
                  </a:cubicBezTo>
                  <a:cubicBezTo>
                    <a:pt x="5349" y="18"/>
                    <a:pt x="4698" y="1"/>
                    <a:pt x="3984" y="1"/>
                  </a:cubicBezTo>
                  <a:close/>
                </a:path>
              </a:pathLst>
            </a:custGeom>
            <a:solidFill>
              <a:srgbClr val="78433F">
                <a:alpha val="11764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5"/>
            <p:cNvSpPr/>
            <p:nvPr/>
          </p:nvSpPr>
          <p:spPr>
            <a:xfrm>
              <a:off x="4414083" y="2064108"/>
              <a:ext cx="841111" cy="671206"/>
            </a:xfrm>
            <a:custGeom>
              <a:avLst/>
              <a:gdLst/>
              <a:ahLst/>
              <a:cxnLst/>
              <a:rect l="l" t="t" r="r" b="b"/>
              <a:pathLst>
                <a:path w="5202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57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lnTo>
                    <a:pt x="5202" y="3418"/>
                  </a:lnTo>
                  <a:cubicBezTo>
                    <a:pt x="4892" y="3494"/>
                    <a:pt x="4611" y="3529"/>
                    <a:pt x="4356" y="3529"/>
                  </a:cubicBezTo>
                  <a:cubicBezTo>
                    <a:pt x="3689" y="3529"/>
                    <a:pt x="3204" y="3289"/>
                    <a:pt x="2856" y="2927"/>
                  </a:cubicBezTo>
                  <a:cubicBezTo>
                    <a:pt x="2748" y="2811"/>
                    <a:pt x="2650" y="2686"/>
                    <a:pt x="2561" y="2561"/>
                  </a:cubicBezTo>
                  <a:cubicBezTo>
                    <a:pt x="2418" y="2338"/>
                    <a:pt x="2311" y="2097"/>
                    <a:pt x="2222" y="1856"/>
                  </a:cubicBezTo>
                  <a:cubicBezTo>
                    <a:pt x="2151" y="1651"/>
                    <a:pt x="2097" y="1446"/>
                    <a:pt x="2053" y="1250"/>
                  </a:cubicBezTo>
                  <a:cubicBezTo>
                    <a:pt x="2008" y="1009"/>
                    <a:pt x="1972" y="777"/>
                    <a:pt x="1946" y="563"/>
                  </a:cubicBezTo>
                  <a:cubicBezTo>
                    <a:pt x="1928" y="349"/>
                    <a:pt x="1910" y="153"/>
                    <a:pt x="1910" y="1"/>
                  </a:cubicBezTo>
                  <a:close/>
                </a:path>
              </a:pathLst>
            </a:custGeom>
            <a:solidFill>
              <a:srgbClr val="78433F">
                <a:alpha val="11764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3" name="Google Shape;1103;p25"/>
          <p:cNvSpPr txBox="1">
            <a:spLocks noGrp="1"/>
          </p:cNvSpPr>
          <p:nvPr>
            <p:ph type="ctrTitle"/>
          </p:nvPr>
        </p:nvSpPr>
        <p:spPr>
          <a:xfrm>
            <a:off x="-90169" y="883479"/>
            <a:ext cx="8708485" cy="143339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SzPts val="5200"/>
            </a:pPr>
            <a:r>
              <a:rPr lang="en-US" sz="80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SINH HOẠT LỚP TUẦN </a:t>
            </a:r>
            <a:r>
              <a:rPr lang="en-US" sz="8000" b="1" dirty="0" smtClean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15 </a:t>
            </a:r>
            <a:endParaRPr sz="5333" b="1" dirty="0">
              <a:solidFill>
                <a:schemeClr val="accent4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04" name="Google Shape;1104;p25"/>
          <p:cNvSpPr txBox="1">
            <a:spLocks noGrp="1"/>
          </p:cNvSpPr>
          <p:nvPr>
            <p:ph type="subTitle" idx="1"/>
          </p:nvPr>
        </p:nvSpPr>
        <p:spPr>
          <a:xfrm>
            <a:off x="406401" y="3300693"/>
            <a:ext cx="7870543" cy="1138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3733" b="1" dirty="0" err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Chủ</a:t>
            </a:r>
            <a:r>
              <a:rPr lang="en-US" sz="3733" b="1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điểm</a:t>
            </a:r>
            <a:r>
              <a:rPr lang="en-US" sz="3733" b="1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Cambria"/>
                <a:ea typeface="Cambria"/>
              </a:rPr>
              <a:t>TIẾP BƯỚC CHA ANH</a:t>
            </a:r>
            <a:r>
              <a:rPr lang="pt-BR" sz="3200" b="1" dirty="0">
                <a:solidFill>
                  <a:srgbClr val="FF0000"/>
                </a:solidFill>
              </a:rPr>
              <a:t>.</a:t>
            </a:r>
            <a:endParaRPr sz="3200" b="1" dirty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105" name="Google Shape;1105;p25"/>
          <p:cNvGrpSpPr/>
          <p:nvPr/>
        </p:nvGrpSpPr>
        <p:grpSpPr>
          <a:xfrm>
            <a:off x="6862772" y="4293157"/>
            <a:ext cx="1870009" cy="1989819"/>
            <a:chOff x="4199362" y="3307235"/>
            <a:chExt cx="1402507" cy="1492364"/>
          </a:xfrm>
        </p:grpSpPr>
        <p:sp>
          <p:nvSpPr>
            <p:cNvPr id="1106" name="Google Shape;1106;p25"/>
            <p:cNvSpPr/>
            <p:nvPr/>
          </p:nvSpPr>
          <p:spPr>
            <a:xfrm>
              <a:off x="4385759" y="4688836"/>
              <a:ext cx="990660" cy="110763"/>
            </a:xfrm>
            <a:custGeom>
              <a:avLst/>
              <a:gdLst/>
              <a:ahLst/>
              <a:cxnLst/>
              <a:rect l="l" t="t" r="r" b="b"/>
              <a:pathLst>
                <a:path w="10858" h="1214" extrusionOk="0">
                  <a:moveTo>
                    <a:pt x="5425" y="1"/>
                  </a:moveTo>
                  <a:cubicBezTo>
                    <a:pt x="2436" y="1"/>
                    <a:pt x="1" y="277"/>
                    <a:pt x="1" y="607"/>
                  </a:cubicBezTo>
                  <a:cubicBezTo>
                    <a:pt x="1" y="946"/>
                    <a:pt x="2436" y="1214"/>
                    <a:pt x="5425" y="1214"/>
                  </a:cubicBezTo>
                  <a:cubicBezTo>
                    <a:pt x="8422" y="1214"/>
                    <a:pt x="10858" y="946"/>
                    <a:pt x="10858" y="607"/>
                  </a:cubicBezTo>
                  <a:cubicBezTo>
                    <a:pt x="10858" y="277"/>
                    <a:pt x="8422" y="1"/>
                    <a:pt x="5425" y="1"/>
                  </a:cubicBezTo>
                  <a:close/>
                </a:path>
              </a:pathLst>
            </a:custGeom>
            <a:solidFill>
              <a:srgbClr val="7F3DEC">
                <a:alpha val="164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25"/>
            <p:cNvSpPr/>
            <p:nvPr/>
          </p:nvSpPr>
          <p:spPr>
            <a:xfrm>
              <a:off x="4199362" y="3327946"/>
              <a:ext cx="1402507" cy="1422762"/>
            </a:xfrm>
            <a:custGeom>
              <a:avLst/>
              <a:gdLst/>
              <a:ahLst/>
              <a:cxnLst/>
              <a:rect l="l" t="t" r="r" b="b"/>
              <a:pathLst>
                <a:path w="15372" h="15594" extrusionOk="0">
                  <a:moveTo>
                    <a:pt x="7512" y="1"/>
                  </a:moveTo>
                  <a:cubicBezTo>
                    <a:pt x="5657" y="1"/>
                    <a:pt x="3873" y="830"/>
                    <a:pt x="2044" y="4925"/>
                  </a:cubicBezTo>
                  <a:cubicBezTo>
                    <a:pt x="241" y="8942"/>
                    <a:pt x="1" y="15593"/>
                    <a:pt x="7250" y="15593"/>
                  </a:cubicBezTo>
                  <a:cubicBezTo>
                    <a:pt x="7391" y="15593"/>
                    <a:pt x="7535" y="15591"/>
                    <a:pt x="7682" y="15586"/>
                  </a:cubicBezTo>
                  <a:cubicBezTo>
                    <a:pt x="15372" y="15327"/>
                    <a:pt x="13918" y="8208"/>
                    <a:pt x="13249" y="5665"/>
                  </a:cubicBezTo>
                  <a:cubicBezTo>
                    <a:pt x="12588" y="3114"/>
                    <a:pt x="10893" y="1"/>
                    <a:pt x="7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25"/>
            <p:cNvSpPr/>
            <p:nvPr/>
          </p:nvSpPr>
          <p:spPr>
            <a:xfrm>
              <a:off x="4362949" y="3406775"/>
              <a:ext cx="1085912" cy="1300412"/>
            </a:xfrm>
            <a:custGeom>
              <a:avLst/>
              <a:gdLst/>
              <a:ahLst/>
              <a:cxnLst/>
              <a:rect l="l" t="t" r="r" b="b"/>
              <a:pathLst>
                <a:path w="11902" h="14253" extrusionOk="0">
                  <a:moveTo>
                    <a:pt x="5750" y="0"/>
                  </a:moveTo>
                  <a:cubicBezTo>
                    <a:pt x="3105" y="0"/>
                    <a:pt x="2071" y="1742"/>
                    <a:pt x="2071" y="1742"/>
                  </a:cubicBezTo>
                  <a:cubicBezTo>
                    <a:pt x="2008" y="1777"/>
                    <a:pt x="554" y="3606"/>
                    <a:pt x="295" y="6514"/>
                  </a:cubicBezTo>
                  <a:cubicBezTo>
                    <a:pt x="1" y="9833"/>
                    <a:pt x="260" y="12723"/>
                    <a:pt x="2927" y="13722"/>
                  </a:cubicBezTo>
                  <a:cubicBezTo>
                    <a:pt x="3924" y="14099"/>
                    <a:pt x="4920" y="14253"/>
                    <a:pt x="5844" y="14253"/>
                  </a:cubicBezTo>
                  <a:cubicBezTo>
                    <a:pt x="7391" y="14253"/>
                    <a:pt x="8736" y="13822"/>
                    <a:pt x="9546" y="13285"/>
                  </a:cubicBezTo>
                  <a:cubicBezTo>
                    <a:pt x="10840" y="12429"/>
                    <a:pt x="11902" y="9637"/>
                    <a:pt x="11224" y="5613"/>
                  </a:cubicBezTo>
                  <a:cubicBezTo>
                    <a:pt x="10608" y="1956"/>
                    <a:pt x="8797" y="64"/>
                    <a:pt x="5889" y="2"/>
                  </a:cubicBezTo>
                  <a:cubicBezTo>
                    <a:pt x="5842" y="1"/>
                    <a:pt x="5796" y="0"/>
                    <a:pt x="5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25"/>
            <p:cNvSpPr/>
            <p:nvPr/>
          </p:nvSpPr>
          <p:spPr>
            <a:xfrm>
              <a:off x="4309302" y="4242779"/>
              <a:ext cx="35856" cy="11496"/>
            </a:xfrm>
            <a:custGeom>
              <a:avLst/>
              <a:gdLst/>
              <a:ahLst/>
              <a:cxnLst/>
              <a:rect l="l" t="t" r="r" b="b"/>
              <a:pathLst>
                <a:path w="393" h="126" extrusionOk="0">
                  <a:moveTo>
                    <a:pt x="63" y="1"/>
                  </a:moveTo>
                  <a:cubicBezTo>
                    <a:pt x="27" y="1"/>
                    <a:pt x="0" y="28"/>
                    <a:pt x="0" y="63"/>
                  </a:cubicBezTo>
                  <a:cubicBezTo>
                    <a:pt x="0" y="99"/>
                    <a:pt x="27" y="126"/>
                    <a:pt x="63" y="126"/>
                  </a:cubicBezTo>
                  <a:lnTo>
                    <a:pt x="330" y="126"/>
                  </a:lnTo>
                  <a:cubicBezTo>
                    <a:pt x="366" y="126"/>
                    <a:pt x="393" y="99"/>
                    <a:pt x="393" y="63"/>
                  </a:cubicBezTo>
                  <a:cubicBezTo>
                    <a:pt x="393" y="28"/>
                    <a:pt x="366" y="1"/>
                    <a:pt x="3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25"/>
            <p:cNvSpPr/>
            <p:nvPr/>
          </p:nvSpPr>
          <p:spPr>
            <a:xfrm>
              <a:off x="4310944" y="4182562"/>
              <a:ext cx="34214" cy="11496"/>
            </a:xfrm>
            <a:custGeom>
              <a:avLst/>
              <a:gdLst/>
              <a:ahLst/>
              <a:cxnLst/>
              <a:rect l="l" t="t" r="r" b="b"/>
              <a:pathLst>
                <a:path w="375" h="126" extrusionOk="0">
                  <a:moveTo>
                    <a:pt x="62" y="1"/>
                  </a:moveTo>
                  <a:cubicBezTo>
                    <a:pt x="27" y="1"/>
                    <a:pt x="0" y="27"/>
                    <a:pt x="0" y="63"/>
                  </a:cubicBezTo>
                  <a:cubicBezTo>
                    <a:pt x="0" y="99"/>
                    <a:pt x="27" y="126"/>
                    <a:pt x="62" y="126"/>
                  </a:cubicBezTo>
                  <a:lnTo>
                    <a:pt x="312" y="126"/>
                  </a:lnTo>
                  <a:cubicBezTo>
                    <a:pt x="348" y="126"/>
                    <a:pt x="375" y="99"/>
                    <a:pt x="375" y="63"/>
                  </a:cubicBezTo>
                  <a:cubicBezTo>
                    <a:pt x="375" y="27"/>
                    <a:pt x="348" y="1"/>
                    <a:pt x="3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25"/>
            <p:cNvSpPr/>
            <p:nvPr/>
          </p:nvSpPr>
          <p:spPr>
            <a:xfrm>
              <a:off x="4324721" y="4087311"/>
              <a:ext cx="14781" cy="10675"/>
            </a:xfrm>
            <a:custGeom>
              <a:avLst/>
              <a:gdLst/>
              <a:ahLst/>
              <a:cxnLst/>
              <a:rect l="l" t="t" r="r" b="b"/>
              <a:pathLst>
                <a:path w="162" h="117" extrusionOk="0">
                  <a:moveTo>
                    <a:pt x="45" y="1"/>
                  </a:moveTo>
                  <a:cubicBezTo>
                    <a:pt x="36" y="1"/>
                    <a:pt x="27" y="10"/>
                    <a:pt x="19" y="19"/>
                  </a:cubicBezTo>
                  <a:cubicBezTo>
                    <a:pt x="19" y="19"/>
                    <a:pt x="10" y="28"/>
                    <a:pt x="10" y="37"/>
                  </a:cubicBezTo>
                  <a:cubicBezTo>
                    <a:pt x="1" y="46"/>
                    <a:pt x="1" y="54"/>
                    <a:pt x="1" y="54"/>
                  </a:cubicBezTo>
                  <a:cubicBezTo>
                    <a:pt x="1" y="63"/>
                    <a:pt x="1" y="72"/>
                    <a:pt x="10" y="72"/>
                  </a:cubicBezTo>
                  <a:cubicBezTo>
                    <a:pt x="10" y="81"/>
                    <a:pt x="10" y="90"/>
                    <a:pt x="19" y="99"/>
                  </a:cubicBezTo>
                  <a:lnTo>
                    <a:pt x="36" y="108"/>
                  </a:lnTo>
                  <a:cubicBezTo>
                    <a:pt x="45" y="117"/>
                    <a:pt x="54" y="117"/>
                    <a:pt x="63" y="117"/>
                  </a:cubicBezTo>
                  <a:lnTo>
                    <a:pt x="126" y="117"/>
                  </a:lnTo>
                  <a:cubicBezTo>
                    <a:pt x="134" y="108"/>
                    <a:pt x="143" y="108"/>
                    <a:pt x="143" y="99"/>
                  </a:cubicBezTo>
                  <a:cubicBezTo>
                    <a:pt x="152" y="99"/>
                    <a:pt x="161" y="90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54"/>
                    <a:pt x="161" y="46"/>
                    <a:pt x="161" y="46"/>
                  </a:cubicBezTo>
                  <a:cubicBezTo>
                    <a:pt x="161" y="28"/>
                    <a:pt x="152" y="19"/>
                    <a:pt x="143" y="19"/>
                  </a:cubicBezTo>
                  <a:lnTo>
                    <a:pt x="134" y="10"/>
                  </a:lnTo>
                  <a:cubicBezTo>
                    <a:pt x="126" y="1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25"/>
            <p:cNvSpPr/>
            <p:nvPr/>
          </p:nvSpPr>
          <p:spPr>
            <a:xfrm>
              <a:off x="4324721" y="4019796"/>
              <a:ext cx="20437" cy="13959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54" y="0"/>
                  </a:moveTo>
                  <a:cubicBezTo>
                    <a:pt x="45" y="0"/>
                    <a:pt x="45" y="0"/>
                    <a:pt x="36" y="9"/>
                  </a:cubicBezTo>
                  <a:cubicBezTo>
                    <a:pt x="19" y="9"/>
                    <a:pt x="10" y="27"/>
                    <a:pt x="10" y="45"/>
                  </a:cubicBezTo>
                  <a:cubicBezTo>
                    <a:pt x="1" y="54"/>
                    <a:pt x="1" y="72"/>
                    <a:pt x="10" y="90"/>
                  </a:cubicBezTo>
                  <a:cubicBezTo>
                    <a:pt x="19" y="90"/>
                    <a:pt x="19" y="99"/>
                    <a:pt x="19" y="99"/>
                  </a:cubicBezTo>
                  <a:cubicBezTo>
                    <a:pt x="27" y="108"/>
                    <a:pt x="36" y="116"/>
                    <a:pt x="45" y="116"/>
                  </a:cubicBezTo>
                  <a:lnTo>
                    <a:pt x="143" y="152"/>
                  </a:lnTo>
                  <a:lnTo>
                    <a:pt x="170" y="152"/>
                  </a:lnTo>
                  <a:cubicBezTo>
                    <a:pt x="179" y="152"/>
                    <a:pt x="188" y="152"/>
                    <a:pt x="197" y="143"/>
                  </a:cubicBezTo>
                  <a:cubicBezTo>
                    <a:pt x="206" y="143"/>
                    <a:pt x="224" y="125"/>
                    <a:pt x="224" y="108"/>
                  </a:cubicBezTo>
                  <a:cubicBezTo>
                    <a:pt x="224" y="99"/>
                    <a:pt x="224" y="81"/>
                    <a:pt x="215" y="63"/>
                  </a:cubicBezTo>
                  <a:cubicBezTo>
                    <a:pt x="215" y="63"/>
                    <a:pt x="206" y="54"/>
                    <a:pt x="206" y="54"/>
                  </a:cubicBezTo>
                  <a:cubicBezTo>
                    <a:pt x="197" y="45"/>
                    <a:pt x="188" y="36"/>
                    <a:pt x="179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25"/>
            <p:cNvSpPr/>
            <p:nvPr/>
          </p:nvSpPr>
          <p:spPr>
            <a:xfrm>
              <a:off x="4345888" y="3991330"/>
              <a:ext cx="22901" cy="14689"/>
            </a:xfrm>
            <a:custGeom>
              <a:avLst/>
              <a:gdLst/>
              <a:ahLst/>
              <a:cxnLst/>
              <a:rect l="l" t="t" r="r" b="b"/>
              <a:pathLst>
                <a:path w="251" h="161" extrusionOk="0">
                  <a:moveTo>
                    <a:pt x="121" y="125"/>
                  </a:moveTo>
                  <a:cubicBezTo>
                    <a:pt x="123" y="126"/>
                    <a:pt x="124" y="127"/>
                    <a:pt x="126" y="128"/>
                  </a:cubicBezTo>
                  <a:lnTo>
                    <a:pt x="126" y="128"/>
                  </a:lnTo>
                  <a:cubicBezTo>
                    <a:pt x="126" y="126"/>
                    <a:pt x="126" y="125"/>
                    <a:pt x="126" y="125"/>
                  </a:cubicBezTo>
                  <a:lnTo>
                    <a:pt x="126" y="125"/>
                  </a:lnTo>
                  <a:cubicBezTo>
                    <a:pt x="126" y="125"/>
                    <a:pt x="126" y="125"/>
                    <a:pt x="126" y="125"/>
                  </a:cubicBezTo>
                  <a:cubicBezTo>
                    <a:pt x="124" y="125"/>
                    <a:pt x="122" y="125"/>
                    <a:pt x="121" y="125"/>
                  </a:cubicBezTo>
                  <a:close/>
                  <a:moveTo>
                    <a:pt x="99" y="0"/>
                  </a:moveTo>
                  <a:cubicBezTo>
                    <a:pt x="81" y="0"/>
                    <a:pt x="63" y="0"/>
                    <a:pt x="54" y="9"/>
                  </a:cubicBezTo>
                  <a:cubicBezTo>
                    <a:pt x="36" y="9"/>
                    <a:pt x="18" y="18"/>
                    <a:pt x="10" y="36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98"/>
                    <a:pt x="18" y="107"/>
                    <a:pt x="36" y="116"/>
                  </a:cubicBezTo>
                  <a:cubicBezTo>
                    <a:pt x="45" y="125"/>
                    <a:pt x="63" y="125"/>
                    <a:pt x="81" y="125"/>
                  </a:cubicBezTo>
                  <a:cubicBezTo>
                    <a:pt x="90" y="125"/>
                    <a:pt x="99" y="116"/>
                    <a:pt x="99" y="116"/>
                  </a:cubicBezTo>
                  <a:cubicBezTo>
                    <a:pt x="103" y="116"/>
                    <a:pt x="108" y="119"/>
                    <a:pt x="112" y="121"/>
                  </a:cubicBezTo>
                  <a:lnTo>
                    <a:pt x="112" y="121"/>
                  </a:lnTo>
                  <a:cubicBezTo>
                    <a:pt x="111" y="120"/>
                    <a:pt x="110" y="118"/>
                    <a:pt x="108" y="116"/>
                  </a:cubicBezTo>
                  <a:lnTo>
                    <a:pt x="108" y="116"/>
                  </a:lnTo>
                  <a:cubicBezTo>
                    <a:pt x="111" y="119"/>
                    <a:pt x="114" y="121"/>
                    <a:pt x="117" y="123"/>
                  </a:cubicBezTo>
                  <a:lnTo>
                    <a:pt x="117" y="123"/>
                  </a:lnTo>
                  <a:cubicBezTo>
                    <a:pt x="115" y="122"/>
                    <a:pt x="114" y="121"/>
                    <a:pt x="112" y="121"/>
                  </a:cubicBezTo>
                  <a:lnTo>
                    <a:pt x="112" y="121"/>
                  </a:lnTo>
                  <a:cubicBezTo>
                    <a:pt x="116" y="124"/>
                    <a:pt x="117" y="125"/>
                    <a:pt x="121" y="125"/>
                  </a:cubicBezTo>
                  <a:lnTo>
                    <a:pt x="121" y="125"/>
                  </a:lnTo>
                  <a:cubicBezTo>
                    <a:pt x="119" y="124"/>
                    <a:pt x="118" y="124"/>
                    <a:pt x="117" y="123"/>
                  </a:cubicBezTo>
                  <a:lnTo>
                    <a:pt x="117" y="123"/>
                  </a:lnTo>
                  <a:cubicBezTo>
                    <a:pt x="120" y="124"/>
                    <a:pt x="123" y="125"/>
                    <a:pt x="126" y="125"/>
                  </a:cubicBezTo>
                  <a:cubicBezTo>
                    <a:pt x="134" y="125"/>
                    <a:pt x="134" y="134"/>
                    <a:pt x="134" y="134"/>
                  </a:cubicBezTo>
                  <a:lnTo>
                    <a:pt x="134" y="134"/>
                  </a:lnTo>
                  <a:cubicBezTo>
                    <a:pt x="132" y="131"/>
                    <a:pt x="129" y="129"/>
                    <a:pt x="126" y="128"/>
                  </a:cubicBezTo>
                  <a:lnTo>
                    <a:pt x="126" y="128"/>
                  </a:lnTo>
                  <a:cubicBezTo>
                    <a:pt x="127" y="130"/>
                    <a:pt x="129" y="134"/>
                    <a:pt x="134" y="134"/>
                  </a:cubicBezTo>
                  <a:cubicBezTo>
                    <a:pt x="134" y="134"/>
                    <a:pt x="143" y="143"/>
                    <a:pt x="143" y="152"/>
                  </a:cubicBezTo>
                  <a:cubicBezTo>
                    <a:pt x="152" y="152"/>
                    <a:pt x="161" y="161"/>
                    <a:pt x="170" y="161"/>
                  </a:cubicBezTo>
                  <a:cubicBezTo>
                    <a:pt x="179" y="161"/>
                    <a:pt x="206" y="161"/>
                    <a:pt x="215" y="152"/>
                  </a:cubicBezTo>
                  <a:cubicBezTo>
                    <a:pt x="224" y="143"/>
                    <a:pt x="241" y="134"/>
                    <a:pt x="241" y="116"/>
                  </a:cubicBezTo>
                  <a:cubicBezTo>
                    <a:pt x="250" y="98"/>
                    <a:pt x="250" y="81"/>
                    <a:pt x="233" y="72"/>
                  </a:cubicBezTo>
                  <a:cubicBezTo>
                    <a:pt x="233" y="63"/>
                    <a:pt x="224" y="54"/>
                    <a:pt x="215" y="45"/>
                  </a:cubicBezTo>
                  <a:cubicBezTo>
                    <a:pt x="206" y="36"/>
                    <a:pt x="197" y="27"/>
                    <a:pt x="188" y="27"/>
                  </a:cubicBezTo>
                  <a:cubicBezTo>
                    <a:pt x="179" y="18"/>
                    <a:pt x="161" y="9"/>
                    <a:pt x="1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25"/>
            <p:cNvSpPr/>
            <p:nvPr/>
          </p:nvSpPr>
          <p:spPr>
            <a:xfrm>
              <a:off x="4314138" y="3968520"/>
              <a:ext cx="18795" cy="14781"/>
            </a:xfrm>
            <a:custGeom>
              <a:avLst/>
              <a:gdLst/>
              <a:ahLst/>
              <a:cxnLst/>
              <a:rect l="l" t="t" r="r" b="b"/>
              <a:pathLst>
                <a:path w="206" h="162" extrusionOk="0">
                  <a:moveTo>
                    <a:pt x="45" y="0"/>
                  </a:moveTo>
                  <a:cubicBezTo>
                    <a:pt x="36" y="0"/>
                    <a:pt x="36" y="0"/>
                    <a:pt x="27" y="9"/>
                  </a:cubicBezTo>
                  <a:cubicBezTo>
                    <a:pt x="19" y="18"/>
                    <a:pt x="19" y="18"/>
                    <a:pt x="10" y="27"/>
                  </a:cubicBezTo>
                  <a:cubicBezTo>
                    <a:pt x="1" y="45"/>
                    <a:pt x="1" y="63"/>
                    <a:pt x="10" y="72"/>
                  </a:cubicBezTo>
                  <a:cubicBezTo>
                    <a:pt x="10" y="90"/>
                    <a:pt x="19" y="108"/>
                    <a:pt x="36" y="108"/>
                  </a:cubicBezTo>
                  <a:lnTo>
                    <a:pt x="108" y="152"/>
                  </a:lnTo>
                  <a:cubicBezTo>
                    <a:pt x="117" y="152"/>
                    <a:pt x="126" y="161"/>
                    <a:pt x="135" y="161"/>
                  </a:cubicBezTo>
                  <a:cubicBezTo>
                    <a:pt x="143" y="161"/>
                    <a:pt x="152" y="161"/>
                    <a:pt x="161" y="152"/>
                  </a:cubicBezTo>
                  <a:cubicBezTo>
                    <a:pt x="170" y="152"/>
                    <a:pt x="170" y="152"/>
                    <a:pt x="179" y="143"/>
                  </a:cubicBezTo>
                  <a:cubicBezTo>
                    <a:pt x="188" y="143"/>
                    <a:pt x="188" y="134"/>
                    <a:pt x="197" y="125"/>
                  </a:cubicBezTo>
                  <a:cubicBezTo>
                    <a:pt x="206" y="116"/>
                    <a:pt x="206" y="99"/>
                    <a:pt x="197" y="81"/>
                  </a:cubicBezTo>
                  <a:cubicBezTo>
                    <a:pt x="197" y="63"/>
                    <a:pt x="188" y="54"/>
                    <a:pt x="170" y="45"/>
                  </a:cubicBezTo>
                  <a:cubicBezTo>
                    <a:pt x="143" y="27"/>
                    <a:pt x="126" y="18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25"/>
            <p:cNvSpPr/>
            <p:nvPr/>
          </p:nvSpPr>
          <p:spPr>
            <a:xfrm>
              <a:off x="4332020" y="3884582"/>
              <a:ext cx="36769" cy="18886"/>
            </a:xfrm>
            <a:custGeom>
              <a:avLst/>
              <a:gdLst/>
              <a:ahLst/>
              <a:cxnLst/>
              <a:rect l="l" t="t" r="r" b="b"/>
              <a:pathLst>
                <a:path w="403" h="207" extrusionOk="0">
                  <a:moveTo>
                    <a:pt x="96" y="0"/>
                  </a:moveTo>
                  <a:cubicBezTo>
                    <a:pt x="85" y="0"/>
                    <a:pt x="74" y="1"/>
                    <a:pt x="63" y="2"/>
                  </a:cubicBezTo>
                  <a:cubicBezTo>
                    <a:pt x="28" y="11"/>
                    <a:pt x="1" y="28"/>
                    <a:pt x="1" y="64"/>
                  </a:cubicBezTo>
                  <a:cubicBezTo>
                    <a:pt x="1" y="100"/>
                    <a:pt x="28" y="127"/>
                    <a:pt x="63" y="127"/>
                  </a:cubicBezTo>
                  <a:lnTo>
                    <a:pt x="153" y="127"/>
                  </a:lnTo>
                  <a:cubicBezTo>
                    <a:pt x="170" y="135"/>
                    <a:pt x="179" y="135"/>
                    <a:pt x="188" y="135"/>
                  </a:cubicBezTo>
                  <a:cubicBezTo>
                    <a:pt x="197" y="144"/>
                    <a:pt x="215" y="144"/>
                    <a:pt x="224" y="153"/>
                  </a:cubicBezTo>
                  <a:cubicBezTo>
                    <a:pt x="233" y="153"/>
                    <a:pt x="233" y="153"/>
                    <a:pt x="242" y="162"/>
                  </a:cubicBezTo>
                  <a:cubicBezTo>
                    <a:pt x="260" y="171"/>
                    <a:pt x="286" y="180"/>
                    <a:pt x="304" y="198"/>
                  </a:cubicBezTo>
                  <a:cubicBezTo>
                    <a:pt x="313" y="207"/>
                    <a:pt x="340" y="207"/>
                    <a:pt x="349" y="207"/>
                  </a:cubicBezTo>
                  <a:cubicBezTo>
                    <a:pt x="367" y="198"/>
                    <a:pt x="385" y="189"/>
                    <a:pt x="385" y="171"/>
                  </a:cubicBezTo>
                  <a:cubicBezTo>
                    <a:pt x="393" y="162"/>
                    <a:pt x="402" y="144"/>
                    <a:pt x="393" y="127"/>
                  </a:cubicBezTo>
                  <a:cubicBezTo>
                    <a:pt x="385" y="109"/>
                    <a:pt x="376" y="100"/>
                    <a:pt x="367" y="91"/>
                  </a:cubicBezTo>
                  <a:cubicBezTo>
                    <a:pt x="287" y="35"/>
                    <a:pt x="192" y="0"/>
                    <a:pt x="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25"/>
            <p:cNvSpPr/>
            <p:nvPr/>
          </p:nvSpPr>
          <p:spPr>
            <a:xfrm>
              <a:off x="4374354" y="3798090"/>
              <a:ext cx="18886" cy="15054"/>
            </a:xfrm>
            <a:custGeom>
              <a:avLst/>
              <a:gdLst/>
              <a:ahLst/>
              <a:cxnLst/>
              <a:rect l="l" t="t" r="r" b="b"/>
              <a:pathLst>
                <a:path w="207" h="165" extrusionOk="0">
                  <a:moveTo>
                    <a:pt x="63" y="0"/>
                  </a:moveTo>
                  <a:cubicBezTo>
                    <a:pt x="57" y="0"/>
                    <a:pt x="51" y="4"/>
                    <a:pt x="45" y="4"/>
                  </a:cubicBezTo>
                  <a:cubicBezTo>
                    <a:pt x="37" y="4"/>
                    <a:pt x="37" y="4"/>
                    <a:pt x="28" y="13"/>
                  </a:cubicBezTo>
                  <a:cubicBezTo>
                    <a:pt x="19" y="22"/>
                    <a:pt x="19" y="22"/>
                    <a:pt x="10" y="31"/>
                  </a:cubicBezTo>
                  <a:cubicBezTo>
                    <a:pt x="1" y="49"/>
                    <a:pt x="1" y="58"/>
                    <a:pt x="10" y="75"/>
                  </a:cubicBezTo>
                  <a:cubicBezTo>
                    <a:pt x="10" y="93"/>
                    <a:pt x="19" y="111"/>
                    <a:pt x="37" y="111"/>
                  </a:cubicBezTo>
                  <a:cubicBezTo>
                    <a:pt x="63" y="129"/>
                    <a:pt x="90" y="138"/>
                    <a:pt x="108" y="156"/>
                  </a:cubicBezTo>
                  <a:cubicBezTo>
                    <a:pt x="117" y="156"/>
                    <a:pt x="126" y="156"/>
                    <a:pt x="135" y="165"/>
                  </a:cubicBezTo>
                  <a:cubicBezTo>
                    <a:pt x="144" y="165"/>
                    <a:pt x="153" y="165"/>
                    <a:pt x="161" y="156"/>
                  </a:cubicBezTo>
                  <a:cubicBezTo>
                    <a:pt x="170" y="156"/>
                    <a:pt x="170" y="156"/>
                    <a:pt x="179" y="147"/>
                  </a:cubicBezTo>
                  <a:cubicBezTo>
                    <a:pt x="188" y="147"/>
                    <a:pt x="188" y="138"/>
                    <a:pt x="197" y="129"/>
                  </a:cubicBezTo>
                  <a:cubicBezTo>
                    <a:pt x="206" y="120"/>
                    <a:pt x="206" y="102"/>
                    <a:pt x="206" y="84"/>
                  </a:cubicBezTo>
                  <a:cubicBezTo>
                    <a:pt x="197" y="66"/>
                    <a:pt x="188" y="58"/>
                    <a:pt x="170" y="49"/>
                  </a:cubicBezTo>
                  <a:cubicBezTo>
                    <a:pt x="144" y="31"/>
                    <a:pt x="126" y="22"/>
                    <a:pt x="99" y="4"/>
                  </a:cubicBezTo>
                  <a:lnTo>
                    <a:pt x="72" y="4"/>
                  </a:lnTo>
                  <a:cubicBezTo>
                    <a:pt x="69" y="1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25"/>
            <p:cNvSpPr/>
            <p:nvPr/>
          </p:nvSpPr>
          <p:spPr>
            <a:xfrm>
              <a:off x="4377639" y="3839146"/>
              <a:ext cx="24543" cy="14689"/>
            </a:xfrm>
            <a:custGeom>
              <a:avLst/>
              <a:gdLst/>
              <a:ahLst/>
              <a:cxnLst/>
              <a:rect l="l" t="t" r="r" b="b"/>
              <a:pathLst>
                <a:path w="269" h="161" extrusionOk="0">
                  <a:moveTo>
                    <a:pt x="81" y="0"/>
                  </a:moveTo>
                  <a:cubicBezTo>
                    <a:pt x="72" y="0"/>
                    <a:pt x="54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1" y="71"/>
                    <a:pt x="18" y="107"/>
                    <a:pt x="54" y="116"/>
                  </a:cubicBezTo>
                  <a:cubicBezTo>
                    <a:pt x="99" y="134"/>
                    <a:pt x="143" y="143"/>
                    <a:pt x="188" y="161"/>
                  </a:cubicBezTo>
                  <a:cubicBezTo>
                    <a:pt x="206" y="161"/>
                    <a:pt x="224" y="161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80"/>
                    <a:pt x="250" y="45"/>
                    <a:pt x="224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25"/>
            <p:cNvSpPr/>
            <p:nvPr/>
          </p:nvSpPr>
          <p:spPr>
            <a:xfrm>
              <a:off x="4402911" y="3673916"/>
              <a:ext cx="31842" cy="21988"/>
            </a:xfrm>
            <a:custGeom>
              <a:avLst/>
              <a:gdLst/>
              <a:ahLst/>
              <a:cxnLst/>
              <a:rect l="l" t="t" r="r" b="b"/>
              <a:pathLst>
                <a:path w="349" h="241" extrusionOk="0">
                  <a:moveTo>
                    <a:pt x="219" y="205"/>
                  </a:moveTo>
                  <a:cubicBezTo>
                    <a:pt x="220" y="205"/>
                    <a:pt x="221" y="205"/>
                    <a:pt x="223" y="205"/>
                  </a:cubicBezTo>
                  <a:cubicBezTo>
                    <a:pt x="223" y="207"/>
                    <a:pt x="223" y="208"/>
                    <a:pt x="222" y="208"/>
                  </a:cubicBezTo>
                  <a:cubicBezTo>
                    <a:pt x="221" y="208"/>
                    <a:pt x="220" y="206"/>
                    <a:pt x="219" y="205"/>
                  </a:cubicBezTo>
                  <a:close/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27"/>
                    <a:pt x="0" y="45"/>
                    <a:pt x="0" y="63"/>
                  </a:cubicBezTo>
                  <a:cubicBezTo>
                    <a:pt x="0" y="98"/>
                    <a:pt x="27" y="116"/>
                    <a:pt x="63" y="125"/>
                  </a:cubicBezTo>
                  <a:lnTo>
                    <a:pt x="71" y="125"/>
                  </a:lnTo>
                  <a:cubicBezTo>
                    <a:pt x="71" y="125"/>
                    <a:pt x="63" y="125"/>
                    <a:pt x="63" y="116"/>
                  </a:cubicBezTo>
                  <a:lnTo>
                    <a:pt x="63" y="116"/>
                  </a:lnTo>
                  <a:cubicBezTo>
                    <a:pt x="80" y="125"/>
                    <a:pt x="98" y="125"/>
                    <a:pt x="116" y="134"/>
                  </a:cubicBezTo>
                  <a:cubicBezTo>
                    <a:pt x="116" y="134"/>
                    <a:pt x="125" y="134"/>
                    <a:pt x="125" y="143"/>
                  </a:cubicBezTo>
                  <a:cubicBezTo>
                    <a:pt x="134" y="143"/>
                    <a:pt x="143" y="152"/>
                    <a:pt x="152" y="152"/>
                  </a:cubicBezTo>
                  <a:cubicBezTo>
                    <a:pt x="161" y="161"/>
                    <a:pt x="170" y="161"/>
                    <a:pt x="179" y="170"/>
                  </a:cubicBezTo>
                  <a:cubicBezTo>
                    <a:pt x="187" y="170"/>
                    <a:pt x="187" y="178"/>
                    <a:pt x="187" y="178"/>
                  </a:cubicBezTo>
                  <a:cubicBezTo>
                    <a:pt x="196" y="187"/>
                    <a:pt x="205" y="187"/>
                    <a:pt x="214" y="196"/>
                  </a:cubicBezTo>
                  <a:cubicBezTo>
                    <a:pt x="214" y="200"/>
                    <a:pt x="214" y="202"/>
                    <a:pt x="215" y="203"/>
                  </a:cubicBezTo>
                  <a:lnTo>
                    <a:pt x="215" y="203"/>
                  </a:lnTo>
                  <a:cubicBezTo>
                    <a:pt x="214" y="203"/>
                    <a:pt x="214" y="204"/>
                    <a:pt x="214" y="205"/>
                  </a:cubicBezTo>
                  <a:cubicBezTo>
                    <a:pt x="214" y="205"/>
                    <a:pt x="223" y="214"/>
                    <a:pt x="223" y="214"/>
                  </a:cubicBezTo>
                  <a:cubicBezTo>
                    <a:pt x="232" y="223"/>
                    <a:pt x="241" y="232"/>
                    <a:pt x="259" y="241"/>
                  </a:cubicBezTo>
                  <a:cubicBezTo>
                    <a:pt x="277" y="241"/>
                    <a:pt x="294" y="241"/>
                    <a:pt x="303" y="232"/>
                  </a:cubicBezTo>
                  <a:cubicBezTo>
                    <a:pt x="330" y="214"/>
                    <a:pt x="348" y="178"/>
                    <a:pt x="330" y="152"/>
                  </a:cubicBezTo>
                  <a:cubicBezTo>
                    <a:pt x="294" y="107"/>
                    <a:pt x="259" y="71"/>
                    <a:pt x="214" y="45"/>
                  </a:cubicBezTo>
                  <a:cubicBezTo>
                    <a:pt x="170" y="18"/>
                    <a:pt x="11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25"/>
            <p:cNvSpPr/>
            <p:nvPr/>
          </p:nvSpPr>
          <p:spPr>
            <a:xfrm>
              <a:off x="4467963" y="3640524"/>
              <a:ext cx="18795" cy="16332"/>
            </a:xfrm>
            <a:custGeom>
              <a:avLst/>
              <a:gdLst/>
              <a:ahLst/>
              <a:cxnLst/>
              <a:rect l="l" t="t" r="r" b="b"/>
              <a:pathLst>
                <a:path w="206" h="179" extrusionOk="0">
                  <a:moveTo>
                    <a:pt x="54" y="0"/>
                  </a:moveTo>
                  <a:cubicBezTo>
                    <a:pt x="45" y="0"/>
                    <a:pt x="36" y="9"/>
                    <a:pt x="28" y="9"/>
                  </a:cubicBezTo>
                  <a:cubicBezTo>
                    <a:pt x="28" y="18"/>
                    <a:pt x="19" y="18"/>
                    <a:pt x="19" y="27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81"/>
                    <a:pt x="10" y="90"/>
                    <a:pt x="19" y="90"/>
                  </a:cubicBezTo>
                  <a:cubicBezTo>
                    <a:pt x="19" y="98"/>
                    <a:pt x="28" y="107"/>
                    <a:pt x="36" y="116"/>
                  </a:cubicBezTo>
                  <a:cubicBezTo>
                    <a:pt x="63" y="134"/>
                    <a:pt x="90" y="152"/>
                    <a:pt x="117" y="170"/>
                  </a:cubicBezTo>
                  <a:cubicBezTo>
                    <a:pt x="126" y="179"/>
                    <a:pt x="126" y="179"/>
                    <a:pt x="135" y="179"/>
                  </a:cubicBezTo>
                  <a:lnTo>
                    <a:pt x="161" y="179"/>
                  </a:lnTo>
                  <a:cubicBezTo>
                    <a:pt x="170" y="179"/>
                    <a:pt x="179" y="170"/>
                    <a:pt x="179" y="170"/>
                  </a:cubicBezTo>
                  <a:cubicBezTo>
                    <a:pt x="188" y="161"/>
                    <a:pt x="197" y="161"/>
                    <a:pt x="197" y="152"/>
                  </a:cubicBezTo>
                  <a:cubicBezTo>
                    <a:pt x="206" y="134"/>
                    <a:pt x="206" y="116"/>
                    <a:pt x="206" y="98"/>
                  </a:cubicBezTo>
                  <a:cubicBezTo>
                    <a:pt x="206" y="98"/>
                    <a:pt x="197" y="90"/>
                    <a:pt x="197" y="90"/>
                  </a:cubicBezTo>
                  <a:cubicBezTo>
                    <a:pt x="197" y="81"/>
                    <a:pt x="188" y="72"/>
                    <a:pt x="179" y="63"/>
                  </a:cubicBezTo>
                  <a:cubicBezTo>
                    <a:pt x="152" y="45"/>
                    <a:pt x="126" y="27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25"/>
            <p:cNvSpPr/>
            <p:nvPr/>
          </p:nvSpPr>
          <p:spPr>
            <a:xfrm>
              <a:off x="4434662" y="3647458"/>
              <a:ext cx="26094" cy="18339"/>
            </a:xfrm>
            <a:custGeom>
              <a:avLst/>
              <a:gdLst/>
              <a:ahLst/>
              <a:cxnLst/>
              <a:rect l="l" t="t" r="r" b="b"/>
              <a:pathLst>
                <a:path w="286" h="201" extrusionOk="0">
                  <a:moveTo>
                    <a:pt x="62" y="1"/>
                  </a:moveTo>
                  <a:cubicBezTo>
                    <a:pt x="57" y="1"/>
                    <a:pt x="51" y="2"/>
                    <a:pt x="45" y="5"/>
                  </a:cubicBezTo>
                  <a:cubicBezTo>
                    <a:pt x="36" y="5"/>
                    <a:pt x="18" y="14"/>
                    <a:pt x="9" y="31"/>
                  </a:cubicBezTo>
                  <a:cubicBezTo>
                    <a:pt x="0" y="58"/>
                    <a:pt x="0" y="94"/>
                    <a:pt x="36" y="112"/>
                  </a:cubicBezTo>
                  <a:cubicBezTo>
                    <a:pt x="89" y="138"/>
                    <a:pt x="134" y="165"/>
                    <a:pt x="187" y="192"/>
                  </a:cubicBezTo>
                  <a:cubicBezTo>
                    <a:pt x="205" y="201"/>
                    <a:pt x="223" y="201"/>
                    <a:pt x="232" y="201"/>
                  </a:cubicBezTo>
                  <a:cubicBezTo>
                    <a:pt x="250" y="192"/>
                    <a:pt x="268" y="183"/>
                    <a:pt x="268" y="174"/>
                  </a:cubicBezTo>
                  <a:cubicBezTo>
                    <a:pt x="285" y="147"/>
                    <a:pt x="277" y="103"/>
                    <a:pt x="250" y="85"/>
                  </a:cubicBezTo>
                  <a:cubicBezTo>
                    <a:pt x="196" y="58"/>
                    <a:pt x="143" y="31"/>
                    <a:pt x="98" y="5"/>
                  </a:cubicBezTo>
                  <a:cubicBezTo>
                    <a:pt x="86" y="5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25"/>
            <p:cNvSpPr/>
            <p:nvPr/>
          </p:nvSpPr>
          <p:spPr>
            <a:xfrm>
              <a:off x="4416688" y="3762599"/>
              <a:ext cx="17244" cy="14781"/>
            </a:xfrm>
            <a:custGeom>
              <a:avLst/>
              <a:gdLst/>
              <a:ahLst/>
              <a:cxnLst/>
              <a:rect l="l" t="t" r="r" b="b"/>
              <a:pathLst>
                <a:path w="189" h="162" extrusionOk="0">
                  <a:moveTo>
                    <a:pt x="54" y="0"/>
                  </a:moveTo>
                  <a:cubicBezTo>
                    <a:pt x="45" y="9"/>
                    <a:pt x="36" y="9"/>
                    <a:pt x="28" y="18"/>
                  </a:cubicBezTo>
                  <a:cubicBezTo>
                    <a:pt x="19" y="18"/>
                    <a:pt x="19" y="27"/>
                    <a:pt x="10" y="36"/>
                  </a:cubicBezTo>
                  <a:cubicBezTo>
                    <a:pt x="10" y="36"/>
                    <a:pt x="10" y="45"/>
                    <a:pt x="10" y="45"/>
                  </a:cubicBezTo>
                  <a:cubicBezTo>
                    <a:pt x="1" y="54"/>
                    <a:pt x="1" y="72"/>
                    <a:pt x="10" y="81"/>
                  </a:cubicBezTo>
                  <a:cubicBezTo>
                    <a:pt x="10" y="81"/>
                    <a:pt x="10" y="90"/>
                    <a:pt x="10" y="99"/>
                  </a:cubicBezTo>
                  <a:cubicBezTo>
                    <a:pt x="19" y="108"/>
                    <a:pt x="28" y="108"/>
                    <a:pt x="36" y="116"/>
                  </a:cubicBezTo>
                  <a:cubicBezTo>
                    <a:pt x="54" y="125"/>
                    <a:pt x="72" y="143"/>
                    <a:pt x="90" y="152"/>
                  </a:cubicBezTo>
                  <a:cubicBezTo>
                    <a:pt x="99" y="161"/>
                    <a:pt x="108" y="161"/>
                    <a:pt x="117" y="161"/>
                  </a:cubicBezTo>
                  <a:lnTo>
                    <a:pt x="143" y="161"/>
                  </a:lnTo>
                  <a:cubicBezTo>
                    <a:pt x="152" y="161"/>
                    <a:pt x="152" y="152"/>
                    <a:pt x="161" y="152"/>
                  </a:cubicBezTo>
                  <a:cubicBezTo>
                    <a:pt x="170" y="143"/>
                    <a:pt x="170" y="143"/>
                    <a:pt x="179" y="134"/>
                  </a:cubicBezTo>
                  <a:cubicBezTo>
                    <a:pt x="179" y="125"/>
                    <a:pt x="179" y="125"/>
                    <a:pt x="179" y="116"/>
                  </a:cubicBezTo>
                  <a:cubicBezTo>
                    <a:pt x="188" y="108"/>
                    <a:pt x="188" y="99"/>
                    <a:pt x="179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0" y="63"/>
                    <a:pt x="161" y="54"/>
                    <a:pt x="152" y="45"/>
                  </a:cubicBezTo>
                  <a:cubicBezTo>
                    <a:pt x="135" y="36"/>
                    <a:pt x="117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25"/>
            <p:cNvSpPr/>
            <p:nvPr/>
          </p:nvSpPr>
          <p:spPr>
            <a:xfrm>
              <a:off x="4388222" y="3723549"/>
              <a:ext cx="24543" cy="16970"/>
            </a:xfrm>
            <a:custGeom>
              <a:avLst/>
              <a:gdLst/>
              <a:ahLst/>
              <a:cxnLst/>
              <a:rect l="l" t="t" r="r" b="b"/>
              <a:pathLst>
                <a:path w="269" h="186" extrusionOk="0">
                  <a:moveTo>
                    <a:pt x="54" y="0"/>
                  </a:moveTo>
                  <a:cubicBezTo>
                    <a:pt x="36" y="9"/>
                    <a:pt x="18" y="18"/>
                    <a:pt x="18" y="36"/>
                  </a:cubicBezTo>
                  <a:cubicBezTo>
                    <a:pt x="9" y="45"/>
                    <a:pt x="1" y="63"/>
                    <a:pt x="9" y="81"/>
                  </a:cubicBezTo>
                  <a:cubicBezTo>
                    <a:pt x="9" y="89"/>
                    <a:pt x="18" y="107"/>
                    <a:pt x="36" y="116"/>
                  </a:cubicBezTo>
                  <a:lnTo>
                    <a:pt x="170" y="179"/>
                  </a:lnTo>
                  <a:lnTo>
                    <a:pt x="197" y="179"/>
                  </a:lnTo>
                  <a:cubicBezTo>
                    <a:pt x="201" y="183"/>
                    <a:pt x="206" y="185"/>
                    <a:pt x="210" y="185"/>
                  </a:cubicBezTo>
                  <a:cubicBezTo>
                    <a:pt x="215" y="185"/>
                    <a:pt x="219" y="183"/>
                    <a:pt x="224" y="179"/>
                  </a:cubicBezTo>
                  <a:cubicBezTo>
                    <a:pt x="232" y="179"/>
                    <a:pt x="250" y="170"/>
                    <a:pt x="259" y="152"/>
                  </a:cubicBezTo>
                  <a:cubicBezTo>
                    <a:pt x="268" y="134"/>
                    <a:pt x="268" y="125"/>
                    <a:pt x="259" y="107"/>
                  </a:cubicBezTo>
                  <a:cubicBezTo>
                    <a:pt x="259" y="89"/>
                    <a:pt x="250" y="72"/>
                    <a:pt x="232" y="72"/>
                  </a:cubicBezTo>
                  <a:cubicBezTo>
                    <a:pt x="188" y="45"/>
                    <a:pt x="143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25"/>
            <p:cNvSpPr/>
            <p:nvPr/>
          </p:nvSpPr>
          <p:spPr>
            <a:xfrm>
              <a:off x="4363771" y="3944890"/>
              <a:ext cx="17244" cy="13138"/>
            </a:xfrm>
            <a:custGeom>
              <a:avLst/>
              <a:gdLst/>
              <a:ahLst/>
              <a:cxnLst/>
              <a:rect l="l" t="t" r="r" b="b"/>
              <a:pathLst>
                <a:path w="189" h="144" extrusionOk="0">
                  <a:moveTo>
                    <a:pt x="54" y="1"/>
                  </a:moveTo>
                  <a:cubicBezTo>
                    <a:pt x="45" y="1"/>
                    <a:pt x="37" y="10"/>
                    <a:pt x="37" y="10"/>
                  </a:cubicBezTo>
                  <a:cubicBezTo>
                    <a:pt x="28" y="19"/>
                    <a:pt x="19" y="19"/>
                    <a:pt x="19" y="28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0" y="90"/>
                    <a:pt x="10" y="99"/>
                  </a:cubicBezTo>
                  <a:cubicBezTo>
                    <a:pt x="19" y="99"/>
                    <a:pt x="19" y="99"/>
                    <a:pt x="19" y="108"/>
                  </a:cubicBezTo>
                  <a:cubicBezTo>
                    <a:pt x="28" y="117"/>
                    <a:pt x="37" y="117"/>
                    <a:pt x="45" y="126"/>
                  </a:cubicBezTo>
                  <a:cubicBezTo>
                    <a:pt x="63" y="126"/>
                    <a:pt x="90" y="135"/>
                    <a:pt x="108" y="143"/>
                  </a:cubicBezTo>
                  <a:lnTo>
                    <a:pt x="135" y="143"/>
                  </a:lnTo>
                  <a:cubicBezTo>
                    <a:pt x="135" y="143"/>
                    <a:pt x="144" y="143"/>
                    <a:pt x="153" y="135"/>
                  </a:cubicBezTo>
                  <a:cubicBezTo>
                    <a:pt x="161" y="135"/>
                    <a:pt x="170" y="126"/>
                    <a:pt x="170" y="117"/>
                  </a:cubicBezTo>
                  <a:cubicBezTo>
                    <a:pt x="179" y="117"/>
                    <a:pt x="179" y="108"/>
                    <a:pt x="179" y="99"/>
                  </a:cubicBezTo>
                  <a:cubicBezTo>
                    <a:pt x="179" y="99"/>
                    <a:pt x="179" y="90"/>
                    <a:pt x="188" y="81"/>
                  </a:cubicBezTo>
                  <a:cubicBezTo>
                    <a:pt x="188" y="72"/>
                    <a:pt x="179" y="63"/>
                    <a:pt x="179" y="54"/>
                  </a:cubicBezTo>
                  <a:cubicBezTo>
                    <a:pt x="170" y="45"/>
                    <a:pt x="170" y="45"/>
                    <a:pt x="170" y="36"/>
                  </a:cubicBezTo>
                  <a:cubicBezTo>
                    <a:pt x="161" y="36"/>
                    <a:pt x="153" y="28"/>
                    <a:pt x="135" y="28"/>
                  </a:cubicBezTo>
                  <a:cubicBezTo>
                    <a:pt x="117" y="19"/>
                    <a:pt x="99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25"/>
            <p:cNvSpPr/>
            <p:nvPr/>
          </p:nvSpPr>
          <p:spPr>
            <a:xfrm>
              <a:off x="4276731" y="4117510"/>
              <a:ext cx="27736" cy="14507"/>
            </a:xfrm>
            <a:custGeom>
              <a:avLst/>
              <a:gdLst/>
              <a:ahLst/>
              <a:cxnLst/>
              <a:rect l="l" t="t" r="r" b="b"/>
              <a:pathLst>
                <a:path w="304" h="159" extrusionOk="0">
                  <a:moveTo>
                    <a:pt x="81" y="0"/>
                  </a:moveTo>
                  <a:cubicBezTo>
                    <a:pt x="63" y="0"/>
                    <a:pt x="45" y="0"/>
                    <a:pt x="36" y="9"/>
                  </a:cubicBezTo>
                  <a:cubicBezTo>
                    <a:pt x="18" y="18"/>
                    <a:pt x="9" y="27"/>
                    <a:pt x="9" y="45"/>
                  </a:cubicBezTo>
                  <a:cubicBezTo>
                    <a:pt x="0" y="71"/>
                    <a:pt x="18" y="116"/>
                    <a:pt x="45" y="116"/>
                  </a:cubicBezTo>
                  <a:cubicBezTo>
                    <a:pt x="107" y="134"/>
                    <a:pt x="170" y="143"/>
                    <a:pt x="223" y="152"/>
                  </a:cubicBezTo>
                  <a:cubicBezTo>
                    <a:pt x="232" y="156"/>
                    <a:pt x="241" y="158"/>
                    <a:pt x="249" y="158"/>
                  </a:cubicBezTo>
                  <a:cubicBezTo>
                    <a:pt x="257" y="158"/>
                    <a:pt x="264" y="156"/>
                    <a:pt x="268" y="152"/>
                  </a:cubicBezTo>
                  <a:cubicBezTo>
                    <a:pt x="286" y="143"/>
                    <a:pt x="295" y="125"/>
                    <a:pt x="304" y="116"/>
                  </a:cubicBezTo>
                  <a:cubicBezTo>
                    <a:pt x="304" y="80"/>
                    <a:pt x="295" y="45"/>
                    <a:pt x="259" y="36"/>
                  </a:cubicBezTo>
                  <a:cubicBezTo>
                    <a:pt x="197" y="27"/>
                    <a:pt x="143" y="9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25"/>
            <p:cNvSpPr/>
            <p:nvPr/>
          </p:nvSpPr>
          <p:spPr>
            <a:xfrm>
              <a:off x="4287314" y="4040780"/>
              <a:ext cx="30200" cy="16788"/>
            </a:xfrm>
            <a:custGeom>
              <a:avLst/>
              <a:gdLst/>
              <a:ahLst/>
              <a:cxnLst/>
              <a:rect l="l" t="t" r="r" b="b"/>
              <a:pathLst>
                <a:path w="331" h="184" extrusionOk="0">
                  <a:moveTo>
                    <a:pt x="66" y="0"/>
                  </a:moveTo>
                  <a:cubicBezTo>
                    <a:pt x="42" y="0"/>
                    <a:pt x="17" y="17"/>
                    <a:pt x="9" y="47"/>
                  </a:cubicBezTo>
                  <a:cubicBezTo>
                    <a:pt x="0" y="83"/>
                    <a:pt x="18" y="109"/>
                    <a:pt x="54" y="127"/>
                  </a:cubicBezTo>
                  <a:cubicBezTo>
                    <a:pt x="116" y="145"/>
                    <a:pt x="179" y="163"/>
                    <a:pt x="241" y="181"/>
                  </a:cubicBezTo>
                  <a:cubicBezTo>
                    <a:pt x="247" y="182"/>
                    <a:pt x="253" y="183"/>
                    <a:pt x="259" y="183"/>
                  </a:cubicBezTo>
                  <a:cubicBezTo>
                    <a:pt x="288" y="183"/>
                    <a:pt x="314" y="166"/>
                    <a:pt x="321" y="136"/>
                  </a:cubicBezTo>
                  <a:cubicBezTo>
                    <a:pt x="330" y="101"/>
                    <a:pt x="313" y="74"/>
                    <a:pt x="277" y="65"/>
                  </a:cubicBezTo>
                  <a:lnTo>
                    <a:pt x="81" y="2"/>
                  </a:lnTo>
                  <a:cubicBezTo>
                    <a:pt x="76" y="1"/>
                    <a:pt x="71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25"/>
            <p:cNvSpPr/>
            <p:nvPr/>
          </p:nvSpPr>
          <p:spPr>
            <a:xfrm>
              <a:off x="4344246" y="4149169"/>
              <a:ext cx="20437" cy="12956"/>
            </a:xfrm>
            <a:custGeom>
              <a:avLst/>
              <a:gdLst/>
              <a:ahLst/>
              <a:cxnLst/>
              <a:rect l="l" t="t" r="r" b="b"/>
              <a:pathLst>
                <a:path w="224" h="142" extrusionOk="0">
                  <a:moveTo>
                    <a:pt x="81" y="1"/>
                  </a:moveTo>
                  <a:cubicBezTo>
                    <a:pt x="63" y="1"/>
                    <a:pt x="45" y="1"/>
                    <a:pt x="36" y="10"/>
                  </a:cubicBezTo>
                  <a:cubicBezTo>
                    <a:pt x="19" y="19"/>
                    <a:pt x="10" y="28"/>
                    <a:pt x="1" y="46"/>
                  </a:cubicBezTo>
                  <a:cubicBezTo>
                    <a:pt x="1" y="63"/>
                    <a:pt x="1" y="81"/>
                    <a:pt x="10" y="90"/>
                  </a:cubicBezTo>
                  <a:cubicBezTo>
                    <a:pt x="19" y="108"/>
                    <a:pt x="36" y="117"/>
                    <a:pt x="45" y="117"/>
                  </a:cubicBezTo>
                  <a:cubicBezTo>
                    <a:pt x="81" y="126"/>
                    <a:pt x="117" y="135"/>
                    <a:pt x="144" y="135"/>
                  </a:cubicBezTo>
                  <a:cubicBezTo>
                    <a:pt x="152" y="139"/>
                    <a:pt x="161" y="141"/>
                    <a:pt x="169" y="141"/>
                  </a:cubicBezTo>
                  <a:cubicBezTo>
                    <a:pt x="177" y="141"/>
                    <a:pt x="184" y="139"/>
                    <a:pt x="188" y="135"/>
                  </a:cubicBezTo>
                  <a:cubicBezTo>
                    <a:pt x="206" y="126"/>
                    <a:pt x="215" y="108"/>
                    <a:pt x="224" y="99"/>
                  </a:cubicBezTo>
                  <a:cubicBezTo>
                    <a:pt x="224" y="81"/>
                    <a:pt x="224" y="63"/>
                    <a:pt x="215" y="46"/>
                  </a:cubicBezTo>
                  <a:cubicBezTo>
                    <a:pt x="206" y="37"/>
                    <a:pt x="197" y="28"/>
                    <a:pt x="179" y="19"/>
                  </a:cubicBezTo>
                  <a:cubicBezTo>
                    <a:pt x="144" y="19"/>
                    <a:pt x="117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25"/>
            <p:cNvSpPr/>
            <p:nvPr/>
          </p:nvSpPr>
          <p:spPr>
            <a:xfrm>
              <a:off x="4353187" y="4065414"/>
              <a:ext cx="14781" cy="11405"/>
            </a:xfrm>
            <a:custGeom>
              <a:avLst/>
              <a:gdLst/>
              <a:ahLst/>
              <a:cxnLst/>
              <a:rect l="l" t="t" r="r" b="b"/>
              <a:pathLst>
                <a:path w="162" h="125" extrusionOk="0">
                  <a:moveTo>
                    <a:pt x="63" y="0"/>
                  </a:moveTo>
                  <a:cubicBezTo>
                    <a:pt x="54" y="0"/>
                    <a:pt x="46" y="9"/>
                    <a:pt x="37" y="9"/>
                  </a:cubicBezTo>
                  <a:cubicBezTo>
                    <a:pt x="37" y="9"/>
                    <a:pt x="28" y="18"/>
                    <a:pt x="19" y="18"/>
                  </a:cubicBezTo>
                  <a:cubicBezTo>
                    <a:pt x="10" y="27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1"/>
                    <a:pt x="1" y="80"/>
                    <a:pt x="1" y="80"/>
                  </a:cubicBezTo>
                  <a:cubicBezTo>
                    <a:pt x="10" y="89"/>
                    <a:pt x="10" y="98"/>
                    <a:pt x="19" y="107"/>
                  </a:cubicBezTo>
                  <a:cubicBezTo>
                    <a:pt x="28" y="116"/>
                    <a:pt x="28" y="116"/>
                    <a:pt x="37" y="116"/>
                  </a:cubicBezTo>
                  <a:cubicBezTo>
                    <a:pt x="46" y="125"/>
                    <a:pt x="54" y="125"/>
                    <a:pt x="63" y="125"/>
                  </a:cubicBezTo>
                  <a:lnTo>
                    <a:pt x="126" y="125"/>
                  </a:lnTo>
                  <a:cubicBezTo>
                    <a:pt x="135" y="116"/>
                    <a:pt x="144" y="116"/>
                    <a:pt x="144" y="107"/>
                  </a:cubicBezTo>
                  <a:cubicBezTo>
                    <a:pt x="153" y="107"/>
                    <a:pt x="153" y="98"/>
                    <a:pt x="161" y="89"/>
                  </a:cubicBezTo>
                  <a:cubicBezTo>
                    <a:pt x="161" y="80"/>
                    <a:pt x="161" y="71"/>
                    <a:pt x="161" y="63"/>
                  </a:cubicBezTo>
                  <a:cubicBezTo>
                    <a:pt x="161" y="63"/>
                    <a:pt x="161" y="54"/>
                    <a:pt x="161" y="54"/>
                  </a:cubicBezTo>
                  <a:cubicBezTo>
                    <a:pt x="161" y="36"/>
                    <a:pt x="153" y="27"/>
                    <a:pt x="144" y="18"/>
                  </a:cubicBezTo>
                  <a:lnTo>
                    <a:pt x="135" y="9"/>
                  </a:lnTo>
                  <a:cubicBezTo>
                    <a:pt x="126" y="9"/>
                    <a:pt x="117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25"/>
            <p:cNvSpPr/>
            <p:nvPr/>
          </p:nvSpPr>
          <p:spPr>
            <a:xfrm>
              <a:off x="4271804" y="4218418"/>
              <a:ext cx="22080" cy="10675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0"/>
                  </a:moveTo>
                  <a:cubicBezTo>
                    <a:pt x="45" y="0"/>
                    <a:pt x="28" y="9"/>
                    <a:pt x="19" y="18"/>
                  </a:cubicBezTo>
                  <a:cubicBezTo>
                    <a:pt x="10" y="27"/>
                    <a:pt x="1" y="45"/>
                    <a:pt x="1" y="63"/>
                  </a:cubicBezTo>
                  <a:cubicBezTo>
                    <a:pt x="1" y="72"/>
                    <a:pt x="10" y="89"/>
                    <a:pt x="19" y="98"/>
                  </a:cubicBezTo>
                  <a:cubicBezTo>
                    <a:pt x="28" y="116"/>
                    <a:pt x="45" y="116"/>
                    <a:pt x="63" y="116"/>
                  </a:cubicBezTo>
                  <a:lnTo>
                    <a:pt x="179" y="116"/>
                  </a:lnTo>
                  <a:cubicBezTo>
                    <a:pt x="197" y="116"/>
                    <a:pt x="215" y="116"/>
                    <a:pt x="224" y="98"/>
                  </a:cubicBezTo>
                  <a:cubicBezTo>
                    <a:pt x="233" y="89"/>
                    <a:pt x="242" y="72"/>
                    <a:pt x="242" y="63"/>
                  </a:cubicBezTo>
                  <a:cubicBezTo>
                    <a:pt x="242" y="45"/>
                    <a:pt x="233" y="27"/>
                    <a:pt x="224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25"/>
            <p:cNvSpPr/>
            <p:nvPr/>
          </p:nvSpPr>
          <p:spPr>
            <a:xfrm>
              <a:off x="4275088" y="4307101"/>
              <a:ext cx="22080" cy="10675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1"/>
                  </a:moveTo>
                  <a:cubicBezTo>
                    <a:pt x="45" y="1"/>
                    <a:pt x="36" y="1"/>
                    <a:pt x="18" y="18"/>
                  </a:cubicBezTo>
                  <a:cubicBezTo>
                    <a:pt x="9" y="27"/>
                    <a:pt x="0" y="45"/>
                    <a:pt x="0" y="54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17"/>
                  </a:cubicBezTo>
                  <a:lnTo>
                    <a:pt x="179" y="117"/>
                  </a:lnTo>
                  <a:cubicBezTo>
                    <a:pt x="197" y="117"/>
                    <a:pt x="215" y="117"/>
                    <a:pt x="224" y="99"/>
                  </a:cubicBezTo>
                  <a:cubicBezTo>
                    <a:pt x="232" y="90"/>
                    <a:pt x="241" y="72"/>
                    <a:pt x="241" y="54"/>
                  </a:cubicBezTo>
                  <a:cubicBezTo>
                    <a:pt x="241" y="45"/>
                    <a:pt x="232" y="27"/>
                    <a:pt x="224" y="18"/>
                  </a:cubicBezTo>
                  <a:cubicBezTo>
                    <a:pt x="215" y="1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25"/>
            <p:cNvSpPr/>
            <p:nvPr/>
          </p:nvSpPr>
          <p:spPr>
            <a:xfrm>
              <a:off x="4330469" y="4342136"/>
              <a:ext cx="13047" cy="11496"/>
            </a:xfrm>
            <a:custGeom>
              <a:avLst/>
              <a:gdLst/>
              <a:ahLst/>
              <a:cxnLst/>
              <a:rect l="l" t="t" r="r" b="b"/>
              <a:pathLst>
                <a:path w="143" h="126" extrusionOk="0">
                  <a:moveTo>
                    <a:pt x="63" y="0"/>
                  </a:moveTo>
                  <a:cubicBezTo>
                    <a:pt x="54" y="0"/>
                    <a:pt x="45" y="0"/>
                    <a:pt x="36" y="9"/>
                  </a:cubicBezTo>
                  <a:cubicBezTo>
                    <a:pt x="27" y="9"/>
                    <a:pt x="18" y="18"/>
                    <a:pt x="18" y="18"/>
                  </a:cubicBezTo>
                  <a:cubicBezTo>
                    <a:pt x="9" y="27"/>
                    <a:pt x="9" y="36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72"/>
                    <a:pt x="0" y="80"/>
                  </a:cubicBezTo>
                  <a:cubicBezTo>
                    <a:pt x="0" y="89"/>
                    <a:pt x="9" y="98"/>
                    <a:pt x="18" y="107"/>
                  </a:cubicBezTo>
                  <a:lnTo>
                    <a:pt x="27" y="116"/>
                  </a:lnTo>
                  <a:cubicBezTo>
                    <a:pt x="36" y="125"/>
                    <a:pt x="45" y="125"/>
                    <a:pt x="63" y="125"/>
                  </a:cubicBezTo>
                  <a:lnTo>
                    <a:pt x="80" y="125"/>
                  </a:lnTo>
                  <a:cubicBezTo>
                    <a:pt x="89" y="125"/>
                    <a:pt x="98" y="125"/>
                    <a:pt x="107" y="116"/>
                  </a:cubicBezTo>
                  <a:cubicBezTo>
                    <a:pt x="107" y="116"/>
                    <a:pt x="116" y="116"/>
                    <a:pt x="125" y="107"/>
                  </a:cubicBezTo>
                  <a:cubicBezTo>
                    <a:pt x="125" y="98"/>
                    <a:pt x="134" y="98"/>
                    <a:pt x="134" y="89"/>
                  </a:cubicBezTo>
                  <a:cubicBezTo>
                    <a:pt x="143" y="80"/>
                    <a:pt x="143" y="72"/>
                    <a:pt x="143" y="63"/>
                  </a:cubicBezTo>
                  <a:cubicBezTo>
                    <a:pt x="143" y="54"/>
                    <a:pt x="143" y="54"/>
                    <a:pt x="143" y="45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07" y="9"/>
                  </a:lnTo>
                  <a:cubicBezTo>
                    <a:pt x="98" y="0"/>
                    <a:pt x="89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25"/>
            <p:cNvSpPr/>
            <p:nvPr/>
          </p:nvSpPr>
          <p:spPr>
            <a:xfrm>
              <a:off x="4341053" y="4278635"/>
              <a:ext cx="23631" cy="14689"/>
            </a:xfrm>
            <a:custGeom>
              <a:avLst/>
              <a:gdLst/>
              <a:ahLst/>
              <a:cxnLst/>
              <a:rect l="l" t="t" r="r" b="b"/>
              <a:pathLst>
                <a:path w="259" h="161" extrusionOk="0">
                  <a:moveTo>
                    <a:pt x="179" y="0"/>
                  </a:moveTo>
                  <a:cubicBezTo>
                    <a:pt x="134" y="18"/>
                    <a:pt x="89" y="27"/>
                    <a:pt x="45" y="36"/>
                  </a:cubicBezTo>
                  <a:cubicBezTo>
                    <a:pt x="27" y="45"/>
                    <a:pt x="18" y="54"/>
                    <a:pt x="9" y="63"/>
                  </a:cubicBezTo>
                  <a:cubicBezTo>
                    <a:pt x="0" y="81"/>
                    <a:pt x="0" y="99"/>
                    <a:pt x="0" y="116"/>
                  </a:cubicBezTo>
                  <a:cubicBezTo>
                    <a:pt x="9" y="143"/>
                    <a:pt x="45" y="161"/>
                    <a:pt x="80" y="161"/>
                  </a:cubicBezTo>
                  <a:cubicBezTo>
                    <a:pt x="125" y="143"/>
                    <a:pt x="170" y="134"/>
                    <a:pt x="214" y="125"/>
                  </a:cubicBezTo>
                  <a:cubicBezTo>
                    <a:pt x="232" y="116"/>
                    <a:pt x="241" y="107"/>
                    <a:pt x="250" y="99"/>
                  </a:cubicBezTo>
                  <a:cubicBezTo>
                    <a:pt x="259" y="81"/>
                    <a:pt x="259" y="63"/>
                    <a:pt x="259" y="45"/>
                  </a:cubicBezTo>
                  <a:cubicBezTo>
                    <a:pt x="250" y="18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25"/>
            <p:cNvSpPr/>
            <p:nvPr/>
          </p:nvSpPr>
          <p:spPr>
            <a:xfrm>
              <a:off x="4289777" y="4390126"/>
              <a:ext cx="32572" cy="13229"/>
            </a:xfrm>
            <a:custGeom>
              <a:avLst/>
              <a:gdLst/>
              <a:ahLst/>
              <a:cxnLst/>
              <a:rect l="l" t="t" r="r" b="b"/>
              <a:pathLst>
                <a:path w="357" h="145" extrusionOk="0">
                  <a:moveTo>
                    <a:pt x="294" y="1"/>
                  </a:moveTo>
                  <a:cubicBezTo>
                    <a:pt x="214" y="9"/>
                    <a:pt x="134" y="18"/>
                    <a:pt x="63" y="27"/>
                  </a:cubicBezTo>
                  <a:cubicBezTo>
                    <a:pt x="45" y="27"/>
                    <a:pt x="27" y="27"/>
                    <a:pt x="18" y="45"/>
                  </a:cubicBezTo>
                  <a:cubicBezTo>
                    <a:pt x="9" y="54"/>
                    <a:pt x="0" y="72"/>
                    <a:pt x="0" y="81"/>
                  </a:cubicBezTo>
                  <a:cubicBezTo>
                    <a:pt x="0" y="113"/>
                    <a:pt x="21" y="145"/>
                    <a:pt x="52" y="145"/>
                  </a:cubicBezTo>
                  <a:cubicBezTo>
                    <a:pt x="55" y="145"/>
                    <a:pt x="59" y="144"/>
                    <a:pt x="63" y="143"/>
                  </a:cubicBezTo>
                  <a:cubicBezTo>
                    <a:pt x="134" y="134"/>
                    <a:pt x="214" y="134"/>
                    <a:pt x="294" y="125"/>
                  </a:cubicBezTo>
                  <a:cubicBezTo>
                    <a:pt x="312" y="117"/>
                    <a:pt x="321" y="117"/>
                    <a:pt x="339" y="108"/>
                  </a:cubicBezTo>
                  <a:cubicBezTo>
                    <a:pt x="348" y="90"/>
                    <a:pt x="357" y="72"/>
                    <a:pt x="357" y="63"/>
                  </a:cubicBezTo>
                  <a:cubicBezTo>
                    <a:pt x="348" y="27"/>
                    <a:pt x="330" y="1"/>
                    <a:pt x="2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25"/>
            <p:cNvSpPr/>
            <p:nvPr/>
          </p:nvSpPr>
          <p:spPr>
            <a:xfrm>
              <a:off x="4359756" y="4384287"/>
              <a:ext cx="31842" cy="16697"/>
            </a:xfrm>
            <a:custGeom>
              <a:avLst/>
              <a:gdLst/>
              <a:ahLst/>
              <a:cxnLst/>
              <a:rect l="l" t="t" r="r" b="b"/>
              <a:pathLst>
                <a:path w="349" h="183" extrusionOk="0">
                  <a:moveTo>
                    <a:pt x="279" y="0"/>
                  </a:moveTo>
                  <a:cubicBezTo>
                    <a:pt x="275" y="0"/>
                    <a:pt x="272" y="1"/>
                    <a:pt x="268" y="2"/>
                  </a:cubicBezTo>
                  <a:lnTo>
                    <a:pt x="54" y="65"/>
                  </a:lnTo>
                  <a:cubicBezTo>
                    <a:pt x="18" y="73"/>
                    <a:pt x="0" y="109"/>
                    <a:pt x="9" y="136"/>
                  </a:cubicBezTo>
                  <a:cubicBezTo>
                    <a:pt x="17" y="165"/>
                    <a:pt x="42" y="183"/>
                    <a:pt x="66" y="183"/>
                  </a:cubicBezTo>
                  <a:cubicBezTo>
                    <a:pt x="71" y="183"/>
                    <a:pt x="76" y="182"/>
                    <a:pt x="81" y="181"/>
                  </a:cubicBezTo>
                  <a:cubicBezTo>
                    <a:pt x="152" y="163"/>
                    <a:pt x="223" y="145"/>
                    <a:pt x="295" y="127"/>
                  </a:cubicBezTo>
                  <a:cubicBezTo>
                    <a:pt x="330" y="118"/>
                    <a:pt x="348" y="82"/>
                    <a:pt x="339" y="47"/>
                  </a:cubicBezTo>
                  <a:cubicBezTo>
                    <a:pt x="332" y="24"/>
                    <a:pt x="304" y="0"/>
                    <a:pt x="2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25"/>
            <p:cNvSpPr/>
            <p:nvPr/>
          </p:nvSpPr>
          <p:spPr>
            <a:xfrm>
              <a:off x="4367876" y="4319326"/>
              <a:ext cx="16332" cy="11496"/>
            </a:xfrm>
            <a:custGeom>
              <a:avLst/>
              <a:gdLst/>
              <a:ahLst/>
              <a:cxnLst/>
              <a:rect l="l" t="t" r="r" b="b"/>
              <a:pathLst>
                <a:path w="179" h="126" extrusionOk="0">
                  <a:moveTo>
                    <a:pt x="36" y="0"/>
                  </a:moveTo>
                  <a:cubicBezTo>
                    <a:pt x="27" y="9"/>
                    <a:pt x="18" y="9"/>
                    <a:pt x="18" y="18"/>
                  </a:cubicBezTo>
                  <a:cubicBezTo>
                    <a:pt x="9" y="18"/>
                    <a:pt x="0" y="27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9" y="99"/>
                    <a:pt x="18" y="107"/>
                  </a:cubicBezTo>
                  <a:lnTo>
                    <a:pt x="27" y="116"/>
                  </a:lnTo>
                  <a:cubicBezTo>
                    <a:pt x="36" y="116"/>
                    <a:pt x="45" y="125"/>
                    <a:pt x="54" y="125"/>
                  </a:cubicBezTo>
                  <a:lnTo>
                    <a:pt x="116" y="125"/>
                  </a:lnTo>
                  <a:cubicBezTo>
                    <a:pt x="125" y="125"/>
                    <a:pt x="134" y="116"/>
                    <a:pt x="143" y="116"/>
                  </a:cubicBezTo>
                  <a:cubicBezTo>
                    <a:pt x="143" y="116"/>
                    <a:pt x="152" y="107"/>
                    <a:pt x="161" y="107"/>
                  </a:cubicBezTo>
                  <a:cubicBezTo>
                    <a:pt x="161" y="99"/>
                    <a:pt x="170" y="90"/>
                    <a:pt x="170" y="81"/>
                  </a:cubicBezTo>
                  <a:cubicBezTo>
                    <a:pt x="179" y="81"/>
                    <a:pt x="179" y="72"/>
                    <a:pt x="179" y="63"/>
                  </a:cubicBezTo>
                  <a:cubicBezTo>
                    <a:pt x="179" y="54"/>
                    <a:pt x="179" y="54"/>
                    <a:pt x="179" y="45"/>
                  </a:cubicBezTo>
                  <a:cubicBezTo>
                    <a:pt x="170" y="36"/>
                    <a:pt x="170" y="27"/>
                    <a:pt x="161" y="18"/>
                  </a:cubicBezTo>
                  <a:cubicBezTo>
                    <a:pt x="152" y="18"/>
                    <a:pt x="152" y="9"/>
                    <a:pt x="143" y="9"/>
                  </a:cubicBezTo>
                  <a:cubicBezTo>
                    <a:pt x="134" y="0"/>
                    <a:pt x="125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25"/>
            <p:cNvSpPr/>
            <p:nvPr/>
          </p:nvSpPr>
          <p:spPr>
            <a:xfrm>
              <a:off x="4344246" y="4416950"/>
              <a:ext cx="26185" cy="10675"/>
            </a:xfrm>
            <a:custGeom>
              <a:avLst/>
              <a:gdLst/>
              <a:ahLst/>
              <a:cxnLst/>
              <a:rect l="l" t="t" r="r" b="b"/>
              <a:pathLst>
                <a:path w="287" h="117" extrusionOk="0">
                  <a:moveTo>
                    <a:pt x="63" y="1"/>
                  </a:moveTo>
                  <a:cubicBezTo>
                    <a:pt x="36" y="1"/>
                    <a:pt x="1" y="28"/>
                    <a:pt x="1" y="63"/>
                  </a:cubicBezTo>
                  <a:cubicBezTo>
                    <a:pt x="1" y="90"/>
                    <a:pt x="28" y="117"/>
                    <a:pt x="63" y="117"/>
                  </a:cubicBezTo>
                  <a:lnTo>
                    <a:pt x="224" y="117"/>
                  </a:lnTo>
                  <a:cubicBezTo>
                    <a:pt x="251" y="117"/>
                    <a:pt x="286" y="90"/>
                    <a:pt x="277" y="63"/>
                  </a:cubicBezTo>
                  <a:cubicBezTo>
                    <a:pt x="277" y="28"/>
                    <a:pt x="251" y="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25"/>
            <p:cNvSpPr/>
            <p:nvPr/>
          </p:nvSpPr>
          <p:spPr>
            <a:xfrm>
              <a:off x="4330469" y="4480451"/>
              <a:ext cx="21988" cy="16423"/>
            </a:xfrm>
            <a:custGeom>
              <a:avLst/>
              <a:gdLst/>
              <a:ahLst/>
              <a:cxnLst/>
              <a:rect l="l" t="t" r="r" b="b"/>
              <a:pathLst>
                <a:path w="241" h="180" extrusionOk="0">
                  <a:moveTo>
                    <a:pt x="179" y="1"/>
                  </a:moveTo>
                  <a:cubicBezTo>
                    <a:pt x="170" y="1"/>
                    <a:pt x="152" y="1"/>
                    <a:pt x="143" y="10"/>
                  </a:cubicBezTo>
                  <a:cubicBezTo>
                    <a:pt x="107" y="28"/>
                    <a:pt x="71" y="45"/>
                    <a:pt x="27" y="63"/>
                  </a:cubicBezTo>
                  <a:cubicBezTo>
                    <a:pt x="18" y="72"/>
                    <a:pt x="0" y="90"/>
                    <a:pt x="0" y="99"/>
                  </a:cubicBezTo>
                  <a:cubicBezTo>
                    <a:pt x="0" y="117"/>
                    <a:pt x="0" y="135"/>
                    <a:pt x="9" y="152"/>
                  </a:cubicBezTo>
                  <a:cubicBezTo>
                    <a:pt x="18" y="161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1" y="179"/>
                    <a:pt x="80" y="179"/>
                    <a:pt x="89" y="170"/>
                  </a:cubicBezTo>
                  <a:lnTo>
                    <a:pt x="205" y="117"/>
                  </a:lnTo>
                  <a:cubicBezTo>
                    <a:pt x="223" y="108"/>
                    <a:pt x="232" y="90"/>
                    <a:pt x="232" y="81"/>
                  </a:cubicBezTo>
                  <a:cubicBezTo>
                    <a:pt x="241" y="63"/>
                    <a:pt x="241" y="45"/>
                    <a:pt x="232" y="36"/>
                  </a:cubicBezTo>
                  <a:cubicBezTo>
                    <a:pt x="223" y="19"/>
                    <a:pt x="205" y="10"/>
                    <a:pt x="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25"/>
            <p:cNvSpPr/>
            <p:nvPr/>
          </p:nvSpPr>
          <p:spPr>
            <a:xfrm>
              <a:off x="4377639" y="4451985"/>
              <a:ext cx="21258" cy="14781"/>
            </a:xfrm>
            <a:custGeom>
              <a:avLst/>
              <a:gdLst/>
              <a:ahLst/>
              <a:cxnLst/>
              <a:rect l="l" t="t" r="r" b="b"/>
              <a:pathLst>
                <a:path w="233" h="162" extrusionOk="0">
                  <a:moveTo>
                    <a:pt x="152" y="1"/>
                  </a:moveTo>
                  <a:lnTo>
                    <a:pt x="54" y="45"/>
                  </a:lnTo>
                  <a:cubicBezTo>
                    <a:pt x="45" y="45"/>
                    <a:pt x="36" y="45"/>
                    <a:pt x="27" y="54"/>
                  </a:cubicBezTo>
                  <a:cubicBezTo>
                    <a:pt x="27" y="54"/>
                    <a:pt x="18" y="63"/>
                    <a:pt x="18" y="72"/>
                  </a:cubicBezTo>
                  <a:cubicBezTo>
                    <a:pt x="9" y="81"/>
                    <a:pt x="1" y="108"/>
                    <a:pt x="9" y="117"/>
                  </a:cubicBezTo>
                  <a:cubicBezTo>
                    <a:pt x="9" y="134"/>
                    <a:pt x="18" y="143"/>
                    <a:pt x="36" y="152"/>
                  </a:cubicBezTo>
                  <a:cubicBezTo>
                    <a:pt x="45" y="161"/>
                    <a:pt x="45" y="161"/>
                    <a:pt x="54" y="161"/>
                  </a:cubicBezTo>
                  <a:lnTo>
                    <a:pt x="81" y="161"/>
                  </a:lnTo>
                  <a:cubicBezTo>
                    <a:pt x="117" y="152"/>
                    <a:pt x="152" y="134"/>
                    <a:pt x="179" y="125"/>
                  </a:cubicBezTo>
                  <a:cubicBezTo>
                    <a:pt x="188" y="117"/>
                    <a:pt x="197" y="117"/>
                    <a:pt x="206" y="108"/>
                  </a:cubicBezTo>
                  <a:cubicBezTo>
                    <a:pt x="206" y="108"/>
                    <a:pt x="215" y="99"/>
                    <a:pt x="215" y="99"/>
                  </a:cubicBezTo>
                  <a:cubicBezTo>
                    <a:pt x="224" y="81"/>
                    <a:pt x="232" y="63"/>
                    <a:pt x="224" y="45"/>
                  </a:cubicBezTo>
                  <a:cubicBezTo>
                    <a:pt x="215" y="36"/>
                    <a:pt x="206" y="18"/>
                    <a:pt x="197" y="9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25"/>
            <p:cNvSpPr/>
            <p:nvPr/>
          </p:nvSpPr>
          <p:spPr>
            <a:xfrm>
              <a:off x="4413495" y="4484556"/>
              <a:ext cx="17153" cy="13959"/>
            </a:xfrm>
            <a:custGeom>
              <a:avLst/>
              <a:gdLst/>
              <a:ahLst/>
              <a:cxnLst/>
              <a:rect l="l" t="t" r="r" b="b"/>
              <a:pathLst>
                <a:path w="188" h="153" extrusionOk="0">
                  <a:moveTo>
                    <a:pt x="125" y="0"/>
                  </a:moveTo>
                  <a:cubicBezTo>
                    <a:pt x="116" y="9"/>
                    <a:pt x="98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lnTo>
                    <a:pt x="89" y="9"/>
                  </a:lnTo>
                  <a:cubicBezTo>
                    <a:pt x="71" y="27"/>
                    <a:pt x="54" y="36"/>
                    <a:pt x="36" y="45"/>
                  </a:cubicBezTo>
                  <a:cubicBezTo>
                    <a:pt x="27" y="45"/>
                    <a:pt x="18" y="54"/>
                    <a:pt x="18" y="54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7"/>
                  </a:cubicBezTo>
                  <a:cubicBezTo>
                    <a:pt x="0" y="107"/>
                    <a:pt x="9" y="116"/>
                    <a:pt x="9" y="125"/>
                  </a:cubicBezTo>
                  <a:cubicBezTo>
                    <a:pt x="9" y="134"/>
                    <a:pt x="18" y="134"/>
                    <a:pt x="18" y="134"/>
                  </a:cubicBezTo>
                  <a:cubicBezTo>
                    <a:pt x="27" y="143"/>
                    <a:pt x="36" y="152"/>
                    <a:pt x="45" y="152"/>
                  </a:cubicBezTo>
                  <a:lnTo>
                    <a:pt x="116" y="152"/>
                  </a:lnTo>
                  <a:cubicBezTo>
                    <a:pt x="125" y="134"/>
                    <a:pt x="143" y="125"/>
                    <a:pt x="152" y="116"/>
                  </a:cubicBezTo>
                  <a:lnTo>
                    <a:pt x="152" y="116"/>
                  </a:lnTo>
                  <a:cubicBezTo>
                    <a:pt x="152" y="116"/>
                    <a:pt x="152" y="116"/>
                    <a:pt x="152" y="116"/>
                  </a:cubicBezTo>
                  <a:cubicBezTo>
                    <a:pt x="161" y="116"/>
                    <a:pt x="170" y="107"/>
                    <a:pt x="170" y="107"/>
                  </a:cubicBezTo>
                  <a:cubicBezTo>
                    <a:pt x="178" y="99"/>
                    <a:pt x="178" y="90"/>
                    <a:pt x="187" y="81"/>
                  </a:cubicBezTo>
                  <a:cubicBezTo>
                    <a:pt x="187" y="72"/>
                    <a:pt x="187" y="63"/>
                    <a:pt x="187" y="54"/>
                  </a:cubicBezTo>
                  <a:cubicBezTo>
                    <a:pt x="187" y="54"/>
                    <a:pt x="178" y="45"/>
                    <a:pt x="178" y="36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1" y="18"/>
                    <a:pt x="152" y="9"/>
                    <a:pt x="143" y="9"/>
                  </a:cubicBezTo>
                  <a:cubicBezTo>
                    <a:pt x="134" y="9"/>
                    <a:pt x="125" y="9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25"/>
            <p:cNvSpPr/>
            <p:nvPr/>
          </p:nvSpPr>
          <p:spPr>
            <a:xfrm>
              <a:off x="4410210" y="4530084"/>
              <a:ext cx="17974" cy="16423"/>
            </a:xfrm>
            <a:custGeom>
              <a:avLst/>
              <a:gdLst/>
              <a:ahLst/>
              <a:cxnLst/>
              <a:rect l="l" t="t" r="r" b="b"/>
              <a:pathLst>
                <a:path w="197" h="180" extrusionOk="0">
                  <a:moveTo>
                    <a:pt x="134" y="1"/>
                  </a:moveTo>
                  <a:cubicBezTo>
                    <a:pt x="125" y="1"/>
                    <a:pt x="116" y="1"/>
                    <a:pt x="107" y="10"/>
                  </a:cubicBezTo>
                  <a:cubicBezTo>
                    <a:pt x="81" y="28"/>
                    <a:pt x="54" y="46"/>
                    <a:pt x="27" y="63"/>
                  </a:cubicBezTo>
                  <a:cubicBezTo>
                    <a:pt x="18" y="72"/>
                    <a:pt x="18" y="72"/>
                    <a:pt x="9" y="81"/>
                  </a:cubicBezTo>
                  <a:cubicBezTo>
                    <a:pt x="9" y="90"/>
                    <a:pt x="0" y="99"/>
                    <a:pt x="0" y="108"/>
                  </a:cubicBezTo>
                  <a:cubicBezTo>
                    <a:pt x="0" y="108"/>
                    <a:pt x="0" y="117"/>
                    <a:pt x="0" y="126"/>
                  </a:cubicBezTo>
                  <a:cubicBezTo>
                    <a:pt x="0" y="135"/>
                    <a:pt x="0" y="144"/>
                    <a:pt x="9" y="153"/>
                  </a:cubicBezTo>
                  <a:cubicBezTo>
                    <a:pt x="18" y="162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2" y="179"/>
                    <a:pt x="81" y="179"/>
                    <a:pt x="90" y="170"/>
                  </a:cubicBezTo>
                  <a:cubicBezTo>
                    <a:pt x="116" y="153"/>
                    <a:pt x="143" y="135"/>
                    <a:pt x="170" y="117"/>
                  </a:cubicBezTo>
                  <a:cubicBezTo>
                    <a:pt x="179" y="108"/>
                    <a:pt x="179" y="108"/>
                    <a:pt x="188" y="99"/>
                  </a:cubicBezTo>
                  <a:cubicBezTo>
                    <a:pt x="188" y="90"/>
                    <a:pt x="197" y="90"/>
                    <a:pt x="197" y="81"/>
                  </a:cubicBezTo>
                  <a:cubicBezTo>
                    <a:pt x="197" y="72"/>
                    <a:pt x="197" y="63"/>
                    <a:pt x="197" y="54"/>
                  </a:cubicBezTo>
                  <a:cubicBezTo>
                    <a:pt x="197" y="46"/>
                    <a:pt x="197" y="37"/>
                    <a:pt x="188" y="28"/>
                  </a:cubicBezTo>
                  <a:cubicBezTo>
                    <a:pt x="179" y="19"/>
                    <a:pt x="170" y="10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25"/>
            <p:cNvSpPr/>
            <p:nvPr/>
          </p:nvSpPr>
          <p:spPr>
            <a:xfrm>
              <a:off x="4378460" y="4492677"/>
              <a:ext cx="14781" cy="14781"/>
            </a:xfrm>
            <a:custGeom>
              <a:avLst/>
              <a:gdLst/>
              <a:ahLst/>
              <a:cxnLst/>
              <a:rect l="l" t="t" r="r" b="b"/>
              <a:pathLst>
                <a:path w="162" h="162" extrusionOk="0">
                  <a:moveTo>
                    <a:pt x="99" y="1"/>
                  </a:moveTo>
                  <a:lnTo>
                    <a:pt x="81" y="10"/>
                  </a:lnTo>
                  <a:cubicBezTo>
                    <a:pt x="72" y="10"/>
                    <a:pt x="63" y="18"/>
                    <a:pt x="54" y="18"/>
                  </a:cubicBezTo>
                  <a:cubicBezTo>
                    <a:pt x="45" y="36"/>
                    <a:pt x="27" y="45"/>
                    <a:pt x="18" y="63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8"/>
                  </a:cubicBezTo>
                  <a:cubicBezTo>
                    <a:pt x="0" y="117"/>
                    <a:pt x="0" y="117"/>
                    <a:pt x="0" y="125"/>
                  </a:cubicBezTo>
                  <a:cubicBezTo>
                    <a:pt x="9" y="134"/>
                    <a:pt x="9" y="143"/>
                    <a:pt x="18" y="143"/>
                  </a:cubicBezTo>
                  <a:lnTo>
                    <a:pt x="27" y="161"/>
                  </a:lnTo>
                  <a:lnTo>
                    <a:pt x="72" y="161"/>
                  </a:lnTo>
                  <a:cubicBezTo>
                    <a:pt x="90" y="161"/>
                    <a:pt x="99" y="152"/>
                    <a:pt x="99" y="143"/>
                  </a:cubicBezTo>
                  <a:cubicBezTo>
                    <a:pt x="116" y="134"/>
                    <a:pt x="125" y="125"/>
                    <a:pt x="143" y="108"/>
                  </a:cubicBezTo>
                  <a:cubicBezTo>
                    <a:pt x="143" y="99"/>
                    <a:pt x="152" y="99"/>
                    <a:pt x="152" y="90"/>
                  </a:cubicBezTo>
                  <a:cubicBezTo>
                    <a:pt x="161" y="81"/>
                    <a:pt x="161" y="72"/>
                    <a:pt x="161" y="63"/>
                  </a:cubicBezTo>
                  <a:cubicBezTo>
                    <a:pt x="161" y="54"/>
                    <a:pt x="161" y="45"/>
                    <a:pt x="152" y="45"/>
                  </a:cubicBezTo>
                  <a:cubicBezTo>
                    <a:pt x="152" y="36"/>
                    <a:pt x="143" y="27"/>
                    <a:pt x="143" y="18"/>
                  </a:cubicBezTo>
                  <a:cubicBezTo>
                    <a:pt x="134" y="18"/>
                    <a:pt x="134" y="18"/>
                    <a:pt x="125" y="10"/>
                  </a:cubicBezTo>
                  <a:cubicBezTo>
                    <a:pt x="116" y="10"/>
                    <a:pt x="108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25"/>
            <p:cNvSpPr/>
            <p:nvPr/>
          </p:nvSpPr>
          <p:spPr>
            <a:xfrm>
              <a:off x="4406105" y="4581359"/>
              <a:ext cx="18795" cy="18886"/>
            </a:xfrm>
            <a:custGeom>
              <a:avLst/>
              <a:gdLst/>
              <a:ahLst/>
              <a:cxnLst/>
              <a:rect l="l" t="t" r="r" b="b"/>
              <a:pathLst>
                <a:path w="206" h="207" extrusionOk="0">
                  <a:moveTo>
                    <a:pt x="144" y="1"/>
                  </a:moveTo>
                  <a:cubicBezTo>
                    <a:pt x="126" y="1"/>
                    <a:pt x="117" y="10"/>
                    <a:pt x="99" y="19"/>
                  </a:cubicBezTo>
                  <a:cubicBezTo>
                    <a:pt x="72" y="46"/>
                    <a:pt x="45" y="72"/>
                    <a:pt x="19" y="99"/>
                  </a:cubicBezTo>
                  <a:cubicBezTo>
                    <a:pt x="10" y="108"/>
                    <a:pt x="1" y="126"/>
                    <a:pt x="1" y="144"/>
                  </a:cubicBezTo>
                  <a:cubicBezTo>
                    <a:pt x="1" y="153"/>
                    <a:pt x="10" y="162"/>
                    <a:pt x="10" y="162"/>
                  </a:cubicBezTo>
                  <a:cubicBezTo>
                    <a:pt x="10" y="170"/>
                    <a:pt x="19" y="179"/>
                    <a:pt x="19" y="188"/>
                  </a:cubicBezTo>
                  <a:cubicBezTo>
                    <a:pt x="36" y="197"/>
                    <a:pt x="54" y="206"/>
                    <a:pt x="63" y="206"/>
                  </a:cubicBezTo>
                  <a:cubicBezTo>
                    <a:pt x="81" y="206"/>
                    <a:pt x="99" y="197"/>
                    <a:pt x="108" y="188"/>
                  </a:cubicBezTo>
                  <a:cubicBezTo>
                    <a:pt x="135" y="162"/>
                    <a:pt x="161" y="135"/>
                    <a:pt x="188" y="108"/>
                  </a:cubicBezTo>
                  <a:cubicBezTo>
                    <a:pt x="197" y="99"/>
                    <a:pt x="206" y="81"/>
                    <a:pt x="206" y="63"/>
                  </a:cubicBezTo>
                  <a:cubicBezTo>
                    <a:pt x="206" y="55"/>
                    <a:pt x="206" y="46"/>
                    <a:pt x="197" y="37"/>
                  </a:cubicBezTo>
                  <a:cubicBezTo>
                    <a:pt x="197" y="37"/>
                    <a:pt x="197" y="28"/>
                    <a:pt x="188" y="19"/>
                  </a:cubicBezTo>
                  <a:cubicBezTo>
                    <a:pt x="179" y="10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5"/>
            <p:cNvSpPr/>
            <p:nvPr/>
          </p:nvSpPr>
          <p:spPr>
            <a:xfrm>
              <a:off x="4467963" y="4583275"/>
              <a:ext cx="21258" cy="16697"/>
            </a:xfrm>
            <a:custGeom>
              <a:avLst/>
              <a:gdLst/>
              <a:ahLst/>
              <a:cxnLst/>
              <a:rect l="l" t="t" r="r" b="b"/>
              <a:pathLst>
                <a:path w="233" h="183" extrusionOk="0">
                  <a:moveTo>
                    <a:pt x="157" y="0"/>
                  </a:moveTo>
                  <a:cubicBezTo>
                    <a:pt x="150" y="0"/>
                    <a:pt x="144" y="2"/>
                    <a:pt x="135" y="7"/>
                  </a:cubicBezTo>
                  <a:cubicBezTo>
                    <a:pt x="99" y="25"/>
                    <a:pt x="72" y="51"/>
                    <a:pt x="36" y="69"/>
                  </a:cubicBezTo>
                  <a:cubicBezTo>
                    <a:pt x="28" y="78"/>
                    <a:pt x="10" y="87"/>
                    <a:pt x="10" y="105"/>
                  </a:cubicBezTo>
                  <a:cubicBezTo>
                    <a:pt x="1" y="123"/>
                    <a:pt x="10" y="141"/>
                    <a:pt x="19" y="149"/>
                  </a:cubicBezTo>
                  <a:cubicBezTo>
                    <a:pt x="28" y="167"/>
                    <a:pt x="36" y="176"/>
                    <a:pt x="54" y="176"/>
                  </a:cubicBezTo>
                  <a:cubicBezTo>
                    <a:pt x="63" y="181"/>
                    <a:pt x="70" y="183"/>
                    <a:pt x="77" y="183"/>
                  </a:cubicBezTo>
                  <a:cubicBezTo>
                    <a:pt x="83" y="183"/>
                    <a:pt x="90" y="181"/>
                    <a:pt x="99" y="176"/>
                  </a:cubicBezTo>
                  <a:lnTo>
                    <a:pt x="197" y="114"/>
                  </a:lnTo>
                  <a:cubicBezTo>
                    <a:pt x="206" y="105"/>
                    <a:pt x="224" y="96"/>
                    <a:pt x="224" y="78"/>
                  </a:cubicBezTo>
                  <a:cubicBezTo>
                    <a:pt x="233" y="60"/>
                    <a:pt x="224" y="42"/>
                    <a:pt x="215" y="34"/>
                  </a:cubicBezTo>
                  <a:cubicBezTo>
                    <a:pt x="206" y="16"/>
                    <a:pt x="197" y="7"/>
                    <a:pt x="179" y="7"/>
                  </a:cubicBezTo>
                  <a:cubicBezTo>
                    <a:pt x="170" y="2"/>
                    <a:pt x="16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25"/>
            <p:cNvSpPr/>
            <p:nvPr/>
          </p:nvSpPr>
          <p:spPr>
            <a:xfrm>
              <a:off x="4491594" y="4656264"/>
              <a:ext cx="18795" cy="19616"/>
            </a:xfrm>
            <a:custGeom>
              <a:avLst/>
              <a:gdLst/>
              <a:ahLst/>
              <a:cxnLst/>
              <a:rect l="l" t="t" r="r" b="b"/>
              <a:pathLst>
                <a:path w="206" h="215" extrusionOk="0">
                  <a:moveTo>
                    <a:pt x="143" y="1"/>
                  </a:moveTo>
                  <a:cubicBezTo>
                    <a:pt x="125" y="1"/>
                    <a:pt x="108" y="1"/>
                    <a:pt x="99" y="19"/>
                  </a:cubicBezTo>
                  <a:cubicBezTo>
                    <a:pt x="72" y="45"/>
                    <a:pt x="45" y="81"/>
                    <a:pt x="18" y="117"/>
                  </a:cubicBezTo>
                  <a:cubicBezTo>
                    <a:pt x="18" y="117"/>
                    <a:pt x="9" y="126"/>
                    <a:pt x="9" y="135"/>
                  </a:cubicBezTo>
                  <a:cubicBezTo>
                    <a:pt x="0" y="143"/>
                    <a:pt x="0" y="152"/>
                    <a:pt x="0" y="161"/>
                  </a:cubicBezTo>
                  <a:cubicBezTo>
                    <a:pt x="0" y="170"/>
                    <a:pt x="9" y="188"/>
                    <a:pt x="18" y="197"/>
                  </a:cubicBezTo>
                  <a:cubicBezTo>
                    <a:pt x="36" y="215"/>
                    <a:pt x="45" y="215"/>
                    <a:pt x="63" y="215"/>
                  </a:cubicBezTo>
                  <a:cubicBezTo>
                    <a:pt x="81" y="215"/>
                    <a:pt x="99" y="215"/>
                    <a:pt x="108" y="197"/>
                  </a:cubicBezTo>
                  <a:lnTo>
                    <a:pt x="188" y="99"/>
                  </a:lnTo>
                  <a:cubicBezTo>
                    <a:pt x="188" y="99"/>
                    <a:pt x="197" y="90"/>
                    <a:pt x="197" y="81"/>
                  </a:cubicBezTo>
                  <a:cubicBezTo>
                    <a:pt x="197" y="72"/>
                    <a:pt x="206" y="72"/>
                    <a:pt x="206" y="63"/>
                  </a:cubicBezTo>
                  <a:cubicBezTo>
                    <a:pt x="206" y="45"/>
                    <a:pt x="197" y="27"/>
                    <a:pt x="188" y="19"/>
                  </a:cubicBezTo>
                  <a:cubicBezTo>
                    <a:pt x="170" y="10"/>
                    <a:pt x="161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5"/>
            <p:cNvSpPr/>
            <p:nvPr/>
          </p:nvSpPr>
          <p:spPr>
            <a:xfrm>
              <a:off x="4502177" y="4615208"/>
              <a:ext cx="15510" cy="18339"/>
            </a:xfrm>
            <a:custGeom>
              <a:avLst/>
              <a:gdLst/>
              <a:ahLst/>
              <a:cxnLst/>
              <a:rect l="l" t="t" r="r" b="b"/>
              <a:pathLst>
                <a:path w="170" h="201" extrusionOk="0">
                  <a:moveTo>
                    <a:pt x="105" y="1"/>
                  </a:moveTo>
                  <a:cubicBezTo>
                    <a:pt x="100" y="1"/>
                    <a:pt x="95" y="2"/>
                    <a:pt x="90" y="5"/>
                  </a:cubicBezTo>
                  <a:cubicBezTo>
                    <a:pt x="72" y="14"/>
                    <a:pt x="63" y="23"/>
                    <a:pt x="54" y="31"/>
                  </a:cubicBezTo>
                  <a:cubicBezTo>
                    <a:pt x="36" y="58"/>
                    <a:pt x="27" y="85"/>
                    <a:pt x="9" y="112"/>
                  </a:cubicBezTo>
                  <a:cubicBezTo>
                    <a:pt x="9" y="121"/>
                    <a:pt x="9" y="121"/>
                    <a:pt x="9" y="130"/>
                  </a:cubicBezTo>
                  <a:cubicBezTo>
                    <a:pt x="0" y="138"/>
                    <a:pt x="0" y="147"/>
                    <a:pt x="9" y="156"/>
                  </a:cubicBezTo>
                  <a:cubicBezTo>
                    <a:pt x="9" y="165"/>
                    <a:pt x="9" y="174"/>
                    <a:pt x="18" y="174"/>
                  </a:cubicBezTo>
                  <a:cubicBezTo>
                    <a:pt x="18" y="183"/>
                    <a:pt x="27" y="192"/>
                    <a:pt x="36" y="192"/>
                  </a:cubicBezTo>
                  <a:cubicBezTo>
                    <a:pt x="45" y="201"/>
                    <a:pt x="63" y="201"/>
                    <a:pt x="81" y="201"/>
                  </a:cubicBezTo>
                  <a:cubicBezTo>
                    <a:pt x="99" y="192"/>
                    <a:pt x="108" y="183"/>
                    <a:pt x="116" y="174"/>
                  </a:cubicBezTo>
                  <a:cubicBezTo>
                    <a:pt x="134" y="147"/>
                    <a:pt x="143" y="121"/>
                    <a:pt x="161" y="94"/>
                  </a:cubicBezTo>
                  <a:cubicBezTo>
                    <a:pt x="161" y="85"/>
                    <a:pt x="161" y="76"/>
                    <a:pt x="161" y="76"/>
                  </a:cubicBezTo>
                  <a:cubicBezTo>
                    <a:pt x="170" y="67"/>
                    <a:pt x="170" y="58"/>
                    <a:pt x="161" y="49"/>
                  </a:cubicBezTo>
                  <a:cubicBezTo>
                    <a:pt x="161" y="40"/>
                    <a:pt x="161" y="31"/>
                    <a:pt x="152" y="23"/>
                  </a:cubicBezTo>
                  <a:cubicBezTo>
                    <a:pt x="152" y="23"/>
                    <a:pt x="143" y="14"/>
                    <a:pt x="134" y="14"/>
                  </a:cubicBezTo>
                  <a:cubicBezTo>
                    <a:pt x="128" y="7"/>
                    <a:pt x="117" y="1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5"/>
            <p:cNvSpPr/>
            <p:nvPr/>
          </p:nvSpPr>
          <p:spPr>
            <a:xfrm>
              <a:off x="4452544" y="4629441"/>
              <a:ext cx="16332" cy="12865"/>
            </a:xfrm>
            <a:custGeom>
              <a:avLst/>
              <a:gdLst/>
              <a:ahLst/>
              <a:cxnLst/>
              <a:rect l="l" t="t" r="r" b="b"/>
              <a:pathLst>
                <a:path w="179" h="141" extrusionOk="0">
                  <a:moveTo>
                    <a:pt x="107" y="0"/>
                  </a:moveTo>
                  <a:cubicBezTo>
                    <a:pt x="81" y="9"/>
                    <a:pt x="63" y="9"/>
                    <a:pt x="45" y="18"/>
                  </a:cubicBezTo>
                  <a:cubicBezTo>
                    <a:pt x="36" y="18"/>
                    <a:pt x="27" y="27"/>
                    <a:pt x="27" y="27"/>
                  </a:cubicBezTo>
                  <a:cubicBezTo>
                    <a:pt x="18" y="36"/>
                    <a:pt x="9" y="45"/>
                    <a:pt x="9" y="45"/>
                  </a:cubicBezTo>
                  <a:cubicBezTo>
                    <a:pt x="0" y="54"/>
                    <a:pt x="0" y="63"/>
                    <a:pt x="0" y="72"/>
                  </a:cubicBezTo>
                  <a:cubicBezTo>
                    <a:pt x="0" y="81"/>
                    <a:pt x="0" y="90"/>
                    <a:pt x="0" y="98"/>
                  </a:cubicBezTo>
                  <a:cubicBezTo>
                    <a:pt x="9" y="98"/>
                    <a:pt x="9" y="107"/>
                    <a:pt x="9" y="107"/>
                  </a:cubicBezTo>
                  <a:cubicBezTo>
                    <a:pt x="18" y="116"/>
                    <a:pt x="18" y="125"/>
                    <a:pt x="27" y="134"/>
                  </a:cubicBezTo>
                  <a:lnTo>
                    <a:pt x="45" y="134"/>
                  </a:lnTo>
                  <a:cubicBezTo>
                    <a:pt x="49" y="139"/>
                    <a:pt x="56" y="141"/>
                    <a:pt x="63" y="141"/>
                  </a:cubicBezTo>
                  <a:cubicBezTo>
                    <a:pt x="69" y="141"/>
                    <a:pt x="76" y="139"/>
                    <a:pt x="81" y="134"/>
                  </a:cubicBezTo>
                  <a:cubicBezTo>
                    <a:pt x="98" y="134"/>
                    <a:pt x="116" y="125"/>
                    <a:pt x="134" y="116"/>
                  </a:cubicBezTo>
                  <a:cubicBezTo>
                    <a:pt x="143" y="116"/>
                    <a:pt x="152" y="116"/>
                    <a:pt x="161" y="107"/>
                  </a:cubicBezTo>
                  <a:cubicBezTo>
                    <a:pt x="161" y="107"/>
                    <a:pt x="170" y="98"/>
                    <a:pt x="170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9" y="63"/>
                    <a:pt x="179" y="54"/>
                    <a:pt x="179" y="45"/>
                  </a:cubicBezTo>
                  <a:cubicBezTo>
                    <a:pt x="179" y="36"/>
                    <a:pt x="179" y="36"/>
                    <a:pt x="170" y="27"/>
                  </a:cubicBezTo>
                  <a:cubicBezTo>
                    <a:pt x="170" y="18"/>
                    <a:pt x="161" y="9"/>
                    <a:pt x="152" y="9"/>
                  </a:cubicBezTo>
                  <a:cubicBezTo>
                    <a:pt x="143" y="0"/>
                    <a:pt x="143" y="0"/>
                    <a:pt x="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25"/>
            <p:cNvSpPr/>
            <p:nvPr/>
          </p:nvSpPr>
          <p:spPr>
            <a:xfrm>
              <a:off x="4711383" y="4721407"/>
              <a:ext cx="13047" cy="22080"/>
            </a:xfrm>
            <a:custGeom>
              <a:avLst/>
              <a:gdLst/>
              <a:ahLst/>
              <a:cxnLst/>
              <a:rect l="l" t="t" r="r" b="b"/>
              <a:pathLst>
                <a:path w="143" h="242" extrusionOk="0">
                  <a:moveTo>
                    <a:pt x="98" y="0"/>
                  </a:moveTo>
                  <a:cubicBezTo>
                    <a:pt x="89" y="0"/>
                    <a:pt x="72" y="0"/>
                    <a:pt x="54" y="9"/>
                  </a:cubicBezTo>
                  <a:cubicBezTo>
                    <a:pt x="45" y="18"/>
                    <a:pt x="27" y="36"/>
                    <a:pt x="27" y="45"/>
                  </a:cubicBezTo>
                  <a:cubicBezTo>
                    <a:pt x="18" y="90"/>
                    <a:pt x="9" y="125"/>
                    <a:pt x="9" y="161"/>
                  </a:cubicBezTo>
                  <a:cubicBezTo>
                    <a:pt x="0" y="170"/>
                    <a:pt x="0" y="179"/>
                    <a:pt x="9" y="188"/>
                  </a:cubicBezTo>
                  <a:cubicBezTo>
                    <a:pt x="9" y="197"/>
                    <a:pt x="9" y="206"/>
                    <a:pt x="9" y="214"/>
                  </a:cubicBezTo>
                  <a:cubicBezTo>
                    <a:pt x="18" y="223"/>
                    <a:pt x="36" y="232"/>
                    <a:pt x="54" y="241"/>
                  </a:cubicBezTo>
                  <a:cubicBezTo>
                    <a:pt x="63" y="241"/>
                    <a:pt x="80" y="241"/>
                    <a:pt x="98" y="232"/>
                  </a:cubicBezTo>
                  <a:cubicBezTo>
                    <a:pt x="107" y="223"/>
                    <a:pt x="125" y="214"/>
                    <a:pt x="125" y="197"/>
                  </a:cubicBezTo>
                  <a:cubicBezTo>
                    <a:pt x="134" y="161"/>
                    <a:pt x="134" y="116"/>
                    <a:pt x="143" y="81"/>
                  </a:cubicBezTo>
                  <a:cubicBezTo>
                    <a:pt x="143" y="72"/>
                    <a:pt x="143" y="63"/>
                    <a:pt x="143" y="54"/>
                  </a:cubicBezTo>
                  <a:cubicBezTo>
                    <a:pt x="143" y="45"/>
                    <a:pt x="143" y="36"/>
                    <a:pt x="134" y="36"/>
                  </a:cubicBezTo>
                  <a:cubicBezTo>
                    <a:pt x="134" y="18"/>
                    <a:pt x="116" y="9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25"/>
            <p:cNvSpPr/>
            <p:nvPr/>
          </p:nvSpPr>
          <p:spPr>
            <a:xfrm>
              <a:off x="4471248" y="3553849"/>
              <a:ext cx="30200" cy="32389"/>
            </a:xfrm>
            <a:custGeom>
              <a:avLst/>
              <a:gdLst/>
              <a:ahLst/>
              <a:cxnLst/>
              <a:rect l="l" t="t" r="r" b="b"/>
              <a:pathLst>
                <a:path w="331" h="355" extrusionOk="0">
                  <a:moveTo>
                    <a:pt x="67" y="0"/>
                  </a:moveTo>
                  <a:cubicBezTo>
                    <a:pt x="52" y="0"/>
                    <a:pt x="36" y="5"/>
                    <a:pt x="27" y="14"/>
                  </a:cubicBezTo>
                  <a:cubicBezTo>
                    <a:pt x="0" y="40"/>
                    <a:pt x="0" y="76"/>
                    <a:pt x="27" y="103"/>
                  </a:cubicBezTo>
                  <a:cubicBezTo>
                    <a:pt x="90" y="183"/>
                    <a:pt x="152" y="254"/>
                    <a:pt x="223" y="335"/>
                  </a:cubicBezTo>
                  <a:cubicBezTo>
                    <a:pt x="232" y="348"/>
                    <a:pt x="248" y="355"/>
                    <a:pt x="264" y="355"/>
                  </a:cubicBezTo>
                  <a:cubicBezTo>
                    <a:pt x="279" y="355"/>
                    <a:pt x="295" y="348"/>
                    <a:pt x="304" y="335"/>
                  </a:cubicBezTo>
                  <a:cubicBezTo>
                    <a:pt x="331" y="308"/>
                    <a:pt x="331" y="272"/>
                    <a:pt x="304" y="246"/>
                  </a:cubicBezTo>
                  <a:lnTo>
                    <a:pt x="108" y="14"/>
                  </a:lnTo>
                  <a:cubicBezTo>
                    <a:pt x="99" y="5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5"/>
            <p:cNvSpPr/>
            <p:nvPr/>
          </p:nvSpPr>
          <p:spPr>
            <a:xfrm>
              <a:off x="4581097" y="3422376"/>
              <a:ext cx="28649" cy="27006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68" y="0"/>
                  </a:moveTo>
                  <a:cubicBezTo>
                    <a:pt x="49" y="0"/>
                    <a:pt x="30" y="10"/>
                    <a:pt x="19" y="27"/>
                  </a:cubicBezTo>
                  <a:cubicBezTo>
                    <a:pt x="1" y="63"/>
                    <a:pt x="10" y="99"/>
                    <a:pt x="36" y="116"/>
                  </a:cubicBezTo>
                  <a:cubicBezTo>
                    <a:pt x="54" y="125"/>
                    <a:pt x="72" y="134"/>
                    <a:pt x="90" y="152"/>
                  </a:cubicBezTo>
                  <a:lnTo>
                    <a:pt x="81" y="143"/>
                  </a:lnTo>
                  <a:lnTo>
                    <a:pt x="81" y="143"/>
                  </a:lnTo>
                  <a:cubicBezTo>
                    <a:pt x="108" y="170"/>
                    <a:pt x="144" y="197"/>
                    <a:pt x="170" y="232"/>
                  </a:cubicBezTo>
                  <a:cubicBezTo>
                    <a:pt x="170" y="232"/>
                    <a:pt x="162" y="224"/>
                    <a:pt x="161" y="224"/>
                  </a:cubicBezTo>
                  <a:lnTo>
                    <a:pt x="161" y="224"/>
                  </a:lnTo>
                  <a:cubicBezTo>
                    <a:pt x="170" y="232"/>
                    <a:pt x="179" y="250"/>
                    <a:pt x="197" y="268"/>
                  </a:cubicBezTo>
                  <a:cubicBezTo>
                    <a:pt x="203" y="285"/>
                    <a:pt x="223" y="295"/>
                    <a:pt x="245" y="295"/>
                  </a:cubicBezTo>
                  <a:cubicBezTo>
                    <a:pt x="256" y="295"/>
                    <a:pt x="268" y="292"/>
                    <a:pt x="277" y="286"/>
                  </a:cubicBezTo>
                  <a:cubicBezTo>
                    <a:pt x="304" y="268"/>
                    <a:pt x="313" y="232"/>
                    <a:pt x="295" y="206"/>
                  </a:cubicBezTo>
                  <a:cubicBezTo>
                    <a:pt x="251" y="125"/>
                    <a:pt x="179" y="54"/>
                    <a:pt x="99" y="9"/>
                  </a:cubicBezTo>
                  <a:cubicBezTo>
                    <a:pt x="89" y="3"/>
                    <a:pt x="79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5"/>
            <p:cNvSpPr/>
            <p:nvPr/>
          </p:nvSpPr>
          <p:spPr>
            <a:xfrm>
              <a:off x="4658466" y="3420734"/>
              <a:ext cx="14689" cy="17974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8"/>
                    <a:pt x="0" y="27"/>
                    <a:pt x="0" y="45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81"/>
                    <a:pt x="9" y="90"/>
                  </a:cubicBezTo>
                  <a:lnTo>
                    <a:pt x="45" y="170"/>
                  </a:lnTo>
                  <a:cubicBezTo>
                    <a:pt x="45" y="179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34"/>
                  </a:cubicBezTo>
                  <a:cubicBezTo>
                    <a:pt x="161" y="126"/>
                    <a:pt x="152" y="117"/>
                    <a:pt x="152" y="108"/>
                  </a:cubicBezTo>
                  <a:cubicBezTo>
                    <a:pt x="134" y="81"/>
                    <a:pt x="125" y="54"/>
                    <a:pt x="107" y="27"/>
                  </a:cubicBezTo>
                  <a:cubicBezTo>
                    <a:pt x="107" y="18"/>
                    <a:pt x="98" y="18"/>
                    <a:pt x="98" y="10"/>
                  </a:cubicBezTo>
                  <a:cubicBezTo>
                    <a:pt x="90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5"/>
            <p:cNvSpPr/>
            <p:nvPr/>
          </p:nvSpPr>
          <p:spPr>
            <a:xfrm>
              <a:off x="4624252" y="3436244"/>
              <a:ext cx="13138" cy="13047"/>
            </a:xfrm>
            <a:custGeom>
              <a:avLst/>
              <a:gdLst/>
              <a:ahLst/>
              <a:cxnLst/>
              <a:rect l="l" t="t" r="r" b="b"/>
              <a:pathLst>
                <a:path w="144" h="143" extrusionOk="0">
                  <a:moveTo>
                    <a:pt x="63" y="0"/>
                  </a:moveTo>
                  <a:cubicBezTo>
                    <a:pt x="54" y="0"/>
                    <a:pt x="45" y="9"/>
                    <a:pt x="45" y="9"/>
                  </a:cubicBezTo>
                  <a:cubicBezTo>
                    <a:pt x="36" y="9"/>
                    <a:pt x="27" y="18"/>
                    <a:pt x="18" y="18"/>
                  </a:cubicBezTo>
                  <a:cubicBezTo>
                    <a:pt x="18" y="27"/>
                    <a:pt x="18" y="27"/>
                    <a:pt x="10" y="36"/>
                  </a:cubicBezTo>
                  <a:cubicBezTo>
                    <a:pt x="10" y="45"/>
                    <a:pt x="1" y="54"/>
                    <a:pt x="1" y="63"/>
                  </a:cubicBezTo>
                  <a:cubicBezTo>
                    <a:pt x="1" y="72"/>
                    <a:pt x="1" y="80"/>
                    <a:pt x="10" y="80"/>
                  </a:cubicBezTo>
                  <a:cubicBezTo>
                    <a:pt x="10" y="89"/>
                    <a:pt x="10" y="98"/>
                    <a:pt x="18" y="107"/>
                  </a:cubicBezTo>
                  <a:lnTo>
                    <a:pt x="36" y="125"/>
                  </a:lnTo>
                  <a:cubicBezTo>
                    <a:pt x="45" y="134"/>
                    <a:pt x="54" y="134"/>
                    <a:pt x="63" y="143"/>
                  </a:cubicBezTo>
                  <a:lnTo>
                    <a:pt x="108" y="143"/>
                  </a:lnTo>
                  <a:cubicBezTo>
                    <a:pt x="117" y="134"/>
                    <a:pt x="126" y="134"/>
                    <a:pt x="126" y="125"/>
                  </a:cubicBezTo>
                  <a:cubicBezTo>
                    <a:pt x="134" y="125"/>
                    <a:pt x="134" y="116"/>
                    <a:pt x="134" y="116"/>
                  </a:cubicBezTo>
                  <a:cubicBezTo>
                    <a:pt x="143" y="107"/>
                    <a:pt x="143" y="98"/>
                    <a:pt x="143" y="80"/>
                  </a:cubicBezTo>
                  <a:cubicBezTo>
                    <a:pt x="143" y="80"/>
                    <a:pt x="143" y="72"/>
                    <a:pt x="143" y="72"/>
                  </a:cubicBezTo>
                  <a:cubicBezTo>
                    <a:pt x="143" y="54"/>
                    <a:pt x="134" y="45"/>
                    <a:pt x="126" y="45"/>
                  </a:cubicBezTo>
                  <a:cubicBezTo>
                    <a:pt x="117" y="36"/>
                    <a:pt x="117" y="27"/>
                    <a:pt x="108" y="18"/>
                  </a:cubicBezTo>
                  <a:cubicBezTo>
                    <a:pt x="99" y="18"/>
                    <a:pt x="99" y="9"/>
                    <a:pt x="90" y="9"/>
                  </a:cubicBezTo>
                  <a:cubicBezTo>
                    <a:pt x="81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5"/>
            <p:cNvSpPr/>
            <p:nvPr/>
          </p:nvSpPr>
          <p:spPr>
            <a:xfrm>
              <a:off x="4662480" y="3369459"/>
              <a:ext cx="23722" cy="28649"/>
            </a:xfrm>
            <a:custGeom>
              <a:avLst/>
              <a:gdLst/>
              <a:ahLst/>
              <a:cxnLst/>
              <a:rect l="l" t="t" r="r" b="b"/>
              <a:pathLst>
                <a:path w="260" h="314" extrusionOk="0">
                  <a:moveTo>
                    <a:pt x="76" y="0"/>
                  </a:moveTo>
                  <a:cubicBezTo>
                    <a:pt x="66" y="0"/>
                    <a:pt x="55" y="3"/>
                    <a:pt x="46" y="10"/>
                  </a:cubicBezTo>
                  <a:cubicBezTo>
                    <a:pt x="19" y="27"/>
                    <a:pt x="1" y="63"/>
                    <a:pt x="19" y="90"/>
                  </a:cubicBezTo>
                  <a:lnTo>
                    <a:pt x="135" y="286"/>
                  </a:lnTo>
                  <a:cubicBezTo>
                    <a:pt x="146" y="303"/>
                    <a:pt x="165" y="313"/>
                    <a:pt x="187" y="313"/>
                  </a:cubicBezTo>
                  <a:cubicBezTo>
                    <a:pt x="199" y="313"/>
                    <a:pt x="211" y="310"/>
                    <a:pt x="224" y="304"/>
                  </a:cubicBezTo>
                  <a:cubicBezTo>
                    <a:pt x="251" y="286"/>
                    <a:pt x="260" y="250"/>
                    <a:pt x="242" y="224"/>
                  </a:cubicBezTo>
                  <a:cubicBezTo>
                    <a:pt x="206" y="161"/>
                    <a:pt x="161" y="90"/>
                    <a:pt x="126" y="27"/>
                  </a:cubicBezTo>
                  <a:cubicBezTo>
                    <a:pt x="114" y="10"/>
                    <a:pt x="9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5"/>
            <p:cNvSpPr/>
            <p:nvPr/>
          </p:nvSpPr>
          <p:spPr>
            <a:xfrm>
              <a:off x="4714577" y="3347927"/>
              <a:ext cx="17244" cy="21988"/>
            </a:xfrm>
            <a:custGeom>
              <a:avLst/>
              <a:gdLst/>
              <a:ahLst/>
              <a:cxnLst/>
              <a:rect l="l" t="t" r="r" b="b"/>
              <a:pathLst>
                <a:path w="189" h="241" extrusionOk="0">
                  <a:moveTo>
                    <a:pt x="66" y="1"/>
                  </a:moveTo>
                  <a:cubicBezTo>
                    <a:pt x="54" y="1"/>
                    <a:pt x="43" y="7"/>
                    <a:pt x="37" y="14"/>
                  </a:cubicBezTo>
                  <a:cubicBezTo>
                    <a:pt x="19" y="23"/>
                    <a:pt x="10" y="31"/>
                    <a:pt x="1" y="49"/>
                  </a:cubicBezTo>
                  <a:cubicBezTo>
                    <a:pt x="1" y="67"/>
                    <a:pt x="1" y="76"/>
                    <a:pt x="10" y="94"/>
                  </a:cubicBezTo>
                  <a:cubicBezTo>
                    <a:pt x="28" y="130"/>
                    <a:pt x="54" y="174"/>
                    <a:pt x="72" y="210"/>
                  </a:cubicBezTo>
                  <a:cubicBezTo>
                    <a:pt x="72" y="228"/>
                    <a:pt x="90" y="237"/>
                    <a:pt x="108" y="237"/>
                  </a:cubicBezTo>
                  <a:cubicBezTo>
                    <a:pt x="111" y="239"/>
                    <a:pt x="115" y="240"/>
                    <a:pt x="119" y="240"/>
                  </a:cubicBezTo>
                  <a:cubicBezTo>
                    <a:pt x="131" y="240"/>
                    <a:pt x="146" y="234"/>
                    <a:pt x="153" y="228"/>
                  </a:cubicBezTo>
                  <a:cubicBezTo>
                    <a:pt x="170" y="228"/>
                    <a:pt x="179" y="210"/>
                    <a:pt x="179" y="192"/>
                  </a:cubicBezTo>
                  <a:cubicBezTo>
                    <a:pt x="188" y="183"/>
                    <a:pt x="179" y="165"/>
                    <a:pt x="179" y="147"/>
                  </a:cubicBezTo>
                  <a:cubicBezTo>
                    <a:pt x="153" y="112"/>
                    <a:pt x="135" y="67"/>
                    <a:pt x="117" y="31"/>
                  </a:cubicBezTo>
                  <a:cubicBezTo>
                    <a:pt x="108" y="23"/>
                    <a:pt x="90" y="5"/>
                    <a:pt x="81" y="5"/>
                  </a:cubicBezTo>
                  <a:cubicBezTo>
                    <a:pt x="76" y="2"/>
                    <a:pt x="71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5"/>
            <p:cNvSpPr/>
            <p:nvPr/>
          </p:nvSpPr>
          <p:spPr>
            <a:xfrm>
              <a:off x="4716219" y="3388983"/>
              <a:ext cx="13138" cy="16423"/>
            </a:xfrm>
            <a:custGeom>
              <a:avLst/>
              <a:gdLst/>
              <a:ahLst/>
              <a:cxnLst/>
              <a:rect l="l" t="t" r="r" b="b"/>
              <a:pathLst>
                <a:path w="144" h="180" extrusionOk="0">
                  <a:moveTo>
                    <a:pt x="45" y="1"/>
                  </a:moveTo>
                  <a:cubicBezTo>
                    <a:pt x="45" y="1"/>
                    <a:pt x="36" y="1"/>
                    <a:pt x="36" y="10"/>
                  </a:cubicBezTo>
                  <a:cubicBezTo>
                    <a:pt x="27" y="10"/>
                    <a:pt x="19" y="19"/>
                    <a:pt x="10" y="27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63"/>
                    <a:pt x="10" y="72"/>
                  </a:cubicBezTo>
                  <a:cubicBezTo>
                    <a:pt x="10" y="99"/>
                    <a:pt x="19" y="117"/>
                    <a:pt x="27" y="135"/>
                  </a:cubicBezTo>
                  <a:cubicBezTo>
                    <a:pt x="27" y="143"/>
                    <a:pt x="27" y="152"/>
                    <a:pt x="36" y="152"/>
                  </a:cubicBezTo>
                  <a:cubicBezTo>
                    <a:pt x="45" y="161"/>
                    <a:pt x="45" y="170"/>
                    <a:pt x="54" y="170"/>
                  </a:cubicBezTo>
                  <a:cubicBezTo>
                    <a:pt x="63" y="179"/>
                    <a:pt x="72" y="179"/>
                    <a:pt x="81" y="179"/>
                  </a:cubicBezTo>
                  <a:lnTo>
                    <a:pt x="99" y="179"/>
                  </a:lnTo>
                  <a:lnTo>
                    <a:pt x="117" y="170"/>
                  </a:lnTo>
                  <a:cubicBezTo>
                    <a:pt x="126" y="161"/>
                    <a:pt x="135" y="161"/>
                    <a:pt x="135" y="152"/>
                  </a:cubicBezTo>
                  <a:cubicBezTo>
                    <a:pt x="143" y="143"/>
                    <a:pt x="143" y="135"/>
                    <a:pt x="143" y="135"/>
                  </a:cubicBezTo>
                  <a:cubicBezTo>
                    <a:pt x="143" y="126"/>
                    <a:pt x="143" y="108"/>
                    <a:pt x="143" y="99"/>
                  </a:cubicBezTo>
                  <a:cubicBezTo>
                    <a:pt x="135" y="81"/>
                    <a:pt x="135" y="63"/>
                    <a:pt x="126" y="45"/>
                  </a:cubicBezTo>
                  <a:cubicBezTo>
                    <a:pt x="126" y="36"/>
                    <a:pt x="117" y="27"/>
                    <a:pt x="117" y="19"/>
                  </a:cubicBezTo>
                  <a:cubicBezTo>
                    <a:pt x="108" y="19"/>
                    <a:pt x="108" y="10"/>
                    <a:pt x="99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5"/>
            <p:cNvSpPr/>
            <p:nvPr/>
          </p:nvSpPr>
          <p:spPr>
            <a:xfrm>
              <a:off x="4774884" y="3314078"/>
              <a:ext cx="13868" cy="29470"/>
            </a:xfrm>
            <a:custGeom>
              <a:avLst/>
              <a:gdLst/>
              <a:ahLst/>
              <a:cxnLst/>
              <a:rect l="l" t="t" r="r" b="b"/>
              <a:pathLst>
                <a:path w="152" h="323" extrusionOk="0">
                  <a:moveTo>
                    <a:pt x="62" y="1"/>
                  </a:moveTo>
                  <a:cubicBezTo>
                    <a:pt x="36" y="1"/>
                    <a:pt x="0" y="28"/>
                    <a:pt x="9" y="63"/>
                  </a:cubicBezTo>
                  <a:cubicBezTo>
                    <a:pt x="9" y="126"/>
                    <a:pt x="18" y="197"/>
                    <a:pt x="27" y="260"/>
                  </a:cubicBezTo>
                  <a:cubicBezTo>
                    <a:pt x="27" y="278"/>
                    <a:pt x="27" y="286"/>
                    <a:pt x="45" y="304"/>
                  </a:cubicBezTo>
                  <a:cubicBezTo>
                    <a:pt x="54" y="313"/>
                    <a:pt x="71" y="322"/>
                    <a:pt x="89" y="322"/>
                  </a:cubicBezTo>
                  <a:cubicBezTo>
                    <a:pt x="116" y="322"/>
                    <a:pt x="152" y="295"/>
                    <a:pt x="152" y="260"/>
                  </a:cubicBezTo>
                  <a:cubicBezTo>
                    <a:pt x="143" y="197"/>
                    <a:pt x="134" y="126"/>
                    <a:pt x="125" y="63"/>
                  </a:cubicBezTo>
                  <a:cubicBezTo>
                    <a:pt x="125" y="46"/>
                    <a:pt x="125" y="37"/>
                    <a:pt x="107" y="19"/>
                  </a:cubicBezTo>
                  <a:cubicBezTo>
                    <a:pt x="98" y="10"/>
                    <a:pt x="80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5"/>
            <p:cNvSpPr/>
            <p:nvPr/>
          </p:nvSpPr>
          <p:spPr>
            <a:xfrm>
              <a:off x="4798423" y="3372743"/>
              <a:ext cx="10675" cy="22080"/>
            </a:xfrm>
            <a:custGeom>
              <a:avLst/>
              <a:gdLst/>
              <a:ahLst/>
              <a:cxnLst/>
              <a:rect l="l" t="t" r="r" b="b"/>
              <a:pathLst>
                <a:path w="117" h="242" extrusionOk="0">
                  <a:moveTo>
                    <a:pt x="63" y="0"/>
                  </a:moveTo>
                  <a:cubicBezTo>
                    <a:pt x="45" y="0"/>
                    <a:pt x="27" y="9"/>
                    <a:pt x="19" y="18"/>
                  </a:cubicBezTo>
                  <a:cubicBezTo>
                    <a:pt x="1" y="27"/>
                    <a:pt x="1" y="45"/>
                    <a:pt x="1" y="63"/>
                  </a:cubicBezTo>
                  <a:lnTo>
                    <a:pt x="1" y="179"/>
                  </a:lnTo>
                  <a:cubicBezTo>
                    <a:pt x="1" y="197"/>
                    <a:pt x="1" y="214"/>
                    <a:pt x="19" y="223"/>
                  </a:cubicBezTo>
                  <a:cubicBezTo>
                    <a:pt x="27" y="232"/>
                    <a:pt x="45" y="241"/>
                    <a:pt x="63" y="241"/>
                  </a:cubicBezTo>
                  <a:cubicBezTo>
                    <a:pt x="72" y="241"/>
                    <a:pt x="90" y="232"/>
                    <a:pt x="99" y="223"/>
                  </a:cubicBezTo>
                  <a:cubicBezTo>
                    <a:pt x="117" y="205"/>
                    <a:pt x="117" y="197"/>
                    <a:pt x="117" y="179"/>
                  </a:cubicBezTo>
                  <a:lnTo>
                    <a:pt x="117" y="63"/>
                  </a:lnTo>
                  <a:cubicBezTo>
                    <a:pt x="117" y="45"/>
                    <a:pt x="117" y="27"/>
                    <a:pt x="99" y="18"/>
                  </a:cubicBezTo>
                  <a:cubicBezTo>
                    <a:pt x="90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5"/>
            <p:cNvSpPr/>
            <p:nvPr/>
          </p:nvSpPr>
          <p:spPr>
            <a:xfrm>
              <a:off x="4756910" y="3369094"/>
              <a:ext cx="13138" cy="20346"/>
            </a:xfrm>
            <a:custGeom>
              <a:avLst/>
              <a:gdLst/>
              <a:ahLst/>
              <a:cxnLst/>
              <a:rect l="l" t="t" r="r" b="b"/>
              <a:pathLst>
                <a:path w="144" h="223" extrusionOk="0">
                  <a:moveTo>
                    <a:pt x="61" y="1"/>
                  </a:moveTo>
                  <a:cubicBezTo>
                    <a:pt x="56" y="1"/>
                    <a:pt x="51" y="2"/>
                    <a:pt x="45" y="5"/>
                  </a:cubicBezTo>
                  <a:cubicBezTo>
                    <a:pt x="36" y="14"/>
                    <a:pt x="19" y="22"/>
                    <a:pt x="10" y="31"/>
                  </a:cubicBezTo>
                  <a:cubicBezTo>
                    <a:pt x="10" y="40"/>
                    <a:pt x="10" y="40"/>
                    <a:pt x="10" y="49"/>
                  </a:cubicBezTo>
                  <a:cubicBezTo>
                    <a:pt x="1" y="58"/>
                    <a:pt x="1" y="67"/>
                    <a:pt x="10" y="76"/>
                  </a:cubicBezTo>
                  <a:lnTo>
                    <a:pt x="28" y="174"/>
                  </a:lnTo>
                  <a:cubicBezTo>
                    <a:pt x="28" y="192"/>
                    <a:pt x="36" y="210"/>
                    <a:pt x="54" y="210"/>
                  </a:cubicBezTo>
                  <a:cubicBezTo>
                    <a:pt x="61" y="216"/>
                    <a:pt x="71" y="222"/>
                    <a:pt x="83" y="222"/>
                  </a:cubicBezTo>
                  <a:cubicBezTo>
                    <a:pt x="88" y="222"/>
                    <a:pt x="94" y="221"/>
                    <a:pt x="99" y="219"/>
                  </a:cubicBezTo>
                  <a:cubicBezTo>
                    <a:pt x="117" y="219"/>
                    <a:pt x="126" y="210"/>
                    <a:pt x="135" y="192"/>
                  </a:cubicBezTo>
                  <a:cubicBezTo>
                    <a:pt x="135" y="183"/>
                    <a:pt x="143" y="183"/>
                    <a:pt x="143" y="174"/>
                  </a:cubicBezTo>
                  <a:cubicBezTo>
                    <a:pt x="143" y="165"/>
                    <a:pt x="143" y="156"/>
                    <a:pt x="143" y="147"/>
                  </a:cubicBezTo>
                  <a:cubicBezTo>
                    <a:pt x="135" y="112"/>
                    <a:pt x="126" y="76"/>
                    <a:pt x="126" y="49"/>
                  </a:cubicBezTo>
                  <a:cubicBezTo>
                    <a:pt x="117" y="31"/>
                    <a:pt x="108" y="22"/>
                    <a:pt x="99" y="14"/>
                  </a:cubicBezTo>
                  <a:cubicBezTo>
                    <a:pt x="86" y="7"/>
                    <a:pt x="74" y="1"/>
                    <a:pt x="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5"/>
            <p:cNvSpPr/>
            <p:nvPr/>
          </p:nvSpPr>
          <p:spPr>
            <a:xfrm>
              <a:off x="4826159" y="3307235"/>
              <a:ext cx="13868" cy="27554"/>
            </a:xfrm>
            <a:custGeom>
              <a:avLst/>
              <a:gdLst/>
              <a:ahLst/>
              <a:cxnLst/>
              <a:rect l="l" t="t" r="r" b="b"/>
              <a:pathLst>
                <a:path w="152" h="302" extrusionOk="0">
                  <a:moveTo>
                    <a:pt x="83" y="1"/>
                  </a:moveTo>
                  <a:cubicBezTo>
                    <a:pt x="78" y="1"/>
                    <a:pt x="74" y="2"/>
                    <a:pt x="71" y="5"/>
                  </a:cubicBezTo>
                  <a:cubicBezTo>
                    <a:pt x="54" y="5"/>
                    <a:pt x="36" y="14"/>
                    <a:pt x="36" y="31"/>
                  </a:cubicBezTo>
                  <a:cubicBezTo>
                    <a:pt x="27" y="49"/>
                    <a:pt x="18" y="58"/>
                    <a:pt x="27" y="76"/>
                  </a:cubicBezTo>
                  <a:cubicBezTo>
                    <a:pt x="27" y="108"/>
                    <a:pt x="27" y="132"/>
                    <a:pt x="27" y="156"/>
                  </a:cubicBezTo>
                  <a:cubicBezTo>
                    <a:pt x="27" y="174"/>
                    <a:pt x="18" y="201"/>
                    <a:pt x="9" y="219"/>
                  </a:cubicBezTo>
                  <a:cubicBezTo>
                    <a:pt x="0" y="254"/>
                    <a:pt x="27" y="290"/>
                    <a:pt x="54" y="299"/>
                  </a:cubicBezTo>
                  <a:cubicBezTo>
                    <a:pt x="60" y="301"/>
                    <a:pt x="66" y="301"/>
                    <a:pt x="71" y="301"/>
                  </a:cubicBezTo>
                  <a:cubicBezTo>
                    <a:pt x="98" y="301"/>
                    <a:pt x="119" y="284"/>
                    <a:pt x="134" y="254"/>
                  </a:cubicBezTo>
                  <a:cubicBezTo>
                    <a:pt x="152" y="183"/>
                    <a:pt x="152" y="112"/>
                    <a:pt x="143" y="49"/>
                  </a:cubicBezTo>
                  <a:cubicBezTo>
                    <a:pt x="143" y="31"/>
                    <a:pt x="125" y="14"/>
                    <a:pt x="116" y="5"/>
                  </a:cubicBezTo>
                  <a:cubicBezTo>
                    <a:pt x="104" y="5"/>
                    <a:pt x="92" y="1"/>
                    <a:pt x="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5"/>
            <p:cNvSpPr/>
            <p:nvPr/>
          </p:nvSpPr>
          <p:spPr>
            <a:xfrm>
              <a:off x="4869223" y="3314078"/>
              <a:ext cx="14781" cy="20528"/>
            </a:xfrm>
            <a:custGeom>
              <a:avLst/>
              <a:gdLst/>
              <a:ahLst/>
              <a:cxnLst/>
              <a:rect l="l" t="t" r="r" b="b"/>
              <a:pathLst>
                <a:path w="162" h="225" extrusionOk="0">
                  <a:moveTo>
                    <a:pt x="45" y="1"/>
                  </a:moveTo>
                  <a:cubicBezTo>
                    <a:pt x="28" y="10"/>
                    <a:pt x="19" y="19"/>
                    <a:pt x="10" y="37"/>
                  </a:cubicBezTo>
                  <a:cubicBezTo>
                    <a:pt x="10" y="37"/>
                    <a:pt x="1" y="46"/>
                    <a:pt x="1" y="46"/>
                  </a:cubicBezTo>
                  <a:cubicBezTo>
                    <a:pt x="1" y="55"/>
                    <a:pt x="1" y="72"/>
                    <a:pt x="1" y="81"/>
                  </a:cubicBezTo>
                  <a:cubicBezTo>
                    <a:pt x="19" y="117"/>
                    <a:pt x="28" y="144"/>
                    <a:pt x="37" y="179"/>
                  </a:cubicBezTo>
                  <a:cubicBezTo>
                    <a:pt x="45" y="188"/>
                    <a:pt x="45" y="188"/>
                    <a:pt x="54" y="197"/>
                  </a:cubicBezTo>
                  <a:cubicBezTo>
                    <a:pt x="54" y="206"/>
                    <a:pt x="63" y="206"/>
                    <a:pt x="72" y="215"/>
                  </a:cubicBezTo>
                  <a:cubicBezTo>
                    <a:pt x="81" y="224"/>
                    <a:pt x="99" y="224"/>
                    <a:pt x="117" y="224"/>
                  </a:cubicBezTo>
                  <a:cubicBezTo>
                    <a:pt x="135" y="215"/>
                    <a:pt x="144" y="206"/>
                    <a:pt x="153" y="188"/>
                  </a:cubicBezTo>
                  <a:cubicBezTo>
                    <a:pt x="153" y="188"/>
                    <a:pt x="153" y="179"/>
                    <a:pt x="161" y="179"/>
                  </a:cubicBezTo>
                  <a:cubicBezTo>
                    <a:pt x="161" y="170"/>
                    <a:pt x="161" y="153"/>
                    <a:pt x="161" y="144"/>
                  </a:cubicBezTo>
                  <a:cubicBezTo>
                    <a:pt x="144" y="108"/>
                    <a:pt x="135" y="81"/>
                    <a:pt x="117" y="46"/>
                  </a:cubicBezTo>
                  <a:cubicBezTo>
                    <a:pt x="117" y="37"/>
                    <a:pt x="117" y="37"/>
                    <a:pt x="108" y="28"/>
                  </a:cubicBezTo>
                  <a:cubicBezTo>
                    <a:pt x="108" y="19"/>
                    <a:pt x="99" y="19"/>
                    <a:pt x="90" y="10"/>
                  </a:cubicBezTo>
                  <a:cubicBezTo>
                    <a:pt x="81" y="1"/>
                    <a:pt x="63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5"/>
            <p:cNvSpPr/>
            <p:nvPr/>
          </p:nvSpPr>
          <p:spPr>
            <a:xfrm>
              <a:off x="4848056" y="3356686"/>
              <a:ext cx="13138" cy="15145"/>
            </a:xfrm>
            <a:custGeom>
              <a:avLst/>
              <a:gdLst/>
              <a:ahLst/>
              <a:cxnLst/>
              <a:rect l="l" t="t" r="r" b="b"/>
              <a:pathLst>
                <a:path w="144" h="166" extrusionOk="0">
                  <a:moveTo>
                    <a:pt x="63" y="0"/>
                  </a:moveTo>
                  <a:cubicBezTo>
                    <a:pt x="61" y="0"/>
                    <a:pt x="59" y="2"/>
                    <a:pt x="54" y="7"/>
                  </a:cubicBezTo>
                  <a:lnTo>
                    <a:pt x="28" y="7"/>
                  </a:lnTo>
                  <a:lnTo>
                    <a:pt x="19" y="16"/>
                  </a:lnTo>
                  <a:cubicBezTo>
                    <a:pt x="10" y="25"/>
                    <a:pt x="1" y="34"/>
                    <a:pt x="1" y="51"/>
                  </a:cubicBezTo>
                  <a:cubicBezTo>
                    <a:pt x="1" y="51"/>
                    <a:pt x="1" y="60"/>
                    <a:pt x="1" y="60"/>
                  </a:cubicBezTo>
                  <a:cubicBezTo>
                    <a:pt x="1" y="78"/>
                    <a:pt x="1" y="87"/>
                    <a:pt x="10" y="96"/>
                  </a:cubicBezTo>
                  <a:cubicBezTo>
                    <a:pt x="10" y="105"/>
                    <a:pt x="19" y="123"/>
                    <a:pt x="28" y="132"/>
                  </a:cubicBezTo>
                  <a:cubicBezTo>
                    <a:pt x="28" y="141"/>
                    <a:pt x="37" y="150"/>
                    <a:pt x="46" y="150"/>
                  </a:cubicBezTo>
                  <a:cubicBezTo>
                    <a:pt x="46" y="158"/>
                    <a:pt x="54" y="158"/>
                    <a:pt x="63" y="158"/>
                  </a:cubicBezTo>
                  <a:cubicBezTo>
                    <a:pt x="68" y="163"/>
                    <a:pt x="72" y="165"/>
                    <a:pt x="77" y="165"/>
                  </a:cubicBezTo>
                  <a:cubicBezTo>
                    <a:pt x="81" y="165"/>
                    <a:pt x="86" y="163"/>
                    <a:pt x="90" y="158"/>
                  </a:cubicBezTo>
                  <a:lnTo>
                    <a:pt x="108" y="158"/>
                  </a:lnTo>
                  <a:lnTo>
                    <a:pt x="126" y="150"/>
                  </a:lnTo>
                  <a:cubicBezTo>
                    <a:pt x="126" y="141"/>
                    <a:pt x="135" y="132"/>
                    <a:pt x="135" y="123"/>
                  </a:cubicBezTo>
                  <a:cubicBezTo>
                    <a:pt x="135" y="114"/>
                    <a:pt x="144" y="105"/>
                    <a:pt x="144" y="105"/>
                  </a:cubicBezTo>
                  <a:cubicBezTo>
                    <a:pt x="144" y="87"/>
                    <a:pt x="135" y="78"/>
                    <a:pt x="135" y="69"/>
                  </a:cubicBezTo>
                  <a:cubicBezTo>
                    <a:pt x="126" y="60"/>
                    <a:pt x="117" y="42"/>
                    <a:pt x="108" y="34"/>
                  </a:cubicBezTo>
                  <a:cubicBezTo>
                    <a:pt x="108" y="25"/>
                    <a:pt x="99" y="16"/>
                    <a:pt x="99" y="16"/>
                  </a:cubicBezTo>
                  <a:cubicBezTo>
                    <a:pt x="90" y="7"/>
                    <a:pt x="81" y="7"/>
                    <a:pt x="72" y="7"/>
                  </a:cubicBezTo>
                  <a:cubicBezTo>
                    <a:pt x="68" y="2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5"/>
            <p:cNvSpPr/>
            <p:nvPr/>
          </p:nvSpPr>
          <p:spPr>
            <a:xfrm>
              <a:off x="4900974" y="3340993"/>
              <a:ext cx="13959" cy="25273"/>
            </a:xfrm>
            <a:custGeom>
              <a:avLst/>
              <a:gdLst/>
              <a:ahLst/>
              <a:cxnLst/>
              <a:rect l="l" t="t" r="r" b="b"/>
              <a:pathLst>
                <a:path w="153" h="277" extrusionOk="0">
                  <a:moveTo>
                    <a:pt x="90" y="0"/>
                  </a:moveTo>
                  <a:cubicBezTo>
                    <a:pt x="72" y="0"/>
                    <a:pt x="54" y="9"/>
                    <a:pt x="45" y="18"/>
                  </a:cubicBezTo>
                  <a:cubicBezTo>
                    <a:pt x="36" y="18"/>
                    <a:pt x="36" y="27"/>
                    <a:pt x="36" y="27"/>
                  </a:cubicBezTo>
                  <a:cubicBezTo>
                    <a:pt x="28" y="36"/>
                    <a:pt x="28" y="54"/>
                    <a:pt x="28" y="63"/>
                  </a:cubicBezTo>
                  <a:cubicBezTo>
                    <a:pt x="19" y="116"/>
                    <a:pt x="10" y="161"/>
                    <a:pt x="1" y="214"/>
                  </a:cubicBezTo>
                  <a:cubicBezTo>
                    <a:pt x="1" y="232"/>
                    <a:pt x="10" y="250"/>
                    <a:pt x="19" y="259"/>
                  </a:cubicBezTo>
                  <a:cubicBezTo>
                    <a:pt x="36" y="268"/>
                    <a:pt x="54" y="277"/>
                    <a:pt x="63" y="277"/>
                  </a:cubicBezTo>
                  <a:cubicBezTo>
                    <a:pt x="81" y="277"/>
                    <a:pt x="99" y="268"/>
                    <a:pt x="108" y="259"/>
                  </a:cubicBezTo>
                  <a:cubicBezTo>
                    <a:pt x="117" y="259"/>
                    <a:pt x="117" y="250"/>
                    <a:pt x="117" y="250"/>
                  </a:cubicBezTo>
                  <a:cubicBezTo>
                    <a:pt x="126" y="241"/>
                    <a:pt x="126" y="223"/>
                    <a:pt x="126" y="214"/>
                  </a:cubicBezTo>
                  <a:cubicBezTo>
                    <a:pt x="135" y="161"/>
                    <a:pt x="144" y="116"/>
                    <a:pt x="144" y="63"/>
                  </a:cubicBezTo>
                  <a:cubicBezTo>
                    <a:pt x="152" y="45"/>
                    <a:pt x="135" y="27"/>
                    <a:pt x="126" y="18"/>
                  </a:cubicBezTo>
                  <a:cubicBezTo>
                    <a:pt x="117" y="9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5"/>
            <p:cNvSpPr/>
            <p:nvPr/>
          </p:nvSpPr>
          <p:spPr>
            <a:xfrm>
              <a:off x="4925425" y="3372743"/>
              <a:ext cx="11496" cy="22080"/>
            </a:xfrm>
            <a:custGeom>
              <a:avLst/>
              <a:gdLst/>
              <a:ahLst/>
              <a:cxnLst/>
              <a:rect l="l" t="t" r="r" b="b"/>
              <a:pathLst>
                <a:path w="126" h="242" extrusionOk="0">
                  <a:moveTo>
                    <a:pt x="63" y="0"/>
                  </a:moveTo>
                  <a:cubicBezTo>
                    <a:pt x="54" y="0"/>
                    <a:pt x="36" y="9"/>
                    <a:pt x="27" y="18"/>
                  </a:cubicBezTo>
                  <a:cubicBezTo>
                    <a:pt x="9" y="27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7"/>
                    <a:pt x="9" y="214"/>
                    <a:pt x="27" y="223"/>
                  </a:cubicBezTo>
                  <a:cubicBezTo>
                    <a:pt x="36" y="232"/>
                    <a:pt x="54" y="241"/>
                    <a:pt x="63" y="241"/>
                  </a:cubicBezTo>
                  <a:cubicBezTo>
                    <a:pt x="81" y="241"/>
                    <a:pt x="99" y="232"/>
                    <a:pt x="107" y="223"/>
                  </a:cubicBezTo>
                  <a:cubicBezTo>
                    <a:pt x="116" y="205"/>
                    <a:pt x="125" y="197"/>
                    <a:pt x="125" y="179"/>
                  </a:cubicBezTo>
                  <a:lnTo>
                    <a:pt x="125" y="63"/>
                  </a:lnTo>
                  <a:cubicBezTo>
                    <a:pt x="125" y="45"/>
                    <a:pt x="116" y="27"/>
                    <a:pt x="107" y="18"/>
                  </a:cubicBezTo>
                  <a:cubicBezTo>
                    <a:pt x="99" y="9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5"/>
            <p:cNvSpPr/>
            <p:nvPr/>
          </p:nvSpPr>
          <p:spPr>
            <a:xfrm>
              <a:off x="4947413" y="3318092"/>
              <a:ext cx="10675" cy="30291"/>
            </a:xfrm>
            <a:custGeom>
              <a:avLst/>
              <a:gdLst/>
              <a:ahLst/>
              <a:cxnLst/>
              <a:rect l="l" t="t" r="r" b="b"/>
              <a:pathLst>
                <a:path w="117" h="332" extrusionOk="0">
                  <a:moveTo>
                    <a:pt x="65" y="0"/>
                  </a:moveTo>
                  <a:cubicBezTo>
                    <a:pt x="61" y="0"/>
                    <a:pt x="58" y="1"/>
                    <a:pt x="54" y="2"/>
                  </a:cubicBezTo>
                  <a:cubicBezTo>
                    <a:pt x="27" y="2"/>
                    <a:pt x="0" y="28"/>
                    <a:pt x="0" y="55"/>
                  </a:cubicBezTo>
                  <a:lnTo>
                    <a:pt x="0" y="269"/>
                  </a:lnTo>
                  <a:cubicBezTo>
                    <a:pt x="0" y="305"/>
                    <a:pt x="27" y="332"/>
                    <a:pt x="54" y="332"/>
                  </a:cubicBezTo>
                  <a:cubicBezTo>
                    <a:pt x="89" y="332"/>
                    <a:pt x="116" y="305"/>
                    <a:pt x="116" y="269"/>
                  </a:cubicBezTo>
                  <a:lnTo>
                    <a:pt x="116" y="55"/>
                  </a:lnTo>
                  <a:cubicBezTo>
                    <a:pt x="116" y="31"/>
                    <a:pt x="95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5"/>
            <p:cNvSpPr/>
            <p:nvPr/>
          </p:nvSpPr>
          <p:spPr>
            <a:xfrm>
              <a:off x="4989747" y="3326577"/>
              <a:ext cx="13047" cy="24087"/>
            </a:xfrm>
            <a:custGeom>
              <a:avLst/>
              <a:gdLst/>
              <a:ahLst/>
              <a:cxnLst/>
              <a:rect l="l" t="t" r="r" b="b"/>
              <a:pathLst>
                <a:path w="143" h="264" extrusionOk="0">
                  <a:moveTo>
                    <a:pt x="73" y="0"/>
                  </a:moveTo>
                  <a:cubicBezTo>
                    <a:pt x="65" y="0"/>
                    <a:pt x="58" y="2"/>
                    <a:pt x="54" y="7"/>
                  </a:cubicBezTo>
                  <a:cubicBezTo>
                    <a:pt x="45" y="16"/>
                    <a:pt x="27" y="33"/>
                    <a:pt x="27" y="51"/>
                  </a:cubicBezTo>
                  <a:cubicBezTo>
                    <a:pt x="18" y="96"/>
                    <a:pt x="9" y="141"/>
                    <a:pt x="9" y="185"/>
                  </a:cubicBezTo>
                  <a:cubicBezTo>
                    <a:pt x="0" y="194"/>
                    <a:pt x="0" y="203"/>
                    <a:pt x="9" y="212"/>
                  </a:cubicBezTo>
                  <a:cubicBezTo>
                    <a:pt x="9" y="212"/>
                    <a:pt x="9" y="221"/>
                    <a:pt x="9" y="230"/>
                  </a:cubicBezTo>
                  <a:cubicBezTo>
                    <a:pt x="18" y="248"/>
                    <a:pt x="36" y="257"/>
                    <a:pt x="45" y="257"/>
                  </a:cubicBezTo>
                  <a:cubicBezTo>
                    <a:pt x="54" y="261"/>
                    <a:pt x="63" y="263"/>
                    <a:pt x="72" y="263"/>
                  </a:cubicBezTo>
                  <a:cubicBezTo>
                    <a:pt x="80" y="263"/>
                    <a:pt x="89" y="261"/>
                    <a:pt x="98" y="257"/>
                  </a:cubicBezTo>
                  <a:cubicBezTo>
                    <a:pt x="107" y="248"/>
                    <a:pt x="125" y="230"/>
                    <a:pt x="125" y="212"/>
                  </a:cubicBezTo>
                  <a:cubicBezTo>
                    <a:pt x="134" y="167"/>
                    <a:pt x="134" y="123"/>
                    <a:pt x="143" y="78"/>
                  </a:cubicBezTo>
                  <a:cubicBezTo>
                    <a:pt x="143" y="69"/>
                    <a:pt x="143" y="60"/>
                    <a:pt x="143" y="51"/>
                  </a:cubicBezTo>
                  <a:cubicBezTo>
                    <a:pt x="143" y="51"/>
                    <a:pt x="143" y="42"/>
                    <a:pt x="134" y="33"/>
                  </a:cubicBezTo>
                  <a:cubicBezTo>
                    <a:pt x="125" y="16"/>
                    <a:pt x="116" y="7"/>
                    <a:pt x="98" y="7"/>
                  </a:cubicBezTo>
                  <a:cubicBezTo>
                    <a:pt x="89" y="2"/>
                    <a:pt x="80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5"/>
            <p:cNvSpPr/>
            <p:nvPr/>
          </p:nvSpPr>
          <p:spPr>
            <a:xfrm>
              <a:off x="5039380" y="3349934"/>
              <a:ext cx="13138" cy="20164"/>
            </a:xfrm>
            <a:custGeom>
              <a:avLst/>
              <a:gdLst/>
              <a:ahLst/>
              <a:cxnLst/>
              <a:rect l="l" t="t" r="r" b="b"/>
              <a:pathLst>
                <a:path w="144" h="221" extrusionOk="0">
                  <a:moveTo>
                    <a:pt x="98" y="1"/>
                  </a:moveTo>
                  <a:cubicBezTo>
                    <a:pt x="81" y="1"/>
                    <a:pt x="63" y="1"/>
                    <a:pt x="54" y="9"/>
                  </a:cubicBezTo>
                  <a:cubicBezTo>
                    <a:pt x="36" y="18"/>
                    <a:pt x="27" y="27"/>
                    <a:pt x="27" y="45"/>
                  </a:cubicBezTo>
                  <a:cubicBezTo>
                    <a:pt x="18" y="72"/>
                    <a:pt x="9" y="108"/>
                    <a:pt x="0" y="143"/>
                  </a:cubicBezTo>
                  <a:cubicBezTo>
                    <a:pt x="0" y="161"/>
                    <a:pt x="0" y="170"/>
                    <a:pt x="9" y="188"/>
                  </a:cubicBezTo>
                  <a:cubicBezTo>
                    <a:pt x="18" y="197"/>
                    <a:pt x="36" y="215"/>
                    <a:pt x="45" y="215"/>
                  </a:cubicBezTo>
                  <a:cubicBezTo>
                    <a:pt x="52" y="218"/>
                    <a:pt x="60" y="220"/>
                    <a:pt x="67" y="220"/>
                  </a:cubicBezTo>
                  <a:cubicBezTo>
                    <a:pt x="78" y="220"/>
                    <a:pt x="88" y="216"/>
                    <a:pt x="98" y="206"/>
                  </a:cubicBezTo>
                  <a:cubicBezTo>
                    <a:pt x="107" y="206"/>
                    <a:pt x="116" y="188"/>
                    <a:pt x="125" y="170"/>
                  </a:cubicBezTo>
                  <a:cubicBezTo>
                    <a:pt x="125" y="143"/>
                    <a:pt x="134" y="108"/>
                    <a:pt x="143" y="81"/>
                  </a:cubicBezTo>
                  <a:cubicBezTo>
                    <a:pt x="143" y="63"/>
                    <a:pt x="143" y="45"/>
                    <a:pt x="134" y="27"/>
                  </a:cubicBezTo>
                  <a:cubicBezTo>
                    <a:pt x="125" y="18"/>
                    <a:pt x="116" y="1"/>
                    <a:pt x="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5"/>
            <p:cNvSpPr/>
            <p:nvPr/>
          </p:nvSpPr>
          <p:spPr>
            <a:xfrm>
              <a:off x="4997046" y="3365444"/>
              <a:ext cx="10675" cy="20437"/>
            </a:xfrm>
            <a:custGeom>
              <a:avLst/>
              <a:gdLst/>
              <a:ahLst/>
              <a:cxnLst/>
              <a:rect l="l" t="t" r="r" b="b"/>
              <a:pathLst>
                <a:path w="117" h="224" extrusionOk="0">
                  <a:moveTo>
                    <a:pt x="54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0" y="36"/>
                    <a:pt x="0" y="45"/>
                    <a:pt x="0" y="62"/>
                  </a:cubicBezTo>
                  <a:lnTo>
                    <a:pt x="0" y="161"/>
                  </a:lnTo>
                  <a:cubicBezTo>
                    <a:pt x="0" y="178"/>
                    <a:pt x="0" y="196"/>
                    <a:pt x="18" y="205"/>
                  </a:cubicBezTo>
                  <a:cubicBezTo>
                    <a:pt x="27" y="214"/>
                    <a:pt x="45" y="223"/>
                    <a:pt x="54" y="223"/>
                  </a:cubicBezTo>
                  <a:cubicBezTo>
                    <a:pt x="72" y="223"/>
                    <a:pt x="90" y="214"/>
                    <a:pt x="99" y="205"/>
                  </a:cubicBezTo>
                  <a:cubicBezTo>
                    <a:pt x="116" y="196"/>
                    <a:pt x="116" y="178"/>
                    <a:pt x="116" y="161"/>
                  </a:cubicBezTo>
                  <a:lnTo>
                    <a:pt x="116" y="62"/>
                  </a:lnTo>
                  <a:cubicBezTo>
                    <a:pt x="116" y="45"/>
                    <a:pt x="116" y="36"/>
                    <a:pt x="99" y="18"/>
                  </a:cubicBezTo>
                  <a:cubicBezTo>
                    <a:pt x="90" y="9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5"/>
            <p:cNvSpPr/>
            <p:nvPr/>
          </p:nvSpPr>
          <p:spPr>
            <a:xfrm>
              <a:off x="4955533" y="3351576"/>
              <a:ext cx="15510" cy="21806"/>
            </a:xfrm>
            <a:custGeom>
              <a:avLst/>
              <a:gdLst/>
              <a:ahLst/>
              <a:cxnLst/>
              <a:rect l="l" t="t" r="r" b="b"/>
              <a:pathLst>
                <a:path w="170" h="239" extrusionOk="0">
                  <a:moveTo>
                    <a:pt x="116" y="0"/>
                  </a:moveTo>
                  <a:cubicBezTo>
                    <a:pt x="108" y="0"/>
                    <a:pt x="90" y="0"/>
                    <a:pt x="72" y="9"/>
                  </a:cubicBezTo>
                  <a:cubicBezTo>
                    <a:pt x="63" y="18"/>
                    <a:pt x="54" y="27"/>
                    <a:pt x="45" y="45"/>
                  </a:cubicBezTo>
                  <a:cubicBezTo>
                    <a:pt x="27" y="81"/>
                    <a:pt x="18" y="125"/>
                    <a:pt x="9" y="161"/>
                  </a:cubicBezTo>
                  <a:cubicBezTo>
                    <a:pt x="0" y="179"/>
                    <a:pt x="0" y="197"/>
                    <a:pt x="9" y="206"/>
                  </a:cubicBezTo>
                  <a:cubicBezTo>
                    <a:pt x="18" y="223"/>
                    <a:pt x="36" y="232"/>
                    <a:pt x="45" y="232"/>
                  </a:cubicBezTo>
                  <a:cubicBezTo>
                    <a:pt x="54" y="237"/>
                    <a:pt x="63" y="239"/>
                    <a:pt x="72" y="239"/>
                  </a:cubicBezTo>
                  <a:cubicBezTo>
                    <a:pt x="81" y="239"/>
                    <a:pt x="90" y="237"/>
                    <a:pt x="99" y="232"/>
                  </a:cubicBezTo>
                  <a:cubicBezTo>
                    <a:pt x="108" y="223"/>
                    <a:pt x="116" y="206"/>
                    <a:pt x="125" y="197"/>
                  </a:cubicBezTo>
                  <a:cubicBezTo>
                    <a:pt x="134" y="152"/>
                    <a:pt x="152" y="116"/>
                    <a:pt x="161" y="81"/>
                  </a:cubicBezTo>
                  <a:cubicBezTo>
                    <a:pt x="170" y="63"/>
                    <a:pt x="161" y="45"/>
                    <a:pt x="152" y="27"/>
                  </a:cubicBezTo>
                  <a:cubicBezTo>
                    <a:pt x="152" y="18"/>
                    <a:pt x="134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5"/>
            <p:cNvSpPr/>
            <p:nvPr/>
          </p:nvSpPr>
          <p:spPr>
            <a:xfrm>
              <a:off x="5035274" y="3399567"/>
              <a:ext cx="20437" cy="22080"/>
            </a:xfrm>
            <a:custGeom>
              <a:avLst/>
              <a:gdLst/>
              <a:ahLst/>
              <a:cxnLst/>
              <a:rect l="l" t="t" r="r" b="b"/>
              <a:pathLst>
                <a:path w="224" h="242" extrusionOk="0">
                  <a:moveTo>
                    <a:pt x="161" y="1"/>
                  </a:moveTo>
                  <a:cubicBezTo>
                    <a:pt x="152" y="1"/>
                    <a:pt x="135" y="1"/>
                    <a:pt x="117" y="19"/>
                  </a:cubicBezTo>
                  <a:cubicBezTo>
                    <a:pt x="90" y="54"/>
                    <a:pt x="54" y="90"/>
                    <a:pt x="28" y="135"/>
                  </a:cubicBezTo>
                  <a:cubicBezTo>
                    <a:pt x="10" y="143"/>
                    <a:pt x="1" y="161"/>
                    <a:pt x="1" y="179"/>
                  </a:cubicBezTo>
                  <a:cubicBezTo>
                    <a:pt x="1" y="188"/>
                    <a:pt x="10" y="206"/>
                    <a:pt x="28" y="224"/>
                  </a:cubicBezTo>
                  <a:cubicBezTo>
                    <a:pt x="36" y="233"/>
                    <a:pt x="54" y="242"/>
                    <a:pt x="63" y="242"/>
                  </a:cubicBezTo>
                  <a:cubicBezTo>
                    <a:pt x="81" y="233"/>
                    <a:pt x="99" y="233"/>
                    <a:pt x="108" y="224"/>
                  </a:cubicBezTo>
                  <a:cubicBezTo>
                    <a:pt x="143" y="179"/>
                    <a:pt x="170" y="143"/>
                    <a:pt x="206" y="99"/>
                  </a:cubicBezTo>
                  <a:cubicBezTo>
                    <a:pt x="215" y="90"/>
                    <a:pt x="224" y="81"/>
                    <a:pt x="224" y="63"/>
                  </a:cubicBezTo>
                  <a:cubicBezTo>
                    <a:pt x="224" y="45"/>
                    <a:pt x="215" y="27"/>
                    <a:pt x="206" y="19"/>
                  </a:cubicBezTo>
                  <a:cubicBezTo>
                    <a:pt x="197" y="10"/>
                    <a:pt x="179" y="1"/>
                    <a:pt x="1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5"/>
            <p:cNvSpPr/>
            <p:nvPr/>
          </p:nvSpPr>
          <p:spPr>
            <a:xfrm>
              <a:off x="5090655" y="3360517"/>
              <a:ext cx="21258" cy="28649"/>
            </a:xfrm>
            <a:custGeom>
              <a:avLst/>
              <a:gdLst/>
              <a:ahLst/>
              <a:cxnLst/>
              <a:rect l="l" t="t" r="r" b="b"/>
              <a:pathLst>
                <a:path w="233" h="314" extrusionOk="0">
                  <a:moveTo>
                    <a:pt x="157" y="0"/>
                  </a:moveTo>
                  <a:cubicBezTo>
                    <a:pt x="138" y="0"/>
                    <a:pt x="119" y="10"/>
                    <a:pt x="107" y="27"/>
                  </a:cubicBezTo>
                  <a:cubicBezTo>
                    <a:pt x="72" y="99"/>
                    <a:pt x="45" y="161"/>
                    <a:pt x="9" y="224"/>
                  </a:cubicBezTo>
                  <a:cubicBezTo>
                    <a:pt x="0" y="250"/>
                    <a:pt x="0" y="295"/>
                    <a:pt x="36" y="304"/>
                  </a:cubicBezTo>
                  <a:cubicBezTo>
                    <a:pt x="46" y="310"/>
                    <a:pt x="56" y="313"/>
                    <a:pt x="67" y="313"/>
                  </a:cubicBezTo>
                  <a:cubicBezTo>
                    <a:pt x="86" y="313"/>
                    <a:pt x="105" y="303"/>
                    <a:pt x="116" y="286"/>
                  </a:cubicBezTo>
                  <a:lnTo>
                    <a:pt x="214" y="90"/>
                  </a:lnTo>
                  <a:cubicBezTo>
                    <a:pt x="232" y="63"/>
                    <a:pt x="223" y="27"/>
                    <a:pt x="188" y="9"/>
                  </a:cubicBezTo>
                  <a:cubicBezTo>
                    <a:pt x="178" y="3"/>
                    <a:pt x="168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5"/>
            <p:cNvSpPr/>
            <p:nvPr/>
          </p:nvSpPr>
          <p:spPr>
            <a:xfrm>
              <a:off x="5121584" y="3387067"/>
              <a:ext cx="22080" cy="25638"/>
            </a:xfrm>
            <a:custGeom>
              <a:avLst/>
              <a:gdLst/>
              <a:ahLst/>
              <a:cxnLst/>
              <a:rect l="l" t="t" r="r" b="b"/>
              <a:pathLst>
                <a:path w="242" h="281" extrusionOk="0">
                  <a:moveTo>
                    <a:pt x="175" y="1"/>
                  </a:moveTo>
                  <a:cubicBezTo>
                    <a:pt x="153" y="1"/>
                    <a:pt x="130" y="11"/>
                    <a:pt x="116" y="31"/>
                  </a:cubicBezTo>
                  <a:lnTo>
                    <a:pt x="18" y="182"/>
                  </a:lnTo>
                  <a:cubicBezTo>
                    <a:pt x="0" y="209"/>
                    <a:pt x="9" y="254"/>
                    <a:pt x="45" y="272"/>
                  </a:cubicBezTo>
                  <a:cubicBezTo>
                    <a:pt x="54" y="277"/>
                    <a:pt x="64" y="280"/>
                    <a:pt x="74" y="280"/>
                  </a:cubicBezTo>
                  <a:cubicBezTo>
                    <a:pt x="94" y="280"/>
                    <a:pt x="113" y="269"/>
                    <a:pt x="125" y="245"/>
                  </a:cubicBezTo>
                  <a:lnTo>
                    <a:pt x="223" y="93"/>
                  </a:lnTo>
                  <a:cubicBezTo>
                    <a:pt x="241" y="66"/>
                    <a:pt x="232" y="22"/>
                    <a:pt x="197" y="4"/>
                  </a:cubicBezTo>
                  <a:cubicBezTo>
                    <a:pt x="190" y="2"/>
                    <a:pt x="183" y="1"/>
                    <a:pt x="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5"/>
            <p:cNvSpPr/>
            <p:nvPr/>
          </p:nvSpPr>
          <p:spPr>
            <a:xfrm>
              <a:off x="5147587" y="3420734"/>
              <a:ext cx="14781" cy="20255"/>
            </a:xfrm>
            <a:custGeom>
              <a:avLst/>
              <a:gdLst/>
              <a:ahLst/>
              <a:cxnLst/>
              <a:rect l="l" t="t" r="r" b="b"/>
              <a:pathLst>
                <a:path w="162" h="222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8"/>
                  </a:lnTo>
                  <a:cubicBezTo>
                    <a:pt x="45" y="27"/>
                    <a:pt x="45" y="36"/>
                    <a:pt x="37" y="45"/>
                  </a:cubicBezTo>
                  <a:cubicBezTo>
                    <a:pt x="28" y="81"/>
                    <a:pt x="10" y="108"/>
                    <a:pt x="1" y="143"/>
                  </a:cubicBezTo>
                  <a:cubicBezTo>
                    <a:pt x="1" y="152"/>
                    <a:pt x="1" y="161"/>
                    <a:pt x="1" y="170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206"/>
                    <a:pt x="28" y="215"/>
                    <a:pt x="45" y="215"/>
                  </a:cubicBezTo>
                  <a:cubicBezTo>
                    <a:pt x="50" y="219"/>
                    <a:pt x="57" y="221"/>
                    <a:pt x="64" y="221"/>
                  </a:cubicBezTo>
                  <a:cubicBezTo>
                    <a:pt x="72" y="221"/>
                    <a:pt x="81" y="219"/>
                    <a:pt x="90" y="215"/>
                  </a:cubicBezTo>
                  <a:lnTo>
                    <a:pt x="99" y="197"/>
                  </a:lnTo>
                  <a:cubicBezTo>
                    <a:pt x="108" y="197"/>
                    <a:pt x="117" y="188"/>
                    <a:pt x="117" y="170"/>
                  </a:cubicBezTo>
                  <a:cubicBezTo>
                    <a:pt x="135" y="143"/>
                    <a:pt x="144" y="108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45"/>
                    <a:pt x="153" y="36"/>
                    <a:pt x="153" y="27"/>
                  </a:cubicBezTo>
                  <a:cubicBezTo>
                    <a:pt x="144" y="18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5"/>
            <p:cNvSpPr/>
            <p:nvPr/>
          </p:nvSpPr>
          <p:spPr>
            <a:xfrm>
              <a:off x="5095491" y="3406318"/>
              <a:ext cx="13959" cy="15145"/>
            </a:xfrm>
            <a:custGeom>
              <a:avLst/>
              <a:gdLst/>
              <a:ahLst/>
              <a:cxnLst/>
              <a:rect l="l" t="t" r="r" b="b"/>
              <a:pathLst>
                <a:path w="153" h="166" extrusionOk="0">
                  <a:moveTo>
                    <a:pt x="86" y="0"/>
                  </a:moveTo>
                  <a:cubicBezTo>
                    <a:pt x="81" y="0"/>
                    <a:pt x="77" y="3"/>
                    <a:pt x="72" y="7"/>
                  </a:cubicBezTo>
                  <a:lnTo>
                    <a:pt x="54" y="7"/>
                  </a:lnTo>
                  <a:cubicBezTo>
                    <a:pt x="46" y="16"/>
                    <a:pt x="37" y="25"/>
                    <a:pt x="37" y="34"/>
                  </a:cubicBezTo>
                  <a:cubicBezTo>
                    <a:pt x="28" y="43"/>
                    <a:pt x="19" y="61"/>
                    <a:pt x="10" y="69"/>
                  </a:cubicBezTo>
                  <a:cubicBezTo>
                    <a:pt x="10" y="78"/>
                    <a:pt x="10" y="87"/>
                    <a:pt x="10" y="96"/>
                  </a:cubicBezTo>
                  <a:cubicBezTo>
                    <a:pt x="1" y="105"/>
                    <a:pt x="1" y="114"/>
                    <a:pt x="10" y="114"/>
                  </a:cubicBezTo>
                  <a:cubicBezTo>
                    <a:pt x="10" y="123"/>
                    <a:pt x="10" y="132"/>
                    <a:pt x="19" y="141"/>
                  </a:cubicBezTo>
                  <a:cubicBezTo>
                    <a:pt x="19" y="150"/>
                    <a:pt x="28" y="150"/>
                    <a:pt x="37" y="159"/>
                  </a:cubicBezTo>
                  <a:lnTo>
                    <a:pt x="54" y="159"/>
                  </a:lnTo>
                  <a:cubicBezTo>
                    <a:pt x="59" y="163"/>
                    <a:pt x="63" y="165"/>
                    <a:pt x="68" y="165"/>
                  </a:cubicBezTo>
                  <a:cubicBezTo>
                    <a:pt x="72" y="165"/>
                    <a:pt x="77" y="163"/>
                    <a:pt x="81" y="159"/>
                  </a:cubicBezTo>
                  <a:lnTo>
                    <a:pt x="99" y="159"/>
                  </a:lnTo>
                  <a:cubicBezTo>
                    <a:pt x="108" y="150"/>
                    <a:pt x="117" y="141"/>
                    <a:pt x="117" y="132"/>
                  </a:cubicBezTo>
                  <a:cubicBezTo>
                    <a:pt x="126" y="123"/>
                    <a:pt x="135" y="105"/>
                    <a:pt x="144" y="96"/>
                  </a:cubicBezTo>
                  <a:cubicBezTo>
                    <a:pt x="144" y="87"/>
                    <a:pt x="144" y="78"/>
                    <a:pt x="144" y="69"/>
                  </a:cubicBezTo>
                  <a:cubicBezTo>
                    <a:pt x="153" y="61"/>
                    <a:pt x="144" y="52"/>
                    <a:pt x="144" y="43"/>
                  </a:cubicBezTo>
                  <a:cubicBezTo>
                    <a:pt x="144" y="43"/>
                    <a:pt x="144" y="34"/>
                    <a:pt x="135" y="25"/>
                  </a:cubicBezTo>
                  <a:cubicBezTo>
                    <a:pt x="126" y="16"/>
                    <a:pt x="126" y="16"/>
                    <a:pt x="117" y="7"/>
                  </a:cubicBezTo>
                  <a:lnTo>
                    <a:pt x="99" y="7"/>
                  </a:lnTo>
                  <a:cubicBezTo>
                    <a:pt x="95" y="3"/>
                    <a:pt x="90" y="0"/>
                    <a:pt x="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5"/>
            <p:cNvSpPr/>
            <p:nvPr/>
          </p:nvSpPr>
          <p:spPr>
            <a:xfrm>
              <a:off x="5281888" y="3545272"/>
              <a:ext cx="18886" cy="17974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44" y="1"/>
                  </a:moveTo>
                  <a:cubicBezTo>
                    <a:pt x="126" y="1"/>
                    <a:pt x="117" y="1"/>
                    <a:pt x="99" y="18"/>
                  </a:cubicBezTo>
                  <a:cubicBezTo>
                    <a:pt x="72" y="36"/>
                    <a:pt x="45" y="63"/>
                    <a:pt x="19" y="90"/>
                  </a:cubicBezTo>
                  <a:cubicBezTo>
                    <a:pt x="19" y="99"/>
                    <a:pt x="10" y="99"/>
                    <a:pt x="10" y="108"/>
                  </a:cubicBezTo>
                  <a:cubicBezTo>
                    <a:pt x="1" y="117"/>
                    <a:pt x="1" y="125"/>
                    <a:pt x="1" y="134"/>
                  </a:cubicBezTo>
                  <a:cubicBezTo>
                    <a:pt x="1" y="143"/>
                    <a:pt x="1" y="152"/>
                    <a:pt x="10" y="161"/>
                  </a:cubicBezTo>
                  <a:cubicBezTo>
                    <a:pt x="10" y="161"/>
                    <a:pt x="19" y="170"/>
                    <a:pt x="19" y="179"/>
                  </a:cubicBezTo>
                  <a:cubicBezTo>
                    <a:pt x="37" y="188"/>
                    <a:pt x="45" y="197"/>
                    <a:pt x="63" y="197"/>
                  </a:cubicBezTo>
                  <a:cubicBezTo>
                    <a:pt x="81" y="197"/>
                    <a:pt x="99" y="188"/>
                    <a:pt x="108" y="179"/>
                  </a:cubicBezTo>
                  <a:cubicBezTo>
                    <a:pt x="135" y="152"/>
                    <a:pt x="161" y="125"/>
                    <a:pt x="188" y="99"/>
                  </a:cubicBezTo>
                  <a:cubicBezTo>
                    <a:pt x="197" y="99"/>
                    <a:pt x="197" y="90"/>
                    <a:pt x="197" y="81"/>
                  </a:cubicBezTo>
                  <a:cubicBezTo>
                    <a:pt x="206" y="72"/>
                    <a:pt x="206" y="63"/>
                    <a:pt x="206" y="54"/>
                  </a:cubicBezTo>
                  <a:cubicBezTo>
                    <a:pt x="206" y="54"/>
                    <a:pt x="206" y="45"/>
                    <a:pt x="197" y="36"/>
                  </a:cubicBezTo>
                  <a:cubicBezTo>
                    <a:pt x="197" y="27"/>
                    <a:pt x="197" y="18"/>
                    <a:pt x="188" y="18"/>
                  </a:cubicBezTo>
                  <a:cubicBezTo>
                    <a:pt x="179" y="1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5"/>
            <p:cNvSpPr/>
            <p:nvPr/>
          </p:nvSpPr>
          <p:spPr>
            <a:xfrm>
              <a:off x="5294113" y="3581858"/>
              <a:ext cx="22080" cy="18613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197" y="1"/>
                  </a:moveTo>
                  <a:cubicBezTo>
                    <a:pt x="179" y="1"/>
                    <a:pt x="161" y="1"/>
                    <a:pt x="152" y="10"/>
                  </a:cubicBezTo>
                  <a:cubicBezTo>
                    <a:pt x="108" y="37"/>
                    <a:pt x="72" y="63"/>
                    <a:pt x="36" y="90"/>
                  </a:cubicBezTo>
                  <a:cubicBezTo>
                    <a:pt x="18" y="99"/>
                    <a:pt x="10" y="108"/>
                    <a:pt x="10" y="126"/>
                  </a:cubicBezTo>
                  <a:cubicBezTo>
                    <a:pt x="1" y="135"/>
                    <a:pt x="1" y="162"/>
                    <a:pt x="10" y="170"/>
                  </a:cubicBezTo>
                  <a:cubicBezTo>
                    <a:pt x="18" y="179"/>
                    <a:pt x="36" y="197"/>
                    <a:pt x="45" y="197"/>
                  </a:cubicBezTo>
                  <a:cubicBezTo>
                    <a:pt x="53" y="201"/>
                    <a:pt x="60" y="203"/>
                    <a:pt x="67" y="203"/>
                  </a:cubicBezTo>
                  <a:cubicBezTo>
                    <a:pt x="78" y="203"/>
                    <a:pt x="88" y="199"/>
                    <a:pt x="99" y="188"/>
                  </a:cubicBezTo>
                  <a:cubicBezTo>
                    <a:pt x="134" y="170"/>
                    <a:pt x="170" y="144"/>
                    <a:pt x="215" y="117"/>
                  </a:cubicBezTo>
                  <a:cubicBezTo>
                    <a:pt x="224" y="108"/>
                    <a:pt x="233" y="90"/>
                    <a:pt x="242" y="72"/>
                  </a:cubicBezTo>
                  <a:cubicBezTo>
                    <a:pt x="242" y="63"/>
                    <a:pt x="242" y="46"/>
                    <a:pt x="233" y="28"/>
                  </a:cubicBezTo>
                  <a:cubicBezTo>
                    <a:pt x="224" y="19"/>
                    <a:pt x="215" y="1"/>
                    <a:pt x="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5"/>
            <p:cNvSpPr/>
            <p:nvPr/>
          </p:nvSpPr>
          <p:spPr>
            <a:xfrm>
              <a:off x="5268111" y="3571366"/>
              <a:ext cx="14689" cy="14689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80" y="0"/>
                  </a:moveTo>
                  <a:cubicBezTo>
                    <a:pt x="72" y="0"/>
                    <a:pt x="63" y="9"/>
                    <a:pt x="54" y="18"/>
                  </a:cubicBezTo>
                  <a:cubicBezTo>
                    <a:pt x="45" y="27"/>
                    <a:pt x="27" y="45"/>
                    <a:pt x="18" y="54"/>
                  </a:cubicBezTo>
                  <a:cubicBezTo>
                    <a:pt x="9" y="62"/>
                    <a:pt x="9" y="71"/>
                    <a:pt x="0" y="80"/>
                  </a:cubicBezTo>
                  <a:cubicBezTo>
                    <a:pt x="0" y="80"/>
                    <a:pt x="0" y="89"/>
                    <a:pt x="0" y="98"/>
                  </a:cubicBezTo>
                  <a:cubicBezTo>
                    <a:pt x="0" y="107"/>
                    <a:pt x="0" y="116"/>
                    <a:pt x="0" y="125"/>
                  </a:cubicBezTo>
                  <a:cubicBezTo>
                    <a:pt x="9" y="134"/>
                    <a:pt x="9" y="134"/>
                    <a:pt x="18" y="143"/>
                  </a:cubicBezTo>
                  <a:lnTo>
                    <a:pt x="27" y="152"/>
                  </a:lnTo>
                  <a:cubicBezTo>
                    <a:pt x="36" y="161"/>
                    <a:pt x="45" y="161"/>
                    <a:pt x="63" y="161"/>
                  </a:cubicBezTo>
                  <a:lnTo>
                    <a:pt x="72" y="161"/>
                  </a:lnTo>
                  <a:cubicBezTo>
                    <a:pt x="89" y="152"/>
                    <a:pt x="98" y="152"/>
                    <a:pt x="98" y="143"/>
                  </a:cubicBezTo>
                  <a:cubicBezTo>
                    <a:pt x="116" y="134"/>
                    <a:pt x="125" y="116"/>
                    <a:pt x="143" y="107"/>
                  </a:cubicBezTo>
                  <a:cubicBezTo>
                    <a:pt x="152" y="98"/>
                    <a:pt x="152" y="89"/>
                    <a:pt x="152" y="80"/>
                  </a:cubicBezTo>
                  <a:cubicBezTo>
                    <a:pt x="161" y="80"/>
                    <a:pt x="161" y="71"/>
                    <a:pt x="161" y="62"/>
                  </a:cubicBezTo>
                  <a:cubicBezTo>
                    <a:pt x="161" y="54"/>
                    <a:pt x="161" y="45"/>
                    <a:pt x="152" y="36"/>
                  </a:cubicBezTo>
                  <a:cubicBezTo>
                    <a:pt x="152" y="27"/>
                    <a:pt x="152" y="27"/>
                    <a:pt x="143" y="18"/>
                  </a:cubicBezTo>
                  <a:lnTo>
                    <a:pt x="125" y="9"/>
                  </a:lnTo>
                  <a:cubicBezTo>
                    <a:pt x="116" y="0"/>
                    <a:pt x="107" y="0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25"/>
            <p:cNvSpPr/>
            <p:nvPr/>
          </p:nvSpPr>
          <p:spPr>
            <a:xfrm>
              <a:off x="5311996" y="3619357"/>
              <a:ext cx="26185" cy="19616"/>
            </a:xfrm>
            <a:custGeom>
              <a:avLst/>
              <a:gdLst/>
              <a:ahLst/>
              <a:cxnLst/>
              <a:rect l="l" t="t" r="r" b="b"/>
              <a:pathLst>
                <a:path w="287" h="215" extrusionOk="0">
                  <a:moveTo>
                    <a:pt x="219" y="0"/>
                  </a:moveTo>
                  <a:cubicBezTo>
                    <a:pt x="208" y="0"/>
                    <a:pt x="198" y="3"/>
                    <a:pt x="188" y="9"/>
                  </a:cubicBezTo>
                  <a:cubicBezTo>
                    <a:pt x="135" y="36"/>
                    <a:pt x="81" y="72"/>
                    <a:pt x="37" y="98"/>
                  </a:cubicBezTo>
                  <a:cubicBezTo>
                    <a:pt x="19" y="107"/>
                    <a:pt x="10" y="125"/>
                    <a:pt x="1" y="143"/>
                  </a:cubicBezTo>
                  <a:cubicBezTo>
                    <a:pt x="1" y="152"/>
                    <a:pt x="1" y="170"/>
                    <a:pt x="10" y="188"/>
                  </a:cubicBezTo>
                  <a:cubicBezTo>
                    <a:pt x="21" y="205"/>
                    <a:pt x="40" y="215"/>
                    <a:pt x="60" y="215"/>
                  </a:cubicBezTo>
                  <a:cubicBezTo>
                    <a:pt x="70" y="215"/>
                    <a:pt x="81" y="212"/>
                    <a:pt x="90" y="206"/>
                  </a:cubicBezTo>
                  <a:cubicBezTo>
                    <a:pt x="144" y="179"/>
                    <a:pt x="197" y="143"/>
                    <a:pt x="251" y="107"/>
                  </a:cubicBezTo>
                  <a:cubicBezTo>
                    <a:pt x="260" y="107"/>
                    <a:pt x="277" y="90"/>
                    <a:pt x="277" y="72"/>
                  </a:cubicBezTo>
                  <a:cubicBezTo>
                    <a:pt x="286" y="63"/>
                    <a:pt x="277" y="45"/>
                    <a:pt x="269" y="27"/>
                  </a:cubicBezTo>
                  <a:cubicBezTo>
                    <a:pt x="257" y="10"/>
                    <a:pt x="238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25"/>
            <p:cNvSpPr/>
            <p:nvPr/>
          </p:nvSpPr>
          <p:spPr>
            <a:xfrm>
              <a:off x="5345389" y="3675741"/>
              <a:ext cx="22080" cy="18339"/>
            </a:xfrm>
            <a:custGeom>
              <a:avLst/>
              <a:gdLst/>
              <a:ahLst/>
              <a:cxnLst/>
              <a:rect l="l" t="t" r="r" b="b"/>
              <a:pathLst>
                <a:path w="242" h="201" extrusionOk="0">
                  <a:moveTo>
                    <a:pt x="175" y="0"/>
                  </a:moveTo>
                  <a:cubicBezTo>
                    <a:pt x="168" y="0"/>
                    <a:pt x="161" y="2"/>
                    <a:pt x="152" y="7"/>
                  </a:cubicBezTo>
                  <a:cubicBezTo>
                    <a:pt x="117" y="34"/>
                    <a:pt x="72" y="60"/>
                    <a:pt x="36" y="87"/>
                  </a:cubicBezTo>
                  <a:cubicBezTo>
                    <a:pt x="19" y="96"/>
                    <a:pt x="10" y="105"/>
                    <a:pt x="10" y="123"/>
                  </a:cubicBezTo>
                  <a:cubicBezTo>
                    <a:pt x="1" y="141"/>
                    <a:pt x="1" y="158"/>
                    <a:pt x="10" y="167"/>
                  </a:cubicBezTo>
                  <a:cubicBezTo>
                    <a:pt x="19" y="185"/>
                    <a:pt x="36" y="194"/>
                    <a:pt x="45" y="194"/>
                  </a:cubicBezTo>
                  <a:cubicBezTo>
                    <a:pt x="54" y="199"/>
                    <a:pt x="63" y="201"/>
                    <a:pt x="72" y="201"/>
                  </a:cubicBezTo>
                  <a:cubicBezTo>
                    <a:pt x="81" y="201"/>
                    <a:pt x="90" y="199"/>
                    <a:pt x="99" y="194"/>
                  </a:cubicBezTo>
                  <a:cubicBezTo>
                    <a:pt x="134" y="167"/>
                    <a:pt x="170" y="141"/>
                    <a:pt x="215" y="114"/>
                  </a:cubicBezTo>
                  <a:cubicBezTo>
                    <a:pt x="224" y="105"/>
                    <a:pt x="242" y="96"/>
                    <a:pt x="242" y="78"/>
                  </a:cubicBezTo>
                  <a:cubicBezTo>
                    <a:pt x="242" y="60"/>
                    <a:pt x="242" y="43"/>
                    <a:pt x="233" y="34"/>
                  </a:cubicBezTo>
                  <a:cubicBezTo>
                    <a:pt x="224" y="16"/>
                    <a:pt x="215" y="7"/>
                    <a:pt x="197" y="7"/>
                  </a:cubicBezTo>
                  <a:cubicBezTo>
                    <a:pt x="188" y="2"/>
                    <a:pt x="181" y="0"/>
                    <a:pt x="1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5"/>
            <p:cNvSpPr/>
            <p:nvPr/>
          </p:nvSpPr>
          <p:spPr>
            <a:xfrm>
              <a:off x="5345389" y="3729206"/>
              <a:ext cx="17244" cy="12956"/>
            </a:xfrm>
            <a:custGeom>
              <a:avLst/>
              <a:gdLst/>
              <a:ahLst/>
              <a:cxnLst/>
              <a:rect l="l" t="t" r="r" b="b"/>
              <a:pathLst>
                <a:path w="189" h="142" extrusionOk="0">
                  <a:moveTo>
                    <a:pt x="108" y="1"/>
                  </a:moveTo>
                  <a:cubicBezTo>
                    <a:pt x="90" y="10"/>
                    <a:pt x="72" y="10"/>
                    <a:pt x="54" y="19"/>
                  </a:cubicBezTo>
                  <a:cubicBezTo>
                    <a:pt x="45" y="19"/>
                    <a:pt x="36" y="27"/>
                    <a:pt x="27" y="27"/>
                  </a:cubicBezTo>
                  <a:cubicBezTo>
                    <a:pt x="27" y="36"/>
                    <a:pt x="19" y="45"/>
                    <a:pt x="19" y="45"/>
                  </a:cubicBezTo>
                  <a:cubicBezTo>
                    <a:pt x="10" y="54"/>
                    <a:pt x="10" y="63"/>
                    <a:pt x="10" y="72"/>
                  </a:cubicBezTo>
                  <a:cubicBezTo>
                    <a:pt x="1" y="81"/>
                    <a:pt x="10" y="90"/>
                    <a:pt x="10" y="99"/>
                  </a:cubicBezTo>
                  <a:lnTo>
                    <a:pt x="19" y="108"/>
                  </a:lnTo>
                  <a:cubicBezTo>
                    <a:pt x="19" y="117"/>
                    <a:pt x="27" y="126"/>
                    <a:pt x="36" y="135"/>
                  </a:cubicBezTo>
                  <a:lnTo>
                    <a:pt x="54" y="135"/>
                  </a:lnTo>
                  <a:cubicBezTo>
                    <a:pt x="59" y="139"/>
                    <a:pt x="63" y="141"/>
                    <a:pt x="68" y="141"/>
                  </a:cubicBezTo>
                  <a:cubicBezTo>
                    <a:pt x="72" y="141"/>
                    <a:pt x="77" y="139"/>
                    <a:pt x="81" y="135"/>
                  </a:cubicBezTo>
                  <a:cubicBezTo>
                    <a:pt x="99" y="135"/>
                    <a:pt x="126" y="126"/>
                    <a:pt x="143" y="117"/>
                  </a:cubicBezTo>
                  <a:cubicBezTo>
                    <a:pt x="152" y="117"/>
                    <a:pt x="152" y="117"/>
                    <a:pt x="161" y="108"/>
                  </a:cubicBezTo>
                  <a:cubicBezTo>
                    <a:pt x="170" y="108"/>
                    <a:pt x="170" y="99"/>
                    <a:pt x="179" y="90"/>
                  </a:cubicBezTo>
                  <a:cubicBezTo>
                    <a:pt x="179" y="81"/>
                    <a:pt x="188" y="72"/>
                    <a:pt x="188" y="72"/>
                  </a:cubicBezTo>
                  <a:cubicBezTo>
                    <a:pt x="188" y="63"/>
                    <a:pt x="188" y="54"/>
                    <a:pt x="188" y="45"/>
                  </a:cubicBezTo>
                  <a:cubicBezTo>
                    <a:pt x="179" y="36"/>
                    <a:pt x="179" y="36"/>
                    <a:pt x="179" y="27"/>
                  </a:cubicBezTo>
                  <a:cubicBezTo>
                    <a:pt x="170" y="19"/>
                    <a:pt x="161" y="10"/>
                    <a:pt x="152" y="10"/>
                  </a:cubicBezTo>
                  <a:cubicBezTo>
                    <a:pt x="152" y="1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25"/>
            <p:cNvSpPr/>
            <p:nvPr/>
          </p:nvSpPr>
          <p:spPr>
            <a:xfrm>
              <a:off x="5377139" y="3763237"/>
              <a:ext cx="30200" cy="14324"/>
            </a:xfrm>
            <a:custGeom>
              <a:avLst/>
              <a:gdLst/>
              <a:ahLst/>
              <a:cxnLst/>
              <a:rect l="l" t="t" r="r" b="b"/>
              <a:pathLst>
                <a:path w="331" h="157" extrusionOk="0">
                  <a:moveTo>
                    <a:pt x="265" y="0"/>
                  </a:moveTo>
                  <a:cubicBezTo>
                    <a:pt x="260" y="0"/>
                    <a:pt x="255" y="1"/>
                    <a:pt x="250" y="2"/>
                  </a:cubicBezTo>
                  <a:cubicBezTo>
                    <a:pt x="179" y="11"/>
                    <a:pt x="117" y="20"/>
                    <a:pt x="54" y="38"/>
                  </a:cubicBezTo>
                  <a:cubicBezTo>
                    <a:pt x="18" y="47"/>
                    <a:pt x="1" y="83"/>
                    <a:pt x="10" y="109"/>
                  </a:cubicBezTo>
                  <a:cubicBezTo>
                    <a:pt x="17" y="139"/>
                    <a:pt x="43" y="156"/>
                    <a:pt x="72" y="156"/>
                  </a:cubicBezTo>
                  <a:cubicBezTo>
                    <a:pt x="78" y="156"/>
                    <a:pt x="84" y="156"/>
                    <a:pt x="90" y="154"/>
                  </a:cubicBezTo>
                  <a:cubicBezTo>
                    <a:pt x="152" y="145"/>
                    <a:pt x="215" y="127"/>
                    <a:pt x="277" y="118"/>
                  </a:cubicBezTo>
                  <a:cubicBezTo>
                    <a:pt x="313" y="109"/>
                    <a:pt x="331" y="74"/>
                    <a:pt x="322" y="38"/>
                  </a:cubicBezTo>
                  <a:cubicBezTo>
                    <a:pt x="314" y="16"/>
                    <a:pt x="289" y="0"/>
                    <a:pt x="2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25"/>
            <p:cNvSpPr/>
            <p:nvPr/>
          </p:nvSpPr>
          <p:spPr>
            <a:xfrm>
              <a:off x="5382887" y="3813874"/>
              <a:ext cx="13047" cy="13138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80" y="0"/>
                  </a:moveTo>
                  <a:cubicBezTo>
                    <a:pt x="80" y="0"/>
                    <a:pt x="71" y="0"/>
                    <a:pt x="71" y="9"/>
                  </a:cubicBezTo>
                  <a:cubicBezTo>
                    <a:pt x="54" y="9"/>
                    <a:pt x="45" y="9"/>
                    <a:pt x="36" y="18"/>
                  </a:cubicBezTo>
                  <a:lnTo>
                    <a:pt x="18" y="36"/>
                  </a:lnTo>
                  <a:cubicBezTo>
                    <a:pt x="18" y="45"/>
                    <a:pt x="9" y="54"/>
                    <a:pt x="9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0" y="99"/>
                    <a:pt x="9" y="108"/>
                  </a:cubicBezTo>
                  <a:cubicBezTo>
                    <a:pt x="9" y="116"/>
                    <a:pt x="18" y="125"/>
                    <a:pt x="18" y="125"/>
                  </a:cubicBezTo>
                  <a:cubicBezTo>
                    <a:pt x="27" y="134"/>
                    <a:pt x="27" y="134"/>
                    <a:pt x="36" y="134"/>
                  </a:cubicBezTo>
                  <a:cubicBezTo>
                    <a:pt x="45" y="143"/>
                    <a:pt x="54" y="143"/>
                    <a:pt x="62" y="143"/>
                  </a:cubicBezTo>
                  <a:lnTo>
                    <a:pt x="80" y="143"/>
                  </a:lnTo>
                  <a:cubicBezTo>
                    <a:pt x="89" y="143"/>
                    <a:pt x="98" y="134"/>
                    <a:pt x="107" y="125"/>
                  </a:cubicBezTo>
                  <a:cubicBezTo>
                    <a:pt x="116" y="116"/>
                    <a:pt x="116" y="116"/>
                    <a:pt x="125" y="108"/>
                  </a:cubicBezTo>
                  <a:cubicBezTo>
                    <a:pt x="134" y="99"/>
                    <a:pt x="134" y="99"/>
                    <a:pt x="143" y="90"/>
                  </a:cubicBezTo>
                  <a:cubicBezTo>
                    <a:pt x="143" y="81"/>
                    <a:pt x="143" y="72"/>
                    <a:pt x="143" y="63"/>
                  </a:cubicBezTo>
                  <a:cubicBezTo>
                    <a:pt x="143" y="54"/>
                    <a:pt x="143" y="45"/>
                    <a:pt x="143" y="36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16" y="9"/>
                  </a:lnTo>
                  <a:cubicBezTo>
                    <a:pt x="107" y="9"/>
                    <a:pt x="98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5"/>
            <p:cNvSpPr/>
            <p:nvPr/>
          </p:nvSpPr>
          <p:spPr>
            <a:xfrm>
              <a:off x="5410532" y="3858397"/>
              <a:ext cx="28557" cy="14416"/>
            </a:xfrm>
            <a:custGeom>
              <a:avLst/>
              <a:gdLst/>
              <a:ahLst/>
              <a:cxnLst/>
              <a:rect l="l" t="t" r="r" b="b"/>
              <a:pathLst>
                <a:path w="313" h="158" extrusionOk="0">
                  <a:moveTo>
                    <a:pt x="250" y="1"/>
                  </a:moveTo>
                  <a:cubicBezTo>
                    <a:pt x="244" y="1"/>
                    <a:pt x="238" y="2"/>
                    <a:pt x="232" y="3"/>
                  </a:cubicBezTo>
                  <a:lnTo>
                    <a:pt x="54" y="39"/>
                  </a:lnTo>
                  <a:cubicBezTo>
                    <a:pt x="27" y="48"/>
                    <a:pt x="0" y="83"/>
                    <a:pt x="9" y="119"/>
                  </a:cubicBezTo>
                  <a:cubicBezTo>
                    <a:pt x="24" y="141"/>
                    <a:pt x="45" y="157"/>
                    <a:pt x="71" y="157"/>
                  </a:cubicBezTo>
                  <a:cubicBezTo>
                    <a:pt x="77" y="157"/>
                    <a:pt x="83" y="156"/>
                    <a:pt x="90" y="155"/>
                  </a:cubicBezTo>
                  <a:lnTo>
                    <a:pt x="259" y="119"/>
                  </a:lnTo>
                  <a:cubicBezTo>
                    <a:pt x="295" y="110"/>
                    <a:pt x="313" y="75"/>
                    <a:pt x="304" y="48"/>
                  </a:cubicBezTo>
                  <a:cubicBezTo>
                    <a:pt x="296" y="18"/>
                    <a:pt x="277" y="1"/>
                    <a:pt x="2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5"/>
            <p:cNvSpPr/>
            <p:nvPr/>
          </p:nvSpPr>
          <p:spPr>
            <a:xfrm>
              <a:off x="5395843" y="3902556"/>
              <a:ext cx="13959" cy="11496"/>
            </a:xfrm>
            <a:custGeom>
              <a:avLst/>
              <a:gdLst/>
              <a:ahLst/>
              <a:cxnLst/>
              <a:rect l="l" t="t" r="r" b="b"/>
              <a:pathLst>
                <a:path w="153" h="126" extrusionOk="0">
                  <a:moveTo>
                    <a:pt x="81" y="1"/>
                  </a:moveTo>
                  <a:cubicBezTo>
                    <a:pt x="1" y="1"/>
                    <a:pt x="1" y="126"/>
                    <a:pt x="81" y="126"/>
                  </a:cubicBezTo>
                  <a:cubicBezTo>
                    <a:pt x="152" y="126"/>
                    <a:pt x="152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5"/>
            <p:cNvSpPr/>
            <p:nvPr/>
          </p:nvSpPr>
          <p:spPr>
            <a:xfrm>
              <a:off x="5427593" y="3939689"/>
              <a:ext cx="28557" cy="13412"/>
            </a:xfrm>
            <a:custGeom>
              <a:avLst/>
              <a:gdLst/>
              <a:ahLst/>
              <a:cxnLst/>
              <a:rect l="l" t="t" r="r" b="b"/>
              <a:pathLst>
                <a:path w="313" h="147" extrusionOk="0">
                  <a:moveTo>
                    <a:pt x="265" y="1"/>
                  </a:moveTo>
                  <a:cubicBezTo>
                    <a:pt x="260" y="1"/>
                    <a:pt x="255" y="2"/>
                    <a:pt x="250" y="4"/>
                  </a:cubicBezTo>
                  <a:cubicBezTo>
                    <a:pt x="188" y="4"/>
                    <a:pt x="126" y="13"/>
                    <a:pt x="63" y="22"/>
                  </a:cubicBezTo>
                  <a:cubicBezTo>
                    <a:pt x="45" y="22"/>
                    <a:pt x="27" y="31"/>
                    <a:pt x="19" y="40"/>
                  </a:cubicBezTo>
                  <a:cubicBezTo>
                    <a:pt x="10" y="49"/>
                    <a:pt x="1" y="67"/>
                    <a:pt x="1" y="85"/>
                  </a:cubicBezTo>
                  <a:cubicBezTo>
                    <a:pt x="1" y="102"/>
                    <a:pt x="1" y="111"/>
                    <a:pt x="19" y="129"/>
                  </a:cubicBezTo>
                  <a:cubicBezTo>
                    <a:pt x="27" y="138"/>
                    <a:pt x="45" y="147"/>
                    <a:pt x="63" y="147"/>
                  </a:cubicBezTo>
                  <a:cubicBezTo>
                    <a:pt x="126" y="138"/>
                    <a:pt x="188" y="129"/>
                    <a:pt x="250" y="120"/>
                  </a:cubicBezTo>
                  <a:cubicBezTo>
                    <a:pt x="268" y="120"/>
                    <a:pt x="286" y="120"/>
                    <a:pt x="295" y="102"/>
                  </a:cubicBezTo>
                  <a:cubicBezTo>
                    <a:pt x="304" y="93"/>
                    <a:pt x="313" y="76"/>
                    <a:pt x="313" y="58"/>
                  </a:cubicBezTo>
                  <a:cubicBezTo>
                    <a:pt x="313" y="49"/>
                    <a:pt x="313" y="31"/>
                    <a:pt x="295" y="22"/>
                  </a:cubicBezTo>
                  <a:cubicBezTo>
                    <a:pt x="289" y="9"/>
                    <a:pt x="277" y="1"/>
                    <a:pt x="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5417010" y="3985582"/>
              <a:ext cx="13138" cy="11496"/>
            </a:xfrm>
            <a:custGeom>
              <a:avLst/>
              <a:gdLst/>
              <a:ahLst/>
              <a:cxnLst/>
              <a:rect l="l" t="t" r="r" b="b"/>
              <a:pathLst>
                <a:path w="144" h="126" extrusionOk="0">
                  <a:moveTo>
                    <a:pt x="63" y="1"/>
                  </a:moveTo>
                  <a:cubicBezTo>
                    <a:pt x="54" y="1"/>
                    <a:pt x="45" y="10"/>
                    <a:pt x="36" y="10"/>
                  </a:cubicBezTo>
                  <a:cubicBezTo>
                    <a:pt x="27" y="10"/>
                    <a:pt x="19" y="19"/>
                    <a:pt x="19" y="28"/>
                  </a:cubicBezTo>
                  <a:cubicBezTo>
                    <a:pt x="10" y="28"/>
                    <a:pt x="10" y="36"/>
                    <a:pt x="1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" y="81"/>
                    <a:pt x="1" y="81"/>
                  </a:cubicBezTo>
                  <a:cubicBezTo>
                    <a:pt x="1" y="90"/>
                    <a:pt x="10" y="99"/>
                    <a:pt x="19" y="108"/>
                  </a:cubicBezTo>
                  <a:cubicBezTo>
                    <a:pt x="19" y="117"/>
                    <a:pt x="27" y="117"/>
                    <a:pt x="27" y="117"/>
                  </a:cubicBezTo>
                  <a:cubicBezTo>
                    <a:pt x="36" y="126"/>
                    <a:pt x="45" y="126"/>
                    <a:pt x="63" y="126"/>
                  </a:cubicBezTo>
                  <a:lnTo>
                    <a:pt x="99" y="126"/>
                  </a:lnTo>
                  <a:cubicBezTo>
                    <a:pt x="108" y="117"/>
                    <a:pt x="117" y="117"/>
                    <a:pt x="126" y="108"/>
                  </a:cubicBezTo>
                  <a:cubicBezTo>
                    <a:pt x="126" y="108"/>
                    <a:pt x="135" y="99"/>
                    <a:pt x="135" y="90"/>
                  </a:cubicBezTo>
                  <a:cubicBezTo>
                    <a:pt x="135" y="81"/>
                    <a:pt x="143" y="72"/>
                    <a:pt x="143" y="63"/>
                  </a:cubicBezTo>
                  <a:cubicBezTo>
                    <a:pt x="143" y="63"/>
                    <a:pt x="135" y="54"/>
                    <a:pt x="135" y="54"/>
                  </a:cubicBezTo>
                  <a:cubicBezTo>
                    <a:pt x="135" y="36"/>
                    <a:pt x="126" y="28"/>
                    <a:pt x="126" y="28"/>
                  </a:cubicBezTo>
                  <a:lnTo>
                    <a:pt x="108" y="10"/>
                  </a:lnTo>
                  <a:cubicBezTo>
                    <a:pt x="99" y="10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5441461" y="4021073"/>
              <a:ext cx="24452" cy="13503"/>
            </a:xfrm>
            <a:custGeom>
              <a:avLst/>
              <a:gdLst/>
              <a:ahLst/>
              <a:cxnLst/>
              <a:rect l="l" t="t" r="r" b="b"/>
              <a:pathLst>
                <a:path w="268" h="148" extrusionOk="0">
                  <a:moveTo>
                    <a:pt x="161" y="132"/>
                  </a:moveTo>
                  <a:lnTo>
                    <a:pt x="161" y="132"/>
                  </a:lnTo>
                  <a:cubicBezTo>
                    <a:pt x="168" y="134"/>
                    <a:pt x="174" y="136"/>
                    <a:pt x="179" y="138"/>
                  </a:cubicBezTo>
                  <a:cubicBezTo>
                    <a:pt x="171" y="138"/>
                    <a:pt x="163" y="138"/>
                    <a:pt x="161" y="132"/>
                  </a:cubicBezTo>
                  <a:close/>
                  <a:moveTo>
                    <a:pt x="105" y="0"/>
                  </a:moveTo>
                  <a:cubicBezTo>
                    <a:pt x="85" y="0"/>
                    <a:pt x="63" y="4"/>
                    <a:pt x="45" y="4"/>
                  </a:cubicBezTo>
                  <a:cubicBezTo>
                    <a:pt x="36" y="13"/>
                    <a:pt x="18" y="22"/>
                    <a:pt x="9" y="40"/>
                  </a:cubicBezTo>
                  <a:cubicBezTo>
                    <a:pt x="0" y="49"/>
                    <a:pt x="0" y="67"/>
                    <a:pt x="0" y="85"/>
                  </a:cubicBezTo>
                  <a:cubicBezTo>
                    <a:pt x="9" y="102"/>
                    <a:pt x="18" y="111"/>
                    <a:pt x="36" y="120"/>
                  </a:cubicBezTo>
                  <a:cubicBezTo>
                    <a:pt x="45" y="129"/>
                    <a:pt x="63" y="129"/>
                    <a:pt x="81" y="129"/>
                  </a:cubicBezTo>
                  <a:cubicBezTo>
                    <a:pt x="90" y="125"/>
                    <a:pt x="98" y="123"/>
                    <a:pt x="107" y="123"/>
                  </a:cubicBezTo>
                  <a:cubicBezTo>
                    <a:pt x="116" y="123"/>
                    <a:pt x="125" y="125"/>
                    <a:pt x="134" y="129"/>
                  </a:cubicBezTo>
                  <a:cubicBezTo>
                    <a:pt x="134" y="129"/>
                    <a:pt x="132" y="127"/>
                    <a:pt x="129" y="125"/>
                  </a:cubicBezTo>
                  <a:lnTo>
                    <a:pt x="129" y="125"/>
                  </a:lnTo>
                  <a:cubicBezTo>
                    <a:pt x="139" y="128"/>
                    <a:pt x="151" y="130"/>
                    <a:pt x="161" y="132"/>
                  </a:cubicBezTo>
                  <a:lnTo>
                    <a:pt x="161" y="132"/>
                  </a:lnTo>
                  <a:cubicBezTo>
                    <a:pt x="163" y="138"/>
                    <a:pt x="170" y="138"/>
                    <a:pt x="170" y="138"/>
                  </a:cubicBezTo>
                  <a:cubicBezTo>
                    <a:pt x="188" y="147"/>
                    <a:pt x="197" y="147"/>
                    <a:pt x="214" y="147"/>
                  </a:cubicBezTo>
                  <a:cubicBezTo>
                    <a:pt x="232" y="138"/>
                    <a:pt x="241" y="129"/>
                    <a:pt x="250" y="111"/>
                  </a:cubicBezTo>
                  <a:cubicBezTo>
                    <a:pt x="259" y="102"/>
                    <a:pt x="268" y="85"/>
                    <a:pt x="259" y="67"/>
                  </a:cubicBezTo>
                  <a:cubicBezTo>
                    <a:pt x="250" y="49"/>
                    <a:pt x="241" y="40"/>
                    <a:pt x="232" y="31"/>
                  </a:cubicBezTo>
                  <a:cubicBezTo>
                    <a:pt x="214" y="22"/>
                    <a:pt x="197" y="13"/>
                    <a:pt x="188" y="13"/>
                  </a:cubicBezTo>
                  <a:cubicBezTo>
                    <a:pt x="170" y="4"/>
                    <a:pt x="152" y="4"/>
                    <a:pt x="134" y="4"/>
                  </a:cubicBezTo>
                  <a:cubicBezTo>
                    <a:pt x="125" y="1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5420294" y="4065414"/>
              <a:ext cx="22080" cy="1140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36"/>
                    <a:pt x="0" y="54"/>
                    <a:pt x="0" y="63"/>
                  </a:cubicBezTo>
                  <a:cubicBezTo>
                    <a:pt x="0" y="80"/>
                    <a:pt x="9" y="98"/>
                    <a:pt x="18" y="107"/>
                  </a:cubicBezTo>
                  <a:cubicBezTo>
                    <a:pt x="27" y="116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3" y="107"/>
                  </a:cubicBezTo>
                  <a:cubicBezTo>
                    <a:pt x="232" y="98"/>
                    <a:pt x="241" y="80"/>
                    <a:pt x="241" y="63"/>
                  </a:cubicBezTo>
                  <a:cubicBezTo>
                    <a:pt x="241" y="54"/>
                    <a:pt x="232" y="36"/>
                    <a:pt x="223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5"/>
            <p:cNvSpPr/>
            <p:nvPr/>
          </p:nvSpPr>
          <p:spPr>
            <a:xfrm>
              <a:off x="5448760" y="4102821"/>
              <a:ext cx="31021" cy="11496"/>
            </a:xfrm>
            <a:custGeom>
              <a:avLst/>
              <a:gdLst/>
              <a:ahLst/>
              <a:cxnLst/>
              <a:rect l="l" t="t" r="r" b="b"/>
              <a:pathLst>
                <a:path w="340" h="126" extrusionOk="0">
                  <a:moveTo>
                    <a:pt x="63" y="0"/>
                  </a:moveTo>
                  <a:cubicBezTo>
                    <a:pt x="27" y="0"/>
                    <a:pt x="1" y="27"/>
                    <a:pt x="1" y="63"/>
                  </a:cubicBezTo>
                  <a:cubicBezTo>
                    <a:pt x="1" y="99"/>
                    <a:pt x="27" y="125"/>
                    <a:pt x="63" y="125"/>
                  </a:cubicBezTo>
                  <a:lnTo>
                    <a:pt x="277" y="125"/>
                  </a:lnTo>
                  <a:cubicBezTo>
                    <a:pt x="304" y="125"/>
                    <a:pt x="340" y="99"/>
                    <a:pt x="340" y="63"/>
                  </a:cubicBezTo>
                  <a:cubicBezTo>
                    <a:pt x="331" y="27"/>
                    <a:pt x="313" y="0"/>
                    <a:pt x="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5"/>
            <p:cNvSpPr/>
            <p:nvPr/>
          </p:nvSpPr>
          <p:spPr>
            <a:xfrm>
              <a:off x="5420294" y="4148622"/>
              <a:ext cx="17974" cy="12865"/>
            </a:xfrm>
            <a:custGeom>
              <a:avLst/>
              <a:gdLst/>
              <a:ahLst/>
              <a:cxnLst/>
              <a:rect l="l" t="t" r="r" b="b"/>
              <a:pathLst>
                <a:path w="197" h="141" extrusionOk="0">
                  <a:moveTo>
                    <a:pt x="148" y="0"/>
                  </a:moveTo>
                  <a:cubicBezTo>
                    <a:pt x="141" y="0"/>
                    <a:pt x="134" y="2"/>
                    <a:pt x="125" y="7"/>
                  </a:cubicBezTo>
                  <a:cubicBezTo>
                    <a:pt x="99" y="7"/>
                    <a:pt x="72" y="16"/>
                    <a:pt x="45" y="25"/>
                  </a:cubicBezTo>
                  <a:cubicBezTo>
                    <a:pt x="36" y="25"/>
                    <a:pt x="27" y="25"/>
                    <a:pt x="27" y="34"/>
                  </a:cubicBezTo>
                  <a:cubicBezTo>
                    <a:pt x="18" y="34"/>
                    <a:pt x="9" y="43"/>
                    <a:pt x="9" y="52"/>
                  </a:cubicBezTo>
                  <a:cubicBezTo>
                    <a:pt x="0" y="60"/>
                    <a:pt x="0" y="60"/>
                    <a:pt x="0" y="69"/>
                  </a:cubicBezTo>
                  <a:cubicBezTo>
                    <a:pt x="0" y="78"/>
                    <a:pt x="0" y="87"/>
                    <a:pt x="0" y="96"/>
                  </a:cubicBezTo>
                  <a:cubicBezTo>
                    <a:pt x="9" y="114"/>
                    <a:pt x="18" y="123"/>
                    <a:pt x="27" y="132"/>
                  </a:cubicBezTo>
                  <a:cubicBezTo>
                    <a:pt x="45" y="141"/>
                    <a:pt x="63" y="141"/>
                    <a:pt x="81" y="141"/>
                  </a:cubicBezTo>
                  <a:cubicBezTo>
                    <a:pt x="99" y="132"/>
                    <a:pt x="125" y="132"/>
                    <a:pt x="152" y="123"/>
                  </a:cubicBezTo>
                  <a:cubicBezTo>
                    <a:pt x="161" y="123"/>
                    <a:pt x="170" y="114"/>
                    <a:pt x="179" y="114"/>
                  </a:cubicBezTo>
                  <a:cubicBezTo>
                    <a:pt x="179" y="105"/>
                    <a:pt x="188" y="96"/>
                    <a:pt x="188" y="96"/>
                  </a:cubicBezTo>
                  <a:cubicBezTo>
                    <a:pt x="197" y="87"/>
                    <a:pt x="197" y="78"/>
                    <a:pt x="197" y="69"/>
                  </a:cubicBezTo>
                  <a:cubicBezTo>
                    <a:pt x="197" y="60"/>
                    <a:pt x="197" y="52"/>
                    <a:pt x="197" y="43"/>
                  </a:cubicBezTo>
                  <a:cubicBezTo>
                    <a:pt x="197" y="34"/>
                    <a:pt x="188" y="16"/>
                    <a:pt x="170" y="7"/>
                  </a:cubicBezTo>
                  <a:cubicBezTo>
                    <a:pt x="161" y="2"/>
                    <a:pt x="154" y="0"/>
                    <a:pt x="1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5"/>
            <p:cNvSpPr/>
            <p:nvPr/>
          </p:nvSpPr>
          <p:spPr>
            <a:xfrm>
              <a:off x="5452045" y="4177727"/>
              <a:ext cx="24452" cy="13047"/>
            </a:xfrm>
            <a:custGeom>
              <a:avLst/>
              <a:gdLst/>
              <a:ahLst/>
              <a:cxnLst/>
              <a:rect l="l" t="t" r="r" b="b"/>
              <a:pathLst>
                <a:path w="268" h="143" extrusionOk="0">
                  <a:moveTo>
                    <a:pt x="188" y="0"/>
                  </a:moveTo>
                  <a:cubicBezTo>
                    <a:pt x="134" y="9"/>
                    <a:pt x="90" y="18"/>
                    <a:pt x="45" y="27"/>
                  </a:cubicBezTo>
                  <a:cubicBezTo>
                    <a:pt x="36" y="27"/>
                    <a:pt x="18" y="36"/>
                    <a:pt x="9" y="54"/>
                  </a:cubicBezTo>
                  <a:cubicBezTo>
                    <a:pt x="0" y="63"/>
                    <a:pt x="0" y="80"/>
                    <a:pt x="9" y="98"/>
                  </a:cubicBezTo>
                  <a:cubicBezTo>
                    <a:pt x="9" y="116"/>
                    <a:pt x="18" y="125"/>
                    <a:pt x="36" y="134"/>
                  </a:cubicBezTo>
                  <a:cubicBezTo>
                    <a:pt x="36" y="134"/>
                    <a:pt x="45" y="143"/>
                    <a:pt x="45" y="143"/>
                  </a:cubicBezTo>
                  <a:lnTo>
                    <a:pt x="81" y="143"/>
                  </a:lnTo>
                  <a:lnTo>
                    <a:pt x="214" y="125"/>
                  </a:lnTo>
                  <a:cubicBezTo>
                    <a:pt x="232" y="116"/>
                    <a:pt x="250" y="107"/>
                    <a:pt x="250" y="89"/>
                  </a:cubicBezTo>
                  <a:cubicBezTo>
                    <a:pt x="259" y="80"/>
                    <a:pt x="268" y="63"/>
                    <a:pt x="259" y="45"/>
                  </a:cubicBezTo>
                  <a:cubicBezTo>
                    <a:pt x="250" y="36"/>
                    <a:pt x="241" y="18"/>
                    <a:pt x="232" y="9"/>
                  </a:cubicBezTo>
                  <a:cubicBezTo>
                    <a:pt x="223" y="9"/>
                    <a:pt x="223" y="9"/>
                    <a:pt x="2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448760" y="4224896"/>
              <a:ext cx="22080" cy="11496"/>
            </a:xfrm>
            <a:custGeom>
              <a:avLst/>
              <a:gdLst/>
              <a:ahLst/>
              <a:cxnLst/>
              <a:rect l="l" t="t" r="r" b="b"/>
              <a:pathLst>
                <a:path w="242" h="126" extrusionOk="0">
                  <a:moveTo>
                    <a:pt x="63" y="1"/>
                  </a:moveTo>
                  <a:cubicBezTo>
                    <a:pt x="45" y="1"/>
                    <a:pt x="27" y="10"/>
                    <a:pt x="18" y="18"/>
                  </a:cubicBezTo>
                  <a:cubicBezTo>
                    <a:pt x="10" y="36"/>
                    <a:pt x="1" y="54"/>
                    <a:pt x="1" y="63"/>
                  </a:cubicBezTo>
                  <a:cubicBezTo>
                    <a:pt x="1" y="81"/>
                    <a:pt x="10" y="99"/>
                    <a:pt x="18" y="108"/>
                  </a:cubicBezTo>
                  <a:cubicBezTo>
                    <a:pt x="27" y="117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06" y="117"/>
                    <a:pt x="224" y="108"/>
                  </a:cubicBezTo>
                  <a:cubicBezTo>
                    <a:pt x="233" y="99"/>
                    <a:pt x="242" y="81"/>
                    <a:pt x="242" y="63"/>
                  </a:cubicBezTo>
                  <a:cubicBezTo>
                    <a:pt x="242" y="54"/>
                    <a:pt x="233" y="36"/>
                    <a:pt x="224" y="18"/>
                  </a:cubicBezTo>
                  <a:cubicBezTo>
                    <a:pt x="206" y="10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414546" y="4209477"/>
              <a:ext cx="22080" cy="1140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54" y="0"/>
                    <a:pt x="37" y="9"/>
                    <a:pt x="28" y="18"/>
                  </a:cubicBezTo>
                  <a:cubicBezTo>
                    <a:pt x="10" y="27"/>
                    <a:pt x="1" y="45"/>
                    <a:pt x="10" y="63"/>
                  </a:cubicBezTo>
                  <a:cubicBezTo>
                    <a:pt x="10" y="71"/>
                    <a:pt x="10" y="89"/>
                    <a:pt x="28" y="107"/>
                  </a:cubicBezTo>
                  <a:cubicBezTo>
                    <a:pt x="37" y="116"/>
                    <a:pt x="54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4" y="107"/>
                  </a:cubicBezTo>
                  <a:cubicBezTo>
                    <a:pt x="233" y="89"/>
                    <a:pt x="242" y="71"/>
                    <a:pt x="242" y="63"/>
                  </a:cubicBezTo>
                  <a:cubicBezTo>
                    <a:pt x="242" y="45"/>
                    <a:pt x="242" y="27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444746" y="4280277"/>
              <a:ext cx="24452" cy="14507"/>
            </a:xfrm>
            <a:custGeom>
              <a:avLst/>
              <a:gdLst/>
              <a:ahLst/>
              <a:cxnLst/>
              <a:rect l="l" t="t" r="r" b="b"/>
              <a:pathLst>
                <a:path w="268" h="159" extrusionOk="0">
                  <a:moveTo>
                    <a:pt x="80" y="0"/>
                  </a:moveTo>
                  <a:cubicBezTo>
                    <a:pt x="71" y="0"/>
                    <a:pt x="45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0" y="63"/>
                    <a:pt x="0" y="81"/>
                    <a:pt x="9" y="89"/>
                  </a:cubicBezTo>
                  <a:cubicBezTo>
                    <a:pt x="18" y="107"/>
                    <a:pt x="36" y="116"/>
                    <a:pt x="54" y="116"/>
                  </a:cubicBezTo>
                  <a:lnTo>
                    <a:pt x="187" y="152"/>
                  </a:lnTo>
                  <a:cubicBezTo>
                    <a:pt x="196" y="156"/>
                    <a:pt x="205" y="159"/>
                    <a:pt x="213" y="159"/>
                  </a:cubicBezTo>
                  <a:cubicBezTo>
                    <a:pt x="221" y="159"/>
                    <a:pt x="228" y="156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98"/>
                    <a:pt x="268" y="81"/>
                    <a:pt x="259" y="63"/>
                  </a:cubicBezTo>
                  <a:cubicBezTo>
                    <a:pt x="250" y="54"/>
                    <a:pt x="232" y="45"/>
                    <a:pt x="223" y="36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420294" y="4326078"/>
              <a:ext cx="18795" cy="15145"/>
            </a:xfrm>
            <a:custGeom>
              <a:avLst/>
              <a:gdLst/>
              <a:ahLst/>
              <a:cxnLst/>
              <a:rect l="l" t="t" r="r" b="b"/>
              <a:pathLst>
                <a:path w="206" h="166" extrusionOk="0">
                  <a:moveTo>
                    <a:pt x="58" y="0"/>
                  </a:moveTo>
                  <a:cubicBezTo>
                    <a:pt x="54" y="0"/>
                    <a:pt x="49" y="2"/>
                    <a:pt x="45" y="7"/>
                  </a:cubicBezTo>
                  <a:cubicBezTo>
                    <a:pt x="36" y="7"/>
                    <a:pt x="27" y="7"/>
                    <a:pt x="27" y="16"/>
                  </a:cubicBezTo>
                  <a:cubicBezTo>
                    <a:pt x="18" y="16"/>
                    <a:pt x="9" y="25"/>
                    <a:pt x="9" y="33"/>
                  </a:cubicBezTo>
                  <a:cubicBezTo>
                    <a:pt x="0" y="42"/>
                    <a:pt x="0" y="60"/>
                    <a:pt x="0" y="78"/>
                  </a:cubicBezTo>
                  <a:cubicBezTo>
                    <a:pt x="9" y="96"/>
                    <a:pt x="18" y="105"/>
                    <a:pt x="27" y="114"/>
                  </a:cubicBezTo>
                  <a:cubicBezTo>
                    <a:pt x="54" y="132"/>
                    <a:pt x="81" y="141"/>
                    <a:pt x="107" y="158"/>
                  </a:cubicBezTo>
                  <a:lnTo>
                    <a:pt x="134" y="158"/>
                  </a:lnTo>
                  <a:cubicBezTo>
                    <a:pt x="139" y="163"/>
                    <a:pt x="143" y="165"/>
                    <a:pt x="146" y="165"/>
                  </a:cubicBezTo>
                  <a:cubicBezTo>
                    <a:pt x="150" y="165"/>
                    <a:pt x="152" y="163"/>
                    <a:pt x="152" y="158"/>
                  </a:cubicBezTo>
                  <a:cubicBezTo>
                    <a:pt x="161" y="158"/>
                    <a:pt x="170" y="158"/>
                    <a:pt x="179" y="149"/>
                  </a:cubicBezTo>
                  <a:cubicBezTo>
                    <a:pt x="188" y="149"/>
                    <a:pt x="188" y="141"/>
                    <a:pt x="197" y="132"/>
                  </a:cubicBezTo>
                  <a:cubicBezTo>
                    <a:pt x="197" y="123"/>
                    <a:pt x="206" y="105"/>
                    <a:pt x="197" y="87"/>
                  </a:cubicBezTo>
                  <a:cubicBezTo>
                    <a:pt x="197" y="69"/>
                    <a:pt x="188" y="60"/>
                    <a:pt x="170" y="51"/>
                  </a:cubicBezTo>
                  <a:cubicBezTo>
                    <a:pt x="143" y="33"/>
                    <a:pt x="116" y="25"/>
                    <a:pt x="90" y="7"/>
                  </a:cubicBezTo>
                  <a:lnTo>
                    <a:pt x="72" y="7"/>
                  </a:lnTo>
                  <a:cubicBezTo>
                    <a:pt x="67" y="2"/>
                    <a:pt x="63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5432520" y="4376258"/>
              <a:ext cx="26915" cy="15602"/>
            </a:xfrm>
            <a:custGeom>
              <a:avLst/>
              <a:gdLst/>
              <a:ahLst/>
              <a:cxnLst/>
              <a:rect l="l" t="t" r="r" b="b"/>
              <a:pathLst>
                <a:path w="295" h="171" extrusionOk="0">
                  <a:moveTo>
                    <a:pt x="63" y="1"/>
                  </a:moveTo>
                  <a:cubicBezTo>
                    <a:pt x="45" y="1"/>
                    <a:pt x="27" y="10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26"/>
                  </a:cubicBezTo>
                  <a:lnTo>
                    <a:pt x="81" y="126"/>
                  </a:lnTo>
                  <a:cubicBezTo>
                    <a:pt x="81" y="126"/>
                    <a:pt x="72" y="126"/>
                    <a:pt x="63" y="117"/>
                  </a:cubicBezTo>
                  <a:lnTo>
                    <a:pt x="63" y="117"/>
                  </a:lnTo>
                  <a:cubicBezTo>
                    <a:pt x="98" y="126"/>
                    <a:pt x="134" y="135"/>
                    <a:pt x="161" y="144"/>
                  </a:cubicBezTo>
                  <a:lnTo>
                    <a:pt x="143" y="144"/>
                  </a:lnTo>
                  <a:cubicBezTo>
                    <a:pt x="161" y="144"/>
                    <a:pt x="179" y="153"/>
                    <a:pt x="188" y="161"/>
                  </a:cubicBezTo>
                  <a:cubicBezTo>
                    <a:pt x="200" y="168"/>
                    <a:pt x="213" y="171"/>
                    <a:pt x="225" y="171"/>
                  </a:cubicBezTo>
                  <a:cubicBezTo>
                    <a:pt x="246" y="171"/>
                    <a:pt x="265" y="161"/>
                    <a:pt x="277" y="144"/>
                  </a:cubicBezTo>
                  <a:cubicBezTo>
                    <a:pt x="295" y="108"/>
                    <a:pt x="286" y="72"/>
                    <a:pt x="250" y="54"/>
                  </a:cubicBezTo>
                  <a:cubicBezTo>
                    <a:pt x="196" y="28"/>
                    <a:pt x="134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411353" y="4426986"/>
              <a:ext cx="26915" cy="14507"/>
            </a:xfrm>
            <a:custGeom>
              <a:avLst/>
              <a:gdLst/>
              <a:ahLst/>
              <a:cxnLst/>
              <a:rect l="l" t="t" r="r" b="b"/>
              <a:pathLst>
                <a:path w="295" h="159" extrusionOk="0">
                  <a:moveTo>
                    <a:pt x="103" y="0"/>
                  </a:moveTo>
                  <a:cubicBezTo>
                    <a:pt x="83" y="0"/>
                    <a:pt x="63" y="2"/>
                    <a:pt x="45" y="7"/>
                  </a:cubicBezTo>
                  <a:cubicBezTo>
                    <a:pt x="36" y="16"/>
                    <a:pt x="18" y="25"/>
                    <a:pt x="9" y="43"/>
                  </a:cubicBezTo>
                  <a:cubicBezTo>
                    <a:pt x="0" y="52"/>
                    <a:pt x="0" y="69"/>
                    <a:pt x="9" y="87"/>
                  </a:cubicBezTo>
                  <a:cubicBezTo>
                    <a:pt x="9" y="96"/>
                    <a:pt x="18" y="114"/>
                    <a:pt x="36" y="123"/>
                  </a:cubicBezTo>
                  <a:cubicBezTo>
                    <a:pt x="45" y="132"/>
                    <a:pt x="63" y="132"/>
                    <a:pt x="81" y="132"/>
                  </a:cubicBezTo>
                  <a:cubicBezTo>
                    <a:pt x="89" y="123"/>
                    <a:pt x="107" y="123"/>
                    <a:pt x="116" y="123"/>
                  </a:cubicBezTo>
                  <a:lnTo>
                    <a:pt x="125" y="123"/>
                  </a:lnTo>
                  <a:cubicBezTo>
                    <a:pt x="134" y="123"/>
                    <a:pt x="152" y="123"/>
                    <a:pt x="161" y="132"/>
                  </a:cubicBezTo>
                  <a:cubicBezTo>
                    <a:pt x="161" y="132"/>
                    <a:pt x="152" y="123"/>
                    <a:pt x="152" y="123"/>
                  </a:cubicBezTo>
                  <a:lnTo>
                    <a:pt x="152" y="123"/>
                  </a:lnTo>
                  <a:cubicBezTo>
                    <a:pt x="161" y="132"/>
                    <a:pt x="170" y="132"/>
                    <a:pt x="179" y="141"/>
                  </a:cubicBezTo>
                  <a:cubicBezTo>
                    <a:pt x="188" y="159"/>
                    <a:pt x="205" y="159"/>
                    <a:pt x="223" y="159"/>
                  </a:cubicBezTo>
                  <a:cubicBezTo>
                    <a:pt x="241" y="159"/>
                    <a:pt x="259" y="159"/>
                    <a:pt x="268" y="141"/>
                  </a:cubicBezTo>
                  <a:cubicBezTo>
                    <a:pt x="286" y="123"/>
                    <a:pt x="295" y="78"/>
                    <a:pt x="268" y="60"/>
                  </a:cubicBezTo>
                  <a:cubicBezTo>
                    <a:pt x="241" y="34"/>
                    <a:pt x="205" y="7"/>
                    <a:pt x="161" y="7"/>
                  </a:cubicBezTo>
                  <a:cubicBezTo>
                    <a:pt x="143" y="2"/>
                    <a:pt x="123" y="0"/>
                    <a:pt x="1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384438" y="4462386"/>
              <a:ext cx="27828" cy="16788"/>
            </a:xfrm>
            <a:custGeom>
              <a:avLst/>
              <a:gdLst/>
              <a:ahLst/>
              <a:cxnLst/>
              <a:rect l="l" t="t" r="r" b="b"/>
              <a:pathLst>
                <a:path w="305" h="184" extrusionOk="0">
                  <a:moveTo>
                    <a:pt x="70" y="1"/>
                  </a:moveTo>
                  <a:cubicBezTo>
                    <a:pt x="45" y="1"/>
                    <a:pt x="18" y="24"/>
                    <a:pt x="10" y="47"/>
                  </a:cubicBezTo>
                  <a:cubicBezTo>
                    <a:pt x="1" y="83"/>
                    <a:pt x="19" y="118"/>
                    <a:pt x="54" y="127"/>
                  </a:cubicBezTo>
                  <a:cubicBezTo>
                    <a:pt x="108" y="145"/>
                    <a:pt x="170" y="163"/>
                    <a:pt x="224" y="181"/>
                  </a:cubicBezTo>
                  <a:cubicBezTo>
                    <a:pt x="230" y="182"/>
                    <a:pt x="236" y="183"/>
                    <a:pt x="242" y="183"/>
                  </a:cubicBezTo>
                  <a:cubicBezTo>
                    <a:pt x="271" y="183"/>
                    <a:pt x="297" y="166"/>
                    <a:pt x="304" y="136"/>
                  </a:cubicBezTo>
                  <a:cubicBezTo>
                    <a:pt x="304" y="110"/>
                    <a:pt x="286" y="74"/>
                    <a:pt x="260" y="65"/>
                  </a:cubicBezTo>
                  <a:lnTo>
                    <a:pt x="81" y="3"/>
                  </a:lnTo>
                  <a:cubicBezTo>
                    <a:pt x="78" y="1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382887" y="4382827"/>
              <a:ext cx="20437" cy="16697"/>
            </a:xfrm>
            <a:custGeom>
              <a:avLst/>
              <a:gdLst/>
              <a:ahLst/>
              <a:cxnLst/>
              <a:rect l="l" t="t" r="r" b="b"/>
              <a:pathLst>
                <a:path w="224" h="183" extrusionOk="0">
                  <a:moveTo>
                    <a:pt x="45" y="0"/>
                  </a:moveTo>
                  <a:cubicBezTo>
                    <a:pt x="36" y="9"/>
                    <a:pt x="18" y="18"/>
                    <a:pt x="9" y="36"/>
                  </a:cubicBezTo>
                  <a:cubicBezTo>
                    <a:pt x="0" y="45"/>
                    <a:pt x="0" y="63"/>
                    <a:pt x="9" y="81"/>
                  </a:cubicBezTo>
                  <a:cubicBezTo>
                    <a:pt x="9" y="98"/>
                    <a:pt x="18" y="107"/>
                    <a:pt x="36" y="116"/>
                  </a:cubicBezTo>
                  <a:cubicBezTo>
                    <a:pt x="62" y="134"/>
                    <a:pt x="98" y="152"/>
                    <a:pt x="134" y="170"/>
                  </a:cubicBezTo>
                  <a:cubicBezTo>
                    <a:pt x="140" y="176"/>
                    <a:pt x="151" y="182"/>
                    <a:pt x="163" y="182"/>
                  </a:cubicBezTo>
                  <a:cubicBezTo>
                    <a:pt x="168" y="182"/>
                    <a:pt x="173" y="181"/>
                    <a:pt x="178" y="179"/>
                  </a:cubicBezTo>
                  <a:cubicBezTo>
                    <a:pt x="196" y="179"/>
                    <a:pt x="205" y="161"/>
                    <a:pt x="214" y="152"/>
                  </a:cubicBezTo>
                  <a:cubicBezTo>
                    <a:pt x="223" y="134"/>
                    <a:pt x="223" y="116"/>
                    <a:pt x="223" y="107"/>
                  </a:cubicBezTo>
                  <a:cubicBezTo>
                    <a:pt x="214" y="89"/>
                    <a:pt x="205" y="72"/>
                    <a:pt x="196" y="72"/>
                  </a:cubicBezTo>
                  <a:cubicBezTo>
                    <a:pt x="161" y="45"/>
                    <a:pt x="125" y="27"/>
                    <a:pt x="98" y="9"/>
                  </a:cubicBezTo>
                  <a:cubicBezTo>
                    <a:pt x="80" y="0"/>
                    <a:pt x="62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75497" y="4514300"/>
              <a:ext cx="24543" cy="18339"/>
            </a:xfrm>
            <a:custGeom>
              <a:avLst/>
              <a:gdLst/>
              <a:ahLst/>
              <a:cxnLst/>
              <a:rect l="l" t="t" r="r" b="b"/>
              <a:pathLst>
                <a:path w="269" h="201" extrusionOk="0">
                  <a:moveTo>
                    <a:pt x="64" y="1"/>
                  </a:moveTo>
                  <a:cubicBezTo>
                    <a:pt x="60" y="1"/>
                    <a:pt x="57" y="2"/>
                    <a:pt x="54" y="4"/>
                  </a:cubicBezTo>
                  <a:cubicBezTo>
                    <a:pt x="36" y="4"/>
                    <a:pt x="19" y="22"/>
                    <a:pt x="10" y="31"/>
                  </a:cubicBezTo>
                  <a:cubicBezTo>
                    <a:pt x="1" y="58"/>
                    <a:pt x="10" y="103"/>
                    <a:pt x="36" y="112"/>
                  </a:cubicBezTo>
                  <a:cubicBezTo>
                    <a:pt x="81" y="138"/>
                    <a:pt x="126" y="165"/>
                    <a:pt x="170" y="192"/>
                  </a:cubicBezTo>
                  <a:cubicBezTo>
                    <a:pt x="188" y="201"/>
                    <a:pt x="206" y="201"/>
                    <a:pt x="215" y="201"/>
                  </a:cubicBezTo>
                  <a:cubicBezTo>
                    <a:pt x="233" y="192"/>
                    <a:pt x="251" y="183"/>
                    <a:pt x="259" y="174"/>
                  </a:cubicBezTo>
                  <a:cubicBezTo>
                    <a:pt x="268" y="138"/>
                    <a:pt x="259" y="103"/>
                    <a:pt x="233" y="85"/>
                  </a:cubicBezTo>
                  <a:lnTo>
                    <a:pt x="99" y="13"/>
                  </a:lnTo>
                  <a:cubicBezTo>
                    <a:pt x="86" y="7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38911" y="4565940"/>
              <a:ext cx="14689" cy="14781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36" y="0"/>
                  </a:moveTo>
                  <a:cubicBezTo>
                    <a:pt x="27" y="0"/>
                    <a:pt x="27" y="9"/>
                    <a:pt x="18" y="18"/>
                  </a:cubicBezTo>
                  <a:cubicBezTo>
                    <a:pt x="18" y="18"/>
                    <a:pt x="9" y="18"/>
                    <a:pt x="9" y="27"/>
                  </a:cubicBezTo>
                  <a:cubicBezTo>
                    <a:pt x="0" y="36"/>
                    <a:pt x="0" y="45"/>
                    <a:pt x="0" y="54"/>
                  </a:cubicBezTo>
                  <a:cubicBezTo>
                    <a:pt x="0" y="63"/>
                    <a:pt x="0" y="72"/>
                    <a:pt x="0" y="72"/>
                  </a:cubicBezTo>
                  <a:cubicBezTo>
                    <a:pt x="0" y="81"/>
                    <a:pt x="9" y="90"/>
                    <a:pt x="18" y="99"/>
                  </a:cubicBezTo>
                  <a:cubicBezTo>
                    <a:pt x="27" y="116"/>
                    <a:pt x="45" y="125"/>
                    <a:pt x="54" y="143"/>
                  </a:cubicBezTo>
                  <a:cubicBezTo>
                    <a:pt x="63" y="143"/>
                    <a:pt x="72" y="152"/>
                    <a:pt x="72" y="152"/>
                  </a:cubicBezTo>
                  <a:cubicBezTo>
                    <a:pt x="81" y="152"/>
                    <a:pt x="90" y="161"/>
                    <a:pt x="98" y="161"/>
                  </a:cubicBezTo>
                  <a:cubicBezTo>
                    <a:pt x="107" y="161"/>
                    <a:pt x="116" y="152"/>
                    <a:pt x="125" y="152"/>
                  </a:cubicBezTo>
                  <a:cubicBezTo>
                    <a:pt x="134" y="152"/>
                    <a:pt x="134" y="143"/>
                    <a:pt x="143" y="143"/>
                  </a:cubicBezTo>
                  <a:cubicBezTo>
                    <a:pt x="143" y="134"/>
                    <a:pt x="152" y="134"/>
                    <a:pt x="152" y="125"/>
                  </a:cubicBezTo>
                  <a:cubicBezTo>
                    <a:pt x="161" y="116"/>
                    <a:pt x="161" y="108"/>
                    <a:pt x="161" y="99"/>
                  </a:cubicBezTo>
                  <a:lnTo>
                    <a:pt x="161" y="81"/>
                  </a:lnTo>
                  <a:cubicBezTo>
                    <a:pt x="152" y="72"/>
                    <a:pt x="152" y="63"/>
                    <a:pt x="143" y="54"/>
                  </a:cubicBezTo>
                  <a:lnTo>
                    <a:pt x="107" y="18"/>
                  </a:lnTo>
                  <a:cubicBezTo>
                    <a:pt x="98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280" y="4593858"/>
              <a:ext cx="24543" cy="20164"/>
            </a:xfrm>
            <a:custGeom>
              <a:avLst/>
              <a:gdLst/>
              <a:ahLst/>
              <a:cxnLst/>
              <a:rect l="l" t="t" r="r" b="b"/>
              <a:pathLst>
                <a:path w="269" h="221" extrusionOk="0">
                  <a:moveTo>
                    <a:pt x="76" y="0"/>
                  </a:moveTo>
                  <a:cubicBezTo>
                    <a:pt x="68" y="0"/>
                    <a:pt x="59" y="2"/>
                    <a:pt x="54" y="7"/>
                  </a:cubicBezTo>
                  <a:cubicBezTo>
                    <a:pt x="36" y="7"/>
                    <a:pt x="18" y="16"/>
                    <a:pt x="10" y="33"/>
                  </a:cubicBezTo>
                  <a:cubicBezTo>
                    <a:pt x="10" y="42"/>
                    <a:pt x="1" y="60"/>
                    <a:pt x="10" y="78"/>
                  </a:cubicBezTo>
                  <a:cubicBezTo>
                    <a:pt x="10" y="87"/>
                    <a:pt x="10" y="87"/>
                    <a:pt x="10" y="96"/>
                  </a:cubicBezTo>
                  <a:cubicBezTo>
                    <a:pt x="18" y="105"/>
                    <a:pt x="27" y="114"/>
                    <a:pt x="36" y="114"/>
                  </a:cubicBezTo>
                  <a:lnTo>
                    <a:pt x="170" y="212"/>
                  </a:lnTo>
                  <a:cubicBezTo>
                    <a:pt x="188" y="221"/>
                    <a:pt x="206" y="221"/>
                    <a:pt x="215" y="221"/>
                  </a:cubicBezTo>
                  <a:cubicBezTo>
                    <a:pt x="233" y="212"/>
                    <a:pt x="250" y="203"/>
                    <a:pt x="259" y="194"/>
                  </a:cubicBezTo>
                  <a:cubicBezTo>
                    <a:pt x="259" y="176"/>
                    <a:pt x="268" y="158"/>
                    <a:pt x="259" y="141"/>
                  </a:cubicBezTo>
                  <a:cubicBezTo>
                    <a:pt x="259" y="141"/>
                    <a:pt x="259" y="132"/>
                    <a:pt x="259" y="132"/>
                  </a:cubicBezTo>
                  <a:cubicBezTo>
                    <a:pt x="250" y="123"/>
                    <a:pt x="241" y="114"/>
                    <a:pt x="233" y="105"/>
                  </a:cubicBezTo>
                  <a:cubicBezTo>
                    <a:pt x="188" y="78"/>
                    <a:pt x="143" y="42"/>
                    <a:pt x="99" y="7"/>
                  </a:cubicBezTo>
                  <a:cubicBezTo>
                    <a:pt x="94" y="2"/>
                    <a:pt x="8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340553" y="4530084"/>
              <a:ext cx="18795" cy="16423"/>
            </a:xfrm>
            <a:custGeom>
              <a:avLst/>
              <a:gdLst/>
              <a:ahLst/>
              <a:cxnLst/>
              <a:rect l="l" t="t" r="r" b="b"/>
              <a:pathLst>
                <a:path w="206" h="180" extrusionOk="0">
                  <a:moveTo>
                    <a:pt x="45" y="1"/>
                  </a:moveTo>
                  <a:cubicBezTo>
                    <a:pt x="36" y="1"/>
                    <a:pt x="36" y="10"/>
                    <a:pt x="27" y="10"/>
                  </a:cubicBezTo>
                  <a:cubicBezTo>
                    <a:pt x="18" y="19"/>
                    <a:pt x="18" y="19"/>
                    <a:pt x="9" y="28"/>
                  </a:cubicBezTo>
                  <a:cubicBezTo>
                    <a:pt x="0" y="46"/>
                    <a:pt x="0" y="63"/>
                    <a:pt x="0" y="72"/>
                  </a:cubicBezTo>
                  <a:cubicBezTo>
                    <a:pt x="9" y="81"/>
                    <a:pt x="9" y="90"/>
                    <a:pt x="9" y="90"/>
                  </a:cubicBezTo>
                  <a:cubicBezTo>
                    <a:pt x="18" y="99"/>
                    <a:pt x="27" y="108"/>
                    <a:pt x="36" y="117"/>
                  </a:cubicBezTo>
                  <a:cubicBezTo>
                    <a:pt x="54" y="135"/>
                    <a:pt x="80" y="153"/>
                    <a:pt x="107" y="170"/>
                  </a:cubicBezTo>
                  <a:cubicBezTo>
                    <a:pt x="116" y="179"/>
                    <a:pt x="125" y="179"/>
                    <a:pt x="134" y="179"/>
                  </a:cubicBezTo>
                  <a:lnTo>
                    <a:pt x="161" y="179"/>
                  </a:lnTo>
                  <a:cubicBezTo>
                    <a:pt x="161" y="179"/>
                    <a:pt x="170" y="170"/>
                    <a:pt x="179" y="170"/>
                  </a:cubicBezTo>
                  <a:cubicBezTo>
                    <a:pt x="187" y="162"/>
                    <a:pt x="187" y="162"/>
                    <a:pt x="196" y="153"/>
                  </a:cubicBezTo>
                  <a:cubicBezTo>
                    <a:pt x="196" y="135"/>
                    <a:pt x="205" y="117"/>
                    <a:pt x="196" y="99"/>
                  </a:cubicBezTo>
                  <a:cubicBezTo>
                    <a:pt x="196" y="99"/>
                    <a:pt x="196" y="90"/>
                    <a:pt x="196" y="90"/>
                  </a:cubicBezTo>
                  <a:cubicBezTo>
                    <a:pt x="187" y="81"/>
                    <a:pt x="179" y="72"/>
                    <a:pt x="170" y="63"/>
                  </a:cubicBezTo>
                  <a:cubicBezTo>
                    <a:pt x="143" y="46"/>
                    <a:pt x="116" y="28"/>
                    <a:pt x="98" y="10"/>
                  </a:cubicBezTo>
                  <a:cubicBezTo>
                    <a:pt x="89" y="1"/>
                    <a:pt x="80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25"/>
            <p:cNvSpPr/>
            <p:nvPr/>
          </p:nvSpPr>
          <p:spPr>
            <a:xfrm>
              <a:off x="5266469" y="4611558"/>
              <a:ext cx="14689" cy="17974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0"/>
                  </a:moveTo>
                  <a:cubicBezTo>
                    <a:pt x="45" y="0"/>
                    <a:pt x="36" y="0"/>
                    <a:pt x="27" y="9"/>
                  </a:cubicBezTo>
                  <a:cubicBezTo>
                    <a:pt x="18" y="18"/>
                    <a:pt x="9" y="27"/>
                    <a:pt x="0" y="45"/>
                  </a:cubicBezTo>
                  <a:cubicBezTo>
                    <a:pt x="0" y="54"/>
                    <a:pt x="0" y="54"/>
                    <a:pt x="0" y="63"/>
                  </a:cubicBezTo>
                  <a:cubicBezTo>
                    <a:pt x="0" y="71"/>
                    <a:pt x="0" y="80"/>
                    <a:pt x="9" y="89"/>
                  </a:cubicBezTo>
                  <a:cubicBezTo>
                    <a:pt x="18" y="116"/>
                    <a:pt x="36" y="143"/>
                    <a:pt x="45" y="170"/>
                  </a:cubicBezTo>
                  <a:cubicBezTo>
                    <a:pt x="54" y="178"/>
                    <a:pt x="54" y="178"/>
                    <a:pt x="63" y="187"/>
                  </a:cubicBezTo>
                  <a:cubicBezTo>
                    <a:pt x="72" y="196"/>
                    <a:pt x="81" y="196"/>
                    <a:pt x="81" y="196"/>
                  </a:cubicBezTo>
                  <a:lnTo>
                    <a:pt x="107" y="196"/>
                  </a:lnTo>
                  <a:cubicBezTo>
                    <a:pt x="116" y="196"/>
                    <a:pt x="125" y="196"/>
                    <a:pt x="134" y="187"/>
                  </a:cubicBezTo>
                  <a:cubicBezTo>
                    <a:pt x="143" y="178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43"/>
                  </a:cubicBezTo>
                  <a:cubicBezTo>
                    <a:pt x="161" y="125"/>
                    <a:pt x="161" y="116"/>
                    <a:pt x="152" y="107"/>
                  </a:cubicBezTo>
                  <a:cubicBezTo>
                    <a:pt x="143" y="80"/>
                    <a:pt x="125" y="54"/>
                    <a:pt x="116" y="27"/>
                  </a:cubicBezTo>
                  <a:cubicBezTo>
                    <a:pt x="107" y="27"/>
                    <a:pt x="107" y="18"/>
                    <a:pt x="98" y="9"/>
                  </a:cubicBezTo>
                  <a:cubicBezTo>
                    <a:pt x="90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25"/>
            <p:cNvSpPr/>
            <p:nvPr/>
          </p:nvSpPr>
          <p:spPr>
            <a:xfrm>
              <a:off x="5255064" y="4645681"/>
              <a:ext cx="22080" cy="21258"/>
            </a:xfrm>
            <a:custGeom>
              <a:avLst/>
              <a:gdLst/>
              <a:ahLst/>
              <a:cxnLst/>
              <a:rect l="l" t="t" r="r" b="b"/>
              <a:pathLst>
                <a:path w="242" h="233" extrusionOk="0">
                  <a:moveTo>
                    <a:pt x="63" y="1"/>
                  </a:moveTo>
                  <a:cubicBezTo>
                    <a:pt x="54" y="1"/>
                    <a:pt x="36" y="1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63" y="143"/>
                    <a:pt x="99" y="179"/>
                    <a:pt x="134" y="215"/>
                  </a:cubicBezTo>
                  <a:cubicBezTo>
                    <a:pt x="152" y="233"/>
                    <a:pt x="170" y="233"/>
                    <a:pt x="179" y="233"/>
                  </a:cubicBezTo>
                  <a:cubicBezTo>
                    <a:pt x="197" y="233"/>
                    <a:pt x="215" y="233"/>
                    <a:pt x="223" y="215"/>
                  </a:cubicBezTo>
                  <a:cubicBezTo>
                    <a:pt x="232" y="206"/>
                    <a:pt x="241" y="188"/>
                    <a:pt x="241" y="179"/>
                  </a:cubicBezTo>
                  <a:cubicBezTo>
                    <a:pt x="241" y="161"/>
                    <a:pt x="232" y="143"/>
                    <a:pt x="223" y="135"/>
                  </a:cubicBezTo>
                  <a:cubicBezTo>
                    <a:pt x="188" y="90"/>
                    <a:pt x="143" y="54"/>
                    <a:pt x="107" y="19"/>
                  </a:cubicBezTo>
                  <a:cubicBezTo>
                    <a:pt x="99" y="1"/>
                    <a:pt x="81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5297398" y="4616850"/>
              <a:ext cx="19616" cy="23813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74" y="1"/>
                  </a:moveTo>
                  <a:cubicBezTo>
                    <a:pt x="61" y="1"/>
                    <a:pt x="49" y="7"/>
                    <a:pt x="36" y="13"/>
                  </a:cubicBezTo>
                  <a:cubicBezTo>
                    <a:pt x="9" y="31"/>
                    <a:pt x="0" y="67"/>
                    <a:pt x="18" y="94"/>
                  </a:cubicBezTo>
                  <a:cubicBezTo>
                    <a:pt x="45" y="138"/>
                    <a:pt x="72" y="183"/>
                    <a:pt x="98" y="228"/>
                  </a:cubicBezTo>
                  <a:cubicBezTo>
                    <a:pt x="98" y="245"/>
                    <a:pt x="116" y="254"/>
                    <a:pt x="134" y="254"/>
                  </a:cubicBezTo>
                  <a:cubicBezTo>
                    <a:pt x="139" y="259"/>
                    <a:pt x="145" y="261"/>
                    <a:pt x="153" y="261"/>
                  </a:cubicBezTo>
                  <a:cubicBezTo>
                    <a:pt x="161" y="261"/>
                    <a:pt x="170" y="259"/>
                    <a:pt x="179" y="254"/>
                  </a:cubicBezTo>
                  <a:cubicBezTo>
                    <a:pt x="206" y="236"/>
                    <a:pt x="214" y="201"/>
                    <a:pt x="197" y="165"/>
                  </a:cubicBezTo>
                  <a:cubicBezTo>
                    <a:pt x="179" y="120"/>
                    <a:pt x="152" y="76"/>
                    <a:pt x="125" y="31"/>
                  </a:cubicBezTo>
                  <a:cubicBezTo>
                    <a:pt x="116" y="22"/>
                    <a:pt x="98" y="5"/>
                    <a:pt x="90" y="5"/>
                  </a:cubicBezTo>
                  <a:cubicBezTo>
                    <a:pt x="84" y="2"/>
                    <a:pt x="79" y="1"/>
                    <a:pt x="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5063740" y="4726699"/>
              <a:ext cx="19707" cy="23631"/>
            </a:xfrm>
            <a:custGeom>
              <a:avLst/>
              <a:gdLst/>
              <a:ahLst/>
              <a:cxnLst/>
              <a:rect l="l" t="t" r="r" b="b"/>
              <a:pathLst>
                <a:path w="216" h="259" extrusionOk="0">
                  <a:moveTo>
                    <a:pt x="70" y="1"/>
                  </a:moveTo>
                  <a:cubicBezTo>
                    <a:pt x="60" y="1"/>
                    <a:pt x="49" y="5"/>
                    <a:pt x="37" y="5"/>
                  </a:cubicBezTo>
                  <a:cubicBezTo>
                    <a:pt x="10" y="23"/>
                    <a:pt x="1" y="67"/>
                    <a:pt x="19" y="94"/>
                  </a:cubicBezTo>
                  <a:lnTo>
                    <a:pt x="90" y="228"/>
                  </a:lnTo>
                  <a:cubicBezTo>
                    <a:pt x="99" y="237"/>
                    <a:pt x="117" y="255"/>
                    <a:pt x="135" y="255"/>
                  </a:cubicBezTo>
                  <a:cubicBezTo>
                    <a:pt x="137" y="257"/>
                    <a:pt x="141" y="258"/>
                    <a:pt x="145" y="258"/>
                  </a:cubicBezTo>
                  <a:cubicBezTo>
                    <a:pt x="154" y="258"/>
                    <a:pt x="167" y="252"/>
                    <a:pt x="179" y="246"/>
                  </a:cubicBezTo>
                  <a:cubicBezTo>
                    <a:pt x="206" y="228"/>
                    <a:pt x="215" y="192"/>
                    <a:pt x="197" y="165"/>
                  </a:cubicBezTo>
                  <a:lnTo>
                    <a:pt x="117" y="32"/>
                  </a:lnTo>
                  <a:cubicBezTo>
                    <a:pt x="117" y="14"/>
                    <a:pt x="99" y="5"/>
                    <a:pt x="81" y="5"/>
                  </a:cubicBezTo>
                  <a:cubicBezTo>
                    <a:pt x="78" y="2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5019855" y="4730349"/>
              <a:ext cx="11496" cy="27098"/>
            </a:xfrm>
            <a:custGeom>
              <a:avLst/>
              <a:gdLst/>
              <a:ahLst/>
              <a:cxnLst/>
              <a:rect l="l" t="t" r="r" b="b"/>
              <a:pathLst>
                <a:path w="126" h="297" extrusionOk="0">
                  <a:moveTo>
                    <a:pt x="63" y="1"/>
                  </a:moveTo>
                  <a:cubicBezTo>
                    <a:pt x="27" y="1"/>
                    <a:pt x="0" y="27"/>
                    <a:pt x="0" y="63"/>
                  </a:cubicBezTo>
                  <a:lnTo>
                    <a:pt x="0" y="241"/>
                  </a:lnTo>
                  <a:cubicBezTo>
                    <a:pt x="0" y="265"/>
                    <a:pt x="22" y="296"/>
                    <a:pt x="52" y="296"/>
                  </a:cubicBezTo>
                  <a:cubicBezTo>
                    <a:pt x="55" y="296"/>
                    <a:pt x="59" y="296"/>
                    <a:pt x="63" y="295"/>
                  </a:cubicBezTo>
                  <a:cubicBezTo>
                    <a:pt x="89" y="295"/>
                    <a:pt x="125" y="268"/>
                    <a:pt x="125" y="241"/>
                  </a:cubicBezTo>
                  <a:lnTo>
                    <a:pt x="125" y="63"/>
                  </a:lnTo>
                  <a:cubicBezTo>
                    <a:pt x="125" y="27"/>
                    <a:pt x="89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4947413" y="4730349"/>
              <a:ext cx="10675" cy="23722"/>
            </a:xfrm>
            <a:custGeom>
              <a:avLst/>
              <a:gdLst/>
              <a:ahLst/>
              <a:cxnLst/>
              <a:rect l="l" t="t" r="r" b="b"/>
              <a:pathLst>
                <a:path w="117" h="260" extrusionOk="0">
                  <a:moveTo>
                    <a:pt x="54" y="1"/>
                  </a:moveTo>
                  <a:cubicBezTo>
                    <a:pt x="45" y="1"/>
                    <a:pt x="27" y="9"/>
                    <a:pt x="18" y="18"/>
                  </a:cubicBezTo>
                  <a:cubicBezTo>
                    <a:pt x="0" y="27"/>
                    <a:pt x="0" y="45"/>
                    <a:pt x="0" y="63"/>
                  </a:cubicBezTo>
                  <a:lnTo>
                    <a:pt x="0" y="197"/>
                  </a:lnTo>
                  <a:cubicBezTo>
                    <a:pt x="0" y="215"/>
                    <a:pt x="0" y="232"/>
                    <a:pt x="18" y="241"/>
                  </a:cubicBezTo>
                  <a:cubicBezTo>
                    <a:pt x="27" y="250"/>
                    <a:pt x="45" y="259"/>
                    <a:pt x="54" y="259"/>
                  </a:cubicBezTo>
                  <a:cubicBezTo>
                    <a:pt x="72" y="259"/>
                    <a:pt x="89" y="250"/>
                    <a:pt x="98" y="241"/>
                  </a:cubicBezTo>
                  <a:cubicBezTo>
                    <a:pt x="116" y="232"/>
                    <a:pt x="116" y="215"/>
                    <a:pt x="116" y="197"/>
                  </a:cubicBezTo>
                  <a:lnTo>
                    <a:pt x="116" y="63"/>
                  </a:lnTo>
                  <a:cubicBezTo>
                    <a:pt x="116" y="45"/>
                    <a:pt x="116" y="27"/>
                    <a:pt x="98" y="18"/>
                  </a:cubicBezTo>
                  <a:cubicBezTo>
                    <a:pt x="89" y="9"/>
                    <a:pt x="72" y="1"/>
                    <a:pt x="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4869223" y="4733633"/>
              <a:ext cx="11496" cy="34397"/>
            </a:xfrm>
            <a:custGeom>
              <a:avLst/>
              <a:gdLst/>
              <a:ahLst/>
              <a:cxnLst/>
              <a:rect l="l" t="t" r="r" b="b"/>
              <a:pathLst>
                <a:path w="126" h="377" extrusionOk="0">
                  <a:moveTo>
                    <a:pt x="63" y="0"/>
                  </a:moveTo>
                  <a:cubicBezTo>
                    <a:pt x="28" y="9"/>
                    <a:pt x="1" y="27"/>
                    <a:pt x="1" y="63"/>
                  </a:cubicBezTo>
                  <a:lnTo>
                    <a:pt x="1" y="321"/>
                  </a:lnTo>
                  <a:cubicBezTo>
                    <a:pt x="1" y="345"/>
                    <a:pt x="22" y="376"/>
                    <a:pt x="52" y="376"/>
                  </a:cubicBezTo>
                  <a:cubicBezTo>
                    <a:pt x="56" y="376"/>
                    <a:pt x="59" y="376"/>
                    <a:pt x="63" y="375"/>
                  </a:cubicBezTo>
                  <a:cubicBezTo>
                    <a:pt x="90" y="375"/>
                    <a:pt x="126" y="348"/>
                    <a:pt x="126" y="321"/>
                  </a:cubicBezTo>
                  <a:lnTo>
                    <a:pt x="126" y="63"/>
                  </a:lnTo>
                  <a:cubicBezTo>
                    <a:pt x="126" y="36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4831816" y="4744673"/>
              <a:ext cx="13138" cy="21897"/>
            </a:xfrm>
            <a:custGeom>
              <a:avLst/>
              <a:gdLst/>
              <a:ahLst/>
              <a:cxnLst/>
              <a:rect l="l" t="t" r="r" b="b"/>
              <a:pathLst>
                <a:path w="144" h="240" extrusionOk="0">
                  <a:moveTo>
                    <a:pt x="59" y="0"/>
                  </a:moveTo>
                  <a:cubicBezTo>
                    <a:pt x="53" y="0"/>
                    <a:pt x="48" y="1"/>
                    <a:pt x="45" y="4"/>
                  </a:cubicBezTo>
                  <a:cubicBezTo>
                    <a:pt x="27" y="4"/>
                    <a:pt x="9" y="13"/>
                    <a:pt x="9" y="31"/>
                  </a:cubicBezTo>
                  <a:lnTo>
                    <a:pt x="0" y="49"/>
                  </a:lnTo>
                  <a:cubicBezTo>
                    <a:pt x="0" y="58"/>
                    <a:pt x="0" y="67"/>
                    <a:pt x="0" y="75"/>
                  </a:cubicBezTo>
                  <a:cubicBezTo>
                    <a:pt x="9" y="120"/>
                    <a:pt x="9" y="156"/>
                    <a:pt x="18" y="191"/>
                  </a:cubicBezTo>
                  <a:cubicBezTo>
                    <a:pt x="18" y="209"/>
                    <a:pt x="36" y="227"/>
                    <a:pt x="45" y="227"/>
                  </a:cubicBezTo>
                  <a:cubicBezTo>
                    <a:pt x="58" y="233"/>
                    <a:pt x="70" y="240"/>
                    <a:pt x="80" y="240"/>
                  </a:cubicBezTo>
                  <a:cubicBezTo>
                    <a:pt x="84" y="240"/>
                    <a:pt x="87" y="239"/>
                    <a:pt x="90" y="236"/>
                  </a:cubicBezTo>
                  <a:cubicBezTo>
                    <a:pt x="108" y="236"/>
                    <a:pt x="125" y="227"/>
                    <a:pt x="134" y="209"/>
                  </a:cubicBezTo>
                  <a:cubicBezTo>
                    <a:pt x="134" y="200"/>
                    <a:pt x="134" y="200"/>
                    <a:pt x="134" y="191"/>
                  </a:cubicBezTo>
                  <a:cubicBezTo>
                    <a:pt x="143" y="183"/>
                    <a:pt x="143" y="174"/>
                    <a:pt x="134" y="165"/>
                  </a:cubicBezTo>
                  <a:cubicBezTo>
                    <a:pt x="134" y="120"/>
                    <a:pt x="125" y="84"/>
                    <a:pt x="116" y="49"/>
                  </a:cubicBezTo>
                  <a:cubicBezTo>
                    <a:pt x="116" y="31"/>
                    <a:pt x="99" y="13"/>
                    <a:pt x="90" y="4"/>
                  </a:cubicBezTo>
                  <a:cubicBezTo>
                    <a:pt x="84" y="4"/>
                    <a:pt x="70" y="0"/>
                    <a:pt x="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4787840" y="4730349"/>
              <a:ext cx="10675" cy="29379"/>
            </a:xfrm>
            <a:custGeom>
              <a:avLst/>
              <a:gdLst/>
              <a:ahLst/>
              <a:cxnLst/>
              <a:rect l="l" t="t" r="r" b="b"/>
              <a:pathLst>
                <a:path w="117" h="322" extrusionOk="0">
                  <a:moveTo>
                    <a:pt x="63" y="1"/>
                  </a:moveTo>
                  <a:cubicBezTo>
                    <a:pt x="28" y="1"/>
                    <a:pt x="1" y="27"/>
                    <a:pt x="1" y="63"/>
                  </a:cubicBezTo>
                  <a:lnTo>
                    <a:pt x="1" y="259"/>
                  </a:lnTo>
                  <a:cubicBezTo>
                    <a:pt x="1" y="286"/>
                    <a:pt x="28" y="322"/>
                    <a:pt x="63" y="322"/>
                  </a:cubicBezTo>
                  <a:cubicBezTo>
                    <a:pt x="90" y="313"/>
                    <a:pt x="117" y="295"/>
                    <a:pt x="117" y="259"/>
                  </a:cubicBezTo>
                  <a:lnTo>
                    <a:pt x="117" y="63"/>
                  </a:lnTo>
                  <a:cubicBezTo>
                    <a:pt x="117" y="27"/>
                    <a:pt x="90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4764301" y="4714109"/>
              <a:ext cx="11405" cy="21988"/>
            </a:xfrm>
            <a:custGeom>
              <a:avLst/>
              <a:gdLst/>
              <a:ahLst/>
              <a:cxnLst/>
              <a:rect l="l" t="t" r="r" b="b"/>
              <a:pathLst>
                <a:path w="125" h="241" extrusionOk="0">
                  <a:moveTo>
                    <a:pt x="62" y="0"/>
                  </a:moveTo>
                  <a:cubicBezTo>
                    <a:pt x="45" y="9"/>
                    <a:pt x="36" y="9"/>
                    <a:pt x="18" y="18"/>
                  </a:cubicBezTo>
                  <a:cubicBezTo>
                    <a:pt x="9" y="36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6"/>
                    <a:pt x="9" y="214"/>
                    <a:pt x="18" y="223"/>
                  </a:cubicBezTo>
                  <a:cubicBezTo>
                    <a:pt x="36" y="232"/>
                    <a:pt x="45" y="241"/>
                    <a:pt x="62" y="241"/>
                  </a:cubicBezTo>
                  <a:cubicBezTo>
                    <a:pt x="80" y="241"/>
                    <a:pt x="98" y="241"/>
                    <a:pt x="107" y="223"/>
                  </a:cubicBezTo>
                  <a:cubicBezTo>
                    <a:pt x="116" y="214"/>
                    <a:pt x="125" y="196"/>
                    <a:pt x="125" y="179"/>
                  </a:cubicBezTo>
                  <a:lnTo>
                    <a:pt x="125" y="63"/>
                  </a:lnTo>
                  <a:cubicBezTo>
                    <a:pt x="125" y="54"/>
                    <a:pt x="116" y="36"/>
                    <a:pt x="107" y="18"/>
                  </a:cubicBezTo>
                  <a:cubicBezTo>
                    <a:pt x="98" y="9"/>
                    <a:pt x="80" y="0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4672243" y="4724874"/>
              <a:ext cx="14781" cy="24087"/>
            </a:xfrm>
            <a:custGeom>
              <a:avLst/>
              <a:gdLst/>
              <a:ahLst/>
              <a:cxnLst/>
              <a:rect l="l" t="t" r="r" b="b"/>
              <a:pathLst>
                <a:path w="162" h="264" extrusionOk="0">
                  <a:moveTo>
                    <a:pt x="90" y="0"/>
                  </a:moveTo>
                  <a:cubicBezTo>
                    <a:pt x="81" y="0"/>
                    <a:pt x="72" y="3"/>
                    <a:pt x="63" y="7"/>
                  </a:cubicBezTo>
                  <a:cubicBezTo>
                    <a:pt x="54" y="16"/>
                    <a:pt x="46" y="34"/>
                    <a:pt x="37" y="43"/>
                  </a:cubicBezTo>
                  <a:cubicBezTo>
                    <a:pt x="28" y="96"/>
                    <a:pt x="19" y="141"/>
                    <a:pt x="1" y="185"/>
                  </a:cubicBezTo>
                  <a:cubicBezTo>
                    <a:pt x="1" y="194"/>
                    <a:pt x="1" y="221"/>
                    <a:pt x="10" y="230"/>
                  </a:cubicBezTo>
                  <a:cubicBezTo>
                    <a:pt x="19" y="239"/>
                    <a:pt x="28" y="257"/>
                    <a:pt x="46" y="257"/>
                  </a:cubicBezTo>
                  <a:cubicBezTo>
                    <a:pt x="54" y="261"/>
                    <a:pt x="63" y="263"/>
                    <a:pt x="71" y="263"/>
                  </a:cubicBezTo>
                  <a:cubicBezTo>
                    <a:pt x="79" y="263"/>
                    <a:pt x="86" y="261"/>
                    <a:pt x="90" y="257"/>
                  </a:cubicBezTo>
                  <a:cubicBezTo>
                    <a:pt x="108" y="248"/>
                    <a:pt x="117" y="230"/>
                    <a:pt x="117" y="212"/>
                  </a:cubicBezTo>
                  <a:cubicBezTo>
                    <a:pt x="135" y="168"/>
                    <a:pt x="144" y="123"/>
                    <a:pt x="162" y="78"/>
                  </a:cubicBezTo>
                  <a:cubicBezTo>
                    <a:pt x="162" y="61"/>
                    <a:pt x="162" y="43"/>
                    <a:pt x="153" y="34"/>
                  </a:cubicBezTo>
                  <a:cubicBezTo>
                    <a:pt x="144" y="16"/>
                    <a:pt x="126" y="7"/>
                    <a:pt x="117" y="7"/>
                  </a:cubicBezTo>
                  <a:cubicBezTo>
                    <a:pt x="108" y="3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4900152" y="4723232"/>
              <a:ext cx="13959" cy="18613"/>
            </a:xfrm>
            <a:custGeom>
              <a:avLst/>
              <a:gdLst/>
              <a:ahLst/>
              <a:cxnLst/>
              <a:rect l="l" t="t" r="r" b="b"/>
              <a:pathLst>
                <a:path w="153" h="204" extrusionOk="0">
                  <a:moveTo>
                    <a:pt x="60" y="0"/>
                  </a:moveTo>
                  <a:cubicBezTo>
                    <a:pt x="57" y="0"/>
                    <a:pt x="54" y="3"/>
                    <a:pt x="54" y="7"/>
                  </a:cubicBezTo>
                  <a:cubicBezTo>
                    <a:pt x="37" y="7"/>
                    <a:pt x="19" y="16"/>
                    <a:pt x="10" y="34"/>
                  </a:cubicBezTo>
                  <a:cubicBezTo>
                    <a:pt x="10" y="52"/>
                    <a:pt x="1" y="61"/>
                    <a:pt x="10" y="79"/>
                  </a:cubicBezTo>
                  <a:cubicBezTo>
                    <a:pt x="10" y="105"/>
                    <a:pt x="19" y="132"/>
                    <a:pt x="28" y="159"/>
                  </a:cubicBezTo>
                  <a:cubicBezTo>
                    <a:pt x="28" y="168"/>
                    <a:pt x="37" y="177"/>
                    <a:pt x="37" y="177"/>
                  </a:cubicBezTo>
                  <a:cubicBezTo>
                    <a:pt x="45" y="186"/>
                    <a:pt x="45" y="194"/>
                    <a:pt x="54" y="194"/>
                  </a:cubicBezTo>
                  <a:cubicBezTo>
                    <a:pt x="63" y="194"/>
                    <a:pt x="72" y="203"/>
                    <a:pt x="81" y="203"/>
                  </a:cubicBezTo>
                  <a:lnTo>
                    <a:pt x="99" y="203"/>
                  </a:lnTo>
                  <a:cubicBezTo>
                    <a:pt x="117" y="194"/>
                    <a:pt x="135" y="186"/>
                    <a:pt x="135" y="177"/>
                  </a:cubicBezTo>
                  <a:cubicBezTo>
                    <a:pt x="144" y="159"/>
                    <a:pt x="153" y="141"/>
                    <a:pt x="144" y="123"/>
                  </a:cubicBezTo>
                  <a:cubicBezTo>
                    <a:pt x="135" y="96"/>
                    <a:pt x="135" y="70"/>
                    <a:pt x="126" y="52"/>
                  </a:cubicBezTo>
                  <a:cubicBezTo>
                    <a:pt x="126" y="43"/>
                    <a:pt x="117" y="34"/>
                    <a:pt x="117" y="25"/>
                  </a:cubicBezTo>
                  <a:cubicBezTo>
                    <a:pt x="108" y="16"/>
                    <a:pt x="108" y="16"/>
                    <a:pt x="99" y="7"/>
                  </a:cubicBezTo>
                  <a:lnTo>
                    <a:pt x="72" y="7"/>
                  </a:lnTo>
                  <a:cubicBezTo>
                    <a:pt x="68" y="3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4977521" y="4716481"/>
              <a:ext cx="14689" cy="18065"/>
            </a:xfrm>
            <a:custGeom>
              <a:avLst/>
              <a:gdLst/>
              <a:ahLst/>
              <a:cxnLst/>
              <a:rect l="l" t="t" r="r" b="b"/>
              <a:pathLst>
                <a:path w="161" h="198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0"/>
                    <a:pt x="0" y="28"/>
                    <a:pt x="0" y="45"/>
                  </a:cubicBezTo>
                  <a:cubicBezTo>
                    <a:pt x="0" y="45"/>
                    <a:pt x="0" y="54"/>
                    <a:pt x="0" y="54"/>
                  </a:cubicBezTo>
                  <a:cubicBezTo>
                    <a:pt x="0" y="72"/>
                    <a:pt x="0" y="81"/>
                    <a:pt x="9" y="90"/>
                  </a:cubicBezTo>
                  <a:cubicBezTo>
                    <a:pt x="18" y="117"/>
                    <a:pt x="36" y="144"/>
                    <a:pt x="45" y="170"/>
                  </a:cubicBezTo>
                  <a:cubicBezTo>
                    <a:pt x="45" y="170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3"/>
                  </a:cubicBezTo>
                  <a:cubicBezTo>
                    <a:pt x="161" y="144"/>
                    <a:pt x="161" y="144"/>
                    <a:pt x="161" y="135"/>
                  </a:cubicBezTo>
                  <a:cubicBezTo>
                    <a:pt x="161" y="126"/>
                    <a:pt x="161" y="117"/>
                    <a:pt x="152" y="108"/>
                  </a:cubicBezTo>
                  <a:cubicBezTo>
                    <a:pt x="134" y="81"/>
                    <a:pt x="125" y="54"/>
                    <a:pt x="116" y="28"/>
                  </a:cubicBezTo>
                  <a:cubicBezTo>
                    <a:pt x="107" y="19"/>
                    <a:pt x="107" y="19"/>
                    <a:pt x="98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5067025" y="4694766"/>
              <a:ext cx="19616" cy="23813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63" y="0"/>
                  </a:moveTo>
                  <a:cubicBezTo>
                    <a:pt x="54" y="0"/>
                    <a:pt x="45" y="2"/>
                    <a:pt x="36" y="7"/>
                  </a:cubicBezTo>
                  <a:cubicBezTo>
                    <a:pt x="10" y="25"/>
                    <a:pt x="1" y="60"/>
                    <a:pt x="19" y="96"/>
                  </a:cubicBezTo>
                  <a:lnTo>
                    <a:pt x="99" y="230"/>
                  </a:lnTo>
                  <a:cubicBezTo>
                    <a:pt x="99" y="239"/>
                    <a:pt x="117" y="257"/>
                    <a:pt x="134" y="257"/>
                  </a:cubicBezTo>
                  <a:cubicBezTo>
                    <a:pt x="137" y="259"/>
                    <a:pt x="140" y="260"/>
                    <a:pt x="144" y="260"/>
                  </a:cubicBezTo>
                  <a:cubicBezTo>
                    <a:pt x="154" y="260"/>
                    <a:pt x="166" y="254"/>
                    <a:pt x="179" y="248"/>
                  </a:cubicBezTo>
                  <a:cubicBezTo>
                    <a:pt x="206" y="230"/>
                    <a:pt x="215" y="194"/>
                    <a:pt x="197" y="167"/>
                  </a:cubicBezTo>
                  <a:cubicBezTo>
                    <a:pt x="179" y="123"/>
                    <a:pt x="152" y="78"/>
                    <a:pt x="126" y="34"/>
                  </a:cubicBezTo>
                  <a:cubicBezTo>
                    <a:pt x="117" y="16"/>
                    <a:pt x="99" y="7"/>
                    <a:pt x="90" y="7"/>
                  </a:cubicBezTo>
                  <a:cubicBezTo>
                    <a:pt x="81" y="2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4308481" y="3931113"/>
              <a:ext cx="30200" cy="19890"/>
            </a:xfrm>
            <a:custGeom>
              <a:avLst/>
              <a:gdLst/>
              <a:ahLst/>
              <a:cxnLst/>
              <a:rect l="l" t="t" r="r" b="b"/>
              <a:pathLst>
                <a:path w="331" h="218" extrusionOk="0">
                  <a:moveTo>
                    <a:pt x="54" y="0"/>
                  </a:moveTo>
                  <a:cubicBezTo>
                    <a:pt x="36" y="9"/>
                    <a:pt x="18" y="18"/>
                    <a:pt x="18" y="27"/>
                  </a:cubicBezTo>
                  <a:cubicBezTo>
                    <a:pt x="0" y="63"/>
                    <a:pt x="9" y="98"/>
                    <a:pt x="36" y="116"/>
                  </a:cubicBezTo>
                  <a:cubicBezTo>
                    <a:pt x="98" y="143"/>
                    <a:pt x="170" y="179"/>
                    <a:pt x="232" y="205"/>
                  </a:cubicBezTo>
                  <a:cubicBezTo>
                    <a:pt x="245" y="212"/>
                    <a:pt x="253" y="218"/>
                    <a:pt x="263" y="218"/>
                  </a:cubicBezTo>
                  <a:cubicBezTo>
                    <a:pt x="267" y="218"/>
                    <a:pt x="272" y="217"/>
                    <a:pt x="277" y="214"/>
                  </a:cubicBezTo>
                  <a:cubicBezTo>
                    <a:pt x="295" y="214"/>
                    <a:pt x="312" y="196"/>
                    <a:pt x="312" y="187"/>
                  </a:cubicBezTo>
                  <a:cubicBezTo>
                    <a:pt x="330" y="161"/>
                    <a:pt x="321" y="116"/>
                    <a:pt x="295" y="107"/>
                  </a:cubicBezTo>
                  <a:cubicBezTo>
                    <a:pt x="232" y="71"/>
                    <a:pt x="161" y="45"/>
                    <a:pt x="98" y="9"/>
                  </a:cubicBezTo>
                  <a:cubicBezTo>
                    <a:pt x="81" y="0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4349173" y="3831756"/>
              <a:ext cx="24452" cy="14781"/>
            </a:xfrm>
            <a:custGeom>
              <a:avLst/>
              <a:gdLst/>
              <a:ahLst/>
              <a:cxnLst/>
              <a:rect l="l" t="t" r="r" b="b"/>
              <a:pathLst>
                <a:path w="268" h="162" extrusionOk="0">
                  <a:moveTo>
                    <a:pt x="90" y="1"/>
                  </a:moveTo>
                  <a:cubicBezTo>
                    <a:pt x="72" y="1"/>
                    <a:pt x="54" y="1"/>
                    <a:pt x="36" y="10"/>
                  </a:cubicBezTo>
                  <a:cubicBezTo>
                    <a:pt x="27" y="19"/>
                    <a:pt x="9" y="28"/>
                    <a:pt x="9" y="45"/>
                  </a:cubicBezTo>
                  <a:cubicBezTo>
                    <a:pt x="0" y="72"/>
                    <a:pt x="18" y="108"/>
                    <a:pt x="54" y="117"/>
                  </a:cubicBezTo>
                  <a:cubicBezTo>
                    <a:pt x="98" y="135"/>
                    <a:pt x="143" y="143"/>
                    <a:pt x="188" y="161"/>
                  </a:cubicBezTo>
                  <a:cubicBezTo>
                    <a:pt x="205" y="161"/>
                    <a:pt x="223" y="161"/>
                    <a:pt x="232" y="152"/>
                  </a:cubicBezTo>
                  <a:cubicBezTo>
                    <a:pt x="250" y="143"/>
                    <a:pt x="259" y="126"/>
                    <a:pt x="268" y="117"/>
                  </a:cubicBezTo>
                  <a:cubicBezTo>
                    <a:pt x="268" y="81"/>
                    <a:pt x="250" y="45"/>
                    <a:pt x="223" y="36"/>
                  </a:cubicBezTo>
                  <a:lnTo>
                    <a:pt x="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4461485" y="3602752"/>
              <a:ext cx="29379" cy="18704"/>
            </a:xfrm>
            <a:custGeom>
              <a:avLst/>
              <a:gdLst/>
              <a:ahLst/>
              <a:cxnLst/>
              <a:rect l="l" t="t" r="r" b="b"/>
              <a:pathLst>
                <a:path w="322" h="205" extrusionOk="0">
                  <a:moveTo>
                    <a:pt x="65" y="0"/>
                  </a:moveTo>
                  <a:cubicBezTo>
                    <a:pt x="53" y="0"/>
                    <a:pt x="42" y="7"/>
                    <a:pt x="36" y="13"/>
                  </a:cubicBezTo>
                  <a:cubicBezTo>
                    <a:pt x="18" y="22"/>
                    <a:pt x="9" y="31"/>
                    <a:pt x="0" y="49"/>
                  </a:cubicBezTo>
                  <a:cubicBezTo>
                    <a:pt x="0" y="66"/>
                    <a:pt x="0" y="84"/>
                    <a:pt x="9" y="93"/>
                  </a:cubicBezTo>
                  <a:cubicBezTo>
                    <a:pt x="18" y="111"/>
                    <a:pt x="27" y="120"/>
                    <a:pt x="45" y="120"/>
                  </a:cubicBezTo>
                  <a:cubicBezTo>
                    <a:pt x="107" y="147"/>
                    <a:pt x="179" y="173"/>
                    <a:pt x="241" y="200"/>
                  </a:cubicBezTo>
                  <a:cubicBezTo>
                    <a:pt x="244" y="203"/>
                    <a:pt x="249" y="204"/>
                    <a:pt x="255" y="204"/>
                  </a:cubicBezTo>
                  <a:cubicBezTo>
                    <a:pt x="266" y="204"/>
                    <a:pt x="280" y="200"/>
                    <a:pt x="286" y="200"/>
                  </a:cubicBezTo>
                  <a:cubicBezTo>
                    <a:pt x="304" y="191"/>
                    <a:pt x="313" y="173"/>
                    <a:pt x="313" y="156"/>
                  </a:cubicBezTo>
                  <a:cubicBezTo>
                    <a:pt x="322" y="147"/>
                    <a:pt x="322" y="129"/>
                    <a:pt x="313" y="111"/>
                  </a:cubicBezTo>
                  <a:cubicBezTo>
                    <a:pt x="304" y="102"/>
                    <a:pt x="286" y="93"/>
                    <a:pt x="268" y="84"/>
                  </a:cubicBezTo>
                  <a:cubicBezTo>
                    <a:pt x="206" y="57"/>
                    <a:pt x="143" y="31"/>
                    <a:pt x="81" y="4"/>
                  </a:cubicBezTo>
                  <a:cubicBezTo>
                    <a:pt x="75" y="1"/>
                    <a:pt x="70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5180980" y="3434602"/>
              <a:ext cx="22080" cy="23631"/>
            </a:xfrm>
            <a:custGeom>
              <a:avLst/>
              <a:gdLst/>
              <a:ahLst/>
              <a:cxnLst/>
              <a:rect l="l" t="t" r="r" b="b"/>
              <a:pathLst>
                <a:path w="242" h="259" extrusionOk="0">
                  <a:moveTo>
                    <a:pt x="179" y="0"/>
                  </a:moveTo>
                  <a:cubicBezTo>
                    <a:pt x="161" y="9"/>
                    <a:pt x="143" y="9"/>
                    <a:pt x="134" y="18"/>
                  </a:cubicBezTo>
                  <a:cubicBezTo>
                    <a:pt x="99" y="72"/>
                    <a:pt x="63" y="116"/>
                    <a:pt x="18" y="161"/>
                  </a:cubicBezTo>
                  <a:cubicBezTo>
                    <a:pt x="10" y="170"/>
                    <a:pt x="1" y="188"/>
                    <a:pt x="1" y="205"/>
                  </a:cubicBezTo>
                  <a:cubicBezTo>
                    <a:pt x="1" y="214"/>
                    <a:pt x="10" y="232"/>
                    <a:pt x="18" y="241"/>
                  </a:cubicBezTo>
                  <a:cubicBezTo>
                    <a:pt x="36" y="259"/>
                    <a:pt x="45" y="259"/>
                    <a:pt x="63" y="259"/>
                  </a:cubicBezTo>
                  <a:cubicBezTo>
                    <a:pt x="81" y="259"/>
                    <a:pt x="99" y="259"/>
                    <a:pt x="108" y="241"/>
                  </a:cubicBezTo>
                  <a:cubicBezTo>
                    <a:pt x="143" y="197"/>
                    <a:pt x="188" y="152"/>
                    <a:pt x="224" y="107"/>
                  </a:cubicBezTo>
                  <a:cubicBezTo>
                    <a:pt x="233" y="98"/>
                    <a:pt x="241" y="81"/>
                    <a:pt x="241" y="63"/>
                  </a:cubicBezTo>
                  <a:cubicBezTo>
                    <a:pt x="241" y="54"/>
                    <a:pt x="233" y="36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5"/>
            <p:cNvSpPr/>
            <p:nvPr/>
          </p:nvSpPr>
          <p:spPr>
            <a:xfrm>
              <a:off x="5108538" y="3429675"/>
              <a:ext cx="14781" cy="19616"/>
            </a:xfrm>
            <a:custGeom>
              <a:avLst/>
              <a:gdLst/>
              <a:ahLst/>
              <a:cxnLst/>
              <a:rect l="l" t="t" r="r" b="b"/>
              <a:pathLst>
                <a:path w="162" h="215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9"/>
                  </a:lnTo>
                  <a:cubicBezTo>
                    <a:pt x="45" y="28"/>
                    <a:pt x="45" y="36"/>
                    <a:pt x="36" y="45"/>
                  </a:cubicBezTo>
                  <a:cubicBezTo>
                    <a:pt x="27" y="72"/>
                    <a:pt x="10" y="108"/>
                    <a:pt x="1" y="144"/>
                  </a:cubicBezTo>
                  <a:cubicBezTo>
                    <a:pt x="1" y="144"/>
                    <a:pt x="1" y="152"/>
                    <a:pt x="1" y="161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197"/>
                    <a:pt x="27" y="215"/>
                    <a:pt x="45" y="215"/>
                  </a:cubicBezTo>
                  <a:cubicBezTo>
                    <a:pt x="54" y="215"/>
                    <a:pt x="72" y="215"/>
                    <a:pt x="90" y="206"/>
                  </a:cubicBezTo>
                  <a:lnTo>
                    <a:pt x="99" y="197"/>
                  </a:lnTo>
                  <a:cubicBezTo>
                    <a:pt x="108" y="188"/>
                    <a:pt x="117" y="179"/>
                    <a:pt x="117" y="170"/>
                  </a:cubicBezTo>
                  <a:cubicBezTo>
                    <a:pt x="134" y="144"/>
                    <a:pt x="143" y="108"/>
                    <a:pt x="152" y="72"/>
                  </a:cubicBezTo>
                  <a:cubicBezTo>
                    <a:pt x="161" y="63"/>
                    <a:pt x="161" y="63"/>
                    <a:pt x="161" y="54"/>
                  </a:cubicBezTo>
                  <a:cubicBezTo>
                    <a:pt x="161" y="45"/>
                    <a:pt x="152" y="36"/>
                    <a:pt x="152" y="28"/>
                  </a:cubicBezTo>
                  <a:cubicBezTo>
                    <a:pt x="143" y="19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25"/>
            <p:cNvSpPr/>
            <p:nvPr/>
          </p:nvSpPr>
          <p:spPr>
            <a:xfrm>
              <a:off x="4380102" y="3874090"/>
              <a:ext cx="16332" cy="14781"/>
            </a:xfrm>
            <a:custGeom>
              <a:avLst/>
              <a:gdLst/>
              <a:ahLst/>
              <a:cxnLst/>
              <a:rect l="l" t="t" r="r" b="b"/>
              <a:pathLst>
                <a:path w="179" h="162" extrusionOk="0">
                  <a:moveTo>
                    <a:pt x="45" y="1"/>
                  </a:moveTo>
                  <a:cubicBezTo>
                    <a:pt x="36" y="10"/>
                    <a:pt x="27" y="10"/>
                    <a:pt x="27" y="18"/>
                  </a:cubicBezTo>
                  <a:cubicBezTo>
                    <a:pt x="18" y="18"/>
                    <a:pt x="9" y="27"/>
                    <a:pt x="9" y="36"/>
                  </a:cubicBezTo>
                  <a:cubicBezTo>
                    <a:pt x="9" y="36"/>
                    <a:pt x="0" y="45"/>
                    <a:pt x="0" y="45"/>
                  </a:cubicBezTo>
                  <a:cubicBezTo>
                    <a:pt x="0" y="54"/>
                    <a:pt x="0" y="72"/>
                    <a:pt x="0" y="81"/>
                  </a:cubicBezTo>
                  <a:cubicBezTo>
                    <a:pt x="0" y="81"/>
                    <a:pt x="9" y="90"/>
                    <a:pt x="9" y="99"/>
                  </a:cubicBezTo>
                  <a:cubicBezTo>
                    <a:pt x="9" y="108"/>
                    <a:pt x="18" y="108"/>
                    <a:pt x="27" y="117"/>
                  </a:cubicBezTo>
                  <a:cubicBezTo>
                    <a:pt x="45" y="126"/>
                    <a:pt x="72" y="143"/>
                    <a:pt x="90" y="152"/>
                  </a:cubicBezTo>
                  <a:cubicBezTo>
                    <a:pt x="98" y="161"/>
                    <a:pt x="98" y="161"/>
                    <a:pt x="107" y="161"/>
                  </a:cubicBezTo>
                  <a:lnTo>
                    <a:pt x="134" y="161"/>
                  </a:lnTo>
                  <a:cubicBezTo>
                    <a:pt x="143" y="161"/>
                    <a:pt x="152" y="152"/>
                    <a:pt x="152" y="152"/>
                  </a:cubicBezTo>
                  <a:cubicBezTo>
                    <a:pt x="161" y="143"/>
                    <a:pt x="170" y="143"/>
                    <a:pt x="170" y="134"/>
                  </a:cubicBezTo>
                  <a:cubicBezTo>
                    <a:pt x="170" y="126"/>
                    <a:pt x="179" y="126"/>
                    <a:pt x="179" y="117"/>
                  </a:cubicBezTo>
                  <a:cubicBezTo>
                    <a:pt x="179" y="108"/>
                    <a:pt x="179" y="99"/>
                    <a:pt x="179" y="90"/>
                  </a:cubicBezTo>
                  <a:cubicBezTo>
                    <a:pt x="179" y="81"/>
                    <a:pt x="170" y="72"/>
                    <a:pt x="170" y="72"/>
                  </a:cubicBezTo>
                  <a:cubicBezTo>
                    <a:pt x="170" y="63"/>
                    <a:pt x="161" y="54"/>
                    <a:pt x="152" y="45"/>
                  </a:cubicBezTo>
                  <a:lnTo>
                    <a:pt x="90" y="10"/>
                  </a:lnTo>
                  <a:cubicBezTo>
                    <a:pt x="81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5100417" y="4711189"/>
              <a:ext cx="17974" cy="24908"/>
            </a:xfrm>
            <a:custGeom>
              <a:avLst/>
              <a:gdLst/>
              <a:ahLst/>
              <a:cxnLst/>
              <a:rect l="l" t="t" r="r" b="b"/>
              <a:pathLst>
                <a:path w="197" h="273" extrusionOk="0">
                  <a:moveTo>
                    <a:pt x="68" y="1"/>
                  </a:moveTo>
                  <a:cubicBezTo>
                    <a:pt x="52" y="1"/>
                    <a:pt x="36" y="5"/>
                    <a:pt x="27" y="14"/>
                  </a:cubicBezTo>
                  <a:cubicBezTo>
                    <a:pt x="0" y="41"/>
                    <a:pt x="0" y="77"/>
                    <a:pt x="27" y="103"/>
                  </a:cubicBezTo>
                  <a:cubicBezTo>
                    <a:pt x="27" y="103"/>
                    <a:pt x="27" y="103"/>
                    <a:pt x="27" y="103"/>
                  </a:cubicBezTo>
                  <a:lnTo>
                    <a:pt x="27" y="103"/>
                  </a:lnTo>
                  <a:cubicBezTo>
                    <a:pt x="27" y="112"/>
                    <a:pt x="36" y="112"/>
                    <a:pt x="36" y="121"/>
                  </a:cubicBezTo>
                  <a:cubicBezTo>
                    <a:pt x="36" y="116"/>
                    <a:pt x="36" y="114"/>
                    <a:pt x="34" y="111"/>
                  </a:cubicBezTo>
                  <a:lnTo>
                    <a:pt x="34" y="111"/>
                  </a:lnTo>
                  <a:cubicBezTo>
                    <a:pt x="47" y="126"/>
                    <a:pt x="55" y="142"/>
                    <a:pt x="63" y="157"/>
                  </a:cubicBezTo>
                  <a:cubicBezTo>
                    <a:pt x="63" y="157"/>
                    <a:pt x="54" y="148"/>
                    <a:pt x="54" y="148"/>
                  </a:cubicBezTo>
                  <a:lnTo>
                    <a:pt x="54" y="148"/>
                  </a:lnTo>
                  <a:cubicBezTo>
                    <a:pt x="63" y="166"/>
                    <a:pt x="72" y="184"/>
                    <a:pt x="72" y="202"/>
                  </a:cubicBezTo>
                  <a:cubicBezTo>
                    <a:pt x="72" y="205"/>
                    <a:pt x="72" y="208"/>
                    <a:pt x="72" y="211"/>
                  </a:cubicBezTo>
                  <a:cubicBezTo>
                    <a:pt x="72" y="228"/>
                    <a:pt x="81" y="246"/>
                    <a:pt x="90" y="255"/>
                  </a:cubicBezTo>
                  <a:cubicBezTo>
                    <a:pt x="99" y="264"/>
                    <a:pt x="116" y="273"/>
                    <a:pt x="134" y="273"/>
                  </a:cubicBezTo>
                  <a:cubicBezTo>
                    <a:pt x="161" y="273"/>
                    <a:pt x="197" y="246"/>
                    <a:pt x="197" y="211"/>
                  </a:cubicBezTo>
                  <a:cubicBezTo>
                    <a:pt x="188" y="139"/>
                    <a:pt x="161" y="68"/>
                    <a:pt x="116" y="14"/>
                  </a:cubicBezTo>
                  <a:cubicBezTo>
                    <a:pt x="103" y="5"/>
                    <a:pt x="85" y="1"/>
                    <a:pt x="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4542869" y="4568403"/>
              <a:ext cx="171801" cy="191691"/>
            </a:xfrm>
            <a:custGeom>
              <a:avLst/>
              <a:gdLst/>
              <a:ahLst/>
              <a:cxnLst/>
              <a:rect l="l" t="t" r="r" b="b"/>
              <a:pathLst>
                <a:path w="1883" h="2101" extrusionOk="0">
                  <a:moveTo>
                    <a:pt x="259" y="0"/>
                  </a:moveTo>
                  <a:cubicBezTo>
                    <a:pt x="259" y="0"/>
                    <a:pt x="197" y="232"/>
                    <a:pt x="152" y="536"/>
                  </a:cubicBezTo>
                  <a:cubicBezTo>
                    <a:pt x="63" y="1115"/>
                    <a:pt x="1" y="1972"/>
                    <a:pt x="420" y="2088"/>
                  </a:cubicBezTo>
                  <a:cubicBezTo>
                    <a:pt x="451" y="2096"/>
                    <a:pt x="483" y="2100"/>
                    <a:pt x="515" y="2100"/>
                  </a:cubicBezTo>
                  <a:cubicBezTo>
                    <a:pt x="852" y="2100"/>
                    <a:pt x="1240" y="1657"/>
                    <a:pt x="1517" y="1258"/>
                  </a:cubicBezTo>
                  <a:cubicBezTo>
                    <a:pt x="1740" y="937"/>
                    <a:pt x="1883" y="651"/>
                    <a:pt x="1883" y="651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4556737" y="4568403"/>
              <a:ext cx="157933" cy="114868"/>
            </a:xfrm>
            <a:custGeom>
              <a:avLst/>
              <a:gdLst/>
              <a:ahLst/>
              <a:cxnLst/>
              <a:rect l="l" t="t" r="r" b="b"/>
              <a:pathLst>
                <a:path w="1731" h="1259" extrusionOk="0">
                  <a:moveTo>
                    <a:pt x="107" y="0"/>
                  </a:moveTo>
                  <a:cubicBezTo>
                    <a:pt x="107" y="0"/>
                    <a:pt x="45" y="232"/>
                    <a:pt x="0" y="536"/>
                  </a:cubicBezTo>
                  <a:cubicBezTo>
                    <a:pt x="268" y="759"/>
                    <a:pt x="732" y="1071"/>
                    <a:pt x="1365" y="1258"/>
                  </a:cubicBezTo>
                  <a:cubicBezTo>
                    <a:pt x="1588" y="937"/>
                    <a:pt x="1731" y="651"/>
                    <a:pt x="1731" y="65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78433F">
                <a:alpha val="11764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5075145" y="4570045"/>
              <a:ext cx="172713" cy="191691"/>
            </a:xfrm>
            <a:custGeom>
              <a:avLst/>
              <a:gdLst/>
              <a:ahLst/>
              <a:cxnLst/>
              <a:rect l="l" t="t" r="r" b="b"/>
              <a:pathLst>
                <a:path w="1893" h="2101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652" y="1657"/>
                    <a:pt x="1033" y="2100"/>
                    <a:pt x="1376" y="2100"/>
                  </a:cubicBezTo>
                  <a:cubicBezTo>
                    <a:pt x="1408" y="2100"/>
                    <a:pt x="1441" y="2096"/>
                    <a:pt x="1473" y="2088"/>
                  </a:cubicBezTo>
                  <a:cubicBezTo>
                    <a:pt x="1892" y="1972"/>
                    <a:pt x="1830" y="1115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5075145" y="4570045"/>
              <a:ext cx="158845" cy="114777"/>
            </a:xfrm>
            <a:custGeom>
              <a:avLst/>
              <a:gdLst/>
              <a:ahLst/>
              <a:cxnLst/>
              <a:rect l="l" t="t" r="r" b="b"/>
              <a:pathLst>
                <a:path w="1741" h="1258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1009" y="1071"/>
                    <a:pt x="1464" y="758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rgbClr val="78433F">
                <a:alpha val="11764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25"/>
            <p:cNvSpPr/>
            <p:nvPr/>
          </p:nvSpPr>
          <p:spPr>
            <a:xfrm>
              <a:off x="4409389" y="3446736"/>
              <a:ext cx="966208" cy="1231619"/>
            </a:xfrm>
            <a:custGeom>
              <a:avLst/>
              <a:gdLst/>
              <a:ahLst/>
              <a:cxnLst/>
              <a:rect l="l" t="t" r="r" b="b"/>
              <a:pathLst>
                <a:path w="10590" h="13499" extrusionOk="0">
                  <a:moveTo>
                    <a:pt x="5135" y="1"/>
                  </a:moveTo>
                  <a:cubicBezTo>
                    <a:pt x="4571" y="1"/>
                    <a:pt x="3498" y="36"/>
                    <a:pt x="2623" y="688"/>
                  </a:cubicBezTo>
                  <a:cubicBezTo>
                    <a:pt x="2623" y="688"/>
                    <a:pt x="2257" y="217"/>
                    <a:pt x="1805" y="217"/>
                  </a:cubicBezTo>
                  <a:cubicBezTo>
                    <a:pt x="1667" y="217"/>
                    <a:pt x="1520" y="261"/>
                    <a:pt x="1374" y="376"/>
                  </a:cubicBezTo>
                  <a:cubicBezTo>
                    <a:pt x="759" y="875"/>
                    <a:pt x="1687" y="1678"/>
                    <a:pt x="1687" y="1678"/>
                  </a:cubicBezTo>
                  <a:cubicBezTo>
                    <a:pt x="1687" y="1678"/>
                    <a:pt x="0" y="3570"/>
                    <a:pt x="54" y="7307"/>
                  </a:cubicBezTo>
                  <a:cubicBezTo>
                    <a:pt x="90" y="9805"/>
                    <a:pt x="491" y="11741"/>
                    <a:pt x="2070" y="12740"/>
                  </a:cubicBezTo>
                  <a:cubicBezTo>
                    <a:pt x="2106" y="12767"/>
                    <a:pt x="2142" y="12794"/>
                    <a:pt x="2177" y="12812"/>
                  </a:cubicBezTo>
                  <a:cubicBezTo>
                    <a:pt x="2935" y="13258"/>
                    <a:pt x="3944" y="13499"/>
                    <a:pt x="5300" y="13499"/>
                  </a:cubicBezTo>
                  <a:cubicBezTo>
                    <a:pt x="6905" y="13499"/>
                    <a:pt x="8029" y="13160"/>
                    <a:pt x="8814" y="12544"/>
                  </a:cubicBezTo>
                  <a:cubicBezTo>
                    <a:pt x="8886" y="12482"/>
                    <a:pt x="8957" y="12419"/>
                    <a:pt x="9029" y="12357"/>
                  </a:cubicBezTo>
                  <a:cubicBezTo>
                    <a:pt x="10197" y="11286"/>
                    <a:pt x="10509" y="9511"/>
                    <a:pt x="10536" y="7307"/>
                  </a:cubicBezTo>
                  <a:cubicBezTo>
                    <a:pt x="10590" y="3570"/>
                    <a:pt x="8904" y="1678"/>
                    <a:pt x="8904" y="1678"/>
                  </a:cubicBezTo>
                  <a:cubicBezTo>
                    <a:pt x="8904" y="1678"/>
                    <a:pt x="9840" y="875"/>
                    <a:pt x="9216" y="376"/>
                  </a:cubicBezTo>
                  <a:cubicBezTo>
                    <a:pt x="9070" y="261"/>
                    <a:pt x="8924" y="217"/>
                    <a:pt x="8785" y="217"/>
                  </a:cubicBezTo>
                  <a:cubicBezTo>
                    <a:pt x="8333" y="217"/>
                    <a:pt x="7967" y="688"/>
                    <a:pt x="7967" y="688"/>
                  </a:cubicBezTo>
                  <a:cubicBezTo>
                    <a:pt x="7100" y="36"/>
                    <a:pt x="6056" y="1"/>
                    <a:pt x="5499" y="1"/>
                  </a:cubicBezTo>
                  <a:cubicBezTo>
                    <a:pt x="5431" y="1"/>
                    <a:pt x="5370" y="1"/>
                    <a:pt x="5317" y="1"/>
                  </a:cubicBezTo>
                  <a:cubicBezTo>
                    <a:pt x="5265" y="1"/>
                    <a:pt x="5204" y="1"/>
                    <a:pt x="5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25"/>
            <p:cNvSpPr/>
            <p:nvPr/>
          </p:nvSpPr>
          <p:spPr>
            <a:xfrm>
              <a:off x="4527450" y="3493085"/>
              <a:ext cx="99267" cy="81567"/>
            </a:xfrm>
            <a:custGeom>
              <a:avLst/>
              <a:gdLst/>
              <a:ahLst/>
              <a:cxnLst/>
              <a:rect l="l" t="t" r="r" b="b"/>
              <a:pathLst>
                <a:path w="1088" h="894" extrusionOk="0">
                  <a:moveTo>
                    <a:pt x="645" y="1"/>
                  </a:moveTo>
                  <a:cubicBezTo>
                    <a:pt x="641" y="1"/>
                    <a:pt x="637" y="1"/>
                    <a:pt x="633" y="2"/>
                  </a:cubicBezTo>
                  <a:cubicBezTo>
                    <a:pt x="500" y="19"/>
                    <a:pt x="580" y="171"/>
                    <a:pt x="580" y="234"/>
                  </a:cubicBezTo>
                  <a:cubicBezTo>
                    <a:pt x="579" y="240"/>
                    <a:pt x="577" y="243"/>
                    <a:pt x="574" y="243"/>
                  </a:cubicBezTo>
                  <a:cubicBezTo>
                    <a:pt x="552" y="243"/>
                    <a:pt x="475" y="101"/>
                    <a:pt x="361" y="101"/>
                  </a:cubicBezTo>
                  <a:cubicBezTo>
                    <a:pt x="317" y="101"/>
                    <a:pt x="268" y="122"/>
                    <a:pt x="214" y="180"/>
                  </a:cubicBezTo>
                  <a:cubicBezTo>
                    <a:pt x="0" y="403"/>
                    <a:pt x="589" y="894"/>
                    <a:pt x="589" y="894"/>
                  </a:cubicBezTo>
                  <a:cubicBezTo>
                    <a:pt x="785" y="635"/>
                    <a:pt x="999" y="492"/>
                    <a:pt x="1044" y="394"/>
                  </a:cubicBezTo>
                  <a:cubicBezTo>
                    <a:pt x="1087" y="307"/>
                    <a:pt x="784" y="1"/>
                    <a:pt x="645" y="1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5159904" y="3497190"/>
              <a:ext cx="100088" cy="81567"/>
            </a:xfrm>
            <a:custGeom>
              <a:avLst/>
              <a:gdLst/>
              <a:ahLst/>
              <a:cxnLst/>
              <a:rect l="l" t="t" r="r" b="b"/>
              <a:pathLst>
                <a:path w="1097" h="894" extrusionOk="0">
                  <a:moveTo>
                    <a:pt x="452" y="0"/>
                  </a:moveTo>
                  <a:cubicBezTo>
                    <a:pt x="304" y="0"/>
                    <a:pt x="1" y="307"/>
                    <a:pt x="44" y="394"/>
                  </a:cubicBezTo>
                  <a:cubicBezTo>
                    <a:pt x="98" y="492"/>
                    <a:pt x="303" y="635"/>
                    <a:pt x="499" y="893"/>
                  </a:cubicBezTo>
                  <a:cubicBezTo>
                    <a:pt x="499" y="893"/>
                    <a:pt x="1097" y="403"/>
                    <a:pt x="883" y="171"/>
                  </a:cubicBezTo>
                  <a:cubicBezTo>
                    <a:pt x="830" y="115"/>
                    <a:pt x="780" y="95"/>
                    <a:pt x="736" y="95"/>
                  </a:cubicBezTo>
                  <a:cubicBezTo>
                    <a:pt x="618" y="95"/>
                    <a:pt x="537" y="241"/>
                    <a:pt x="520" y="241"/>
                  </a:cubicBezTo>
                  <a:cubicBezTo>
                    <a:pt x="518" y="241"/>
                    <a:pt x="517" y="238"/>
                    <a:pt x="517" y="233"/>
                  </a:cubicBezTo>
                  <a:cubicBezTo>
                    <a:pt x="517" y="171"/>
                    <a:pt x="597" y="10"/>
                    <a:pt x="464" y="1"/>
                  </a:cubicBezTo>
                  <a:cubicBezTo>
                    <a:pt x="460" y="1"/>
                    <a:pt x="456" y="0"/>
                    <a:pt x="452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4736565" y="3682036"/>
              <a:ext cx="37590" cy="59487"/>
            </a:xfrm>
            <a:custGeom>
              <a:avLst/>
              <a:gdLst/>
              <a:ahLst/>
              <a:cxnLst/>
              <a:rect l="l" t="t" r="r" b="b"/>
              <a:pathLst>
                <a:path w="412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4599071" y="3751194"/>
              <a:ext cx="147349" cy="61129"/>
            </a:xfrm>
            <a:custGeom>
              <a:avLst/>
              <a:gdLst/>
              <a:ahLst/>
              <a:cxnLst/>
              <a:rect l="l" t="t" r="r" b="b"/>
              <a:pathLst>
                <a:path w="1615" h="670" extrusionOk="0">
                  <a:moveTo>
                    <a:pt x="812" y="1"/>
                  </a:moveTo>
                  <a:cubicBezTo>
                    <a:pt x="366" y="1"/>
                    <a:pt x="0" y="152"/>
                    <a:pt x="0" y="331"/>
                  </a:cubicBezTo>
                  <a:cubicBezTo>
                    <a:pt x="0" y="518"/>
                    <a:pt x="366" y="670"/>
                    <a:pt x="812" y="670"/>
                  </a:cubicBezTo>
                  <a:cubicBezTo>
                    <a:pt x="1258" y="670"/>
                    <a:pt x="1615" y="518"/>
                    <a:pt x="1615" y="331"/>
                  </a:cubicBezTo>
                  <a:cubicBezTo>
                    <a:pt x="1615" y="152"/>
                    <a:pt x="1258" y="1"/>
                    <a:pt x="812" y="1"/>
                  </a:cubicBezTo>
                  <a:close/>
                </a:path>
              </a:pathLst>
            </a:custGeom>
            <a:solidFill>
              <a:srgbClr val="EE2B5D">
                <a:alpha val="63921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5057262" y="3682036"/>
              <a:ext cx="37499" cy="59487"/>
            </a:xfrm>
            <a:custGeom>
              <a:avLst/>
              <a:gdLst/>
              <a:ahLst/>
              <a:cxnLst/>
              <a:rect l="l" t="t" r="r" b="b"/>
              <a:pathLst>
                <a:path w="411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5084907" y="3751194"/>
              <a:ext cx="147440" cy="61129"/>
            </a:xfrm>
            <a:custGeom>
              <a:avLst/>
              <a:gdLst/>
              <a:ahLst/>
              <a:cxnLst/>
              <a:rect l="l" t="t" r="r" b="b"/>
              <a:pathLst>
                <a:path w="1616" h="670" extrusionOk="0">
                  <a:moveTo>
                    <a:pt x="804" y="1"/>
                  </a:moveTo>
                  <a:cubicBezTo>
                    <a:pt x="358" y="1"/>
                    <a:pt x="1" y="152"/>
                    <a:pt x="1" y="331"/>
                  </a:cubicBezTo>
                  <a:cubicBezTo>
                    <a:pt x="1" y="518"/>
                    <a:pt x="358" y="670"/>
                    <a:pt x="804" y="670"/>
                  </a:cubicBezTo>
                  <a:cubicBezTo>
                    <a:pt x="1250" y="670"/>
                    <a:pt x="1616" y="518"/>
                    <a:pt x="1616" y="331"/>
                  </a:cubicBezTo>
                  <a:cubicBezTo>
                    <a:pt x="1616" y="152"/>
                    <a:pt x="1250" y="1"/>
                    <a:pt x="804" y="1"/>
                  </a:cubicBezTo>
                  <a:close/>
                </a:path>
              </a:pathLst>
            </a:custGeom>
            <a:solidFill>
              <a:srgbClr val="EE2B5D">
                <a:alpha val="63921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25"/>
            <p:cNvSpPr/>
            <p:nvPr/>
          </p:nvSpPr>
          <p:spPr>
            <a:xfrm>
              <a:off x="4466321" y="3738421"/>
              <a:ext cx="156382" cy="121894"/>
            </a:xfrm>
            <a:custGeom>
              <a:avLst/>
              <a:gdLst/>
              <a:ahLst/>
              <a:cxnLst/>
              <a:rect l="l" t="t" r="r" b="b"/>
              <a:pathLst>
                <a:path w="1714" h="1336" extrusionOk="0">
                  <a:moveTo>
                    <a:pt x="113" y="0"/>
                  </a:moveTo>
                  <a:cubicBezTo>
                    <a:pt x="82" y="0"/>
                    <a:pt x="53" y="12"/>
                    <a:pt x="37" y="34"/>
                  </a:cubicBezTo>
                  <a:cubicBezTo>
                    <a:pt x="1" y="78"/>
                    <a:pt x="10" y="141"/>
                    <a:pt x="54" y="176"/>
                  </a:cubicBezTo>
                  <a:lnTo>
                    <a:pt x="1544" y="1318"/>
                  </a:lnTo>
                  <a:cubicBezTo>
                    <a:pt x="1562" y="1327"/>
                    <a:pt x="1580" y="1336"/>
                    <a:pt x="1607" y="1336"/>
                  </a:cubicBezTo>
                  <a:cubicBezTo>
                    <a:pt x="1633" y="1336"/>
                    <a:pt x="1660" y="1318"/>
                    <a:pt x="1678" y="1291"/>
                  </a:cubicBezTo>
                  <a:cubicBezTo>
                    <a:pt x="1714" y="1256"/>
                    <a:pt x="1705" y="1193"/>
                    <a:pt x="1660" y="1158"/>
                  </a:cubicBezTo>
                  <a:lnTo>
                    <a:pt x="170" y="16"/>
                  </a:lnTo>
                  <a:cubicBezTo>
                    <a:pt x="153" y="5"/>
                    <a:pt x="132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25"/>
            <p:cNvSpPr/>
            <p:nvPr/>
          </p:nvSpPr>
          <p:spPr>
            <a:xfrm>
              <a:off x="4399627" y="3988045"/>
              <a:ext cx="227182" cy="35127"/>
            </a:xfrm>
            <a:custGeom>
              <a:avLst/>
              <a:gdLst/>
              <a:ahLst/>
              <a:cxnLst/>
              <a:rect l="l" t="t" r="r" b="b"/>
              <a:pathLst>
                <a:path w="2490" h="385" extrusionOk="0">
                  <a:moveTo>
                    <a:pt x="2382" y="1"/>
                  </a:moveTo>
                  <a:lnTo>
                    <a:pt x="99" y="188"/>
                  </a:lnTo>
                  <a:cubicBezTo>
                    <a:pt x="45" y="188"/>
                    <a:pt x="0" y="233"/>
                    <a:pt x="9" y="286"/>
                  </a:cubicBezTo>
                  <a:cubicBezTo>
                    <a:pt x="9" y="340"/>
                    <a:pt x="54" y="384"/>
                    <a:pt x="107" y="384"/>
                  </a:cubicBezTo>
                  <a:lnTo>
                    <a:pt x="116" y="384"/>
                  </a:lnTo>
                  <a:lnTo>
                    <a:pt x="2400" y="197"/>
                  </a:lnTo>
                  <a:cubicBezTo>
                    <a:pt x="2454" y="197"/>
                    <a:pt x="2489" y="143"/>
                    <a:pt x="2489" y="90"/>
                  </a:cubicBezTo>
                  <a:cubicBezTo>
                    <a:pt x="2480" y="36"/>
                    <a:pt x="2436" y="1"/>
                    <a:pt x="2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25"/>
            <p:cNvSpPr/>
            <p:nvPr/>
          </p:nvSpPr>
          <p:spPr>
            <a:xfrm>
              <a:off x="5165561" y="3760683"/>
              <a:ext cx="170158" cy="101639"/>
            </a:xfrm>
            <a:custGeom>
              <a:avLst/>
              <a:gdLst/>
              <a:ahLst/>
              <a:cxnLst/>
              <a:rect l="l" t="t" r="r" b="b"/>
              <a:pathLst>
                <a:path w="1865" h="1114" extrusionOk="0">
                  <a:moveTo>
                    <a:pt x="1749" y="0"/>
                  </a:moveTo>
                  <a:cubicBezTo>
                    <a:pt x="1733" y="0"/>
                    <a:pt x="1718" y="4"/>
                    <a:pt x="1704" y="13"/>
                  </a:cubicBezTo>
                  <a:lnTo>
                    <a:pt x="63" y="931"/>
                  </a:lnTo>
                  <a:cubicBezTo>
                    <a:pt x="18" y="958"/>
                    <a:pt x="0" y="1012"/>
                    <a:pt x="27" y="1065"/>
                  </a:cubicBezTo>
                  <a:cubicBezTo>
                    <a:pt x="45" y="1092"/>
                    <a:pt x="71" y="1110"/>
                    <a:pt x="98" y="1110"/>
                  </a:cubicBezTo>
                  <a:cubicBezTo>
                    <a:pt x="103" y="1112"/>
                    <a:pt x="109" y="1114"/>
                    <a:pt x="116" y="1114"/>
                  </a:cubicBezTo>
                  <a:cubicBezTo>
                    <a:pt x="131" y="1114"/>
                    <a:pt x="148" y="1107"/>
                    <a:pt x="161" y="1101"/>
                  </a:cubicBezTo>
                  <a:lnTo>
                    <a:pt x="1802" y="182"/>
                  </a:lnTo>
                  <a:cubicBezTo>
                    <a:pt x="1847" y="164"/>
                    <a:pt x="1865" y="102"/>
                    <a:pt x="1838" y="57"/>
                  </a:cubicBezTo>
                  <a:cubicBezTo>
                    <a:pt x="1819" y="20"/>
                    <a:pt x="1784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25"/>
            <p:cNvSpPr/>
            <p:nvPr/>
          </p:nvSpPr>
          <p:spPr>
            <a:xfrm>
              <a:off x="5158170" y="3988045"/>
              <a:ext cx="227182" cy="35127"/>
            </a:xfrm>
            <a:custGeom>
              <a:avLst/>
              <a:gdLst/>
              <a:ahLst/>
              <a:cxnLst/>
              <a:rect l="l" t="t" r="r" b="b"/>
              <a:pathLst>
                <a:path w="2490" h="385" extrusionOk="0">
                  <a:moveTo>
                    <a:pt x="108" y="1"/>
                  </a:moveTo>
                  <a:cubicBezTo>
                    <a:pt x="63" y="1"/>
                    <a:pt x="10" y="36"/>
                    <a:pt x="10" y="90"/>
                  </a:cubicBezTo>
                  <a:cubicBezTo>
                    <a:pt x="1" y="143"/>
                    <a:pt x="45" y="197"/>
                    <a:pt x="99" y="197"/>
                  </a:cubicBezTo>
                  <a:lnTo>
                    <a:pt x="2374" y="384"/>
                  </a:lnTo>
                  <a:lnTo>
                    <a:pt x="2383" y="384"/>
                  </a:lnTo>
                  <a:cubicBezTo>
                    <a:pt x="2436" y="384"/>
                    <a:pt x="2481" y="340"/>
                    <a:pt x="2481" y="286"/>
                  </a:cubicBezTo>
                  <a:cubicBezTo>
                    <a:pt x="2490" y="233"/>
                    <a:pt x="2445" y="188"/>
                    <a:pt x="2392" y="188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25"/>
            <p:cNvSpPr/>
            <p:nvPr/>
          </p:nvSpPr>
          <p:spPr>
            <a:xfrm>
              <a:off x="4589308" y="3713787"/>
              <a:ext cx="617862" cy="346886"/>
            </a:xfrm>
            <a:custGeom>
              <a:avLst/>
              <a:gdLst/>
              <a:ahLst/>
              <a:cxnLst/>
              <a:rect l="l" t="t" r="r" b="b"/>
              <a:pathLst>
                <a:path w="6772" h="3802" extrusionOk="0">
                  <a:moveTo>
                    <a:pt x="3354" y="0"/>
                  </a:moveTo>
                  <a:cubicBezTo>
                    <a:pt x="3060" y="0"/>
                    <a:pt x="2382" y="268"/>
                    <a:pt x="1731" y="562"/>
                  </a:cubicBezTo>
                  <a:cubicBezTo>
                    <a:pt x="990" y="901"/>
                    <a:pt x="285" y="1276"/>
                    <a:pt x="187" y="1347"/>
                  </a:cubicBezTo>
                  <a:cubicBezTo>
                    <a:pt x="0" y="1472"/>
                    <a:pt x="134" y="3239"/>
                    <a:pt x="134" y="3239"/>
                  </a:cubicBezTo>
                  <a:cubicBezTo>
                    <a:pt x="1283" y="3735"/>
                    <a:pt x="2410" y="3802"/>
                    <a:pt x="3407" y="3802"/>
                  </a:cubicBezTo>
                  <a:cubicBezTo>
                    <a:pt x="3485" y="3802"/>
                    <a:pt x="3563" y="3801"/>
                    <a:pt x="3640" y="3801"/>
                  </a:cubicBezTo>
                  <a:cubicBezTo>
                    <a:pt x="4541" y="3792"/>
                    <a:pt x="5594" y="3729"/>
                    <a:pt x="6735" y="3239"/>
                  </a:cubicBezTo>
                  <a:cubicBezTo>
                    <a:pt x="6735" y="3239"/>
                    <a:pt x="6744" y="3140"/>
                    <a:pt x="6744" y="2998"/>
                  </a:cubicBezTo>
                  <a:cubicBezTo>
                    <a:pt x="6753" y="2989"/>
                    <a:pt x="6771" y="2694"/>
                    <a:pt x="6762" y="2355"/>
                  </a:cubicBezTo>
                  <a:cubicBezTo>
                    <a:pt x="6762" y="1918"/>
                    <a:pt x="6744" y="1392"/>
                    <a:pt x="6682" y="1347"/>
                  </a:cubicBezTo>
                  <a:cubicBezTo>
                    <a:pt x="6503" y="1213"/>
                    <a:pt x="4139" y="0"/>
                    <a:pt x="35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25"/>
            <p:cNvSpPr/>
            <p:nvPr/>
          </p:nvSpPr>
          <p:spPr>
            <a:xfrm>
              <a:off x="4589308" y="3765062"/>
              <a:ext cx="617862" cy="295610"/>
            </a:xfrm>
            <a:custGeom>
              <a:avLst/>
              <a:gdLst/>
              <a:ahLst/>
              <a:cxnLst/>
              <a:rect l="l" t="t" r="r" b="b"/>
              <a:pathLst>
                <a:path w="6772" h="3240" extrusionOk="0">
                  <a:moveTo>
                    <a:pt x="1731" y="0"/>
                  </a:moveTo>
                  <a:cubicBezTo>
                    <a:pt x="990" y="339"/>
                    <a:pt x="285" y="714"/>
                    <a:pt x="187" y="785"/>
                  </a:cubicBezTo>
                  <a:cubicBezTo>
                    <a:pt x="0" y="910"/>
                    <a:pt x="134" y="2677"/>
                    <a:pt x="134" y="2677"/>
                  </a:cubicBezTo>
                  <a:cubicBezTo>
                    <a:pt x="1283" y="3173"/>
                    <a:pt x="2410" y="3240"/>
                    <a:pt x="3407" y="3240"/>
                  </a:cubicBezTo>
                  <a:cubicBezTo>
                    <a:pt x="3485" y="3240"/>
                    <a:pt x="3563" y="3239"/>
                    <a:pt x="3640" y="3239"/>
                  </a:cubicBezTo>
                  <a:cubicBezTo>
                    <a:pt x="4541" y="3230"/>
                    <a:pt x="5594" y="3167"/>
                    <a:pt x="6735" y="2677"/>
                  </a:cubicBezTo>
                  <a:cubicBezTo>
                    <a:pt x="6735" y="2677"/>
                    <a:pt x="6744" y="2578"/>
                    <a:pt x="6744" y="2436"/>
                  </a:cubicBezTo>
                  <a:cubicBezTo>
                    <a:pt x="6753" y="2427"/>
                    <a:pt x="6771" y="2132"/>
                    <a:pt x="6762" y="1793"/>
                  </a:cubicBezTo>
                  <a:lnTo>
                    <a:pt x="6762" y="1793"/>
                  </a:lnTo>
                  <a:cubicBezTo>
                    <a:pt x="6166" y="1911"/>
                    <a:pt x="5637" y="1963"/>
                    <a:pt x="5167" y="1963"/>
                  </a:cubicBezTo>
                  <a:cubicBezTo>
                    <a:pt x="2901" y="1963"/>
                    <a:pt x="2019" y="761"/>
                    <a:pt x="1731" y="0"/>
                  </a:cubicBezTo>
                  <a:close/>
                </a:path>
              </a:pathLst>
            </a:custGeom>
            <a:solidFill>
              <a:srgbClr val="4D2392">
                <a:alpha val="51764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25"/>
            <p:cNvSpPr/>
            <p:nvPr/>
          </p:nvSpPr>
          <p:spPr>
            <a:xfrm>
              <a:off x="4507834" y="4077092"/>
              <a:ext cx="774152" cy="601257"/>
            </a:xfrm>
            <a:custGeom>
              <a:avLst/>
              <a:gdLst/>
              <a:ahLst/>
              <a:cxnLst/>
              <a:rect l="l" t="t" r="r" b="b"/>
              <a:pathLst>
                <a:path w="8485" h="6590" extrusionOk="0">
                  <a:moveTo>
                    <a:pt x="4320" y="0"/>
                  </a:moveTo>
                  <a:cubicBezTo>
                    <a:pt x="4146" y="0"/>
                    <a:pt x="3973" y="5"/>
                    <a:pt x="3801" y="15"/>
                  </a:cubicBezTo>
                  <a:cubicBezTo>
                    <a:pt x="2320" y="104"/>
                    <a:pt x="973" y="559"/>
                    <a:pt x="625" y="1282"/>
                  </a:cubicBezTo>
                  <a:cubicBezTo>
                    <a:pt x="1" y="2593"/>
                    <a:pt x="643" y="4823"/>
                    <a:pt x="991" y="5831"/>
                  </a:cubicBezTo>
                  <a:cubicBezTo>
                    <a:pt x="1027" y="5858"/>
                    <a:pt x="1063" y="5885"/>
                    <a:pt x="1098" y="5903"/>
                  </a:cubicBezTo>
                  <a:cubicBezTo>
                    <a:pt x="1856" y="6349"/>
                    <a:pt x="2865" y="6590"/>
                    <a:pt x="4221" y="6590"/>
                  </a:cubicBezTo>
                  <a:cubicBezTo>
                    <a:pt x="5826" y="6590"/>
                    <a:pt x="6950" y="6251"/>
                    <a:pt x="7735" y="5635"/>
                  </a:cubicBezTo>
                  <a:cubicBezTo>
                    <a:pt x="7807" y="5573"/>
                    <a:pt x="7878" y="5510"/>
                    <a:pt x="7950" y="5448"/>
                  </a:cubicBezTo>
                  <a:cubicBezTo>
                    <a:pt x="8039" y="5243"/>
                    <a:pt x="8119" y="5028"/>
                    <a:pt x="8182" y="4796"/>
                  </a:cubicBezTo>
                  <a:cubicBezTo>
                    <a:pt x="8413" y="3985"/>
                    <a:pt x="8485" y="3003"/>
                    <a:pt x="8333" y="1933"/>
                  </a:cubicBezTo>
                  <a:cubicBezTo>
                    <a:pt x="8129" y="585"/>
                    <a:pt x="6204" y="0"/>
                    <a:pt x="4320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25"/>
            <p:cNvSpPr/>
            <p:nvPr/>
          </p:nvSpPr>
          <p:spPr>
            <a:xfrm>
              <a:off x="4507834" y="4078370"/>
              <a:ext cx="746507" cy="599980"/>
            </a:xfrm>
            <a:custGeom>
              <a:avLst/>
              <a:gdLst/>
              <a:ahLst/>
              <a:cxnLst/>
              <a:rect l="l" t="t" r="r" b="b"/>
              <a:pathLst>
                <a:path w="8182" h="6576" extrusionOk="0">
                  <a:moveTo>
                    <a:pt x="3801" y="1"/>
                  </a:moveTo>
                  <a:lnTo>
                    <a:pt x="3801" y="1"/>
                  </a:lnTo>
                  <a:cubicBezTo>
                    <a:pt x="2320" y="90"/>
                    <a:pt x="973" y="545"/>
                    <a:pt x="625" y="1268"/>
                  </a:cubicBezTo>
                  <a:cubicBezTo>
                    <a:pt x="1" y="2579"/>
                    <a:pt x="643" y="4809"/>
                    <a:pt x="991" y="5817"/>
                  </a:cubicBezTo>
                  <a:cubicBezTo>
                    <a:pt x="1027" y="5844"/>
                    <a:pt x="1063" y="5871"/>
                    <a:pt x="1098" y="5889"/>
                  </a:cubicBezTo>
                  <a:cubicBezTo>
                    <a:pt x="1856" y="6335"/>
                    <a:pt x="2865" y="6576"/>
                    <a:pt x="4221" y="6576"/>
                  </a:cubicBezTo>
                  <a:cubicBezTo>
                    <a:pt x="5826" y="6576"/>
                    <a:pt x="6950" y="6237"/>
                    <a:pt x="7735" y="5621"/>
                  </a:cubicBezTo>
                  <a:cubicBezTo>
                    <a:pt x="7807" y="5559"/>
                    <a:pt x="7878" y="5496"/>
                    <a:pt x="7950" y="5434"/>
                  </a:cubicBezTo>
                  <a:cubicBezTo>
                    <a:pt x="8039" y="5229"/>
                    <a:pt x="8119" y="5014"/>
                    <a:pt x="8182" y="4782"/>
                  </a:cubicBezTo>
                  <a:lnTo>
                    <a:pt x="8182" y="4782"/>
                  </a:lnTo>
                  <a:cubicBezTo>
                    <a:pt x="7544" y="5493"/>
                    <a:pt x="6580" y="5874"/>
                    <a:pt x="5653" y="5874"/>
                  </a:cubicBezTo>
                  <a:cubicBezTo>
                    <a:pt x="4438" y="5874"/>
                    <a:pt x="3288" y="5219"/>
                    <a:pt x="3025" y="3792"/>
                  </a:cubicBezTo>
                  <a:cubicBezTo>
                    <a:pt x="2713" y="2035"/>
                    <a:pt x="3346" y="714"/>
                    <a:pt x="3801" y="1"/>
                  </a:cubicBezTo>
                  <a:close/>
                </a:path>
              </a:pathLst>
            </a:custGeom>
            <a:solidFill>
              <a:srgbClr val="78433F">
                <a:alpha val="11764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25"/>
            <p:cNvSpPr/>
            <p:nvPr/>
          </p:nvSpPr>
          <p:spPr>
            <a:xfrm>
              <a:off x="4557649" y="4090139"/>
              <a:ext cx="117970" cy="154739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997" y="1"/>
                  </a:moveTo>
                  <a:cubicBezTo>
                    <a:pt x="687" y="1"/>
                    <a:pt x="164" y="257"/>
                    <a:pt x="44" y="470"/>
                  </a:cubicBezTo>
                  <a:cubicBezTo>
                    <a:pt x="1" y="539"/>
                    <a:pt x="116" y="1695"/>
                    <a:pt x="650" y="1695"/>
                  </a:cubicBezTo>
                  <a:cubicBezTo>
                    <a:pt x="668" y="1695"/>
                    <a:pt x="686" y="1694"/>
                    <a:pt x="704" y="1692"/>
                  </a:cubicBezTo>
                  <a:cubicBezTo>
                    <a:pt x="1293" y="1611"/>
                    <a:pt x="1266" y="139"/>
                    <a:pt x="1186" y="59"/>
                  </a:cubicBezTo>
                  <a:cubicBezTo>
                    <a:pt x="1145" y="18"/>
                    <a:pt x="1078" y="1"/>
                    <a:pt x="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25"/>
            <p:cNvSpPr/>
            <p:nvPr/>
          </p:nvSpPr>
          <p:spPr>
            <a:xfrm>
              <a:off x="5112643" y="4090139"/>
              <a:ext cx="117970" cy="154739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299" y="1"/>
                  </a:moveTo>
                  <a:cubicBezTo>
                    <a:pt x="218" y="1"/>
                    <a:pt x="150" y="18"/>
                    <a:pt x="107" y="59"/>
                  </a:cubicBezTo>
                  <a:cubicBezTo>
                    <a:pt x="27" y="139"/>
                    <a:pt x="0" y="1611"/>
                    <a:pt x="589" y="1692"/>
                  </a:cubicBezTo>
                  <a:cubicBezTo>
                    <a:pt x="607" y="1694"/>
                    <a:pt x="625" y="1695"/>
                    <a:pt x="643" y="1695"/>
                  </a:cubicBezTo>
                  <a:cubicBezTo>
                    <a:pt x="1177" y="1695"/>
                    <a:pt x="1292" y="539"/>
                    <a:pt x="1249" y="470"/>
                  </a:cubicBezTo>
                  <a:cubicBezTo>
                    <a:pt x="1129" y="257"/>
                    <a:pt x="611" y="1"/>
                    <a:pt x="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3" name="Google Shape;1243;p25"/>
          <p:cNvGrpSpPr/>
          <p:nvPr/>
        </p:nvGrpSpPr>
        <p:grpSpPr>
          <a:xfrm>
            <a:off x="9391645" y="2866144"/>
            <a:ext cx="2344427" cy="3397024"/>
            <a:chOff x="6778424" y="2225808"/>
            <a:chExt cx="2099830" cy="2547768"/>
          </a:xfrm>
        </p:grpSpPr>
        <p:sp>
          <p:nvSpPr>
            <p:cNvPr id="1244" name="Google Shape;1244;p25"/>
            <p:cNvSpPr/>
            <p:nvPr/>
          </p:nvSpPr>
          <p:spPr>
            <a:xfrm>
              <a:off x="7006575" y="4639200"/>
              <a:ext cx="1643508" cy="134376"/>
            </a:xfrm>
            <a:custGeom>
              <a:avLst/>
              <a:gdLst/>
              <a:ahLst/>
              <a:cxnLst/>
              <a:rect l="l" t="t" r="r" b="b"/>
              <a:pathLst>
                <a:path w="14738" h="1205" extrusionOk="0">
                  <a:moveTo>
                    <a:pt x="7369" y="0"/>
                  </a:moveTo>
                  <a:cubicBezTo>
                    <a:pt x="3301" y="0"/>
                    <a:pt x="0" y="268"/>
                    <a:pt x="0" y="598"/>
                  </a:cubicBezTo>
                  <a:cubicBezTo>
                    <a:pt x="0" y="937"/>
                    <a:pt x="3301" y="1204"/>
                    <a:pt x="7369" y="1204"/>
                  </a:cubicBezTo>
                  <a:cubicBezTo>
                    <a:pt x="11437" y="1204"/>
                    <a:pt x="14738" y="937"/>
                    <a:pt x="14738" y="598"/>
                  </a:cubicBezTo>
                  <a:cubicBezTo>
                    <a:pt x="14738" y="268"/>
                    <a:pt x="11437" y="0"/>
                    <a:pt x="7369" y="0"/>
                  </a:cubicBezTo>
                  <a:close/>
                </a:path>
              </a:pathLst>
            </a:custGeom>
            <a:solidFill>
              <a:srgbClr val="7F3DEC">
                <a:alpha val="164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25"/>
            <p:cNvSpPr/>
            <p:nvPr/>
          </p:nvSpPr>
          <p:spPr>
            <a:xfrm>
              <a:off x="8172905" y="2395050"/>
              <a:ext cx="410443" cy="327468"/>
            </a:xfrm>
            <a:custGeom>
              <a:avLst/>
              <a:gdLst/>
              <a:ahLst/>
              <a:cxnLst/>
              <a:rect l="l" t="t" r="r" b="b"/>
              <a:pathLst>
                <a:path w="3240" h="2585" extrusionOk="0">
                  <a:moveTo>
                    <a:pt x="2287" y="0"/>
                  </a:moveTo>
                  <a:cubicBezTo>
                    <a:pt x="1974" y="0"/>
                    <a:pt x="1603" y="125"/>
                    <a:pt x="1250" y="290"/>
                  </a:cubicBezTo>
                  <a:cubicBezTo>
                    <a:pt x="590" y="602"/>
                    <a:pt x="1" y="1048"/>
                    <a:pt x="1" y="1048"/>
                  </a:cubicBezTo>
                  <a:cubicBezTo>
                    <a:pt x="1" y="1048"/>
                    <a:pt x="795" y="2520"/>
                    <a:pt x="1401" y="2583"/>
                  </a:cubicBezTo>
                  <a:cubicBezTo>
                    <a:pt x="1416" y="2584"/>
                    <a:pt x="1431" y="2585"/>
                    <a:pt x="1446" y="2585"/>
                  </a:cubicBezTo>
                  <a:cubicBezTo>
                    <a:pt x="1727" y="2585"/>
                    <a:pt x="2170" y="2358"/>
                    <a:pt x="2517" y="2003"/>
                  </a:cubicBezTo>
                  <a:cubicBezTo>
                    <a:pt x="2945" y="1574"/>
                    <a:pt x="3239" y="959"/>
                    <a:pt x="2936" y="361"/>
                  </a:cubicBezTo>
                  <a:cubicBezTo>
                    <a:pt x="2801" y="100"/>
                    <a:pt x="2567" y="0"/>
                    <a:pt x="22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25"/>
            <p:cNvSpPr/>
            <p:nvPr/>
          </p:nvSpPr>
          <p:spPr>
            <a:xfrm>
              <a:off x="8185319" y="2471057"/>
              <a:ext cx="330128" cy="207122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1847" y="0"/>
                  </a:moveTo>
                  <a:cubicBezTo>
                    <a:pt x="1185" y="0"/>
                    <a:pt x="1" y="832"/>
                    <a:pt x="1" y="832"/>
                  </a:cubicBezTo>
                  <a:lnTo>
                    <a:pt x="429" y="1635"/>
                  </a:lnTo>
                  <a:cubicBezTo>
                    <a:pt x="429" y="1635"/>
                    <a:pt x="2606" y="796"/>
                    <a:pt x="2213" y="172"/>
                  </a:cubicBezTo>
                  <a:cubicBezTo>
                    <a:pt x="2138" y="49"/>
                    <a:pt x="2008" y="0"/>
                    <a:pt x="1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25"/>
            <p:cNvSpPr/>
            <p:nvPr/>
          </p:nvSpPr>
          <p:spPr>
            <a:xfrm>
              <a:off x="8172905" y="2431660"/>
              <a:ext cx="318854" cy="290857"/>
            </a:xfrm>
            <a:custGeom>
              <a:avLst/>
              <a:gdLst/>
              <a:ahLst/>
              <a:cxnLst/>
              <a:rect l="l" t="t" r="r" b="b"/>
              <a:pathLst>
                <a:path w="2517" h="2296" extrusionOk="0">
                  <a:moveTo>
                    <a:pt x="1250" y="1"/>
                  </a:moveTo>
                  <a:cubicBezTo>
                    <a:pt x="590" y="313"/>
                    <a:pt x="1" y="759"/>
                    <a:pt x="1" y="759"/>
                  </a:cubicBezTo>
                  <a:cubicBezTo>
                    <a:pt x="1" y="759"/>
                    <a:pt x="795" y="2231"/>
                    <a:pt x="1401" y="2294"/>
                  </a:cubicBezTo>
                  <a:cubicBezTo>
                    <a:pt x="1416" y="2295"/>
                    <a:pt x="1431" y="2296"/>
                    <a:pt x="1446" y="2296"/>
                  </a:cubicBezTo>
                  <a:cubicBezTo>
                    <a:pt x="1727" y="2296"/>
                    <a:pt x="2170" y="2069"/>
                    <a:pt x="2517" y="1714"/>
                  </a:cubicBezTo>
                  <a:cubicBezTo>
                    <a:pt x="2240" y="1161"/>
                    <a:pt x="1642" y="447"/>
                    <a:pt x="1250" y="1"/>
                  </a:cubicBezTo>
                  <a:close/>
                </a:path>
              </a:pathLst>
            </a:custGeom>
            <a:solidFill>
              <a:srgbClr val="4D1311">
                <a:alpha val="2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25"/>
            <p:cNvSpPr/>
            <p:nvPr/>
          </p:nvSpPr>
          <p:spPr>
            <a:xfrm>
              <a:off x="7133251" y="2395050"/>
              <a:ext cx="410317" cy="327468"/>
            </a:xfrm>
            <a:custGeom>
              <a:avLst/>
              <a:gdLst/>
              <a:ahLst/>
              <a:cxnLst/>
              <a:rect l="l" t="t" r="r" b="b"/>
              <a:pathLst>
                <a:path w="3239" h="2585" extrusionOk="0">
                  <a:moveTo>
                    <a:pt x="953" y="0"/>
                  </a:moveTo>
                  <a:cubicBezTo>
                    <a:pt x="673" y="0"/>
                    <a:pt x="439" y="100"/>
                    <a:pt x="304" y="361"/>
                  </a:cubicBezTo>
                  <a:cubicBezTo>
                    <a:pt x="0" y="959"/>
                    <a:pt x="295" y="1574"/>
                    <a:pt x="723" y="2003"/>
                  </a:cubicBezTo>
                  <a:cubicBezTo>
                    <a:pt x="1070" y="2358"/>
                    <a:pt x="1512" y="2585"/>
                    <a:pt x="1793" y="2585"/>
                  </a:cubicBezTo>
                  <a:cubicBezTo>
                    <a:pt x="1809" y="2585"/>
                    <a:pt x="1824" y="2584"/>
                    <a:pt x="1838" y="2583"/>
                  </a:cubicBezTo>
                  <a:cubicBezTo>
                    <a:pt x="2445" y="2520"/>
                    <a:pt x="3239" y="1048"/>
                    <a:pt x="3239" y="1048"/>
                  </a:cubicBezTo>
                  <a:cubicBezTo>
                    <a:pt x="3239" y="1048"/>
                    <a:pt x="2650" y="602"/>
                    <a:pt x="1990" y="290"/>
                  </a:cubicBezTo>
                  <a:cubicBezTo>
                    <a:pt x="1637" y="125"/>
                    <a:pt x="1266" y="0"/>
                    <a:pt x="9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25"/>
            <p:cNvSpPr/>
            <p:nvPr/>
          </p:nvSpPr>
          <p:spPr>
            <a:xfrm>
              <a:off x="7201024" y="2471057"/>
              <a:ext cx="330128" cy="207122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760" y="0"/>
                  </a:moveTo>
                  <a:cubicBezTo>
                    <a:pt x="599" y="0"/>
                    <a:pt x="468" y="49"/>
                    <a:pt x="393" y="172"/>
                  </a:cubicBezTo>
                  <a:cubicBezTo>
                    <a:pt x="1" y="796"/>
                    <a:pt x="2177" y="1635"/>
                    <a:pt x="2177" y="1635"/>
                  </a:cubicBezTo>
                  <a:lnTo>
                    <a:pt x="2606" y="832"/>
                  </a:lnTo>
                  <a:cubicBezTo>
                    <a:pt x="2606" y="832"/>
                    <a:pt x="1422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25"/>
            <p:cNvSpPr/>
            <p:nvPr/>
          </p:nvSpPr>
          <p:spPr>
            <a:xfrm>
              <a:off x="7224840" y="2431660"/>
              <a:ext cx="318727" cy="290857"/>
            </a:xfrm>
            <a:custGeom>
              <a:avLst/>
              <a:gdLst/>
              <a:ahLst/>
              <a:cxnLst/>
              <a:rect l="l" t="t" r="r" b="b"/>
              <a:pathLst>
                <a:path w="2516" h="2296" extrusionOk="0">
                  <a:moveTo>
                    <a:pt x="1267" y="1"/>
                  </a:moveTo>
                  <a:cubicBezTo>
                    <a:pt x="874" y="447"/>
                    <a:pt x="277" y="1161"/>
                    <a:pt x="0" y="1714"/>
                  </a:cubicBezTo>
                  <a:cubicBezTo>
                    <a:pt x="347" y="2069"/>
                    <a:pt x="789" y="2296"/>
                    <a:pt x="1070" y="2296"/>
                  </a:cubicBezTo>
                  <a:cubicBezTo>
                    <a:pt x="1086" y="2296"/>
                    <a:pt x="1101" y="2295"/>
                    <a:pt x="1115" y="2294"/>
                  </a:cubicBezTo>
                  <a:cubicBezTo>
                    <a:pt x="1722" y="2231"/>
                    <a:pt x="2516" y="759"/>
                    <a:pt x="2516" y="759"/>
                  </a:cubicBezTo>
                  <a:cubicBezTo>
                    <a:pt x="2516" y="759"/>
                    <a:pt x="1927" y="313"/>
                    <a:pt x="1267" y="1"/>
                  </a:cubicBezTo>
                  <a:close/>
                </a:path>
              </a:pathLst>
            </a:custGeom>
            <a:solidFill>
              <a:srgbClr val="4D1311">
                <a:alpha val="2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25"/>
            <p:cNvSpPr/>
            <p:nvPr/>
          </p:nvSpPr>
          <p:spPr>
            <a:xfrm>
              <a:off x="8678100" y="3777745"/>
              <a:ext cx="200154" cy="279329"/>
            </a:xfrm>
            <a:custGeom>
              <a:avLst/>
              <a:gdLst/>
              <a:ahLst/>
              <a:cxnLst/>
              <a:rect l="l" t="t" r="r" b="b"/>
              <a:pathLst>
                <a:path w="1580" h="2205" extrusionOk="0">
                  <a:moveTo>
                    <a:pt x="926" y="0"/>
                  </a:moveTo>
                  <a:cubicBezTo>
                    <a:pt x="742" y="0"/>
                    <a:pt x="569" y="121"/>
                    <a:pt x="429" y="267"/>
                  </a:cubicBezTo>
                  <a:cubicBezTo>
                    <a:pt x="224" y="473"/>
                    <a:pt x="90" y="731"/>
                    <a:pt x="90" y="731"/>
                  </a:cubicBezTo>
                  <a:lnTo>
                    <a:pt x="1" y="1837"/>
                  </a:lnTo>
                  <a:cubicBezTo>
                    <a:pt x="1" y="1837"/>
                    <a:pt x="149" y="2204"/>
                    <a:pt x="702" y="2204"/>
                  </a:cubicBezTo>
                  <a:cubicBezTo>
                    <a:pt x="771" y="2204"/>
                    <a:pt x="846" y="2198"/>
                    <a:pt x="928" y="2185"/>
                  </a:cubicBezTo>
                  <a:cubicBezTo>
                    <a:pt x="1294" y="2132"/>
                    <a:pt x="1499" y="1704"/>
                    <a:pt x="1535" y="1249"/>
                  </a:cubicBezTo>
                  <a:cubicBezTo>
                    <a:pt x="1580" y="785"/>
                    <a:pt x="1455" y="285"/>
                    <a:pt x="1187" y="89"/>
                  </a:cubicBezTo>
                  <a:cubicBezTo>
                    <a:pt x="1099" y="27"/>
                    <a:pt x="1011" y="0"/>
                    <a:pt x="926" y="0"/>
                  </a:cubicBezTo>
                  <a:close/>
                </a:path>
              </a:pathLst>
            </a:custGeom>
            <a:solidFill>
              <a:srgbClr val="AD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25"/>
            <p:cNvSpPr/>
            <p:nvPr/>
          </p:nvSpPr>
          <p:spPr>
            <a:xfrm>
              <a:off x="8678100" y="3811568"/>
              <a:ext cx="194454" cy="245506"/>
            </a:xfrm>
            <a:custGeom>
              <a:avLst/>
              <a:gdLst/>
              <a:ahLst/>
              <a:cxnLst/>
              <a:rect l="l" t="t" r="r" b="b"/>
              <a:pathLst>
                <a:path w="1535" h="1938" extrusionOk="0">
                  <a:moveTo>
                    <a:pt x="429" y="0"/>
                  </a:moveTo>
                  <a:cubicBezTo>
                    <a:pt x="224" y="206"/>
                    <a:pt x="90" y="464"/>
                    <a:pt x="90" y="464"/>
                  </a:cubicBezTo>
                  <a:lnTo>
                    <a:pt x="1" y="1570"/>
                  </a:lnTo>
                  <a:cubicBezTo>
                    <a:pt x="1" y="1570"/>
                    <a:pt x="149" y="1937"/>
                    <a:pt x="702" y="1937"/>
                  </a:cubicBezTo>
                  <a:cubicBezTo>
                    <a:pt x="771" y="1937"/>
                    <a:pt x="846" y="1931"/>
                    <a:pt x="928" y="1918"/>
                  </a:cubicBezTo>
                  <a:cubicBezTo>
                    <a:pt x="1294" y="1865"/>
                    <a:pt x="1499" y="1437"/>
                    <a:pt x="1535" y="982"/>
                  </a:cubicBezTo>
                  <a:lnTo>
                    <a:pt x="1535" y="982"/>
                  </a:lnTo>
                  <a:cubicBezTo>
                    <a:pt x="1419" y="1019"/>
                    <a:pt x="1314" y="1036"/>
                    <a:pt x="1221" y="1036"/>
                  </a:cubicBezTo>
                  <a:cubicBezTo>
                    <a:pt x="640" y="1036"/>
                    <a:pt x="475" y="392"/>
                    <a:pt x="429" y="0"/>
                  </a:cubicBezTo>
                  <a:close/>
                </a:path>
              </a:pathLst>
            </a:custGeom>
            <a:solidFill>
              <a:srgbClr val="4D1311">
                <a:alpha val="2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25"/>
            <p:cNvSpPr/>
            <p:nvPr/>
          </p:nvSpPr>
          <p:spPr>
            <a:xfrm>
              <a:off x="7081313" y="4013873"/>
              <a:ext cx="806952" cy="707634"/>
            </a:xfrm>
            <a:custGeom>
              <a:avLst/>
              <a:gdLst/>
              <a:ahLst/>
              <a:cxnLst/>
              <a:rect l="l" t="t" r="r" b="b"/>
              <a:pathLst>
                <a:path w="6370" h="5586" extrusionOk="0">
                  <a:moveTo>
                    <a:pt x="562" y="0"/>
                  </a:moveTo>
                  <a:cubicBezTo>
                    <a:pt x="321" y="518"/>
                    <a:pt x="152" y="1124"/>
                    <a:pt x="179" y="1722"/>
                  </a:cubicBezTo>
                  <a:cubicBezTo>
                    <a:pt x="214" y="2525"/>
                    <a:pt x="410" y="3301"/>
                    <a:pt x="607" y="3908"/>
                  </a:cubicBezTo>
                  <a:cubicBezTo>
                    <a:pt x="848" y="4630"/>
                    <a:pt x="1088" y="5112"/>
                    <a:pt x="1088" y="5112"/>
                  </a:cubicBezTo>
                  <a:cubicBezTo>
                    <a:pt x="1088" y="5112"/>
                    <a:pt x="0" y="5183"/>
                    <a:pt x="161" y="5478"/>
                  </a:cubicBezTo>
                  <a:cubicBezTo>
                    <a:pt x="201" y="5556"/>
                    <a:pt x="608" y="5586"/>
                    <a:pt x="1188" y="5586"/>
                  </a:cubicBezTo>
                  <a:cubicBezTo>
                    <a:pt x="2777" y="5586"/>
                    <a:pt x="5664" y="5363"/>
                    <a:pt x="5834" y="5317"/>
                  </a:cubicBezTo>
                  <a:cubicBezTo>
                    <a:pt x="5870" y="5308"/>
                    <a:pt x="5915" y="5210"/>
                    <a:pt x="5968" y="5050"/>
                  </a:cubicBezTo>
                  <a:cubicBezTo>
                    <a:pt x="6156" y="4372"/>
                    <a:pt x="6370" y="2552"/>
                    <a:pt x="6343" y="1035"/>
                  </a:cubicBezTo>
                  <a:lnTo>
                    <a:pt x="5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25"/>
            <p:cNvSpPr/>
            <p:nvPr/>
          </p:nvSpPr>
          <p:spPr>
            <a:xfrm>
              <a:off x="7100441" y="4013873"/>
              <a:ext cx="787823" cy="640747"/>
            </a:xfrm>
            <a:custGeom>
              <a:avLst/>
              <a:gdLst/>
              <a:ahLst/>
              <a:cxnLst/>
              <a:rect l="l" t="t" r="r" b="b"/>
              <a:pathLst>
                <a:path w="6219" h="5058" extrusionOk="0">
                  <a:moveTo>
                    <a:pt x="411" y="0"/>
                  </a:moveTo>
                  <a:cubicBezTo>
                    <a:pt x="170" y="518"/>
                    <a:pt x="1" y="1124"/>
                    <a:pt x="28" y="1722"/>
                  </a:cubicBezTo>
                  <a:cubicBezTo>
                    <a:pt x="63" y="2525"/>
                    <a:pt x="259" y="3301"/>
                    <a:pt x="456" y="3908"/>
                  </a:cubicBezTo>
                  <a:cubicBezTo>
                    <a:pt x="1263" y="4395"/>
                    <a:pt x="2846" y="5057"/>
                    <a:pt x="5348" y="5057"/>
                  </a:cubicBezTo>
                  <a:cubicBezTo>
                    <a:pt x="5501" y="5057"/>
                    <a:pt x="5657" y="5055"/>
                    <a:pt x="5817" y="5050"/>
                  </a:cubicBezTo>
                  <a:cubicBezTo>
                    <a:pt x="6005" y="4372"/>
                    <a:pt x="6219" y="2552"/>
                    <a:pt x="6192" y="1035"/>
                  </a:cubicBezTo>
                  <a:lnTo>
                    <a:pt x="411" y="0"/>
                  </a:lnTo>
                  <a:close/>
                </a:path>
              </a:pathLst>
            </a:custGeom>
            <a:solidFill>
              <a:srgbClr val="4D1311">
                <a:alpha val="31372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25"/>
            <p:cNvSpPr/>
            <p:nvPr/>
          </p:nvSpPr>
          <p:spPr>
            <a:xfrm>
              <a:off x="6778424" y="3141439"/>
              <a:ext cx="337982" cy="708648"/>
            </a:xfrm>
            <a:custGeom>
              <a:avLst/>
              <a:gdLst/>
              <a:ahLst/>
              <a:cxnLst/>
              <a:rect l="l" t="t" r="r" b="b"/>
              <a:pathLst>
                <a:path w="2668" h="5594" extrusionOk="0">
                  <a:moveTo>
                    <a:pt x="2668" y="0"/>
                  </a:moveTo>
                  <a:cubicBezTo>
                    <a:pt x="2632" y="18"/>
                    <a:pt x="2150" y="428"/>
                    <a:pt x="1615" y="1044"/>
                  </a:cubicBezTo>
                  <a:cubicBezTo>
                    <a:pt x="1062" y="1677"/>
                    <a:pt x="464" y="2516"/>
                    <a:pt x="232" y="3363"/>
                  </a:cubicBezTo>
                  <a:cubicBezTo>
                    <a:pt x="0" y="4220"/>
                    <a:pt x="321" y="4782"/>
                    <a:pt x="687" y="5130"/>
                  </a:cubicBezTo>
                  <a:cubicBezTo>
                    <a:pt x="1026" y="5460"/>
                    <a:pt x="1419" y="5594"/>
                    <a:pt x="1419" y="5594"/>
                  </a:cubicBezTo>
                  <a:lnTo>
                    <a:pt x="26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25"/>
            <p:cNvSpPr/>
            <p:nvPr/>
          </p:nvSpPr>
          <p:spPr>
            <a:xfrm>
              <a:off x="6865452" y="3141439"/>
              <a:ext cx="250953" cy="708648"/>
            </a:xfrm>
            <a:custGeom>
              <a:avLst/>
              <a:gdLst/>
              <a:ahLst/>
              <a:cxnLst/>
              <a:rect l="l" t="t" r="r" b="b"/>
              <a:pathLst>
                <a:path w="1981" h="5594" extrusionOk="0">
                  <a:moveTo>
                    <a:pt x="1981" y="0"/>
                  </a:moveTo>
                  <a:cubicBezTo>
                    <a:pt x="1945" y="18"/>
                    <a:pt x="1463" y="428"/>
                    <a:pt x="928" y="1044"/>
                  </a:cubicBezTo>
                  <a:cubicBezTo>
                    <a:pt x="571" y="2043"/>
                    <a:pt x="54" y="3738"/>
                    <a:pt x="0" y="5130"/>
                  </a:cubicBezTo>
                  <a:cubicBezTo>
                    <a:pt x="339" y="5460"/>
                    <a:pt x="732" y="5594"/>
                    <a:pt x="732" y="5594"/>
                  </a:cubicBezTo>
                  <a:lnTo>
                    <a:pt x="1981" y="0"/>
                  </a:lnTo>
                  <a:close/>
                </a:path>
              </a:pathLst>
            </a:custGeom>
            <a:solidFill>
              <a:srgbClr val="4D1311">
                <a:alpha val="2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25"/>
            <p:cNvSpPr/>
            <p:nvPr/>
          </p:nvSpPr>
          <p:spPr>
            <a:xfrm>
              <a:off x="6799832" y="2225808"/>
              <a:ext cx="1949605" cy="2399319"/>
            </a:xfrm>
            <a:custGeom>
              <a:avLst/>
              <a:gdLst/>
              <a:ahLst/>
              <a:cxnLst/>
              <a:rect l="l" t="t" r="r" b="b"/>
              <a:pathLst>
                <a:path w="15390" h="18940" extrusionOk="0">
                  <a:moveTo>
                    <a:pt x="7488" y="1"/>
                  </a:moveTo>
                  <a:cubicBezTo>
                    <a:pt x="7338" y="1"/>
                    <a:pt x="7228" y="21"/>
                    <a:pt x="7173" y="65"/>
                  </a:cubicBezTo>
                  <a:cubicBezTo>
                    <a:pt x="6834" y="350"/>
                    <a:pt x="7896" y="591"/>
                    <a:pt x="7941" y="627"/>
                  </a:cubicBezTo>
                  <a:cubicBezTo>
                    <a:pt x="7921" y="624"/>
                    <a:pt x="7757" y="592"/>
                    <a:pt x="7504" y="592"/>
                  </a:cubicBezTo>
                  <a:cubicBezTo>
                    <a:pt x="6952" y="592"/>
                    <a:pt x="5972" y="744"/>
                    <a:pt x="5121" y="1679"/>
                  </a:cubicBezTo>
                  <a:cubicBezTo>
                    <a:pt x="3855" y="3080"/>
                    <a:pt x="2383" y="7148"/>
                    <a:pt x="1758" y="9111"/>
                  </a:cubicBezTo>
                  <a:cubicBezTo>
                    <a:pt x="1134" y="11073"/>
                    <a:pt x="1" y="14829"/>
                    <a:pt x="2748" y="16988"/>
                  </a:cubicBezTo>
                  <a:cubicBezTo>
                    <a:pt x="3052" y="17229"/>
                    <a:pt x="3382" y="17443"/>
                    <a:pt x="3712" y="17630"/>
                  </a:cubicBezTo>
                  <a:cubicBezTo>
                    <a:pt x="5389" y="18558"/>
                    <a:pt x="7298" y="18826"/>
                    <a:pt x="8592" y="18897"/>
                  </a:cubicBezTo>
                  <a:cubicBezTo>
                    <a:pt x="8752" y="18906"/>
                    <a:pt x="8904" y="18915"/>
                    <a:pt x="9038" y="18924"/>
                  </a:cubicBezTo>
                  <a:cubicBezTo>
                    <a:pt x="9484" y="18933"/>
                    <a:pt x="9814" y="18933"/>
                    <a:pt x="9983" y="18933"/>
                  </a:cubicBezTo>
                  <a:lnTo>
                    <a:pt x="10064" y="18933"/>
                  </a:lnTo>
                  <a:cubicBezTo>
                    <a:pt x="10127" y="18935"/>
                    <a:pt x="10237" y="18939"/>
                    <a:pt x="10383" y="18939"/>
                  </a:cubicBezTo>
                  <a:cubicBezTo>
                    <a:pt x="11383" y="18939"/>
                    <a:pt x="14059" y="18731"/>
                    <a:pt x="14908" y="16185"/>
                  </a:cubicBezTo>
                  <a:cubicBezTo>
                    <a:pt x="15390" y="14731"/>
                    <a:pt x="15211" y="12046"/>
                    <a:pt x="14471" y="9244"/>
                  </a:cubicBezTo>
                  <a:cubicBezTo>
                    <a:pt x="13730" y="6443"/>
                    <a:pt x="13106" y="3169"/>
                    <a:pt x="11063" y="1251"/>
                  </a:cubicBezTo>
                  <a:cubicBezTo>
                    <a:pt x="10383" y="616"/>
                    <a:pt x="8320" y="1"/>
                    <a:pt x="74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25"/>
            <p:cNvSpPr/>
            <p:nvPr/>
          </p:nvSpPr>
          <p:spPr>
            <a:xfrm>
              <a:off x="6997578" y="3456235"/>
              <a:ext cx="1108830" cy="1166849"/>
            </a:xfrm>
            <a:custGeom>
              <a:avLst/>
              <a:gdLst/>
              <a:ahLst/>
              <a:cxnLst/>
              <a:rect l="l" t="t" r="r" b="b"/>
              <a:pathLst>
                <a:path w="8753" h="9211" extrusionOk="0">
                  <a:moveTo>
                    <a:pt x="4271" y="1"/>
                  </a:moveTo>
                  <a:cubicBezTo>
                    <a:pt x="2835" y="1"/>
                    <a:pt x="1429" y="666"/>
                    <a:pt x="875" y="2136"/>
                  </a:cubicBezTo>
                  <a:cubicBezTo>
                    <a:pt x="1" y="4456"/>
                    <a:pt x="1366" y="6820"/>
                    <a:pt x="2151" y="7917"/>
                  </a:cubicBezTo>
                  <a:cubicBezTo>
                    <a:pt x="3828" y="8845"/>
                    <a:pt x="5737" y="9113"/>
                    <a:pt x="7031" y="9184"/>
                  </a:cubicBezTo>
                  <a:cubicBezTo>
                    <a:pt x="7191" y="9193"/>
                    <a:pt x="7343" y="9202"/>
                    <a:pt x="7477" y="9211"/>
                  </a:cubicBezTo>
                  <a:cubicBezTo>
                    <a:pt x="7816" y="8247"/>
                    <a:pt x="8753" y="5187"/>
                    <a:pt x="8208" y="2832"/>
                  </a:cubicBezTo>
                  <a:cubicBezTo>
                    <a:pt x="8182" y="2680"/>
                    <a:pt x="8137" y="2538"/>
                    <a:pt x="8092" y="2395"/>
                  </a:cubicBezTo>
                  <a:cubicBezTo>
                    <a:pt x="7593" y="868"/>
                    <a:pt x="5912" y="1"/>
                    <a:pt x="4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25"/>
            <p:cNvSpPr/>
            <p:nvPr/>
          </p:nvSpPr>
          <p:spPr>
            <a:xfrm>
              <a:off x="7489219" y="2619651"/>
              <a:ext cx="527876" cy="272109"/>
            </a:xfrm>
            <a:custGeom>
              <a:avLst/>
              <a:gdLst/>
              <a:ahLst/>
              <a:cxnLst/>
              <a:rect l="l" t="t" r="r" b="b"/>
              <a:pathLst>
                <a:path w="4167" h="2148" extrusionOk="0">
                  <a:moveTo>
                    <a:pt x="1984" y="1"/>
                  </a:moveTo>
                  <a:cubicBezTo>
                    <a:pt x="528" y="1"/>
                    <a:pt x="1" y="1488"/>
                    <a:pt x="1" y="1488"/>
                  </a:cubicBezTo>
                  <a:lnTo>
                    <a:pt x="4167" y="2148"/>
                  </a:lnTo>
                  <a:cubicBezTo>
                    <a:pt x="4167" y="2148"/>
                    <a:pt x="3890" y="212"/>
                    <a:pt x="2240" y="16"/>
                  </a:cubicBezTo>
                  <a:cubicBezTo>
                    <a:pt x="2152" y="6"/>
                    <a:pt x="2066" y="1"/>
                    <a:pt x="1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25"/>
            <p:cNvSpPr/>
            <p:nvPr/>
          </p:nvSpPr>
          <p:spPr>
            <a:xfrm>
              <a:off x="7534443" y="2540224"/>
              <a:ext cx="52065" cy="88296"/>
            </a:xfrm>
            <a:custGeom>
              <a:avLst/>
              <a:gdLst/>
              <a:ahLst/>
              <a:cxnLst/>
              <a:rect l="l" t="t" r="r" b="b"/>
              <a:pathLst>
                <a:path w="411" h="697" extrusionOk="0">
                  <a:moveTo>
                    <a:pt x="206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206" y="696"/>
                  </a:cubicBezTo>
                  <a:cubicBezTo>
                    <a:pt x="322" y="696"/>
                    <a:pt x="411" y="544"/>
                    <a:pt x="411" y="348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25"/>
            <p:cNvSpPr/>
            <p:nvPr/>
          </p:nvSpPr>
          <p:spPr>
            <a:xfrm>
              <a:off x="7978579" y="2540224"/>
              <a:ext cx="50925" cy="88296"/>
            </a:xfrm>
            <a:custGeom>
              <a:avLst/>
              <a:gdLst/>
              <a:ahLst/>
              <a:cxnLst/>
              <a:rect l="l" t="t" r="r" b="b"/>
              <a:pathLst>
                <a:path w="402" h="697" extrusionOk="0">
                  <a:moveTo>
                    <a:pt x="197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197" y="696"/>
                  </a:cubicBezTo>
                  <a:cubicBezTo>
                    <a:pt x="313" y="696"/>
                    <a:pt x="402" y="544"/>
                    <a:pt x="402" y="348"/>
                  </a:cubicBezTo>
                  <a:cubicBezTo>
                    <a:pt x="402" y="152"/>
                    <a:pt x="313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25"/>
            <p:cNvSpPr/>
            <p:nvPr/>
          </p:nvSpPr>
          <p:spPr>
            <a:xfrm>
              <a:off x="8057627" y="2698065"/>
              <a:ext cx="381053" cy="113505"/>
            </a:xfrm>
            <a:custGeom>
              <a:avLst/>
              <a:gdLst/>
              <a:ahLst/>
              <a:cxnLst/>
              <a:rect l="l" t="t" r="r" b="b"/>
              <a:pathLst>
                <a:path w="3008" h="896" extrusionOk="0">
                  <a:moveTo>
                    <a:pt x="2917" y="1"/>
                  </a:moveTo>
                  <a:cubicBezTo>
                    <a:pt x="2896" y="1"/>
                    <a:pt x="2873" y="8"/>
                    <a:pt x="2856" y="21"/>
                  </a:cubicBezTo>
                  <a:lnTo>
                    <a:pt x="37" y="761"/>
                  </a:lnTo>
                  <a:cubicBezTo>
                    <a:pt x="1" y="788"/>
                    <a:pt x="1" y="833"/>
                    <a:pt x="28" y="869"/>
                  </a:cubicBezTo>
                  <a:cubicBezTo>
                    <a:pt x="46" y="886"/>
                    <a:pt x="72" y="895"/>
                    <a:pt x="90" y="895"/>
                  </a:cubicBezTo>
                  <a:cubicBezTo>
                    <a:pt x="117" y="895"/>
                    <a:pt x="135" y="886"/>
                    <a:pt x="153" y="869"/>
                  </a:cubicBezTo>
                  <a:lnTo>
                    <a:pt x="2972" y="137"/>
                  </a:lnTo>
                  <a:cubicBezTo>
                    <a:pt x="3007" y="101"/>
                    <a:pt x="3007" y="57"/>
                    <a:pt x="2972" y="21"/>
                  </a:cubicBezTo>
                  <a:cubicBezTo>
                    <a:pt x="2958" y="8"/>
                    <a:pt x="2938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25"/>
            <p:cNvSpPr/>
            <p:nvPr/>
          </p:nvSpPr>
          <p:spPr>
            <a:xfrm>
              <a:off x="8119826" y="3023628"/>
              <a:ext cx="443127" cy="228657"/>
            </a:xfrm>
            <a:custGeom>
              <a:avLst/>
              <a:gdLst/>
              <a:ahLst/>
              <a:cxnLst/>
              <a:rect l="l" t="t" r="r" b="b"/>
              <a:pathLst>
                <a:path w="3498" h="1805" extrusionOk="0">
                  <a:moveTo>
                    <a:pt x="3408" y="0"/>
                  </a:moveTo>
                  <a:cubicBezTo>
                    <a:pt x="3386" y="0"/>
                    <a:pt x="3364" y="7"/>
                    <a:pt x="3346" y="20"/>
                  </a:cubicBezTo>
                  <a:lnTo>
                    <a:pt x="45" y="1671"/>
                  </a:lnTo>
                  <a:cubicBezTo>
                    <a:pt x="9" y="1697"/>
                    <a:pt x="1" y="1742"/>
                    <a:pt x="36" y="1778"/>
                  </a:cubicBezTo>
                  <a:cubicBezTo>
                    <a:pt x="54" y="1796"/>
                    <a:pt x="81" y="1804"/>
                    <a:pt x="99" y="1804"/>
                  </a:cubicBezTo>
                  <a:cubicBezTo>
                    <a:pt x="125" y="1804"/>
                    <a:pt x="143" y="1796"/>
                    <a:pt x="161" y="1778"/>
                  </a:cubicBezTo>
                  <a:lnTo>
                    <a:pt x="3462" y="136"/>
                  </a:lnTo>
                  <a:cubicBezTo>
                    <a:pt x="3498" y="101"/>
                    <a:pt x="3498" y="56"/>
                    <a:pt x="3471" y="20"/>
                  </a:cubicBezTo>
                  <a:cubicBezTo>
                    <a:pt x="3453" y="7"/>
                    <a:pt x="3431" y="0"/>
                    <a:pt x="3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25"/>
            <p:cNvSpPr/>
            <p:nvPr/>
          </p:nvSpPr>
          <p:spPr>
            <a:xfrm>
              <a:off x="7283492" y="2673489"/>
              <a:ext cx="185586" cy="63467"/>
            </a:xfrm>
            <a:custGeom>
              <a:avLst/>
              <a:gdLst/>
              <a:ahLst/>
              <a:cxnLst/>
              <a:rect l="l" t="t" r="r" b="b"/>
              <a:pathLst>
                <a:path w="1465" h="501" extrusionOk="0">
                  <a:moveTo>
                    <a:pt x="90" y="1"/>
                  </a:moveTo>
                  <a:cubicBezTo>
                    <a:pt x="68" y="1"/>
                    <a:pt x="46" y="10"/>
                    <a:pt x="28" y="28"/>
                  </a:cubicBezTo>
                  <a:cubicBezTo>
                    <a:pt x="1" y="54"/>
                    <a:pt x="1" y="108"/>
                    <a:pt x="37" y="135"/>
                  </a:cubicBezTo>
                  <a:lnTo>
                    <a:pt x="1312" y="483"/>
                  </a:lnTo>
                  <a:cubicBezTo>
                    <a:pt x="1330" y="501"/>
                    <a:pt x="1348" y="501"/>
                    <a:pt x="1375" y="501"/>
                  </a:cubicBezTo>
                  <a:cubicBezTo>
                    <a:pt x="1393" y="501"/>
                    <a:pt x="1419" y="492"/>
                    <a:pt x="1437" y="483"/>
                  </a:cubicBezTo>
                  <a:cubicBezTo>
                    <a:pt x="1464" y="447"/>
                    <a:pt x="1464" y="402"/>
                    <a:pt x="1428" y="367"/>
                  </a:cubicBezTo>
                  <a:lnTo>
                    <a:pt x="153" y="28"/>
                  </a:lnTo>
                  <a:cubicBezTo>
                    <a:pt x="135" y="10"/>
                    <a:pt x="112" y="1"/>
                    <a:pt x="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25"/>
            <p:cNvSpPr/>
            <p:nvPr/>
          </p:nvSpPr>
          <p:spPr>
            <a:xfrm>
              <a:off x="7118556" y="3028062"/>
              <a:ext cx="288324" cy="149609"/>
            </a:xfrm>
            <a:custGeom>
              <a:avLst/>
              <a:gdLst/>
              <a:ahLst/>
              <a:cxnLst/>
              <a:rect l="l" t="t" r="r" b="b"/>
              <a:pathLst>
                <a:path w="2276" h="1181" extrusionOk="0">
                  <a:moveTo>
                    <a:pt x="99" y="1"/>
                  </a:moveTo>
                  <a:cubicBezTo>
                    <a:pt x="76" y="1"/>
                    <a:pt x="54" y="8"/>
                    <a:pt x="36" y="21"/>
                  </a:cubicBezTo>
                  <a:cubicBezTo>
                    <a:pt x="1" y="57"/>
                    <a:pt x="9" y="101"/>
                    <a:pt x="45" y="137"/>
                  </a:cubicBezTo>
                  <a:lnTo>
                    <a:pt x="2115" y="1163"/>
                  </a:lnTo>
                  <a:cubicBezTo>
                    <a:pt x="2133" y="1181"/>
                    <a:pt x="2150" y="1181"/>
                    <a:pt x="2177" y="1181"/>
                  </a:cubicBezTo>
                  <a:cubicBezTo>
                    <a:pt x="2195" y="1181"/>
                    <a:pt x="2222" y="1172"/>
                    <a:pt x="2240" y="1154"/>
                  </a:cubicBezTo>
                  <a:cubicBezTo>
                    <a:pt x="2275" y="1127"/>
                    <a:pt x="2266" y="1074"/>
                    <a:pt x="2231" y="1047"/>
                  </a:cubicBezTo>
                  <a:lnTo>
                    <a:pt x="161" y="21"/>
                  </a:lnTo>
                  <a:cubicBezTo>
                    <a:pt x="143" y="8"/>
                    <a:pt x="121" y="1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25"/>
            <p:cNvSpPr/>
            <p:nvPr/>
          </p:nvSpPr>
          <p:spPr>
            <a:xfrm>
              <a:off x="7298187" y="2699965"/>
              <a:ext cx="854583" cy="607937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629" y="3048"/>
                    <a:pt x="6549" y="2629"/>
                    <a:pt x="6460" y="2236"/>
                  </a:cubicBezTo>
                  <a:cubicBezTo>
                    <a:pt x="6451" y="2183"/>
                    <a:pt x="6442" y="2129"/>
                    <a:pt x="6433" y="2085"/>
                  </a:cubicBezTo>
                  <a:cubicBezTo>
                    <a:pt x="6380" y="1862"/>
                    <a:pt x="6335" y="1648"/>
                    <a:pt x="6290" y="1451"/>
                  </a:cubicBezTo>
                  <a:cubicBezTo>
                    <a:pt x="6272" y="1389"/>
                    <a:pt x="6255" y="1317"/>
                    <a:pt x="6237" y="1255"/>
                  </a:cubicBezTo>
                  <a:cubicBezTo>
                    <a:pt x="6165" y="943"/>
                    <a:pt x="6112" y="746"/>
                    <a:pt x="6112" y="746"/>
                  </a:cubicBezTo>
                  <a:cubicBezTo>
                    <a:pt x="5389" y="274"/>
                    <a:pt x="4488" y="86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7395476" y="2803461"/>
              <a:ext cx="699654" cy="83229"/>
            </a:xfrm>
            <a:custGeom>
              <a:avLst/>
              <a:gdLst/>
              <a:ahLst/>
              <a:cxnLst/>
              <a:rect l="l" t="t" r="r" b="b"/>
              <a:pathLst>
                <a:path w="5523" h="657" extrusionOk="0">
                  <a:moveTo>
                    <a:pt x="80" y="1"/>
                  </a:moveTo>
                  <a:cubicBezTo>
                    <a:pt x="54" y="63"/>
                    <a:pt x="27" y="126"/>
                    <a:pt x="0" y="188"/>
                  </a:cubicBezTo>
                  <a:cubicBezTo>
                    <a:pt x="776" y="340"/>
                    <a:pt x="1784" y="492"/>
                    <a:pt x="2891" y="581"/>
                  </a:cubicBezTo>
                  <a:cubicBezTo>
                    <a:pt x="3444" y="628"/>
                    <a:pt x="4025" y="656"/>
                    <a:pt x="4620" y="656"/>
                  </a:cubicBezTo>
                  <a:cubicBezTo>
                    <a:pt x="4918" y="656"/>
                    <a:pt x="5219" y="649"/>
                    <a:pt x="5522" y="634"/>
                  </a:cubicBezTo>
                  <a:cubicBezTo>
                    <a:pt x="5504" y="572"/>
                    <a:pt x="5487" y="500"/>
                    <a:pt x="5469" y="438"/>
                  </a:cubicBezTo>
                  <a:cubicBezTo>
                    <a:pt x="5225" y="448"/>
                    <a:pt x="4982" y="452"/>
                    <a:pt x="4740" y="452"/>
                  </a:cubicBezTo>
                  <a:cubicBezTo>
                    <a:pt x="4098" y="452"/>
                    <a:pt x="3469" y="421"/>
                    <a:pt x="2873" y="376"/>
                  </a:cubicBezTo>
                  <a:cubicBezTo>
                    <a:pt x="1802" y="286"/>
                    <a:pt x="839" y="144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7298187" y="3097355"/>
              <a:ext cx="852303" cy="109578"/>
            </a:xfrm>
            <a:custGeom>
              <a:avLst/>
              <a:gdLst/>
              <a:ahLst/>
              <a:cxnLst/>
              <a:rect l="l" t="t" r="r" b="b"/>
              <a:pathLst>
                <a:path w="6728" h="865" extrusionOk="0">
                  <a:moveTo>
                    <a:pt x="28" y="0"/>
                  </a:moveTo>
                  <a:cubicBezTo>
                    <a:pt x="19" y="36"/>
                    <a:pt x="10" y="72"/>
                    <a:pt x="10" y="98"/>
                  </a:cubicBezTo>
                  <a:cubicBezTo>
                    <a:pt x="1" y="143"/>
                    <a:pt x="1" y="170"/>
                    <a:pt x="1" y="179"/>
                  </a:cubicBezTo>
                  <a:cubicBezTo>
                    <a:pt x="10" y="197"/>
                    <a:pt x="28" y="205"/>
                    <a:pt x="37" y="223"/>
                  </a:cubicBezTo>
                  <a:cubicBezTo>
                    <a:pt x="1361" y="704"/>
                    <a:pt x="2762" y="865"/>
                    <a:pt x="4037" y="865"/>
                  </a:cubicBezTo>
                  <a:cubicBezTo>
                    <a:pt x="4205" y="865"/>
                    <a:pt x="4370" y="862"/>
                    <a:pt x="4533" y="857"/>
                  </a:cubicBezTo>
                  <a:cubicBezTo>
                    <a:pt x="5354" y="830"/>
                    <a:pt x="6103" y="741"/>
                    <a:pt x="6727" y="643"/>
                  </a:cubicBezTo>
                  <a:cubicBezTo>
                    <a:pt x="6727" y="634"/>
                    <a:pt x="6727" y="625"/>
                    <a:pt x="6727" y="616"/>
                  </a:cubicBezTo>
                  <a:cubicBezTo>
                    <a:pt x="6719" y="553"/>
                    <a:pt x="6710" y="500"/>
                    <a:pt x="6710" y="437"/>
                  </a:cubicBezTo>
                  <a:cubicBezTo>
                    <a:pt x="5964" y="560"/>
                    <a:pt x="5029" y="666"/>
                    <a:pt x="4012" y="666"/>
                  </a:cubicBezTo>
                  <a:cubicBezTo>
                    <a:pt x="2740" y="666"/>
                    <a:pt x="1341" y="501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7949190" y="3058972"/>
              <a:ext cx="118826" cy="74108"/>
            </a:xfrm>
            <a:custGeom>
              <a:avLst/>
              <a:gdLst/>
              <a:ahLst/>
              <a:cxnLst/>
              <a:rect l="l" t="t" r="r" b="b"/>
              <a:pathLst>
                <a:path w="938" h="585" extrusionOk="0">
                  <a:moveTo>
                    <a:pt x="273" y="1"/>
                  </a:moveTo>
                  <a:cubicBezTo>
                    <a:pt x="247" y="1"/>
                    <a:pt x="215" y="9"/>
                    <a:pt x="179" y="27"/>
                  </a:cubicBezTo>
                  <a:cubicBezTo>
                    <a:pt x="0" y="107"/>
                    <a:pt x="286" y="446"/>
                    <a:pt x="393" y="571"/>
                  </a:cubicBezTo>
                  <a:cubicBezTo>
                    <a:pt x="402" y="580"/>
                    <a:pt x="415" y="584"/>
                    <a:pt x="430" y="584"/>
                  </a:cubicBezTo>
                  <a:cubicBezTo>
                    <a:pt x="444" y="584"/>
                    <a:pt x="460" y="580"/>
                    <a:pt x="473" y="571"/>
                  </a:cubicBezTo>
                  <a:cubicBezTo>
                    <a:pt x="589" y="464"/>
                    <a:pt x="937" y="161"/>
                    <a:pt x="768" y="45"/>
                  </a:cubicBezTo>
                  <a:cubicBezTo>
                    <a:pt x="733" y="23"/>
                    <a:pt x="700" y="14"/>
                    <a:pt x="670" y="14"/>
                  </a:cubicBezTo>
                  <a:cubicBezTo>
                    <a:pt x="523" y="14"/>
                    <a:pt x="438" y="223"/>
                    <a:pt x="438" y="223"/>
                  </a:cubicBezTo>
                  <a:cubicBezTo>
                    <a:pt x="438" y="223"/>
                    <a:pt x="419" y="1"/>
                    <a:pt x="2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5"/>
            <p:cNvSpPr/>
            <p:nvPr/>
          </p:nvSpPr>
          <p:spPr>
            <a:xfrm>
              <a:off x="7761578" y="3057958"/>
              <a:ext cx="118826" cy="73981"/>
            </a:xfrm>
            <a:custGeom>
              <a:avLst/>
              <a:gdLst/>
              <a:ahLst/>
              <a:cxnLst/>
              <a:rect l="l" t="t" r="r" b="b"/>
              <a:pathLst>
                <a:path w="938" h="584" extrusionOk="0">
                  <a:moveTo>
                    <a:pt x="274" y="0"/>
                  </a:moveTo>
                  <a:cubicBezTo>
                    <a:pt x="247" y="0"/>
                    <a:pt x="215" y="8"/>
                    <a:pt x="179" y="26"/>
                  </a:cubicBezTo>
                  <a:cubicBezTo>
                    <a:pt x="1" y="106"/>
                    <a:pt x="295" y="445"/>
                    <a:pt x="402" y="570"/>
                  </a:cubicBezTo>
                  <a:cubicBezTo>
                    <a:pt x="411" y="579"/>
                    <a:pt x="424" y="583"/>
                    <a:pt x="438" y="583"/>
                  </a:cubicBezTo>
                  <a:cubicBezTo>
                    <a:pt x="451" y="583"/>
                    <a:pt x="464" y="579"/>
                    <a:pt x="473" y="570"/>
                  </a:cubicBezTo>
                  <a:cubicBezTo>
                    <a:pt x="598" y="463"/>
                    <a:pt x="937" y="160"/>
                    <a:pt x="768" y="44"/>
                  </a:cubicBezTo>
                  <a:cubicBezTo>
                    <a:pt x="734" y="22"/>
                    <a:pt x="703" y="14"/>
                    <a:pt x="673" y="14"/>
                  </a:cubicBezTo>
                  <a:cubicBezTo>
                    <a:pt x="530" y="14"/>
                    <a:pt x="438" y="222"/>
                    <a:pt x="438" y="222"/>
                  </a:cubicBezTo>
                  <a:cubicBezTo>
                    <a:pt x="438" y="222"/>
                    <a:pt x="419" y="0"/>
                    <a:pt x="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5"/>
            <p:cNvSpPr/>
            <p:nvPr/>
          </p:nvSpPr>
          <p:spPr>
            <a:xfrm>
              <a:off x="7570547" y="3043264"/>
              <a:ext cx="119966" cy="73981"/>
            </a:xfrm>
            <a:custGeom>
              <a:avLst/>
              <a:gdLst/>
              <a:ahLst/>
              <a:cxnLst/>
              <a:rect l="l" t="t" r="r" b="b"/>
              <a:pathLst>
                <a:path w="947" h="584" extrusionOk="0">
                  <a:moveTo>
                    <a:pt x="277" y="0"/>
                  </a:moveTo>
                  <a:cubicBezTo>
                    <a:pt x="250" y="0"/>
                    <a:pt x="217" y="8"/>
                    <a:pt x="179" y="26"/>
                  </a:cubicBezTo>
                  <a:cubicBezTo>
                    <a:pt x="1" y="106"/>
                    <a:pt x="295" y="445"/>
                    <a:pt x="402" y="570"/>
                  </a:cubicBezTo>
                  <a:cubicBezTo>
                    <a:pt x="411" y="579"/>
                    <a:pt x="425" y="583"/>
                    <a:pt x="438" y="583"/>
                  </a:cubicBezTo>
                  <a:cubicBezTo>
                    <a:pt x="451" y="583"/>
                    <a:pt x="465" y="579"/>
                    <a:pt x="474" y="570"/>
                  </a:cubicBezTo>
                  <a:cubicBezTo>
                    <a:pt x="599" y="463"/>
                    <a:pt x="947" y="160"/>
                    <a:pt x="777" y="53"/>
                  </a:cubicBezTo>
                  <a:cubicBezTo>
                    <a:pt x="740" y="28"/>
                    <a:pt x="706" y="19"/>
                    <a:pt x="674" y="19"/>
                  </a:cubicBezTo>
                  <a:cubicBezTo>
                    <a:pt x="531" y="19"/>
                    <a:pt x="447" y="222"/>
                    <a:pt x="447" y="222"/>
                  </a:cubicBezTo>
                  <a:cubicBezTo>
                    <a:pt x="447" y="222"/>
                    <a:pt x="428" y="0"/>
                    <a:pt x="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7390916" y="3021728"/>
              <a:ext cx="118826" cy="73854"/>
            </a:xfrm>
            <a:custGeom>
              <a:avLst/>
              <a:gdLst/>
              <a:ahLst/>
              <a:cxnLst/>
              <a:rect l="l" t="t" r="r" b="b"/>
              <a:pathLst>
                <a:path w="938" h="583" extrusionOk="0">
                  <a:moveTo>
                    <a:pt x="276" y="1"/>
                  </a:moveTo>
                  <a:cubicBezTo>
                    <a:pt x="249" y="1"/>
                    <a:pt x="217" y="8"/>
                    <a:pt x="179" y="26"/>
                  </a:cubicBezTo>
                  <a:cubicBezTo>
                    <a:pt x="0" y="107"/>
                    <a:pt x="295" y="437"/>
                    <a:pt x="402" y="562"/>
                  </a:cubicBezTo>
                  <a:cubicBezTo>
                    <a:pt x="412" y="576"/>
                    <a:pt x="427" y="583"/>
                    <a:pt x="442" y="583"/>
                  </a:cubicBezTo>
                  <a:cubicBezTo>
                    <a:pt x="454" y="583"/>
                    <a:pt x="465" y="579"/>
                    <a:pt x="473" y="571"/>
                  </a:cubicBezTo>
                  <a:cubicBezTo>
                    <a:pt x="598" y="464"/>
                    <a:pt x="937" y="151"/>
                    <a:pt x="777" y="44"/>
                  </a:cubicBezTo>
                  <a:cubicBezTo>
                    <a:pt x="742" y="23"/>
                    <a:pt x="709" y="14"/>
                    <a:pt x="678" y="14"/>
                  </a:cubicBezTo>
                  <a:cubicBezTo>
                    <a:pt x="530" y="14"/>
                    <a:pt x="438" y="223"/>
                    <a:pt x="438" y="223"/>
                  </a:cubicBezTo>
                  <a:cubicBezTo>
                    <a:pt x="438" y="223"/>
                    <a:pt x="425" y="1"/>
                    <a:pt x="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7962744" y="2934067"/>
              <a:ext cx="118826" cy="74234"/>
            </a:xfrm>
            <a:custGeom>
              <a:avLst/>
              <a:gdLst/>
              <a:ahLst/>
              <a:cxnLst/>
              <a:rect l="l" t="t" r="r" b="b"/>
              <a:pathLst>
                <a:path w="938" h="586" extrusionOk="0">
                  <a:moveTo>
                    <a:pt x="268" y="0"/>
                  </a:moveTo>
                  <a:cubicBezTo>
                    <a:pt x="242" y="0"/>
                    <a:pt x="213" y="7"/>
                    <a:pt x="179" y="23"/>
                  </a:cubicBezTo>
                  <a:cubicBezTo>
                    <a:pt x="1" y="112"/>
                    <a:pt x="295" y="442"/>
                    <a:pt x="402" y="567"/>
                  </a:cubicBezTo>
                  <a:cubicBezTo>
                    <a:pt x="413" y="578"/>
                    <a:pt x="431" y="585"/>
                    <a:pt x="447" y="585"/>
                  </a:cubicBezTo>
                  <a:cubicBezTo>
                    <a:pt x="457" y="585"/>
                    <a:pt x="467" y="582"/>
                    <a:pt x="473" y="576"/>
                  </a:cubicBezTo>
                  <a:cubicBezTo>
                    <a:pt x="598" y="469"/>
                    <a:pt x="937" y="156"/>
                    <a:pt x="768" y="49"/>
                  </a:cubicBezTo>
                  <a:cubicBezTo>
                    <a:pt x="734" y="28"/>
                    <a:pt x="703" y="19"/>
                    <a:pt x="673" y="19"/>
                  </a:cubicBezTo>
                  <a:cubicBezTo>
                    <a:pt x="530" y="19"/>
                    <a:pt x="438" y="228"/>
                    <a:pt x="438" y="228"/>
                  </a:cubicBezTo>
                  <a:cubicBezTo>
                    <a:pt x="438" y="228"/>
                    <a:pt x="418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7776273" y="2932927"/>
              <a:ext cx="118826" cy="74234"/>
            </a:xfrm>
            <a:custGeom>
              <a:avLst/>
              <a:gdLst/>
              <a:ahLst/>
              <a:cxnLst/>
              <a:rect l="l" t="t" r="r" b="b"/>
              <a:pathLst>
                <a:path w="938" h="586" extrusionOk="0">
                  <a:moveTo>
                    <a:pt x="268" y="0"/>
                  </a:moveTo>
                  <a:cubicBezTo>
                    <a:pt x="242" y="0"/>
                    <a:pt x="213" y="7"/>
                    <a:pt x="179" y="23"/>
                  </a:cubicBezTo>
                  <a:cubicBezTo>
                    <a:pt x="1" y="112"/>
                    <a:pt x="286" y="442"/>
                    <a:pt x="402" y="567"/>
                  </a:cubicBezTo>
                  <a:cubicBezTo>
                    <a:pt x="413" y="578"/>
                    <a:pt x="427" y="585"/>
                    <a:pt x="443" y="585"/>
                  </a:cubicBezTo>
                  <a:cubicBezTo>
                    <a:pt x="453" y="585"/>
                    <a:pt x="463" y="583"/>
                    <a:pt x="473" y="576"/>
                  </a:cubicBezTo>
                  <a:cubicBezTo>
                    <a:pt x="589" y="469"/>
                    <a:pt x="937" y="156"/>
                    <a:pt x="768" y="49"/>
                  </a:cubicBezTo>
                  <a:cubicBezTo>
                    <a:pt x="733" y="28"/>
                    <a:pt x="700" y="19"/>
                    <a:pt x="670" y="19"/>
                  </a:cubicBezTo>
                  <a:cubicBezTo>
                    <a:pt x="524" y="19"/>
                    <a:pt x="438" y="228"/>
                    <a:pt x="438" y="228"/>
                  </a:cubicBezTo>
                  <a:cubicBezTo>
                    <a:pt x="438" y="228"/>
                    <a:pt x="418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5"/>
            <p:cNvSpPr/>
            <p:nvPr/>
          </p:nvSpPr>
          <p:spPr>
            <a:xfrm>
              <a:off x="7585241" y="2918232"/>
              <a:ext cx="118826" cy="74615"/>
            </a:xfrm>
            <a:custGeom>
              <a:avLst/>
              <a:gdLst/>
              <a:ahLst/>
              <a:cxnLst/>
              <a:rect l="l" t="t" r="r" b="b"/>
              <a:pathLst>
                <a:path w="938" h="589" extrusionOk="0">
                  <a:moveTo>
                    <a:pt x="269" y="0"/>
                  </a:moveTo>
                  <a:cubicBezTo>
                    <a:pt x="243" y="0"/>
                    <a:pt x="213" y="7"/>
                    <a:pt x="179" y="23"/>
                  </a:cubicBezTo>
                  <a:cubicBezTo>
                    <a:pt x="1" y="112"/>
                    <a:pt x="286" y="442"/>
                    <a:pt x="402" y="567"/>
                  </a:cubicBezTo>
                  <a:cubicBezTo>
                    <a:pt x="412" y="582"/>
                    <a:pt x="427" y="588"/>
                    <a:pt x="442" y="588"/>
                  </a:cubicBezTo>
                  <a:cubicBezTo>
                    <a:pt x="454" y="588"/>
                    <a:pt x="466" y="584"/>
                    <a:pt x="474" y="576"/>
                  </a:cubicBezTo>
                  <a:cubicBezTo>
                    <a:pt x="599" y="469"/>
                    <a:pt x="938" y="156"/>
                    <a:pt x="768" y="49"/>
                  </a:cubicBezTo>
                  <a:cubicBezTo>
                    <a:pt x="735" y="28"/>
                    <a:pt x="703" y="19"/>
                    <a:pt x="673" y="19"/>
                  </a:cubicBezTo>
                  <a:cubicBezTo>
                    <a:pt x="530" y="19"/>
                    <a:pt x="438" y="228"/>
                    <a:pt x="438" y="228"/>
                  </a:cubicBezTo>
                  <a:cubicBezTo>
                    <a:pt x="438" y="228"/>
                    <a:pt x="419" y="0"/>
                    <a:pt x="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5"/>
            <p:cNvSpPr/>
            <p:nvPr/>
          </p:nvSpPr>
          <p:spPr>
            <a:xfrm>
              <a:off x="7405611" y="2896697"/>
              <a:ext cx="118826" cy="73601"/>
            </a:xfrm>
            <a:custGeom>
              <a:avLst/>
              <a:gdLst/>
              <a:ahLst/>
              <a:cxnLst/>
              <a:rect l="l" t="t" r="r" b="b"/>
              <a:pathLst>
                <a:path w="938" h="581" extrusionOk="0">
                  <a:moveTo>
                    <a:pt x="268" y="1"/>
                  </a:moveTo>
                  <a:cubicBezTo>
                    <a:pt x="242" y="1"/>
                    <a:pt x="213" y="7"/>
                    <a:pt x="179" y="23"/>
                  </a:cubicBezTo>
                  <a:cubicBezTo>
                    <a:pt x="0" y="112"/>
                    <a:pt x="286" y="442"/>
                    <a:pt x="402" y="567"/>
                  </a:cubicBezTo>
                  <a:cubicBezTo>
                    <a:pt x="411" y="576"/>
                    <a:pt x="424" y="581"/>
                    <a:pt x="438" y="581"/>
                  </a:cubicBezTo>
                  <a:cubicBezTo>
                    <a:pt x="451" y="581"/>
                    <a:pt x="464" y="576"/>
                    <a:pt x="473" y="567"/>
                  </a:cubicBezTo>
                  <a:cubicBezTo>
                    <a:pt x="598" y="469"/>
                    <a:pt x="937" y="157"/>
                    <a:pt x="768" y="50"/>
                  </a:cubicBezTo>
                  <a:cubicBezTo>
                    <a:pt x="733" y="26"/>
                    <a:pt x="700" y="17"/>
                    <a:pt x="670" y="17"/>
                  </a:cubicBezTo>
                  <a:cubicBezTo>
                    <a:pt x="528" y="17"/>
                    <a:pt x="438" y="228"/>
                    <a:pt x="438" y="228"/>
                  </a:cubicBezTo>
                  <a:cubicBezTo>
                    <a:pt x="438" y="228"/>
                    <a:pt x="418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7786407" y="3789273"/>
              <a:ext cx="560686" cy="834948"/>
            </a:xfrm>
            <a:custGeom>
              <a:avLst/>
              <a:gdLst/>
              <a:ahLst/>
              <a:cxnLst/>
              <a:rect l="l" t="t" r="r" b="b"/>
              <a:pathLst>
                <a:path w="4426" h="6591" extrusionOk="0">
                  <a:moveTo>
                    <a:pt x="2641" y="1"/>
                  </a:moveTo>
                  <a:cubicBezTo>
                    <a:pt x="2579" y="1"/>
                    <a:pt x="2517" y="14"/>
                    <a:pt x="2454" y="43"/>
                  </a:cubicBezTo>
                  <a:cubicBezTo>
                    <a:pt x="2454" y="43"/>
                    <a:pt x="2258" y="87"/>
                    <a:pt x="1981" y="203"/>
                  </a:cubicBezTo>
                  <a:cubicBezTo>
                    <a:pt x="1321" y="489"/>
                    <a:pt x="179" y="1247"/>
                    <a:pt x="90" y="3094"/>
                  </a:cubicBezTo>
                  <a:cubicBezTo>
                    <a:pt x="1" y="4717"/>
                    <a:pt x="411" y="5850"/>
                    <a:pt x="804" y="6555"/>
                  </a:cubicBezTo>
                  <a:cubicBezTo>
                    <a:pt x="964" y="6564"/>
                    <a:pt x="1116" y="6573"/>
                    <a:pt x="1250" y="6582"/>
                  </a:cubicBezTo>
                  <a:cubicBezTo>
                    <a:pt x="1696" y="6591"/>
                    <a:pt x="2026" y="6591"/>
                    <a:pt x="2195" y="6591"/>
                  </a:cubicBezTo>
                  <a:lnTo>
                    <a:pt x="4426" y="3843"/>
                  </a:lnTo>
                  <a:cubicBezTo>
                    <a:pt x="4426" y="3843"/>
                    <a:pt x="3678" y="1"/>
                    <a:pt x="2641" y="1"/>
                  </a:cubicBezTo>
                  <a:close/>
                </a:path>
              </a:pathLst>
            </a:custGeom>
            <a:solidFill>
              <a:srgbClr val="78433F">
                <a:alpha val="11764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7824918" y="3757983"/>
              <a:ext cx="820506" cy="963528"/>
            </a:xfrm>
            <a:custGeom>
              <a:avLst/>
              <a:gdLst/>
              <a:ahLst/>
              <a:cxnLst/>
              <a:rect l="l" t="t" r="r" b="b"/>
              <a:pathLst>
                <a:path w="6477" h="7606" extrusionOk="0">
                  <a:moveTo>
                    <a:pt x="3390" y="1"/>
                  </a:moveTo>
                  <a:cubicBezTo>
                    <a:pt x="2856" y="1"/>
                    <a:pt x="2282" y="97"/>
                    <a:pt x="1695" y="298"/>
                  </a:cubicBezTo>
                  <a:cubicBezTo>
                    <a:pt x="1695" y="298"/>
                    <a:pt x="98" y="2011"/>
                    <a:pt x="179" y="3742"/>
                  </a:cubicBezTo>
                  <a:cubicBezTo>
                    <a:pt x="259" y="5473"/>
                    <a:pt x="1089" y="7123"/>
                    <a:pt x="1089" y="7123"/>
                  </a:cubicBezTo>
                  <a:cubicBezTo>
                    <a:pt x="1089" y="7123"/>
                    <a:pt x="0" y="7203"/>
                    <a:pt x="161" y="7498"/>
                  </a:cubicBezTo>
                  <a:cubicBezTo>
                    <a:pt x="201" y="7576"/>
                    <a:pt x="608" y="7606"/>
                    <a:pt x="1188" y="7606"/>
                  </a:cubicBezTo>
                  <a:cubicBezTo>
                    <a:pt x="2778" y="7606"/>
                    <a:pt x="5665" y="7383"/>
                    <a:pt x="5835" y="7337"/>
                  </a:cubicBezTo>
                  <a:cubicBezTo>
                    <a:pt x="6066" y="7284"/>
                    <a:pt x="6477" y="4188"/>
                    <a:pt x="6307" y="2270"/>
                  </a:cubicBezTo>
                  <a:cubicBezTo>
                    <a:pt x="6174" y="832"/>
                    <a:pt x="4959" y="1"/>
                    <a:pt x="3390" y="1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8136801" y="3537563"/>
              <a:ext cx="545991" cy="599956"/>
            </a:xfrm>
            <a:custGeom>
              <a:avLst/>
              <a:gdLst/>
              <a:ahLst/>
              <a:cxnLst/>
              <a:rect l="l" t="t" r="r" b="b"/>
              <a:pathLst>
                <a:path w="4310" h="4736" extrusionOk="0">
                  <a:moveTo>
                    <a:pt x="1178" y="0"/>
                  </a:moveTo>
                  <a:cubicBezTo>
                    <a:pt x="385" y="0"/>
                    <a:pt x="1" y="2724"/>
                    <a:pt x="1401" y="4269"/>
                  </a:cubicBezTo>
                  <a:cubicBezTo>
                    <a:pt x="1690" y="4591"/>
                    <a:pt x="2056" y="4735"/>
                    <a:pt x="2422" y="4735"/>
                  </a:cubicBezTo>
                  <a:cubicBezTo>
                    <a:pt x="2846" y="4735"/>
                    <a:pt x="3271" y="4542"/>
                    <a:pt x="3578" y="4206"/>
                  </a:cubicBezTo>
                  <a:cubicBezTo>
                    <a:pt x="4033" y="3716"/>
                    <a:pt x="4309" y="1048"/>
                    <a:pt x="1303" y="22"/>
                  </a:cubicBezTo>
                  <a:cubicBezTo>
                    <a:pt x="1260" y="8"/>
                    <a:pt x="1219" y="0"/>
                    <a:pt x="1178" y="0"/>
                  </a:cubicBezTo>
                  <a:close/>
                </a:path>
              </a:pathLst>
            </a:custGeom>
            <a:solidFill>
              <a:srgbClr val="4D1311">
                <a:alpha val="2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5"/>
            <p:cNvSpPr/>
            <p:nvPr/>
          </p:nvSpPr>
          <p:spPr>
            <a:xfrm>
              <a:off x="8225223" y="3498546"/>
              <a:ext cx="491392" cy="573734"/>
            </a:xfrm>
            <a:custGeom>
              <a:avLst/>
              <a:gdLst/>
              <a:ahLst/>
              <a:cxnLst/>
              <a:rect l="l" t="t" r="r" b="b"/>
              <a:pathLst>
                <a:path w="3879" h="4529" extrusionOk="0">
                  <a:moveTo>
                    <a:pt x="2389" y="0"/>
                  </a:moveTo>
                  <a:lnTo>
                    <a:pt x="2389" y="0"/>
                  </a:lnTo>
                  <a:cubicBezTo>
                    <a:pt x="2389" y="0"/>
                    <a:pt x="266" y="54"/>
                    <a:pt x="132" y="268"/>
                  </a:cubicBezTo>
                  <a:cubicBezTo>
                    <a:pt x="132" y="268"/>
                    <a:pt x="1" y="4529"/>
                    <a:pt x="1707" y="4529"/>
                  </a:cubicBezTo>
                  <a:cubicBezTo>
                    <a:pt x="1779" y="4529"/>
                    <a:pt x="1855" y="4521"/>
                    <a:pt x="1934" y="4505"/>
                  </a:cubicBezTo>
                  <a:cubicBezTo>
                    <a:pt x="3879" y="4122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81" name="Google Shape;1281;p25"/>
            <p:cNvGrpSpPr/>
            <p:nvPr/>
          </p:nvGrpSpPr>
          <p:grpSpPr>
            <a:xfrm>
              <a:off x="7097148" y="3496012"/>
              <a:ext cx="899673" cy="1082087"/>
              <a:chOff x="7097148" y="3496012"/>
              <a:chExt cx="899673" cy="1082087"/>
            </a:xfrm>
          </p:grpSpPr>
          <p:sp>
            <p:nvSpPr>
              <p:cNvPr id="1282" name="Google Shape;1282;p25"/>
              <p:cNvSpPr/>
              <p:nvPr/>
            </p:nvSpPr>
            <p:spPr>
              <a:xfrm>
                <a:off x="7245109" y="3659807"/>
                <a:ext cx="30656" cy="54979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34" extrusionOk="0">
                    <a:moveTo>
                      <a:pt x="179" y="1"/>
                    </a:moveTo>
                    <a:cubicBezTo>
                      <a:pt x="152" y="1"/>
                      <a:pt x="133" y="17"/>
                      <a:pt x="126" y="39"/>
                    </a:cubicBezTo>
                    <a:cubicBezTo>
                      <a:pt x="90" y="146"/>
                      <a:pt x="45" y="262"/>
                      <a:pt x="10" y="369"/>
                    </a:cubicBezTo>
                    <a:cubicBezTo>
                      <a:pt x="1" y="395"/>
                      <a:pt x="19" y="431"/>
                      <a:pt x="45" y="431"/>
                    </a:cubicBezTo>
                    <a:cubicBezTo>
                      <a:pt x="50" y="433"/>
                      <a:pt x="55" y="433"/>
                      <a:pt x="59" y="433"/>
                    </a:cubicBezTo>
                    <a:cubicBezTo>
                      <a:pt x="81" y="433"/>
                      <a:pt x="100" y="418"/>
                      <a:pt x="108" y="395"/>
                    </a:cubicBezTo>
                    <a:cubicBezTo>
                      <a:pt x="152" y="288"/>
                      <a:pt x="188" y="172"/>
                      <a:pt x="233" y="65"/>
                    </a:cubicBezTo>
                    <a:cubicBezTo>
                      <a:pt x="242" y="39"/>
                      <a:pt x="224" y="3"/>
                      <a:pt x="197" y="3"/>
                    </a:cubicBezTo>
                    <a:cubicBezTo>
                      <a:pt x="191" y="1"/>
                      <a:pt x="185" y="1"/>
                      <a:pt x="1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3" name="Google Shape;1283;p25"/>
              <p:cNvSpPr/>
              <p:nvPr/>
            </p:nvSpPr>
            <p:spPr>
              <a:xfrm>
                <a:off x="7324283" y="3659807"/>
                <a:ext cx="19255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80" extrusionOk="0">
                    <a:moveTo>
                      <a:pt x="90" y="1"/>
                    </a:moveTo>
                    <a:cubicBezTo>
                      <a:pt x="65" y="1"/>
                      <a:pt x="51" y="17"/>
                      <a:pt x="36" y="39"/>
                    </a:cubicBezTo>
                    <a:cubicBezTo>
                      <a:pt x="9" y="137"/>
                      <a:pt x="0" y="235"/>
                      <a:pt x="9" y="333"/>
                    </a:cubicBezTo>
                    <a:cubicBezTo>
                      <a:pt x="16" y="363"/>
                      <a:pt x="42" y="380"/>
                      <a:pt x="66" y="380"/>
                    </a:cubicBezTo>
                    <a:cubicBezTo>
                      <a:pt x="71" y="380"/>
                      <a:pt x="76" y="379"/>
                      <a:pt x="80" y="378"/>
                    </a:cubicBezTo>
                    <a:cubicBezTo>
                      <a:pt x="107" y="369"/>
                      <a:pt x="125" y="342"/>
                      <a:pt x="116" y="306"/>
                    </a:cubicBezTo>
                    <a:lnTo>
                      <a:pt x="116" y="306"/>
                    </a:lnTo>
                    <a:cubicBezTo>
                      <a:pt x="116" y="303"/>
                      <a:pt x="116" y="300"/>
                      <a:pt x="116" y="297"/>
                    </a:cubicBezTo>
                    <a:cubicBezTo>
                      <a:pt x="116" y="297"/>
                      <a:pt x="116" y="288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1"/>
                    </a:cubicBezTo>
                    <a:cubicBezTo>
                      <a:pt x="116" y="172"/>
                      <a:pt x="116" y="164"/>
                      <a:pt x="116" y="164"/>
                    </a:cubicBezTo>
                    <a:cubicBezTo>
                      <a:pt x="125" y="155"/>
                      <a:pt x="125" y="146"/>
                      <a:pt x="125" y="128"/>
                    </a:cubicBezTo>
                    <a:cubicBezTo>
                      <a:pt x="134" y="110"/>
                      <a:pt x="134" y="83"/>
                      <a:pt x="143" y="65"/>
                    </a:cubicBezTo>
                    <a:cubicBezTo>
                      <a:pt x="152" y="39"/>
                      <a:pt x="134" y="3"/>
                      <a:pt x="107" y="3"/>
                    </a:cubicBezTo>
                    <a:cubicBezTo>
                      <a:pt x="101" y="1"/>
                      <a:pt x="95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25"/>
              <p:cNvSpPr/>
              <p:nvPr/>
            </p:nvSpPr>
            <p:spPr>
              <a:xfrm>
                <a:off x="7405611" y="3682736"/>
                <a:ext cx="18242" cy="4015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99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9"/>
                      <a:pt x="36" y="27"/>
                      <a:pt x="36" y="36"/>
                    </a:cubicBezTo>
                    <a:cubicBezTo>
                      <a:pt x="27" y="107"/>
                      <a:pt x="18" y="179"/>
                      <a:pt x="0" y="250"/>
                    </a:cubicBezTo>
                    <a:cubicBezTo>
                      <a:pt x="0" y="259"/>
                      <a:pt x="0" y="277"/>
                      <a:pt x="9" y="286"/>
                    </a:cubicBezTo>
                    <a:cubicBezTo>
                      <a:pt x="18" y="304"/>
                      <a:pt x="27" y="313"/>
                      <a:pt x="45" y="313"/>
                    </a:cubicBezTo>
                    <a:cubicBezTo>
                      <a:pt x="48" y="316"/>
                      <a:pt x="52" y="317"/>
                      <a:pt x="56" y="317"/>
                    </a:cubicBezTo>
                    <a:cubicBezTo>
                      <a:pt x="65" y="317"/>
                      <a:pt x="75" y="313"/>
                      <a:pt x="81" y="313"/>
                    </a:cubicBezTo>
                    <a:cubicBezTo>
                      <a:pt x="99" y="304"/>
                      <a:pt x="108" y="286"/>
                      <a:pt x="108" y="277"/>
                    </a:cubicBezTo>
                    <a:cubicBezTo>
                      <a:pt x="116" y="206"/>
                      <a:pt x="125" y="134"/>
                      <a:pt x="143" y="63"/>
                    </a:cubicBezTo>
                    <a:cubicBezTo>
                      <a:pt x="143" y="54"/>
                      <a:pt x="143" y="36"/>
                      <a:pt x="134" y="27"/>
                    </a:cubicBezTo>
                    <a:cubicBezTo>
                      <a:pt x="125" y="9"/>
                      <a:pt x="116" y="0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5" name="Google Shape;1285;p25"/>
              <p:cNvSpPr/>
              <p:nvPr/>
            </p:nvSpPr>
            <p:spPr>
              <a:xfrm>
                <a:off x="7378501" y="3595328"/>
                <a:ext cx="18242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9" extrusionOk="0">
                    <a:moveTo>
                      <a:pt x="87" y="0"/>
                    </a:moveTo>
                    <a:cubicBezTo>
                      <a:pt x="65" y="0"/>
                      <a:pt x="43" y="12"/>
                      <a:pt x="36" y="39"/>
                    </a:cubicBezTo>
                    <a:cubicBezTo>
                      <a:pt x="27" y="111"/>
                      <a:pt x="18" y="182"/>
                      <a:pt x="9" y="244"/>
                    </a:cubicBezTo>
                    <a:cubicBezTo>
                      <a:pt x="0" y="262"/>
                      <a:pt x="0" y="280"/>
                      <a:pt x="9" y="289"/>
                    </a:cubicBezTo>
                    <a:cubicBezTo>
                      <a:pt x="18" y="298"/>
                      <a:pt x="27" y="316"/>
                      <a:pt x="45" y="316"/>
                    </a:cubicBezTo>
                    <a:cubicBezTo>
                      <a:pt x="50" y="317"/>
                      <a:pt x="55" y="318"/>
                      <a:pt x="60" y="318"/>
                    </a:cubicBezTo>
                    <a:cubicBezTo>
                      <a:pt x="83" y="318"/>
                      <a:pt x="107" y="302"/>
                      <a:pt x="107" y="280"/>
                    </a:cubicBezTo>
                    <a:cubicBezTo>
                      <a:pt x="125" y="209"/>
                      <a:pt x="134" y="137"/>
                      <a:pt x="143" y="66"/>
                    </a:cubicBezTo>
                    <a:cubicBezTo>
                      <a:pt x="143" y="48"/>
                      <a:pt x="143" y="39"/>
                      <a:pt x="134" y="21"/>
                    </a:cubicBezTo>
                    <a:cubicBezTo>
                      <a:pt x="134" y="12"/>
                      <a:pt x="116" y="3"/>
                      <a:pt x="107" y="3"/>
                    </a:cubicBezTo>
                    <a:cubicBezTo>
                      <a:pt x="101" y="1"/>
                      <a:pt x="94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6" name="Google Shape;1286;p25"/>
              <p:cNvSpPr/>
              <p:nvPr/>
            </p:nvSpPr>
            <p:spPr>
              <a:xfrm>
                <a:off x="7309588" y="3598622"/>
                <a:ext cx="18115" cy="2546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01" extrusionOk="0">
                    <a:moveTo>
                      <a:pt x="87" y="0"/>
                    </a:moveTo>
                    <a:cubicBezTo>
                      <a:pt x="78" y="0"/>
                      <a:pt x="69" y="4"/>
                      <a:pt x="63" y="4"/>
                    </a:cubicBezTo>
                    <a:cubicBezTo>
                      <a:pt x="45" y="13"/>
                      <a:pt x="45" y="31"/>
                      <a:pt x="36" y="40"/>
                    </a:cubicBezTo>
                    <a:cubicBezTo>
                      <a:pt x="27" y="67"/>
                      <a:pt x="18" y="102"/>
                      <a:pt x="9" y="129"/>
                    </a:cubicBezTo>
                    <a:cubicBezTo>
                      <a:pt x="0" y="147"/>
                      <a:pt x="0" y="165"/>
                      <a:pt x="9" y="174"/>
                    </a:cubicBezTo>
                    <a:cubicBezTo>
                      <a:pt x="18" y="183"/>
                      <a:pt x="27" y="192"/>
                      <a:pt x="45" y="200"/>
                    </a:cubicBezTo>
                    <a:cubicBezTo>
                      <a:pt x="54" y="200"/>
                      <a:pt x="72" y="200"/>
                      <a:pt x="89" y="192"/>
                    </a:cubicBezTo>
                    <a:cubicBezTo>
                      <a:pt x="98" y="183"/>
                      <a:pt x="107" y="174"/>
                      <a:pt x="107" y="156"/>
                    </a:cubicBezTo>
                    <a:cubicBezTo>
                      <a:pt x="116" y="129"/>
                      <a:pt x="134" y="102"/>
                      <a:pt x="143" y="67"/>
                    </a:cubicBezTo>
                    <a:cubicBezTo>
                      <a:pt x="143" y="58"/>
                      <a:pt x="143" y="40"/>
                      <a:pt x="134" y="31"/>
                    </a:cubicBezTo>
                    <a:cubicBezTo>
                      <a:pt x="125" y="13"/>
                      <a:pt x="116" y="4"/>
                      <a:pt x="98" y="4"/>
                    </a:cubicBezTo>
                    <a:cubicBezTo>
                      <a:pt x="95" y="1"/>
                      <a:pt x="91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25"/>
              <p:cNvSpPr/>
              <p:nvPr/>
            </p:nvSpPr>
            <p:spPr>
              <a:xfrm>
                <a:off x="7469964" y="3541490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68"/>
                    </a:lnTo>
                    <a:cubicBezTo>
                      <a:pt x="1" y="295"/>
                      <a:pt x="28" y="321"/>
                      <a:pt x="54" y="321"/>
                    </a:cubicBezTo>
                    <a:cubicBezTo>
                      <a:pt x="81" y="321"/>
                      <a:pt x="108" y="295"/>
                      <a:pt x="108" y="268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8" name="Google Shape;1288;p25"/>
              <p:cNvSpPr/>
              <p:nvPr/>
            </p:nvSpPr>
            <p:spPr>
              <a:xfrm>
                <a:off x="7405611" y="3538069"/>
                <a:ext cx="21535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90" extrusionOk="0">
                    <a:moveTo>
                      <a:pt x="40" y="148"/>
                    </a:moveTo>
                    <a:cubicBezTo>
                      <a:pt x="36" y="153"/>
                      <a:pt x="36" y="154"/>
                      <a:pt x="36" y="161"/>
                    </a:cubicBezTo>
                    <a:cubicBezTo>
                      <a:pt x="38" y="157"/>
                      <a:pt x="39" y="152"/>
                      <a:pt x="40" y="148"/>
                    </a:cubicBezTo>
                    <a:close/>
                    <a:moveTo>
                      <a:pt x="108" y="1"/>
                    </a:moveTo>
                    <a:cubicBezTo>
                      <a:pt x="81" y="1"/>
                      <a:pt x="54" y="27"/>
                      <a:pt x="54" y="54"/>
                    </a:cubicBezTo>
                    <a:cubicBezTo>
                      <a:pt x="54" y="65"/>
                      <a:pt x="54" y="72"/>
                      <a:pt x="54" y="81"/>
                    </a:cubicBezTo>
                    <a:cubicBezTo>
                      <a:pt x="54" y="103"/>
                      <a:pt x="48" y="126"/>
                      <a:pt x="40" y="148"/>
                    </a:cubicBezTo>
                    <a:lnTo>
                      <a:pt x="40" y="148"/>
                    </a:lnTo>
                    <a:cubicBezTo>
                      <a:pt x="42" y="147"/>
                      <a:pt x="43" y="145"/>
                      <a:pt x="45" y="143"/>
                    </a:cubicBezTo>
                    <a:lnTo>
                      <a:pt x="45" y="143"/>
                    </a:lnTo>
                    <a:cubicBezTo>
                      <a:pt x="36" y="170"/>
                      <a:pt x="18" y="188"/>
                      <a:pt x="9" y="206"/>
                    </a:cubicBezTo>
                    <a:cubicBezTo>
                      <a:pt x="0" y="215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77"/>
                    </a:cubicBezTo>
                    <a:cubicBezTo>
                      <a:pt x="34" y="283"/>
                      <a:pt x="44" y="290"/>
                      <a:pt x="53" y="290"/>
                    </a:cubicBezTo>
                    <a:cubicBezTo>
                      <a:pt x="57" y="290"/>
                      <a:pt x="60" y="289"/>
                      <a:pt x="63" y="286"/>
                    </a:cubicBezTo>
                    <a:cubicBezTo>
                      <a:pt x="81" y="286"/>
                      <a:pt x="90" y="277"/>
                      <a:pt x="99" y="259"/>
                    </a:cubicBezTo>
                    <a:cubicBezTo>
                      <a:pt x="143" y="206"/>
                      <a:pt x="170" y="125"/>
                      <a:pt x="170" y="54"/>
                    </a:cubicBezTo>
                    <a:cubicBezTo>
                      <a:pt x="161" y="27"/>
                      <a:pt x="14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9" name="Google Shape;1289;p25"/>
              <p:cNvSpPr/>
              <p:nvPr/>
            </p:nvSpPr>
            <p:spPr>
              <a:xfrm>
                <a:off x="7555852" y="3552764"/>
                <a:ext cx="1938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1" extrusionOk="0">
                    <a:moveTo>
                      <a:pt x="108" y="0"/>
                    </a:moveTo>
                    <a:cubicBezTo>
                      <a:pt x="72" y="0"/>
                      <a:pt x="54" y="18"/>
                      <a:pt x="46" y="45"/>
                    </a:cubicBezTo>
                    <a:cubicBezTo>
                      <a:pt x="10" y="125"/>
                      <a:pt x="1" y="224"/>
                      <a:pt x="10" y="313"/>
                    </a:cubicBezTo>
                    <a:cubicBezTo>
                      <a:pt x="17" y="335"/>
                      <a:pt x="43" y="351"/>
                      <a:pt x="66" y="351"/>
                    </a:cubicBezTo>
                    <a:cubicBezTo>
                      <a:pt x="71" y="351"/>
                      <a:pt x="77" y="350"/>
                      <a:pt x="81" y="348"/>
                    </a:cubicBezTo>
                    <a:cubicBezTo>
                      <a:pt x="108" y="339"/>
                      <a:pt x="126" y="313"/>
                      <a:pt x="117" y="286"/>
                    </a:cubicBezTo>
                    <a:lnTo>
                      <a:pt x="117" y="277"/>
                    </a:lnTo>
                    <a:cubicBezTo>
                      <a:pt x="117" y="268"/>
                      <a:pt x="117" y="268"/>
                      <a:pt x="117" y="259"/>
                    </a:cubicBezTo>
                    <a:cubicBezTo>
                      <a:pt x="117" y="250"/>
                      <a:pt x="117" y="241"/>
                      <a:pt x="117" y="232"/>
                    </a:cubicBezTo>
                    <a:cubicBezTo>
                      <a:pt x="117" y="215"/>
                      <a:pt x="117" y="197"/>
                      <a:pt x="117" y="179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7" y="170"/>
                      <a:pt x="117" y="161"/>
                      <a:pt x="117" y="161"/>
                    </a:cubicBezTo>
                    <a:cubicBezTo>
                      <a:pt x="126" y="152"/>
                      <a:pt x="126" y="134"/>
                      <a:pt x="126" y="125"/>
                    </a:cubicBezTo>
                    <a:cubicBezTo>
                      <a:pt x="135" y="108"/>
                      <a:pt x="135" y="90"/>
                      <a:pt x="144" y="72"/>
                    </a:cubicBezTo>
                    <a:cubicBezTo>
                      <a:pt x="153" y="63"/>
                      <a:pt x="144" y="36"/>
                      <a:pt x="144" y="27"/>
                    </a:cubicBezTo>
                    <a:cubicBezTo>
                      <a:pt x="135" y="18"/>
                      <a:pt x="117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25"/>
              <p:cNvSpPr/>
              <p:nvPr/>
            </p:nvSpPr>
            <p:spPr>
              <a:xfrm>
                <a:off x="7644020" y="3557324"/>
                <a:ext cx="1482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0"/>
                    </a:moveTo>
                    <a:cubicBezTo>
                      <a:pt x="28" y="0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1"/>
                      <a:pt x="28" y="348"/>
                      <a:pt x="63" y="348"/>
                    </a:cubicBezTo>
                    <a:cubicBezTo>
                      <a:pt x="90" y="348"/>
                      <a:pt x="117" y="321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1" name="Google Shape;1291;p25"/>
              <p:cNvSpPr/>
              <p:nvPr/>
            </p:nvSpPr>
            <p:spPr>
              <a:xfrm>
                <a:off x="7720914" y="3579873"/>
                <a:ext cx="13681" cy="3635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7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54"/>
                    </a:cubicBezTo>
                    <a:lnTo>
                      <a:pt x="0" y="233"/>
                    </a:lnTo>
                    <a:cubicBezTo>
                      <a:pt x="0" y="259"/>
                      <a:pt x="27" y="286"/>
                      <a:pt x="54" y="286"/>
                    </a:cubicBezTo>
                    <a:cubicBezTo>
                      <a:pt x="81" y="286"/>
                      <a:pt x="107" y="268"/>
                      <a:pt x="107" y="233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2" name="Google Shape;1292;p25"/>
              <p:cNvSpPr/>
              <p:nvPr/>
            </p:nvSpPr>
            <p:spPr>
              <a:xfrm>
                <a:off x="7584101" y="3496012"/>
                <a:ext cx="1938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3" extrusionOk="0">
                    <a:moveTo>
                      <a:pt x="78" y="0"/>
                    </a:moveTo>
                    <a:cubicBezTo>
                      <a:pt x="73" y="0"/>
                      <a:pt x="68" y="1"/>
                      <a:pt x="63" y="2"/>
                    </a:cubicBezTo>
                    <a:cubicBezTo>
                      <a:pt x="37" y="11"/>
                      <a:pt x="28" y="38"/>
                      <a:pt x="28" y="74"/>
                    </a:cubicBezTo>
                    <a:cubicBezTo>
                      <a:pt x="28" y="83"/>
                      <a:pt x="28" y="83"/>
                      <a:pt x="28" y="92"/>
                    </a:cubicBezTo>
                    <a:cubicBezTo>
                      <a:pt x="37" y="101"/>
                      <a:pt x="37" y="109"/>
                      <a:pt x="37" y="118"/>
                    </a:cubicBezTo>
                    <a:cubicBezTo>
                      <a:pt x="37" y="136"/>
                      <a:pt x="37" y="163"/>
                      <a:pt x="28" y="181"/>
                    </a:cubicBezTo>
                    <a:cubicBezTo>
                      <a:pt x="28" y="190"/>
                      <a:pt x="28" y="190"/>
                      <a:pt x="28" y="199"/>
                    </a:cubicBezTo>
                    <a:cubicBezTo>
                      <a:pt x="28" y="208"/>
                      <a:pt x="28" y="217"/>
                      <a:pt x="19" y="225"/>
                    </a:cubicBezTo>
                    <a:cubicBezTo>
                      <a:pt x="19" y="243"/>
                      <a:pt x="10" y="261"/>
                      <a:pt x="1" y="279"/>
                    </a:cubicBezTo>
                    <a:cubicBezTo>
                      <a:pt x="1" y="297"/>
                      <a:pt x="1" y="315"/>
                      <a:pt x="10" y="324"/>
                    </a:cubicBezTo>
                    <a:cubicBezTo>
                      <a:pt x="19" y="333"/>
                      <a:pt x="28" y="350"/>
                      <a:pt x="37" y="350"/>
                    </a:cubicBezTo>
                    <a:cubicBezTo>
                      <a:pt x="43" y="352"/>
                      <a:pt x="49" y="353"/>
                      <a:pt x="55" y="353"/>
                    </a:cubicBezTo>
                    <a:cubicBezTo>
                      <a:pt x="81" y="353"/>
                      <a:pt x="101" y="337"/>
                      <a:pt x="108" y="315"/>
                    </a:cubicBezTo>
                    <a:cubicBezTo>
                      <a:pt x="144" y="225"/>
                      <a:pt x="153" y="136"/>
                      <a:pt x="135" y="38"/>
                    </a:cubicBezTo>
                    <a:cubicBezTo>
                      <a:pt x="127" y="16"/>
                      <a:pt x="102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p25"/>
              <p:cNvSpPr/>
              <p:nvPr/>
            </p:nvSpPr>
            <p:spPr>
              <a:xfrm>
                <a:off x="7507334" y="3504120"/>
                <a:ext cx="1482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0"/>
                    </a:cubicBezTo>
                    <a:cubicBezTo>
                      <a:pt x="9" y="28"/>
                      <a:pt x="0" y="37"/>
                      <a:pt x="0" y="54"/>
                    </a:cubicBezTo>
                    <a:lnTo>
                      <a:pt x="0" y="170"/>
                    </a:lnTo>
                    <a:cubicBezTo>
                      <a:pt x="0" y="188"/>
                      <a:pt x="9" y="197"/>
                      <a:pt x="18" y="206"/>
                    </a:cubicBezTo>
                    <a:cubicBezTo>
                      <a:pt x="27" y="224"/>
                      <a:pt x="45" y="224"/>
                      <a:pt x="63" y="224"/>
                    </a:cubicBezTo>
                    <a:cubicBezTo>
                      <a:pt x="72" y="224"/>
                      <a:pt x="90" y="224"/>
                      <a:pt x="98" y="206"/>
                    </a:cubicBezTo>
                    <a:cubicBezTo>
                      <a:pt x="107" y="197"/>
                      <a:pt x="116" y="188"/>
                      <a:pt x="116" y="170"/>
                    </a:cubicBezTo>
                    <a:lnTo>
                      <a:pt x="116" y="54"/>
                    </a:lnTo>
                    <a:cubicBezTo>
                      <a:pt x="116" y="37"/>
                      <a:pt x="107" y="19"/>
                      <a:pt x="98" y="10"/>
                    </a:cubicBezTo>
                    <a:cubicBezTo>
                      <a:pt x="90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4" name="Google Shape;1294;p25"/>
              <p:cNvSpPr/>
              <p:nvPr/>
            </p:nvSpPr>
            <p:spPr>
              <a:xfrm>
                <a:off x="7705080" y="3518814"/>
                <a:ext cx="18242" cy="2508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98" extrusionOk="0">
                    <a:moveTo>
                      <a:pt x="99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27" y="19"/>
                      <a:pt x="9" y="45"/>
                      <a:pt x="1" y="81"/>
                    </a:cubicBezTo>
                    <a:cubicBezTo>
                      <a:pt x="1" y="90"/>
                      <a:pt x="1" y="108"/>
                      <a:pt x="1" y="117"/>
                    </a:cubicBezTo>
                    <a:cubicBezTo>
                      <a:pt x="1" y="144"/>
                      <a:pt x="1" y="153"/>
                      <a:pt x="9" y="170"/>
                    </a:cubicBezTo>
                    <a:cubicBezTo>
                      <a:pt x="18" y="179"/>
                      <a:pt x="36" y="197"/>
                      <a:pt x="45" y="197"/>
                    </a:cubicBezTo>
                    <a:cubicBezTo>
                      <a:pt x="63" y="197"/>
                      <a:pt x="72" y="197"/>
                      <a:pt x="90" y="188"/>
                    </a:cubicBezTo>
                    <a:cubicBezTo>
                      <a:pt x="99" y="179"/>
                      <a:pt x="108" y="170"/>
                      <a:pt x="117" y="161"/>
                    </a:cubicBezTo>
                    <a:cubicBezTo>
                      <a:pt x="117" y="144"/>
                      <a:pt x="117" y="126"/>
                      <a:pt x="108" y="117"/>
                    </a:cubicBezTo>
                    <a:cubicBezTo>
                      <a:pt x="108" y="115"/>
                      <a:pt x="108" y="112"/>
                      <a:pt x="108" y="108"/>
                    </a:cubicBezTo>
                    <a:cubicBezTo>
                      <a:pt x="108" y="108"/>
                      <a:pt x="117" y="99"/>
                      <a:pt x="117" y="99"/>
                    </a:cubicBezTo>
                    <a:cubicBezTo>
                      <a:pt x="108" y="99"/>
                      <a:pt x="108" y="108"/>
                      <a:pt x="108" y="108"/>
                    </a:cubicBezTo>
                    <a:lnTo>
                      <a:pt x="108" y="108"/>
                    </a:lnTo>
                    <a:cubicBezTo>
                      <a:pt x="108" y="99"/>
                      <a:pt x="108" y="99"/>
                      <a:pt x="117" y="99"/>
                    </a:cubicBezTo>
                    <a:cubicBezTo>
                      <a:pt x="125" y="90"/>
                      <a:pt x="134" y="81"/>
                      <a:pt x="134" y="63"/>
                    </a:cubicBezTo>
                    <a:cubicBezTo>
                      <a:pt x="143" y="54"/>
                      <a:pt x="143" y="37"/>
                      <a:pt x="134" y="28"/>
                    </a:cubicBezTo>
                    <a:cubicBezTo>
                      <a:pt x="125" y="10"/>
                      <a:pt x="117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5" name="Google Shape;1295;p25"/>
              <p:cNvSpPr/>
              <p:nvPr/>
            </p:nvSpPr>
            <p:spPr>
              <a:xfrm>
                <a:off x="7830492" y="3640679"/>
                <a:ext cx="13681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16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8" y="2"/>
                      <a:pt x="1" y="20"/>
                      <a:pt x="1" y="56"/>
                    </a:cubicBezTo>
                    <a:lnTo>
                      <a:pt x="1" y="261"/>
                    </a:lnTo>
                    <a:cubicBezTo>
                      <a:pt x="1" y="285"/>
                      <a:pt x="22" y="316"/>
                      <a:pt x="46" y="316"/>
                    </a:cubicBezTo>
                    <a:cubicBezTo>
                      <a:pt x="49" y="316"/>
                      <a:pt x="51" y="316"/>
                      <a:pt x="54" y="315"/>
                    </a:cubicBezTo>
                    <a:cubicBezTo>
                      <a:pt x="90" y="315"/>
                      <a:pt x="108" y="297"/>
                      <a:pt x="108" y="261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6" name="Google Shape;1296;p25"/>
              <p:cNvSpPr/>
              <p:nvPr/>
            </p:nvSpPr>
            <p:spPr>
              <a:xfrm>
                <a:off x="7894971" y="3682483"/>
                <a:ext cx="19255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0" extrusionOk="0">
                    <a:moveTo>
                      <a:pt x="86" y="0"/>
                    </a:moveTo>
                    <a:cubicBezTo>
                      <a:pt x="81" y="0"/>
                      <a:pt x="76" y="1"/>
                      <a:pt x="72" y="2"/>
                    </a:cubicBezTo>
                    <a:cubicBezTo>
                      <a:pt x="45" y="11"/>
                      <a:pt x="27" y="38"/>
                      <a:pt x="36" y="65"/>
                    </a:cubicBezTo>
                    <a:lnTo>
                      <a:pt x="36" y="83"/>
                    </a:lnTo>
                    <a:cubicBezTo>
                      <a:pt x="36" y="92"/>
                      <a:pt x="36" y="101"/>
                      <a:pt x="36" y="109"/>
                    </a:cubicBezTo>
                    <a:cubicBezTo>
                      <a:pt x="36" y="127"/>
                      <a:pt x="36" y="145"/>
                      <a:pt x="36" y="163"/>
                    </a:cubicBezTo>
                    <a:cubicBezTo>
                      <a:pt x="36" y="163"/>
                      <a:pt x="36" y="172"/>
                      <a:pt x="36" y="172"/>
                    </a:cubicBezTo>
                    <a:cubicBezTo>
                      <a:pt x="36" y="181"/>
                      <a:pt x="27" y="190"/>
                      <a:pt x="27" y="199"/>
                    </a:cubicBezTo>
                    <a:cubicBezTo>
                      <a:pt x="27" y="208"/>
                      <a:pt x="27" y="216"/>
                      <a:pt x="18" y="225"/>
                    </a:cubicBezTo>
                    <a:cubicBezTo>
                      <a:pt x="18" y="225"/>
                      <a:pt x="18" y="225"/>
                      <a:pt x="18" y="234"/>
                    </a:cubicBezTo>
                    <a:cubicBezTo>
                      <a:pt x="9" y="252"/>
                      <a:pt x="0" y="261"/>
                      <a:pt x="9" y="279"/>
                    </a:cubicBezTo>
                    <a:cubicBezTo>
                      <a:pt x="9" y="288"/>
                      <a:pt x="18" y="306"/>
                      <a:pt x="36" y="315"/>
                    </a:cubicBezTo>
                    <a:cubicBezTo>
                      <a:pt x="42" y="318"/>
                      <a:pt x="51" y="320"/>
                      <a:pt x="60" y="320"/>
                    </a:cubicBezTo>
                    <a:cubicBezTo>
                      <a:pt x="80" y="320"/>
                      <a:pt x="101" y="312"/>
                      <a:pt x="107" y="288"/>
                    </a:cubicBezTo>
                    <a:cubicBezTo>
                      <a:pt x="143" y="216"/>
                      <a:pt x="152" y="127"/>
                      <a:pt x="143" y="38"/>
                    </a:cubicBezTo>
                    <a:cubicBezTo>
                      <a:pt x="136" y="16"/>
                      <a:pt x="110" y="0"/>
                      <a:pt x="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7" name="Google Shape;1297;p25"/>
              <p:cNvSpPr/>
              <p:nvPr/>
            </p:nvSpPr>
            <p:spPr>
              <a:xfrm>
                <a:off x="7758158" y="3689450"/>
                <a:ext cx="14821" cy="5219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2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358"/>
                    </a:lnTo>
                    <a:cubicBezTo>
                      <a:pt x="1" y="385"/>
                      <a:pt x="28" y="411"/>
                      <a:pt x="54" y="411"/>
                    </a:cubicBezTo>
                    <a:cubicBezTo>
                      <a:pt x="90" y="411"/>
                      <a:pt x="117" y="385"/>
                      <a:pt x="117" y="358"/>
                    </a:cubicBezTo>
                    <a:lnTo>
                      <a:pt x="117" y="54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8" name="Google Shape;1298;p25"/>
              <p:cNvSpPr/>
              <p:nvPr/>
            </p:nvSpPr>
            <p:spPr>
              <a:xfrm>
                <a:off x="7674550" y="3694010"/>
                <a:ext cx="1482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0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7" y="259"/>
                      <a:pt x="54" y="259"/>
                    </a:cubicBezTo>
                    <a:cubicBezTo>
                      <a:pt x="90" y="259"/>
                      <a:pt x="117" y="233"/>
                      <a:pt x="117" y="206"/>
                    </a:cubicBezTo>
                    <a:lnTo>
                      <a:pt x="117" y="54"/>
                    </a:lnTo>
                    <a:cubicBezTo>
                      <a:pt x="117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9" name="Google Shape;1299;p25"/>
              <p:cNvSpPr/>
              <p:nvPr/>
            </p:nvSpPr>
            <p:spPr>
              <a:xfrm>
                <a:off x="7590942" y="3689450"/>
                <a:ext cx="14821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85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31"/>
                    </a:lnTo>
                    <a:cubicBezTo>
                      <a:pt x="1" y="358"/>
                      <a:pt x="27" y="385"/>
                      <a:pt x="63" y="385"/>
                    </a:cubicBezTo>
                    <a:cubicBezTo>
                      <a:pt x="90" y="385"/>
                      <a:pt x="116" y="358"/>
                      <a:pt x="116" y="331"/>
                    </a:cubicBezTo>
                    <a:lnTo>
                      <a:pt x="116" y="54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0" name="Google Shape;1300;p25"/>
              <p:cNvSpPr/>
              <p:nvPr/>
            </p:nvSpPr>
            <p:spPr>
              <a:xfrm>
                <a:off x="7510754" y="3666901"/>
                <a:ext cx="18115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62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27" y="90"/>
                      <a:pt x="9" y="143"/>
                      <a:pt x="0" y="188"/>
                    </a:cubicBezTo>
                    <a:cubicBezTo>
                      <a:pt x="0" y="206"/>
                      <a:pt x="0" y="224"/>
                      <a:pt x="9" y="232"/>
                    </a:cubicBezTo>
                    <a:cubicBezTo>
                      <a:pt x="18" y="241"/>
                      <a:pt x="27" y="250"/>
                      <a:pt x="45" y="259"/>
                    </a:cubicBezTo>
                    <a:cubicBezTo>
                      <a:pt x="49" y="261"/>
                      <a:pt x="54" y="262"/>
                      <a:pt x="59" y="262"/>
                    </a:cubicBezTo>
                    <a:cubicBezTo>
                      <a:pt x="80" y="262"/>
                      <a:pt x="100" y="246"/>
                      <a:pt x="107" y="224"/>
                    </a:cubicBezTo>
                    <a:cubicBezTo>
                      <a:pt x="116" y="170"/>
                      <a:pt x="125" y="116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16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1" name="Google Shape;1301;p25"/>
              <p:cNvSpPr/>
              <p:nvPr/>
            </p:nvSpPr>
            <p:spPr>
              <a:xfrm>
                <a:off x="7595502" y="3625097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6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0" y="259"/>
                      <a:pt x="107" y="241"/>
                      <a:pt x="107" y="206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2" name="Google Shape;1302;p25"/>
              <p:cNvSpPr/>
              <p:nvPr/>
            </p:nvSpPr>
            <p:spPr>
              <a:xfrm>
                <a:off x="7465530" y="3629278"/>
                <a:ext cx="18115" cy="3243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56" extrusionOk="0">
                    <a:moveTo>
                      <a:pt x="84" y="1"/>
                    </a:moveTo>
                    <a:cubicBezTo>
                      <a:pt x="60" y="1"/>
                      <a:pt x="34" y="17"/>
                      <a:pt x="27" y="39"/>
                    </a:cubicBezTo>
                    <a:cubicBezTo>
                      <a:pt x="18" y="92"/>
                      <a:pt x="9" y="137"/>
                      <a:pt x="0" y="190"/>
                    </a:cubicBezTo>
                    <a:cubicBezTo>
                      <a:pt x="0" y="199"/>
                      <a:pt x="0" y="217"/>
                      <a:pt x="9" y="226"/>
                    </a:cubicBezTo>
                    <a:cubicBezTo>
                      <a:pt x="9" y="244"/>
                      <a:pt x="27" y="253"/>
                      <a:pt x="36" y="253"/>
                    </a:cubicBezTo>
                    <a:cubicBezTo>
                      <a:pt x="41" y="254"/>
                      <a:pt x="46" y="255"/>
                      <a:pt x="51" y="255"/>
                    </a:cubicBezTo>
                    <a:cubicBezTo>
                      <a:pt x="75" y="255"/>
                      <a:pt x="100" y="239"/>
                      <a:pt x="107" y="217"/>
                    </a:cubicBezTo>
                    <a:lnTo>
                      <a:pt x="134" y="66"/>
                    </a:lnTo>
                    <a:cubicBezTo>
                      <a:pt x="143" y="57"/>
                      <a:pt x="134" y="39"/>
                      <a:pt x="134" y="21"/>
                    </a:cubicBezTo>
                    <a:cubicBezTo>
                      <a:pt x="125" y="12"/>
                      <a:pt x="107" y="3"/>
                      <a:pt x="98" y="3"/>
                    </a:cubicBezTo>
                    <a:cubicBezTo>
                      <a:pt x="94" y="2"/>
                      <a:pt x="89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3" name="Google Shape;1303;p25"/>
              <p:cNvSpPr/>
              <p:nvPr/>
            </p:nvSpPr>
            <p:spPr>
              <a:xfrm>
                <a:off x="7442854" y="3814988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30"/>
                    </a:lnTo>
                    <a:cubicBezTo>
                      <a:pt x="1" y="357"/>
                      <a:pt x="28" y="384"/>
                      <a:pt x="54" y="384"/>
                    </a:cubicBezTo>
                    <a:cubicBezTo>
                      <a:pt x="90" y="384"/>
                      <a:pt x="108" y="357"/>
                      <a:pt x="108" y="330"/>
                    </a:cubicBezTo>
                    <a:lnTo>
                      <a:pt x="108" y="54"/>
                    </a:ln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4" name="Google Shape;1304;p25"/>
              <p:cNvSpPr/>
              <p:nvPr/>
            </p:nvSpPr>
            <p:spPr>
              <a:xfrm>
                <a:off x="7665556" y="3845518"/>
                <a:ext cx="20395" cy="4788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78" extrusionOk="0">
                    <a:moveTo>
                      <a:pt x="116" y="0"/>
                    </a:moveTo>
                    <a:cubicBezTo>
                      <a:pt x="81" y="0"/>
                      <a:pt x="54" y="9"/>
                      <a:pt x="45" y="45"/>
                    </a:cubicBezTo>
                    <a:cubicBezTo>
                      <a:pt x="9" y="134"/>
                      <a:pt x="0" y="241"/>
                      <a:pt x="18" y="339"/>
                    </a:cubicBezTo>
                    <a:cubicBezTo>
                      <a:pt x="18" y="361"/>
                      <a:pt x="48" y="377"/>
                      <a:pt x="74" y="377"/>
                    </a:cubicBezTo>
                    <a:cubicBezTo>
                      <a:pt x="79" y="377"/>
                      <a:pt x="85" y="376"/>
                      <a:pt x="90" y="375"/>
                    </a:cubicBezTo>
                    <a:cubicBezTo>
                      <a:pt x="116" y="366"/>
                      <a:pt x="125" y="339"/>
                      <a:pt x="125" y="312"/>
                    </a:cubicBezTo>
                    <a:cubicBezTo>
                      <a:pt x="125" y="309"/>
                      <a:pt x="125" y="303"/>
                      <a:pt x="125" y="303"/>
                    </a:cubicBezTo>
                    <a:cubicBezTo>
                      <a:pt x="125" y="294"/>
                      <a:pt x="125" y="294"/>
                      <a:pt x="116" y="285"/>
                    </a:cubicBezTo>
                    <a:cubicBezTo>
                      <a:pt x="116" y="277"/>
                      <a:pt x="116" y="268"/>
                      <a:pt x="116" y="259"/>
                    </a:cubicBezTo>
                    <a:cubicBezTo>
                      <a:pt x="116" y="232"/>
                      <a:pt x="116" y="214"/>
                      <a:pt x="125" y="187"/>
                    </a:cubicBezTo>
                    <a:cubicBezTo>
                      <a:pt x="125" y="187"/>
                      <a:pt x="125" y="182"/>
                      <a:pt x="125" y="178"/>
                    </a:cubicBezTo>
                    <a:cubicBezTo>
                      <a:pt x="125" y="178"/>
                      <a:pt x="125" y="170"/>
                      <a:pt x="125" y="170"/>
                    </a:cubicBezTo>
                    <a:cubicBezTo>
                      <a:pt x="125" y="152"/>
                      <a:pt x="125" y="143"/>
                      <a:pt x="134" y="134"/>
                    </a:cubicBezTo>
                    <a:cubicBezTo>
                      <a:pt x="134" y="116"/>
                      <a:pt x="143" y="89"/>
                      <a:pt x="152" y="71"/>
                    </a:cubicBezTo>
                    <a:cubicBezTo>
                      <a:pt x="161" y="45"/>
                      <a:pt x="143" y="9"/>
                      <a:pt x="1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5" name="Google Shape;1305;p25"/>
              <p:cNvSpPr/>
              <p:nvPr/>
            </p:nvSpPr>
            <p:spPr>
              <a:xfrm>
                <a:off x="7576247" y="381498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54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44" y="350"/>
                    </a:cubicBezTo>
                    <a:cubicBezTo>
                      <a:pt x="47" y="350"/>
                      <a:pt x="51" y="349"/>
                      <a:pt x="54" y="348"/>
                    </a:cubicBezTo>
                    <a:cubicBezTo>
                      <a:pt x="81" y="348"/>
                      <a:pt x="108" y="330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6" name="Google Shape;1306;p25"/>
              <p:cNvSpPr/>
              <p:nvPr/>
            </p:nvSpPr>
            <p:spPr>
              <a:xfrm>
                <a:off x="7500493" y="3773184"/>
                <a:ext cx="13681" cy="2153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70" extrusionOk="0">
                    <a:moveTo>
                      <a:pt x="54" y="0"/>
                    </a:moveTo>
                    <a:cubicBezTo>
                      <a:pt x="45" y="0"/>
                      <a:pt x="45" y="0"/>
                      <a:pt x="37" y="9"/>
                    </a:cubicBezTo>
                    <a:cubicBezTo>
                      <a:pt x="28" y="9"/>
                      <a:pt x="19" y="9"/>
                      <a:pt x="10" y="18"/>
                    </a:cubicBezTo>
                    <a:cubicBezTo>
                      <a:pt x="1" y="27"/>
                      <a:pt x="1" y="45"/>
                      <a:pt x="1" y="54"/>
                    </a:cubicBezTo>
                    <a:lnTo>
                      <a:pt x="1" y="116"/>
                    </a:lnTo>
                    <a:cubicBezTo>
                      <a:pt x="1" y="125"/>
                      <a:pt x="1" y="134"/>
                      <a:pt x="1" y="134"/>
                    </a:cubicBezTo>
                    <a:cubicBezTo>
                      <a:pt x="1" y="143"/>
                      <a:pt x="10" y="152"/>
                      <a:pt x="10" y="152"/>
                    </a:cubicBezTo>
                    <a:cubicBezTo>
                      <a:pt x="19" y="161"/>
                      <a:pt x="28" y="161"/>
                      <a:pt x="28" y="170"/>
                    </a:cubicBezTo>
                    <a:lnTo>
                      <a:pt x="63" y="170"/>
                    </a:lnTo>
                    <a:cubicBezTo>
                      <a:pt x="72" y="170"/>
                      <a:pt x="81" y="161"/>
                      <a:pt x="90" y="152"/>
                    </a:cubicBezTo>
                    <a:cubicBezTo>
                      <a:pt x="99" y="143"/>
                      <a:pt x="108" y="134"/>
                      <a:pt x="108" y="116"/>
                    </a:cubicBezTo>
                    <a:lnTo>
                      <a:pt x="108" y="54"/>
                    </a:lnTo>
                    <a:cubicBezTo>
                      <a:pt x="108" y="54"/>
                      <a:pt x="108" y="45"/>
                      <a:pt x="99" y="36"/>
                    </a:cubicBezTo>
                    <a:cubicBezTo>
                      <a:pt x="99" y="27"/>
                      <a:pt x="99" y="27"/>
                      <a:pt x="90" y="18"/>
                    </a:cubicBezTo>
                    <a:cubicBezTo>
                      <a:pt x="90" y="18"/>
                      <a:pt x="81" y="9"/>
                      <a:pt x="72" y="9"/>
                    </a:cubicBezTo>
                    <a:cubicBezTo>
                      <a:pt x="63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7" name="Google Shape;1307;p25"/>
              <p:cNvSpPr/>
              <p:nvPr/>
            </p:nvSpPr>
            <p:spPr>
              <a:xfrm>
                <a:off x="7727628" y="3814988"/>
                <a:ext cx="1482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50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50" y="350"/>
                    </a:cubicBezTo>
                    <a:cubicBezTo>
                      <a:pt x="54" y="350"/>
                      <a:pt x="59" y="349"/>
                      <a:pt x="63" y="348"/>
                    </a:cubicBezTo>
                    <a:cubicBezTo>
                      <a:pt x="90" y="348"/>
                      <a:pt x="117" y="330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8" name="Google Shape;1308;p25"/>
              <p:cNvSpPr/>
              <p:nvPr/>
            </p:nvSpPr>
            <p:spPr>
              <a:xfrm>
                <a:off x="7807943" y="3830823"/>
                <a:ext cx="13681" cy="4750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5" extrusionOk="0">
                    <a:moveTo>
                      <a:pt x="54" y="0"/>
                    </a:moveTo>
                    <a:cubicBezTo>
                      <a:pt x="27" y="0"/>
                      <a:pt x="0" y="18"/>
                      <a:pt x="0" y="54"/>
                    </a:cubicBezTo>
                    <a:lnTo>
                      <a:pt x="0" y="321"/>
                    </a:lnTo>
                    <a:cubicBezTo>
                      <a:pt x="0" y="348"/>
                      <a:pt x="27" y="375"/>
                      <a:pt x="54" y="375"/>
                    </a:cubicBezTo>
                    <a:cubicBezTo>
                      <a:pt x="81" y="375"/>
                      <a:pt x="107" y="357"/>
                      <a:pt x="107" y="32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9" name="Google Shape;1309;p25"/>
              <p:cNvSpPr/>
              <p:nvPr/>
            </p:nvSpPr>
            <p:spPr>
              <a:xfrm>
                <a:off x="7883697" y="3804474"/>
                <a:ext cx="19255" cy="43704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45" extrusionOk="0">
                    <a:moveTo>
                      <a:pt x="86" y="1"/>
                    </a:moveTo>
                    <a:cubicBezTo>
                      <a:pt x="81" y="1"/>
                      <a:pt x="76" y="1"/>
                      <a:pt x="71" y="3"/>
                    </a:cubicBezTo>
                    <a:cubicBezTo>
                      <a:pt x="45" y="12"/>
                      <a:pt x="27" y="39"/>
                      <a:pt x="36" y="65"/>
                    </a:cubicBezTo>
                    <a:cubicBezTo>
                      <a:pt x="36" y="74"/>
                      <a:pt x="36" y="74"/>
                      <a:pt x="36" y="83"/>
                    </a:cubicBezTo>
                    <a:cubicBezTo>
                      <a:pt x="36" y="92"/>
                      <a:pt x="36" y="110"/>
                      <a:pt x="36" y="119"/>
                    </a:cubicBezTo>
                    <a:cubicBezTo>
                      <a:pt x="36" y="137"/>
                      <a:pt x="36" y="155"/>
                      <a:pt x="36" y="172"/>
                    </a:cubicBezTo>
                    <a:cubicBezTo>
                      <a:pt x="36" y="181"/>
                      <a:pt x="36" y="181"/>
                      <a:pt x="36" y="190"/>
                    </a:cubicBezTo>
                    <a:cubicBezTo>
                      <a:pt x="36" y="199"/>
                      <a:pt x="36" y="208"/>
                      <a:pt x="27" y="217"/>
                    </a:cubicBezTo>
                    <a:cubicBezTo>
                      <a:pt x="27" y="244"/>
                      <a:pt x="18" y="262"/>
                      <a:pt x="9" y="279"/>
                    </a:cubicBezTo>
                    <a:cubicBezTo>
                      <a:pt x="0" y="306"/>
                      <a:pt x="27" y="342"/>
                      <a:pt x="54" y="342"/>
                    </a:cubicBezTo>
                    <a:cubicBezTo>
                      <a:pt x="58" y="343"/>
                      <a:pt x="63" y="344"/>
                      <a:pt x="68" y="344"/>
                    </a:cubicBezTo>
                    <a:cubicBezTo>
                      <a:pt x="89" y="344"/>
                      <a:pt x="109" y="328"/>
                      <a:pt x="116" y="306"/>
                    </a:cubicBezTo>
                    <a:cubicBezTo>
                      <a:pt x="152" y="226"/>
                      <a:pt x="152" y="128"/>
                      <a:pt x="134" y="39"/>
                    </a:cubicBezTo>
                    <a:cubicBezTo>
                      <a:pt x="134" y="17"/>
                      <a:pt x="110" y="1"/>
                      <a:pt x="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0" name="Google Shape;1310;p25"/>
              <p:cNvSpPr/>
              <p:nvPr/>
            </p:nvSpPr>
            <p:spPr>
              <a:xfrm>
                <a:off x="7823778" y="3754563"/>
                <a:ext cx="18115" cy="21789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72" extrusionOk="0">
                    <a:moveTo>
                      <a:pt x="81" y="1"/>
                    </a:moveTo>
                    <a:cubicBezTo>
                      <a:pt x="78" y="1"/>
                      <a:pt x="74" y="2"/>
                      <a:pt x="72" y="4"/>
                    </a:cubicBezTo>
                    <a:cubicBezTo>
                      <a:pt x="54" y="4"/>
                      <a:pt x="45" y="13"/>
                      <a:pt x="36" y="31"/>
                    </a:cubicBezTo>
                    <a:cubicBezTo>
                      <a:pt x="27" y="49"/>
                      <a:pt x="18" y="67"/>
                      <a:pt x="9" y="85"/>
                    </a:cubicBezTo>
                    <a:cubicBezTo>
                      <a:pt x="0" y="94"/>
                      <a:pt x="0" y="102"/>
                      <a:pt x="0" y="111"/>
                    </a:cubicBezTo>
                    <a:cubicBezTo>
                      <a:pt x="0" y="120"/>
                      <a:pt x="0" y="120"/>
                      <a:pt x="0" y="129"/>
                    </a:cubicBezTo>
                    <a:cubicBezTo>
                      <a:pt x="0" y="138"/>
                      <a:pt x="9" y="147"/>
                      <a:pt x="9" y="147"/>
                    </a:cubicBezTo>
                    <a:cubicBezTo>
                      <a:pt x="18" y="156"/>
                      <a:pt x="18" y="156"/>
                      <a:pt x="27" y="165"/>
                    </a:cubicBezTo>
                    <a:cubicBezTo>
                      <a:pt x="31" y="169"/>
                      <a:pt x="38" y="172"/>
                      <a:pt x="46" y="172"/>
                    </a:cubicBezTo>
                    <a:cubicBezTo>
                      <a:pt x="54" y="172"/>
                      <a:pt x="63" y="169"/>
                      <a:pt x="72" y="165"/>
                    </a:cubicBezTo>
                    <a:cubicBezTo>
                      <a:pt x="81" y="165"/>
                      <a:pt x="89" y="156"/>
                      <a:pt x="98" y="147"/>
                    </a:cubicBezTo>
                    <a:cubicBezTo>
                      <a:pt x="107" y="120"/>
                      <a:pt x="116" y="102"/>
                      <a:pt x="134" y="85"/>
                    </a:cubicBezTo>
                    <a:cubicBezTo>
                      <a:pt x="134" y="76"/>
                      <a:pt x="134" y="67"/>
                      <a:pt x="134" y="67"/>
                    </a:cubicBezTo>
                    <a:cubicBezTo>
                      <a:pt x="143" y="58"/>
                      <a:pt x="134" y="49"/>
                      <a:pt x="134" y="40"/>
                    </a:cubicBezTo>
                    <a:cubicBezTo>
                      <a:pt x="134" y="31"/>
                      <a:pt x="134" y="31"/>
                      <a:pt x="125" y="22"/>
                    </a:cubicBezTo>
                    <a:cubicBezTo>
                      <a:pt x="125" y="13"/>
                      <a:pt x="116" y="13"/>
                      <a:pt x="107" y="13"/>
                    </a:cubicBezTo>
                    <a:cubicBezTo>
                      <a:pt x="101" y="7"/>
                      <a:pt x="90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1" name="Google Shape;1311;p25"/>
              <p:cNvSpPr/>
              <p:nvPr/>
            </p:nvSpPr>
            <p:spPr>
              <a:xfrm>
                <a:off x="7375081" y="3853372"/>
                <a:ext cx="1824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49" extrusionOk="0">
                    <a:moveTo>
                      <a:pt x="36" y="0"/>
                    </a:moveTo>
                    <a:cubicBezTo>
                      <a:pt x="27" y="9"/>
                      <a:pt x="10" y="18"/>
                      <a:pt x="1" y="27"/>
                    </a:cubicBezTo>
                    <a:cubicBezTo>
                      <a:pt x="1" y="45"/>
                      <a:pt x="1" y="54"/>
                      <a:pt x="1" y="72"/>
                    </a:cubicBezTo>
                    <a:cubicBezTo>
                      <a:pt x="10" y="152"/>
                      <a:pt x="18" y="232"/>
                      <a:pt x="36" y="313"/>
                    </a:cubicBezTo>
                    <a:cubicBezTo>
                      <a:pt x="36" y="322"/>
                      <a:pt x="45" y="331"/>
                      <a:pt x="54" y="339"/>
                    </a:cubicBezTo>
                    <a:cubicBezTo>
                      <a:pt x="72" y="348"/>
                      <a:pt x="90" y="348"/>
                      <a:pt x="99" y="348"/>
                    </a:cubicBezTo>
                    <a:cubicBezTo>
                      <a:pt x="117" y="339"/>
                      <a:pt x="125" y="331"/>
                      <a:pt x="134" y="322"/>
                    </a:cubicBezTo>
                    <a:cubicBezTo>
                      <a:pt x="143" y="304"/>
                      <a:pt x="143" y="295"/>
                      <a:pt x="134" y="277"/>
                    </a:cubicBezTo>
                    <a:cubicBezTo>
                      <a:pt x="125" y="197"/>
                      <a:pt x="117" y="116"/>
                      <a:pt x="108" y="36"/>
                    </a:cubicBezTo>
                    <a:cubicBezTo>
                      <a:pt x="99" y="27"/>
                      <a:pt x="90" y="9"/>
                      <a:pt x="81" y="9"/>
                    </a:cubicBezTo>
                    <a:cubicBezTo>
                      <a:pt x="63" y="0"/>
                      <a:pt x="54" y="0"/>
                      <a:pt x="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2" name="Google Shape;1312;p25"/>
              <p:cNvSpPr/>
              <p:nvPr/>
            </p:nvSpPr>
            <p:spPr>
              <a:xfrm>
                <a:off x="7359246" y="3777618"/>
                <a:ext cx="1368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4" extrusionOk="0">
                    <a:moveTo>
                      <a:pt x="54" y="1"/>
                    </a:moveTo>
                    <a:cubicBezTo>
                      <a:pt x="45" y="1"/>
                      <a:pt x="27" y="1"/>
                      <a:pt x="19" y="10"/>
                    </a:cubicBezTo>
                    <a:cubicBezTo>
                      <a:pt x="10" y="28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197"/>
                      <a:pt x="19" y="215"/>
                    </a:cubicBezTo>
                    <a:cubicBezTo>
                      <a:pt x="27" y="224"/>
                      <a:pt x="45" y="224"/>
                      <a:pt x="54" y="224"/>
                    </a:cubicBezTo>
                    <a:cubicBezTo>
                      <a:pt x="72" y="224"/>
                      <a:pt x="90" y="224"/>
                      <a:pt x="99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8"/>
                      <a:pt x="99" y="10"/>
                    </a:cubicBezTo>
                    <a:cubicBezTo>
                      <a:pt x="90" y="1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3" name="Google Shape;1313;p25"/>
              <p:cNvSpPr/>
              <p:nvPr/>
            </p:nvSpPr>
            <p:spPr>
              <a:xfrm>
                <a:off x="7269938" y="3861226"/>
                <a:ext cx="22802" cy="6714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530" extrusionOk="0">
                    <a:moveTo>
                      <a:pt x="126" y="1"/>
                    </a:moveTo>
                    <a:cubicBezTo>
                      <a:pt x="90" y="1"/>
                      <a:pt x="63" y="28"/>
                      <a:pt x="63" y="54"/>
                    </a:cubicBezTo>
                    <a:cubicBezTo>
                      <a:pt x="72" y="197"/>
                      <a:pt x="54" y="331"/>
                      <a:pt x="10" y="465"/>
                    </a:cubicBezTo>
                    <a:cubicBezTo>
                      <a:pt x="1" y="492"/>
                      <a:pt x="19" y="527"/>
                      <a:pt x="46" y="527"/>
                    </a:cubicBezTo>
                    <a:cubicBezTo>
                      <a:pt x="50" y="529"/>
                      <a:pt x="55" y="530"/>
                      <a:pt x="60" y="530"/>
                    </a:cubicBezTo>
                    <a:cubicBezTo>
                      <a:pt x="81" y="530"/>
                      <a:pt x="101" y="514"/>
                      <a:pt x="108" y="492"/>
                    </a:cubicBezTo>
                    <a:cubicBezTo>
                      <a:pt x="162" y="349"/>
                      <a:pt x="179" y="197"/>
                      <a:pt x="179" y="54"/>
                    </a:cubicBezTo>
                    <a:cubicBezTo>
                      <a:pt x="179" y="28"/>
                      <a:pt x="153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4" name="Google Shape;1314;p25"/>
              <p:cNvSpPr/>
              <p:nvPr/>
            </p:nvSpPr>
            <p:spPr>
              <a:xfrm>
                <a:off x="7222560" y="3799914"/>
                <a:ext cx="26096" cy="5244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414" extrusionOk="0">
                    <a:moveTo>
                      <a:pt x="146" y="1"/>
                    </a:moveTo>
                    <a:cubicBezTo>
                      <a:pt x="122" y="1"/>
                      <a:pt x="97" y="17"/>
                      <a:pt x="89" y="39"/>
                    </a:cubicBezTo>
                    <a:cubicBezTo>
                      <a:pt x="63" y="146"/>
                      <a:pt x="36" y="244"/>
                      <a:pt x="9" y="342"/>
                    </a:cubicBezTo>
                    <a:cubicBezTo>
                      <a:pt x="0" y="369"/>
                      <a:pt x="18" y="405"/>
                      <a:pt x="45" y="414"/>
                    </a:cubicBezTo>
                    <a:cubicBezTo>
                      <a:pt x="81" y="414"/>
                      <a:pt x="107" y="405"/>
                      <a:pt x="116" y="369"/>
                    </a:cubicBezTo>
                    <a:cubicBezTo>
                      <a:pt x="143" y="271"/>
                      <a:pt x="170" y="173"/>
                      <a:pt x="197" y="75"/>
                    </a:cubicBezTo>
                    <a:cubicBezTo>
                      <a:pt x="205" y="39"/>
                      <a:pt x="188" y="12"/>
                      <a:pt x="161" y="3"/>
                    </a:cubicBezTo>
                    <a:cubicBezTo>
                      <a:pt x="156" y="2"/>
                      <a:pt x="151" y="1"/>
                      <a:pt x="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5" name="Google Shape;1315;p25"/>
              <p:cNvSpPr/>
              <p:nvPr/>
            </p:nvSpPr>
            <p:spPr>
              <a:xfrm>
                <a:off x="7149086" y="3785219"/>
                <a:ext cx="20395" cy="4826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81" extrusionOk="0">
                    <a:moveTo>
                      <a:pt x="93" y="1"/>
                    </a:moveTo>
                    <a:cubicBezTo>
                      <a:pt x="72" y="1"/>
                      <a:pt x="52" y="17"/>
                      <a:pt x="45" y="39"/>
                    </a:cubicBezTo>
                    <a:cubicBezTo>
                      <a:pt x="9" y="137"/>
                      <a:pt x="0" y="235"/>
                      <a:pt x="18" y="333"/>
                    </a:cubicBezTo>
                    <a:cubicBezTo>
                      <a:pt x="18" y="363"/>
                      <a:pt x="43" y="380"/>
                      <a:pt x="66" y="380"/>
                    </a:cubicBezTo>
                    <a:cubicBezTo>
                      <a:pt x="71" y="380"/>
                      <a:pt x="76" y="379"/>
                      <a:pt x="81" y="378"/>
                    </a:cubicBezTo>
                    <a:cubicBezTo>
                      <a:pt x="116" y="369"/>
                      <a:pt x="125" y="342"/>
                      <a:pt x="116" y="307"/>
                    </a:cubicBezTo>
                    <a:lnTo>
                      <a:pt x="116" y="307"/>
                    </a:lnTo>
                    <a:cubicBezTo>
                      <a:pt x="119" y="309"/>
                      <a:pt x="120" y="310"/>
                      <a:pt x="120" y="310"/>
                    </a:cubicBezTo>
                    <a:cubicBezTo>
                      <a:pt x="121" y="310"/>
                      <a:pt x="116" y="304"/>
                      <a:pt x="116" y="298"/>
                    </a:cubicBezTo>
                    <a:cubicBezTo>
                      <a:pt x="116" y="298"/>
                      <a:pt x="116" y="289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2"/>
                    </a:cubicBezTo>
                    <a:cubicBezTo>
                      <a:pt x="125" y="173"/>
                      <a:pt x="125" y="164"/>
                      <a:pt x="125" y="164"/>
                    </a:cubicBezTo>
                    <a:cubicBezTo>
                      <a:pt x="125" y="155"/>
                      <a:pt x="125" y="137"/>
                      <a:pt x="125" y="128"/>
                    </a:cubicBezTo>
                    <a:cubicBezTo>
                      <a:pt x="134" y="110"/>
                      <a:pt x="143" y="83"/>
                      <a:pt x="152" y="66"/>
                    </a:cubicBezTo>
                    <a:cubicBezTo>
                      <a:pt x="161" y="39"/>
                      <a:pt x="134" y="3"/>
                      <a:pt x="107" y="3"/>
                    </a:cubicBezTo>
                    <a:cubicBezTo>
                      <a:pt x="103" y="2"/>
                      <a:pt x="98" y="1"/>
                      <a:pt x="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6" name="Google Shape;1316;p25"/>
              <p:cNvSpPr/>
              <p:nvPr/>
            </p:nvSpPr>
            <p:spPr>
              <a:xfrm>
                <a:off x="7169355" y="3655500"/>
                <a:ext cx="26223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85" extrusionOk="0">
                    <a:moveTo>
                      <a:pt x="142" y="1"/>
                    </a:moveTo>
                    <a:cubicBezTo>
                      <a:pt x="126" y="1"/>
                      <a:pt x="111" y="11"/>
                      <a:pt x="99" y="28"/>
                    </a:cubicBezTo>
                    <a:cubicBezTo>
                      <a:pt x="46" y="117"/>
                      <a:pt x="10" y="224"/>
                      <a:pt x="1" y="322"/>
                    </a:cubicBezTo>
                    <a:cubicBezTo>
                      <a:pt x="1" y="358"/>
                      <a:pt x="28" y="385"/>
                      <a:pt x="54" y="385"/>
                    </a:cubicBezTo>
                    <a:cubicBezTo>
                      <a:pt x="90" y="376"/>
                      <a:pt x="108" y="358"/>
                      <a:pt x="108" y="322"/>
                    </a:cubicBezTo>
                    <a:cubicBezTo>
                      <a:pt x="108" y="314"/>
                      <a:pt x="117" y="305"/>
                      <a:pt x="117" y="287"/>
                    </a:cubicBezTo>
                    <a:cubicBezTo>
                      <a:pt x="117" y="278"/>
                      <a:pt x="117" y="269"/>
                      <a:pt x="117" y="269"/>
                    </a:cubicBezTo>
                    <a:cubicBezTo>
                      <a:pt x="126" y="242"/>
                      <a:pt x="126" y="224"/>
                      <a:pt x="135" y="198"/>
                    </a:cubicBezTo>
                    <a:cubicBezTo>
                      <a:pt x="144" y="189"/>
                      <a:pt x="144" y="180"/>
                      <a:pt x="153" y="171"/>
                    </a:cubicBezTo>
                    <a:cubicBezTo>
                      <a:pt x="153" y="166"/>
                      <a:pt x="152" y="165"/>
                      <a:pt x="151" y="164"/>
                    </a:cubicBezTo>
                    <a:lnTo>
                      <a:pt x="151" y="164"/>
                    </a:lnTo>
                    <a:cubicBezTo>
                      <a:pt x="152" y="164"/>
                      <a:pt x="152" y="163"/>
                      <a:pt x="153" y="162"/>
                    </a:cubicBezTo>
                    <a:cubicBezTo>
                      <a:pt x="153" y="153"/>
                      <a:pt x="153" y="153"/>
                      <a:pt x="162" y="144"/>
                    </a:cubicBezTo>
                    <a:cubicBezTo>
                      <a:pt x="170" y="126"/>
                      <a:pt x="179" y="99"/>
                      <a:pt x="197" y="82"/>
                    </a:cubicBezTo>
                    <a:cubicBezTo>
                      <a:pt x="206" y="64"/>
                      <a:pt x="197" y="19"/>
                      <a:pt x="170" y="10"/>
                    </a:cubicBezTo>
                    <a:cubicBezTo>
                      <a:pt x="161" y="4"/>
                      <a:pt x="151" y="1"/>
                      <a:pt x="1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7" name="Google Shape;1317;p25"/>
              <p:cNvSpPr/>
              <p:nvPr/>
            </p:nvSpPr>
            <p:spPr>
              <a:xfrm>
                <a:off x="7202164" y="3743288"/>
                <a:ext cx="23816" cy="4839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82" extrusionOk="0">
                    <a:moveTo>
                      <a:pt x="131" y="1"/>
                    </a:moveTo>
                    <a:cubicBezTo>
                      <a:pt x="112" y="1"/>
                      <a:pt x="94" y="9"/>
                      <a:pt x="81" y="22"/>
                    </a:cubicBezTo>
                    <a:cubicBezTo>
                      <a:pt x="19" y="120"/>
                      <a:pt x="1" y="227"/>
                      <a:pt x="19" y="334"/>
                    </a:cubicBezTo>
                    <a:cubicBezTo>
                      <a:pt x="19" y="364"/>
                      <a:pt x="43" y="381"/>
                      <a:pt x="67" y="381"/>
                    </a:cubicBezTo>
                    <a:cubicBezTo>
                      <a:pt x="72" y="381"/>
                      <a:pt x="76" y="380"/>
                      <a:pt x="81" y="379"/>
                    </a:cubicBezTo>
                    <a:cubicBezTo>
                      <a:pt x="117" y="370"/>
                      <a:pt x="126" y="343"/>
                      <a:pt x="126" y="307"/>
                    </a:cubicBezTo>
                    <a:cubicBezTo>
                      <a:pt x="117" y="307"/>
                      <a:pt x="117" y="307"/>
                      <a:pt x="117" y="299"/>
                    </a:cubicBezTo>
                    <a:cubicBezTo>
                      <a:pt x="117" y="299"/>
                      <a:pt x="117" y="290"/>
                      <a:pt x="117" y="281"/>
                    </a:cubicBezTo>
                    <a:cubicBezTo>
                      <a:pt x="117" y="272"/>
                      <a:pt x="117" y="263"/>
                      <a:pt x="117" y="254"/>
                    </a:cubicBezTo>
                    <a:cubicBezTo>
                      <a:pt x="117" y="245"/>
                      <a:pt x="117" y="236"/>
                      <a:pt x="117" y="236"/>
                    </a:cubicBezTo>
                    <a:cubicBezTo>
                      <a:pt x="117" y="233"/>
                      <a:pt x="118" y="228"/>
                      <a:pt x="119" y="224"/>
                    </a:cubicBezTo>
                    <a:lnTo>
                      <a:pt x="119" y="224"/>
                    </a:lnTo>
                    <a:cubicBezTo>
                      <a:pt x="126" y="216"/>
                      <a:pt x="126" y="208"/>
                      <a:pt x="126" y="191"/>
                    </a:cubicBezTo>
                    <a:cubicBezTo>
                      <a:pt x="126" y="183"/>
                      <a:pt x="134" y="174"/>
                      <a:pt x="134" y="165"/>
                    </a:cubicBezTo>
                    <a:cubicBezTo>
                      <a:pt x="134" y="156"/>
                      <a:pt x="134" y="156"/>
                      <a:pt x="143" y="147"/>
                    </a:cubicBezTo>
                    <a:cubicBezTo>
                      <a:pt x="143" y="147"/>
                      <a:pt x="149" y="135"/>
                      <a:pt x="147" y="135"/>
                    </a:cubicBezTo>
                    <a:cubicBezTo>
                      <a:pt x="146" y="135"/>
                      <a:pt x="145" y="136"/>
                      <a:pt x="143" y="138"/>
                    </a:cubicBezTo>
                    <a:cubicBezTo>
                      <a:pt x="152" y="120"/>
                      <a:pt x="161" y="102"/>
                      <a:pt x="179" y="84"/>
                    </a:cubicBezTo>
                    <a:cubicBezTo>
                      <a:pt x="188" y="58"/>
                      <a:pt x="179" y="22"/>
                      <a:pt x="152" y="4"/>
                    </a:cubicBezTo>
                    <a:cubicBezTo>
                      <a:pt x="145" y="2"/>
                      <a:pt x="138" y="1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25"/>
              <p:cNvSpPr/>
              <p:nvPr/>
            </p:nvSpPr>
            <p:spPr>
              <a:xfrm>
                <a:off x="7169355" y="3948254"/>
                <a:ext cx="13681" cy="6346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501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447"/>
                    </a:lnTo>
                    <a:cubicBezTo>
                      <a:pt x="1" y="474"/>
                      <a:pt x="28" y="500"/>
                      <a:pt x="54" y="500"/>
                    </a:cubicBezTo>
                    <a:cubicBezTo>
                      <a:pt x="90" y="500"/>
                      <a:pt x="108" y="474"/>
                      <a:pt x="108" y="447"/>
                    </a:cubicBezTo>
                    <a:lnTo>
                      <a:pt x="108" y="54"/>
                    </a:lnTo>
                    <a:cubicBezTo>
                      <a:pt x="108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25"/>
              <p:cNvSpPr/>
              <p:nvPr/>
            </p:nvSpPr>
            <p:spPr>
              <a:xfrm>
                <a:off x="7240548" y="3978530"/>
                <a:ext cx="1938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80" extrusionOk="0">
                    <a:moveTo>
                      <a:pt x="94" y="0"/>
                    </a:moveTo>
                    <a:cubicBezTo>
                      <a:pt x="72" y="0"/>
                      <a:pt x="51" y="16"/>
                      <a:pt x="37" y="38"/>
                    </a:cubicBezTo>
                    <a:cubicBezTo>
                      <a:pt x="10" y="137"/>
                      <a:pt x="1" y="244"/>
                      <a:pt x="10" y="342"/>
                    </a:cubicBezTo>
                    <a:cubicBezTo>
                      <a:pt x="17" y="364"/>
                      <a:pt x="43" y="380"/>
                      <a:pt x="66" y="380"/>
                    </a:cubicBezTo>
                    <a:cubicBezTo>
                      <a:pt x="72" y="380"/>
                      <a:pt x="77" y="379"/>
                      <a:pt x="81" y="377"/>
                    </a:cubicBezTo>
                    <a:cubicBezTo>
                      <a:pt x="108" y="368"/>
                      <a:pt x="126" y="342"/>
                      <a:pt x="117" y="315"/>
                    </a:cubicBezTo>
                    <a:lnTo>
                      <a:pt x="117" y="315"/>
                    </a:lnTo>
                    <a:cubicBezTo>
                      <a:pt x="117" y="312"/>
                      <a:pt x="117" y="306"/>
                      <a:pt x="117" y="306"/>
                    </a:cubicBezTo>
                    <a:cubicBezTo>
                      <a:pt x="117" y="297"/>
                      <a:pt x="117" y="288"/>
                      <a:pt x="117" y="288"/>
                    </a:cubicBezTo>
                    <a:cubicBezTo>
                      <a:pt x="117" y="279"/>
                      <a:pt x="117" y="270"/>
                      <a:pt x="117" y="252"/>
                    </a:cubicBezTo>
                    <a:cubicBezTo>
                      <a:pt x="117" y="235"/>
                      <a:pt x="117" y="208"/>
                      <a:pt x="117" y="190"/>
                    </a:cubicBezTo>
                    <a:cubicBezTo>
                      <a:pt x="117" y="190"/>
                      <a:pt x="117" y="184"/>
                      <a:pt x="117" y="181"/>
                    </a:cubicBezTo>
                    <a:cubicBezTo>
                      <a:pt x="117" y="172"/>
                      <a:pt x="117" y="172"/>
                      <a:pt x="117" y="163"/>
                    </a:cubicBezTo>
                    <a:cubicBezTo>
                      <a:pt x="126" y="154"/>
                      <a:pt x="126" y="145"/>
                      <a:pt x="126" y="137"/>
                    </a:cubicBezTo>
                    <a:cubicBezTo>
                      <a:pt x="135" y="110"/>
                      <a:pt x="135" y="92"/>
                      <a:pt x="144" y="74"/>
                    </a:cubicBezTo>
                    <a:cubicBezTo>
                      <a:pt x="153" y="47"/>
                      <a:pt x="135" y="12"/>
                      <a:pt x="108" y="3"/>
                    </a:cubicBezTo>
                    <a:cubicBezTo>
                      <a:pt x="103" y="1"/>
                      <a:pt x="99" y="0"/>
                      <a:pt x="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0" name="Google Shape;1320;p25"/>
              <p:cNvSpPr/>
              <p:nvPr/>
            </p:nvSpPr>
            <p:spPr>
              <a:xfrm>
                <a:off x="7126411" y="3933433"/>
                <a:ext cx="14821" cy="39904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15" extrusionOk="0">
                    <a:moveTo>
                      <a:pt x="68" y="0"/>
                    </a:moveTo>
                    <a:cubicBezTo>
                      <a:pt x="64" y="0"/>
                      <a:pt x="59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cubicBezTo>
                      <a:pt x="1" y="127"/>
                      <a:pt x="10" y="189"/>
                      <a:pt x="10" y="261"/>
                    </a:cubicBezTo>
                    <a:cubicBezTo>
                      <a:pt x="10" y="287"/>
                      <a:pt x="28" y="314"/>
                      <a:pt x="63" y="314"/>
                    </a:cubicBezTo>
                    <a:cubicBezTo>
                      <a:pt x="90" y="314"/>
                      <a:pt x="117" y="296"/>
                      <a:pt x="117" y="261"/>
                    </a:cubicBezTo>
                    <a:cubicBezTo>
                      <a:pt x="117" y="189"/>
                      <a:pt x="117" y="127"/>
                      <a:pt x="117" y="55"/>
                    </a:cubicBezTo>
                    <a:cubicBezTo>
                      <a:pt x="117" y="24"/>
                      <a:pt x="97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1" name="Google Shape;1321;p25"/>
              <p:cNvSpPr/>
              <p:nvPr/>
            </p:nvSpPr>
            <p:spPr>
              <a:xfrm>
                <a:off x="7359246" y="3986511"/>
                <a:ext cx="13681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7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323"/>
                    </a:lnTo>
                    <a:cubicBezTo>
                      <a:pt x="1" y="350"/>
                      <a:pt x="27" y="377"/>
                      <a:pt x="54" y="377"/>
                    </a:cubicBezTo>
                    <a:cubicBezTo>
                      <a:pt x="90" y="377"/>
                      <a:pt x="108" y="350"/>
                      <a:pt x="108" y="323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2" name="Google Shape;1322;p25"/>
              <p:cNvSpPr/>
              <p:nvPr/>
            </p:nvSpPr>
            <p:spPr>
              <a:xfrm>
                <a:off x="7202164" y="3895176"/>
                <a:ext cx="19382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6" extrusionOk="0">
                    <a:moveTo>
                      <a:pt x="95" y="0"/>
                    </a:moveTo>
                    <a:cubicBezTo>
                      <a:pt x="76" y="0"/>
                      <a:pt x="57" y="10"/>
                      <a:pt x="45" y="27"/>
                    </a:cubicBezTo>
                    <a:cubicBezTo>
                      <a:pt x="10" y="108"/>
                      <a:pt x="1" y="188"/>
                      <a:pt x="19" y="277"/>
                    </a:cubicBezTo>
                    <a:cubicBezTo>
                      <a:pt x="19" y="299"/>
                      <a:pt x="43" y="315"/>
                      <a:pt x="66" y="315"/>
                    </a:cubicBezTo>
                    <a:cubicBezTo>
                      <a:pt x="71" y="315"/>
                      <a:pt x="76" y="314"/>
                      <a:pt x="81" y="313"/>
                    </a:cubicBezTo>
                    <a:cubicBezTo>
                      <a:pt x="117" y="304"/>
                      <a:pt x="126" y="277"/>
                      <a:pt x="126" y="250"/>
                    </a:cubicBezTo>
                    <a:cubicBezTo>
                      <a:pt x="117" y="241"/>
                      <a:pt x="117" y="241"/>
                      <a:pt x="117" y="232"/>
                    </a:cubicBezTo>
                    <a:cubicBezTo>
                      <a:pt x="117" y="224"/>
                      <a:pt x="117" y="215"/>
                      <a:pt x="117" y="206"/>
                    </a:cubicBezTo>
                    <a:cubicBezTo>
                      <a:pt x="117" y="188"/>
                      <a:pt x="117" y="179"/>
                      <a:pt x="117" y="161"/>
                    </a:cubicBezTo>
                    <a:cubicBezTo>
                      <a:pt x="117" y="161"/>
                      <a:pt x="117" y="161"/>
                      <a:pt x="117" y="152"/>
                    </a:cubicBezTo>
                    <a:cubicBezTo>
                      <a:pt x="117" y="152"/>
                      <a:pt x="126" y="152"/>
                      <a:pt x="126" y="143"/>
                    </a:cubicBezTo>
                    <a:cubicBezTo>
                      <a:pt x="126" y="134"/>
                      <a:pt x="126" y="125"/>
                      <a:pt x="126" y="117"/>
                    </a:cubicBezTo>
                    <a:cubicBezTo>
                      <a:pt x="134" y="108"/>
                      <a:pt x="134" y="99"/>
                      <a:pt x="134" y="99"/>
                    </a:cubicBezTo>
                    <a:cubicBezTo>
                      <a:pt x="134" y="94"/>
                      <a:pt x="137" y="92"/>
                      <a:pt x="139" y="90"/>
                    </a:cubicBezTo>
                    <a:lnTo>
                      <a:pt x="139" y="90"/>
                    </a:lnTo>
                    <a:cubicBezTo>
                      <a:pt x="140" y="90"/>
                      <a:pt x="142" y="90"/>
                      <a:pt x="143" y="90"/>
                    </a:cubicBezTo>
                    <a:lnTo>
                      <a:pt x="143" y="81"/>
                    </a:lnTo>
                    <a:cubicBezTo>
                      <a:pt x="152" y="63"/>
                      <a:pt x="152" y="54"/>
                      <a:pt x="143" y="36"/>
                    </a:cubicBezTo>
                    <a:cubicBezTo>
                      <a:pt x="143" y="27"/>
                      <a:pt x="134" y="9"/>
                      <a:pt x="126" y="9"/>
                    </a:cubicBezTo>
                    <a:cubicBezTo>
                      <a:pt x="116" y="3"/>
                      <a:pt x="105" y="0"/>
                      <a:pt x="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3" name="Google Shape;1323;p25"/>
              <p:cNvSpPr/>
              <p:nvPr/>
            </p:nvSpPr>
            <p:spPr>
              <a:xfrm>
                <a:off x="7447415" y="3998038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18" y="0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2"/>
                      <a:pt x="18" y="259"/>
                      <a:pt x="54" y="259"/>
                    </a:cubicBezTo>
                    <a:cubicBezTo>
                      <a:pt x="81" y="259"/>
                      <a:pt x="108" y="232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4" name="Google Shape;1324;p25"/>
              <p:cNvSpPr/>
              <p:nvPr/>
            </p:nvSpPr>
            <p:spPr>
              <a:xfrm>
                <a:off x="7312882" y="3921398"/>
                <a:ext cx="18242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80" y="1"/>
                    </a:moveTo>
                    <a:cubicBezTo>
                      <a:pt x="72" y="1"/>
                      <a:pt x="63" y="3"/>
                      <a:pt x="54" y="8"/>
                    </a:cubicBezTo>
                    <a:cubicBezTo>
                      <a:pt x="46" y="17"/>
                      <a:pt x="37" y="25"/>
                      <a:pt x="37" y="43"/>
                    </a:cubicBezTo>
                    <a:cubicBezTo>
                      <a:pt x="28" y="115"/>
                      <a:pt x="19" y="186"/>
                      <a:pt x="1" y="249"/>
                    </a:cubicBezTo>
                    <a:cubicBezTo>
                      <a:pt x="1" y="266"/>
                      <a:pt x="1" y="284"/>
                      <a:pt x="10" y="293"/>
                    </a:cubicBezTo>
                    <a:cubicBezTo>
                      <a:pt x="19" y="302"/>
                      <a:pt x="28" y="320"/>
                      <a:pt x="46" y="320"/>
                    </a:cubicBezTo>
                    <a:cubicBezTo>
                      <a:pt x="54" y="320"/>
                      <a:pt x="72" y="320"/>
                      <a:pt x="81" y="311"/>
                    </a:cubicBezTo>
                    <a:cubicBezTo>
                      <a:pt x="99" y="302"/>
                      <a:pt x="108" y="293"/>
                      <a:pt x="108" y="284"/>
                    </a:cubicBezTo>
                    <a:cubicBezTo>
                      <a:pt x="117" y="213"/>
                      <a:pt x="126" y="141"/>
                      <a:pt x="135" y="70"/>
                    </a:cubicBezTo>
                    <a:cubicBezTo>
                      <a:pt x="144" y="52"/>
                      <a:pt x="144" y="43"/>
                      <a:pt x="135" y="25"/>
                    </a:cubicBezTo>
                    <a:cubicBezTo>
                      <a:pt x="126" y="17"/>
                      <a:pt x="117" y="8"/>
                      <a:pt x="99" y="8"/>
                    </a:cubicBezTo>
                    <a:cubicBezTo>
                      <a:pt x="95" y="3"/>
                      <a:pt x="88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5" name="Google Shape;1325;p25"/>
              <p:cNvSpPr/>
              <p:nvPr/>
            </p:nvSpPr>
            <p:spPr>
              <a:xfrm>
                <a:off x="7533303" y="3944960"/>
                <a:ext cx="18242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38" extrusionOk="0">
                    <a:moveTo>
                      <a:pt x="54" y="0"/>
                    </a:moveTo>
                    <a:cubicBezTo>
                      <a:pt x="27" y="0"/>
                      <a:pt x="1" y="18"/>
                      <a:pt x="1" y="54"/>
                    </a:cubicBezTo>
                    <a:cubicBezTo>
                      <a:pt x="18" y="161"/>
                      <a:pt x="27" y="268"/>
                      <a:pt x="36" y="384"/>
                    </a:cubicBezTo>
                    <a:cubicBezTo>
                      <a:pt x="36" y="410"/>
                      <a:pt x="63" y="437"/>
                      <a:pt x="90" y="437"/>
                    </a:cubicBezTo>
                    <a:cubicBezTo>
                      <a:pt x="117" y="437"/>
                      <a:pt x="143" y="410"/>
                      <a:pt x="143" y="384"/>
                    </a:cubicBezTo>
                    <a:cubicBezTo>
                      <a:pt x="134" y="268"/>
                      <a:pt x="125" y="161"/>
                      <a:pt x="117" y="54"/>
                    </a:cubicBez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25"/>
              <p:cNvSpPr/>
              <p:nvPr/>
            </p:nvSpPr>
            <p:spPr>
              <a:xfrm>
                <a:off x="7454255" y="3917724"/>
                <a:ext cx="14821" cy="3661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89" extrusionOk="0">
                    <a:moveTo>
                      <a:pt x="54" y="1"/>
                    </a:moveTo>
                    <a:cubicBezTo>
                      <a:pt x="27" y="1"/>
                      <a:pt x="0" y="28"/>
                      <a:pt x="0" y="54"/>
                    </a:cubicBezTo>
                    <a:lnTo>
                      <a:pt x="0" y="233"/>
                    </a:lnTo>
                    <a:cubicBezTo>
                      <a:pt x="0" y="264"/>
                      <a:pt x="20" y="288"/>
                      <a:pt x="43" y="288"/>
                    </a:cubicBezTo>
                    <a:cubicBezTo>
                      <a:pt x="47" y="288"/>
                      <a:pt x="50" y="288"/>
                      <a:pt x="54" y="286"/>
                    </a:cubicBezTo>
                    <a:cubicBezTo>
                      <a:pt x="89" y="286"/>
                      <a:pt x="116" y="269"/>
                      <a:pt x="116" y="233"/>
                    </a:cubicBezTo>
                    <a:lnTo>
                      <a:pt x="116" y="54"/>
                    </a:lnTo>
                    <a:cubicBezTo>
                      <a:pt x="116" y="28"/>
                      <a:pt x="89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25"/>
              <p:cNvSpPr/>
              <p:nvPr/>
            </p:nvSpPr>
            <p:spPr>
              <a:xfrm>
                <a:off x="7629326" y="3962949"/>
                <a:ext cx="13681" cy="4535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8" extrusionOk="0">
                    <a:moveTo>
                      <a:pt x="54" y="1"/>
                    </a:moveTo>
                    <a:cubicBezTo>
                      <a:pt x="28" y="10"/>
                      <a:pt x="1" y="28"/>
                      <a:pt x="1" y="63"/>
                    </a:cubicBezTo>
                    <a:lnTo>
                      <a:pt x="1" y="295"/>
                    </a:lnTo>
                    <a:cubicBezTo>
                      <a:pt x="1" y="331"/>
                      <a:pt x="28" y="358"/>
                      <a:pt x="54" y="358"/>
                    </a:cubicBezTo>
                    <a:cubicBezTo>
                      <a:pt x="81" y="349"/>
                      <a:pt x="108" y="331"/>
                      <a:pt x="108" y="295"/>
                    </a:cubicBezTo>
                    <a:lnTo>
                      <a:pt x="108" y="63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25"/>
              <p:cNvSpPr/>
              <p:nvPr/>
            </p:nvSpPr>
            <p:spPr>
              <a:xfrm>
                <a:off x="7709640" y="3982204"/>
                <a:ext cx="1368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18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18" y="295"/>
                      <a:pt x="54" y="295"/>
                    </a:cubicBezTo>
                    <a:cubicBezTo>
                      <a:pt x="81" y="286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25"/>
              <p:cNvSpPr/>
              <p:nvPr/>
            </p:nvSpPr>
            <p:spPr>
              <a:xfrm>
                <a:off x="7773993" y="3993478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1"/>
                    </a:moveTo>
                    <a:cubicBezTo>
                      <a:pt x="36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79"/>
                    </a:lnTo>
                    <a:cubicBezTo>
                      <a:pt x="1" y="188"/>
                      <a:pt x="1" y="206"/>
                      <a:pt x="19" y="215"/>
                    </a:cubicBezTo>
                    <a:cubicBezTo>
                      <a:pt x="27" y="224"/>
                      <a:pt x="36" y="233"/>
                      <a:pt x="54" y="233"/>
                    </a:cubicBezTo>
                    <a:cubicBezTo>
                      <a:pt x="63" y="233"/>
                      <a:pt x="81" y="224"/>
                      <a:pt x="90" y="215"/>
                    </a:cubicBezTo>
                    <a:cubicBezTo>
                      <a:pt x="99" y="206"/>
                      <a:pt x="108" y="197"/>
                      <a:pt x="108" y="179"/>
                    </a:cubicBezTo>
                    <a:lnTo>
                      <a:pt x="108" y="54"/>
                    </a:lnTo>
                    <a:cubicBezTo>
                      <a:pt x="108" y="45"/>
                      <a:pt x="99" y="27"/>
                      <a:pt x="90" y="19"/>
                    </a:cubicBezTo>
                    <a:cubicBezTo>
                      <a:pt x="81" y="10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25"/>
              <p:cNvSpPr/>
              <p:nvPr/>
            </p:nvSpPr>
            <p:spPr>
              <a:xfrm>
                <a:off x="7568393" y="3902650"/>
                <a:ext cx="18115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28" extrusionOk="0">
                    <a:moveTo>
                      <a:pt x="83" y="0"/>
                    </a:moveTo>
                    <a:cubicBezTo>
                      <a:pt x="73" y="0"/>
                      <a:pt x="66" y="4"/>
                      <a:pt x="54" y="4"/>
                    </a:cubicBezTo>
                    <a:cubicBezTo>
                      <a:pt x="45" y="13"/>
                      <a:pt x="36" y="22"/>
                      <a:pt x="27" y="40"/>
                    </a:cubicBezTo>
                    <a:cubicBezTo>
                      <a:pt x="18" y="84"/>
                      <a:pt x="9" y="120"/>
                      <a:pt x="0" y="156"/>
                    </a:cubicBezTo>
                    <a:cubicBezTo>
                      <a:pt x="0" y="173"/>
                      <a:pt x="0" y="191"/>
                      <a:pt x="9" y="200"/>
                    </a:cubicBezTo>
                    <a:cubicBezTo>
                      <a:pt x="9" y="209"/>
                      <a:pt x="27" y="227"/>
                      <a:pt x="36" y="227"/>
                    </a:cubicBezTo>
                    <a:cubicBezTo>
                      <a:pt x="54" y="227"/>
                      <a:pt x="71" y="227"/>
                      <a:pt x="80" y="218"/>
                    </a:cubicBezTo>
                    <a:cubicBezTo>
                      <a:pt x="89" y="218"/>
                      <a:pt x="98" y="200"/>
                      <a:pt x="107" y="191"/>
                    </a:cubicBezTo>
                    <a:cubicBezTo>
                      <a:pt x="116" y="147"/>
                      <a:pt x="125" y="111"/>
                      <a:pt x="134" y="66"/>
                    </a:cubicBezTo>
                    <a:cubicBezTo>
                      <a:pt x="143" y="58"/>
                      <a:pt x="134" y="40"/>
                      <a:pt x="134" y="31"/>
                    </a:cubicBezTo>
                    <a:cubicBezTo>
                      <a:pt x="125" y="13"/>
                      <a:pt x="107" y="4"/>
                      <a:pt x="98" y="4"/>
                    </a:cubicBezTo>
                    <a:cubicBezTo>
                      <a:pt x="92" y="1"/>
                      <a:pt x="87" y="0"/>
                      <a:pt x="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1" name="Google Shape;1331;p25"/>
              <p:cNvSpPr/>
              <p:nvPr/>
            </p:nvSpPr>
            <p:spPr>
              <a:xfrm>
                <a:off x="7724335" y="3921145"/>
                <a:ext cx="13681" cy="2609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06" extrusionOk="0">
                    <a:moveTo>
                      <a:pt x="54" y="1"/>
                    </a:moveTo>
                    <a:cubicBezTo>
                      <a:pt x="45" y="10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52"/>
                    </a:lnTo>
                    <a:cubicBezTo>
                      <a:pt x="0" y="161"/>
                      <a:pt x="9" y="179"/>
                      <a:pt x="18" y="188"/>
                    </a:cubicBezTo>
                    <a:cubicBezTo>
                      <a:pt x="27" y="197"/>
                      <a:pt x="45" y="206"/>
                      <a:pt x="54" y="206"/>
                    </a:cubicBezTo>
                    <a:cubicBezTo>
                      <a:pt x="72" y="206"/>
                      <a:pt x="80" y="197"/>
                      <a:pt x="98" y="188"/>
                    </a:cubicBezTo>
                    <a:cubicBezTo>
                      <a:pt x="107" y="179"/>
                      <a:pt x="107" y="161"/>
                      <a:pt x="107" y="152"/>
                    </a:cubicBezTo>
                    <a:lnTo>
                      <a:pt x="107" y="63"/>
                    </a:lnTo>
                    <a:cubicBezTo>
                      <a:pt x="107" y="45"/>
                      <a:pt x="107" y="27"/>
                      <a:pt x="98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2" name="Google Shape;1332;p25"/>
              <p:cNvSpPr/>
              <p:nvPr/>
            </p:nvSpPr>
            <p:spPr>
              <a:xfrm>
                <a:off x="7640727" y="3766217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4" y="0"/>
                    </a:moveTo>
                    <a:cubicBezTo>
                      <a:pt x="61" y="0"/>
                      <a:pt x="57" y="1"/>
                      <a:pt x="54" y="2"/>
                    </a:cubicBezTo>
                    <a:cubicBezTo>
                      <a:pt x="27" y="2"/>
                      <a:pt x="0" y="19"/>
                      <a:pt x="0" y="55"/>
                    </a:cubicBezTo>
                    <a:lnTo>
                      <a:pt x="0" y="296"/>
                    </a:lnTo>
                    <a:cubicBezTo>
                      <a:pt x="0" y="323"/>
                      <a:pt x="27" y="349"/>
                      <a:pt x="54" y="349"/>
                    </a:cubicBezTo>
                    <a:cubicBezTo>
                      <a:pt x="89" y="349"/>
                      <a:pt x="107" y="323"/>
                      <a:pt x="107" y="296"/>
                    </a:cubicBezTo>
                    <a:lnTo>
                      <a:pt x="107" y="55"/>
                    </a:lnTo>
                    <a:cubicBezTo>
                      <a:pt x="107" y="31"/>
                      <a:pt x="93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3" name="Google Shape;1333;p25"/>
              <p:cNvSpPr/>
              <p:nvPr/>
            </p:nvSpPr>
            <p:spPr>
              <a:xfrm>
                <a:off x="7743463" y="4123450"/>
                <a:ext cx="1368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49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2"/>
                      <a:pt x="28" y="348"/>
                      <a:pt x="54" y="348"/>
                    </a:cubicBezTo>
                    <a:cubicBezTo>
                      <a:pt x="81" y="348"/>
                      <a:pt x="108" y="322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4" name="Google Shape;1334;p25"/>
              <p:cNvSpPr/>
              <p:nvPr/>
            </p:nvSpPr>
            <p:spPr>
              <a:xfrm>
                <a:off x="7676830" y="4134471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98" y="0"/>
                    </a:moveTo>
                    <a:cubicBezTo>
                      <a:pt x="72" y="0"/>
                      <a:pt x="52" y="16"/>
                      <a:pt x="45" y="38"/>
                    </a:cubicBezTo>
                    <a:cubicBezTo>
                      <a:pt x="9" y="137"/>
                      <a:pt x="1" y="235"/>
                      <a:pt x="18" y="342"/>
                    </a:cubicBezTo>
                    <a:cubicBezTo>
                      <a:pt x="26" y="364"/>
                      <a:pt x="51" y="380"/>
                      <a:pt x="75" y="380"/>
                    </a:cubicBezTo>
                    <a:cubicBezTo>
                      <a:pt x="80" y="380"/>
                      <a:pt x="85" y="379"/>
                      <a:pt x="90" y="377"/>
                    </a:cubicBezTo>
                    <a:cubicBezTo>
                      <a:pt x="116" y="369"/>
                      <a:pt x="125" y="342"/>
                      <a:pt x="125" y="306"/>
                    </a:cubicBezTo>
                    <a:cubicBezTo>
                      <a:pt x="125" y="297"/>
                      <a:pt x="125" y="288"/>
                      <a:pt x="125" y="288"/>
                    </a:cubicBezTo>
                    <a:cubicBezTo>
                      <a:pt x="116" y="279"/>
                      <a:pt x="116" y="261"/>
                      <a:pt x="116" y="253"/>
                    </a:cubicBezTo>
                    <a:cubicBezTo>
                      <a:pt x="116" y="235"/>
                      <a:pt x="116" y="208"/>
                      <a:pt x="125" y="190"/>
                    </a:cubicBezTo>
                    <a:cubicBezTo>
                      <a:pt x="125" y="187"/>
                      <a:pt x="125" y="184"/>
                      <a:pt x="125" y="181"/>
                    </a:cubicBezTo>
                    <a:cubicBezTo>
                      <a:pt x="125" y="172"/>
                      <a:pt x="125" y="172"/>
                      <a:pt x="125" y="163"/>
                    </a:cubicBezTo>
                    <a:cubicBezTo>
                      <a:pt x="125" y="154"/>
                      <a:pt x="125" y="146"/>
                      <a:pt x="134" y="137"/>
                    </a:cubicBezTo>
                    <a:cubicBezTo>
                      <a:pt x="134" y="110"/>
                      <a:pt x="143" y="92"/>
                      <a:pt x="152" y="65"/>
                    </a:cubicBezTo>
                    <a:cubicBezTo>
                      <a:pt x="161" y="38"/>
                      <a:pt x="143" y="12"/>
                      <a:pt x="116" y="3"/>
                    </a:cubicBezTo>
                    <a:cubicBezTo>
                      <a:pt x="110" y="1"/>
                      <a:pt x="104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5" name="Google Shape;1335;p25"/>
              <p:cNvSpPr/>
              <p:nvPr/>
            </p:nvSpPr>
            <p:spPr>
              <a:xfrm>
                <a:off x="7708500" y="4054537"/>
                <a:ext cx="18242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2" extrusionOk="0">
                    <a:moveTo>
                      <a:pt x="45" y="0"/>
                    </a:moveTo>
                    <a:cubicBezTo>
                      <a:pt x="27" y="9"/>
                      <a:pt x="18" y="18"/>
                      <a:pt x="9" y="27"/>
                    </a:cubicBezTo>
                    <a:cubicBezTo>
                      <a:pt x="0" y="45"/>
                      <a:pt x="0" y="54"/>
                      <a:pt x="0" y="72"/>
                    </a:cubicBezTo>
                    <a:lnTo>
                      <a:pt x="36" y="277"/>
                    </a:lnTo>
                    <a:cubicBezTo>
                      <a:pt x="36" y="295"/>
                      <a:pt x="54" y="304"/>
                      <a:pt x="63" y="313"/>
                    </a:cubicBezTo>
                    <a:cubicBezTo>
                      <a:pt x="72" y="322"/>
                      <a:pt x="90" y="322"/>
                      <a:pt x="98" y="322"/>
                    </a:cubicBezTo>
                    <a:cubicBezTo>
                      <a:pt x="116" y="313"/>
                      <a:pt x="125" y="304"/>
                      <a:pt x="134" y="295"/>
                    </a:cubicBezTo>
                    <a:cubicBezTo>
                      <a:pt x="143" y="277"/>
                      <a:pt x="143" y="268"/>
                      <a:pt x="143" y="250"/>
                    </a:cubicBezTo>
                    <a:lnTo>
                      <a:pt x="107" y="45"/>
                    </a:lnTo>
                    <a:cubicBezTo>
                      <a:pt x="107" y="27"/>
                      <a:pt x="90" y="18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25"/>
              <p:cNvSpPr/>
              <p:nvPr/>
            </p:nvSpPr>
            <p:spPr>
              <a:xfrm>
                <a:off x="7618051" y="4070118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63" y="1"/>
                    </a:moveTo>
                    <a:cubicBezTo>
                      <a:pt x="60" y="1"/>
                      <a:pt x="57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27" y="288"/>
                      <a:pt x="54" y="288"/>
                    </a:cubicBezTo>
                    <a:cubicBezTo>
                      <a:pt x="81" y="288"/>
                      <a:pt x="108" y="261"/>
                      <a:pt x="108" y="234"/>
                    </a:cubicBezTo>
                    <a:lnTo>
                      <a:pt x="108" y="56"/>
                    </a:lnTo>
                    <a:cubicBezTo>
                      <a:pt x="108" y="32"/>
                      <a:pt x="86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7" name="Google Shape;1337;p25"/>
              <p:cNvSpPr/>
              <p:nvPr/>
            </p:nvSpPr>
            <p:spPr>
              <a:xfrm>
                <a:off x="7568393" y="4141565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268"/>
                    </a:lnTo>
                    <a:cubicBezTo>
                      <a:pt x="0" y="295"/>
                      <a:pt x="27" y="321"/>
                      <a:pt x="54" y="321"/>
                    </a:cubicBezTo>
                    <a:cubicBezTo>
                      <a:pt x="89" y="321"/>
                      <a:pt x="107" y="304"/>
                      <a:pt x="107" y="268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25"/>
              <p:cNvSpPr/>
              <p:nvPr/>
            </p:nvSpPr>
            <p:spPr>
              <a:xfrm>
                <a:off x="7534443" y="4043263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32"/>
                    </a:lnTo>
                    <a:cubicBezTo>
                      <a:pt x="0" y="263"/>
                      <a:pt x="21" y="287"/>
                      <a:pt x="43" y="287"/>
                    </a:cubicBezTo>
                    <a:cubicBezTo>
                      <a:pt x="47" y="287"/>
                      <a:pt x="50" y="287"/>
                      <a:pt x="54" y="286"/>
                    </a:cubicBezTo>
                    <a:cubicBezTo>
                      <a:pt x="81" y="286"/>
                      <a:pt x="108" y="268"/>
                      <a:pt x="108" y="232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9" name="Google Shape;1339;p25"/>
              <p:cNvSpPr/>
              <p:nvPr/>
            </p:nvSpPr>
            <p:spPr>
              <a:xfrm>
                <a:off x="7484658" y="4123450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59"/>
                      <a:pt x="54" y="259"/>
                    </a:cubicBezTo>
                    <a:cubicBezTo>
                      <a:pt x="90" y="259"/>
                      <a:pt x="108" y="233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25"/>
              <p:cNvSpPr/>
              <p:nvPr/>
            </p:nvSpPr>
            <p:spPr>
              <a:xfrm>
                <a:off x="7397757" y="4092921"/>
                <a:ext cx="13681" cy="476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0" y="19"/>
                      <a:pt x="0" y="54"/>
                    </a:cubicBezTo>
                    <a:lnTo>
                      <a:pt x="0" y="322"/>
                    </a:lnTo>
                    <a:cubicBezTo>
                      <a:pt x="0" y="349"/>
                      <a:pt x="27" y="375"/>
                      <a:pt x="54" y="375"/>
                    </a:cubicBezTo>
                    <a:cubicBezTo>
                      <a:pt x="80" y="375"/>
                      <a:pt x="107" y="358"/>
                      <a:pt x="107" y="322"/>
                    </a:cubicBezTo>
                    <a:lnTo>
                      <a:pt x="107" y="54"/>
                    </a:lnTo>
                    <a:cubicBezTo>
                      <a:pt x="107" y="27"/>
                      <a:pt x="8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1" name="Google Shape;1341;p25"/>
              <p:cNvSpPr/>
              <p:nvPr/>
            </p:nvSpPr>
            <p:spPr>
              <a:xfrm>
                <a:off x="7322003" y="4085067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0"/>
                    </a:moveTo>
                    <a:cubicBezTo>
                      <a:pt x="36" y="0"/>
                      <a:pt x="27" y="9"/>
                      <a:pt x="9" y="18"/>
                    </a:cubicBezTo>
                    <a:cubicBezTo>
                      <a:pt x="0" y="27"/>
                      <a:pt x="0" y="36"/>
                      <a:pt x="0" y="54"/>
                    </a:cubicBezTo>
                    <a:lnTo>
                      <a:pt x="0" y="179"/>
                    </a:lnTo>
                    <a:cubicBezTo>
                      <a:pt x="0" y="188"/>
                      <a:pt x="0" y="205"/>
                      <a:pt x="9" y="214"/>
                    </a:cubicBezTo>
                    <a:cubicBezTo>
                      <a:pt x="27" y="223"/>
                      <a:pt x="36" y="232"/>
                      <a:pt x="54" y="232"/>
                    </a:cubicBezTo>
                    <a:cubicBezTo>
                      <a:pt x="63" y="232"/>
                      <a:pt x="81" y="223"/>
                      <a:pt x="90" y="214"/>
                    </a:cubicBezTo>
                    <a:cubicBezTo>
                      <a:pt x="98" y="205"/>
                      <a:pt x="107" y="188"/>
                      <a:pt x="107" y="179"/>
                    </a:cubicBezTo>
                    <a:lnTo>
                      <a:pt x="107" y="54"/>
                    </a:lnTo>
                    <a:cubicBezTo>
                      <a:pt x="107" y="45"/>
                      <a:pt x="98" y="27"/>
                      <a:pt x="90" y="18"/>
                    </a:cubicBezTo>
                    <a:cubicBezTo>
                      <a:pt x="81" y="9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25"/>
              <p:cNvSpPr/>
              <p:nvPr/>
            </p:nvSpPr>
            <p:spPr>
              <a:xfrm>
                <a:off x="7245109" y="4115596"/>
                <a:ext cx="1482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1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7" y="410"/>
                      <a:pt x="63" y="410"/>
                    </a:cubicBezTo>
                    <a:cubicBezTo>
                      <a:pt x="90" y="410"/>
                      <a:pt x="117" y="384"/>
                      <a:pt x="117" y="357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25"/>
              <p:cNvSpPr/>
              <p:nvPr/>
            </p:nvSpPr>
            <p:spPr>
              <a:xfrm>
                <a:off x="7171635" y="4097228"/>
                <a:ext cx="27236" cy="54852"/>
              </a:xfrm>
              <a:custGeom>
                <a:avLst/>
                <a:gdLst/>
                <a:ahLst/>
                <a:cxnLst/>
                <a:rect l="l" t="t" r="r" b="b"/>
                <a:pathLst>
                  <a:path w="215" h="433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38"/>
                      <a:pt x="10" y="65"/>
                    </a:cubicBezTo>
                    <a:cubicBezTo>
                      <a:pt x="36" y="172"/>
                      <a:pt x="72" y="288"/>
                      <a:pt x="99" y="395"/>
                    </a:cubicBezTo>
                    <a:cubicBezTo>
                      <a:pt x="106" y="417"/>
                      <a:pt x="132" y="433"/>
                      <a:pt x="155" y="433"/>
                    </a:cubicBezTo>
                    <a:cubicBezTo>
                      <a:pt x="161" y="433"/>
                      <a:pt x="166" y="432"/>
                      <a:pt x="170" y="431"/>
                    </a:cubicBezTo>
                    <a:cubicBezTo>
                      <a:pt x="197" y="422"/>
                      <a:pt x="215" y="395"/>
                      <a:pt x="206" y="368"/>
                    </a:cubicBezTo>
                    <a:cubicBezTo>
                      <a:pt x="179" y="252"/>
                      <a:pt x="144" y="145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4" name="Google Shape;1344;p25"/>
              <p:cNvSpPr/>
              <p:nvPr/>
            </p:nvSpPr>
            <p:spPr>
              <a:xfrm>
                <a:off x="7229274" y="4263430"/>
                <a:ext cx="26096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53" extrusionOk="0">
                    <a:moveTo>
                      <a:pt x="59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46"/>
                      <a:pt x="10" y="73"/>
                    </a:cubicBezTo>
                    <a:cubicBezTo>
                      <a:pt x="36" y="153"/>
                      <a:pt x="63" y="234"/>
                      <a:pt x="90" y="314"/>
                    </a:cubicBezTo>
                    <a:cubicBezTo>
                      <a:pt x="97" y="336"/>
                      <a:pt x="117" y="352"/>
                      <a:pt x="143" y="352"/>
                    </a:cubicBezTo>
                    <a:cubicBezTo>
                      <a:pt x="149" y="352"/>
                      <a:pt x="155" y="351"/>
                      <a:pt x="161" y="350"/>
                    </a:cubicBezTo>
                    <a:cubicBezTo>
                      <a:pt x="188" y="341"/>
                      <a:pt x="206" y="314"/>
                      <a:pt x="197" y="287"/>
                    </a:cubicBezTo>
                    <a:cubicBezTo>
                      <a:pt x="170" y="207"/>
                      <a:pt x="144" y="127"/>
                      <a:pt x="117" y="46"/>
                    </a:cubicBezTo>
                    <a:cubicBezTo>
                      <a:pt x="109" y="23"/>
                      <a:pt x="88" y="0"/>
                      <a:pt x="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25"/>
              <p:cNvSpPr/>
              <p:nvPr/>
            </p:nvSpPr>
            <p:spPr>
              <a:xfrm>
                <a:off x="7301607" y="4260263"/>
                <a:ext cx="18242" cy="4015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45" y="0"/>
                    </a:moveTo>
                    <a:cubicBezTo>
                      <a:pt x="27" y="9"/>
                      <a:pt x="19" y="9"/>
                      <a:pt x="10" y="27"/>
                    </a:cubicBezTo>
                    <a:cubicBezTo>
                      <a:pt x="1" y="36"/>
                      <a:pt x="1" y="54"/>
                      <a:pt x="1" y="71"/>
                    </a:cubicBezTo>
                    <a:cubicBezTo>
                      <a:pt x="19" y="134"/>
                      <a:pt x="27" y="205"/>
                      <a:pt x="36" y="277"/>
                    </a:cubicBezTo>
                    <a:cubicBezTo>
                      <a:pt x="36" y="285"/>
                      <a:pt x="54" y="303"/>
                      <a:pt x="63" y="312"/>
                    </a:cubicBezTo>
                    <a:cubicBezTo>
                      <a:pt x="69" y="312"/>
                      <a:pt x="79" y="316"/>
                      <a:pt x="88" y="316"/>
                    </a:cubicBezTo>
                    <a:cubicBezTo>
                      <a:pt x="92" y="316"/>
                      <a:pt x="96" y="315"/>
                      <a:pt x="99" y="312"/>
                    </a:cubicBezTo>
                    <a:cubicBezTo>
                      <a:pt x="117" y="312"/>
                      <a:pt x="126" y="303"/>
                      <a:pt x="135" y="294"/>
                    </a:cubicBezTo>
                    <a:cubicBezTo>
                      <a:pt x="143" y="277"/>
                      <a:pt x="143" y="268"/>
                      <a:pt x="143" y="250"/>
                    </a:cubicBezTo>
                    <a:cubicBezTo>
                      <a:pt x="135" y="178"/>
                      <a:pt x="117" y="107"/>
                      <a:pt x="108" y="36"/>
                    </a:cubicBezTo>
                    <a:cubicBezTo>
                      <a:pt x="108" y="27"/>
                      <a:pt x="99" y="9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25"/>
              <p:cNvSpPr/>
              <p:nvPr/>
            </p:nvSpPr>
            <p:spPr>
              <a:xfrm>
                <a:off x="7233834" y="4202624"/>
                <a:ext cx="1482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4"/>
                      <a:pt x="54" y="294"/>
                    </a:cubicBezTo>
                    <a:cubicBezTo>
                      <a:pt x="90" y="286"/>
                      <a:pt x="116" y="268"/>
                      <a:pt x="116" y="241"/>
                    </a:cubicBezTo>
                    <a:lnTo>
                      <a:pt x="116" y="54"/>
                    </a:lnTo>
                    <a:cubicBezTo>
                      <a:pt x="116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7" name="Google Shape;1347;p25"/>
              <p:cNvSpPr/>
              <p:nvPr/>
            </p:nvSpPr>
            <p:spPr>
              <a:xfrm>
                <a:off x="7302748" y="4366419"/>
                <a:ext cx="21662" cy="2926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31" extrusionOk="0">
                    <a:moveTo>
                      <a:pt x="72" y="1"/>
                    </a:moveTo>
                    <a:cubicBezTo>
                      <a:pt x="54" y="1"/>
                      <a:pt x="36" y="1"/>
                      <a:pt x="27" y="10"/>
                    </a:cubicBezTo>
                    <a:cubicBezTo>
                      <a:pt x="18" y="18"/>
                      <a:pt x="1" y="27"/>
                      <a:pt x="1" y="36"/>
                    </a:cubicBezTo>
                    <a:cubicBezTo>
                      <a:pt x="1" y="54"/>
                      <a:pt x="1" y="72"/>
                      <a:pt x="10" y="81"/>
                    </a:cubicBezTo>
                    <a:cubicBezTo>
                      <a:pt x="27" y="125"/>
                      <a:pt x="45" y="161"/>
                      <a:pt x="63" y="206"/>
                    </a:cubicBezTo>
                    <a:cubicBezTo>
                      <a:pt x="72" y="215"/>
                      <a:pt x="90" y="224"/>
                      <a:pt x="99" y="224"/>
                    </a:cubicBezTo>
                    <a:cubicBezTo>
                      <a:pt x="108" y="228"/>
                      <a:pt x="114" y="230"/>
                      <a:pt x="121" y="230"/>
                    </a:cubicBezTo>
                    <a:cubicBezTo>
                      <a:pt x="128" y="230"/>
                      <a:pt x="134" y="228"/>
                      <a:pt x="143" y="224"/>
                    </a:cubicBezTo>
                    <a:cubicBezTo>
                      <a:pt x="152" y="215"/>
                      <a:pt x="161" y="206"/>
                      <a:pt x="170" y="188"/>
                    </a:cubicBezTo>
                    <a:cubicBezTo>
                      <a:pt x="170" y="170"/>
                      <a:pt x="170" y="161"/>
                      <a:pt x="161" y="143"/>
                    </a:cubicBezTo>
                    <a:cubicBezTo>
                      <a:pt x="143" y="108"/>
                      <a:pt x="117" y="63"/>
                      <a:pt x="99" y="27"/>
                    </a:cubicBezTo>
                    <a:cubicBezTo>
                      <a:pt x="99" y="18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25"/>
              <p:cNvSpPr/>
              <p:nvPr/>
            </p:nvSpPr>
            <p:spPr>
              <a:xfrm>
                <a:off x="7396617" y="4324362"/>
                <a:ext cx="23816" cy="40284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18" extrusionOk="0">
                    <a:moveTo>
                      <a:pt x="68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27" y="11"/>
                      <a:pt x="0" y="38"/>
                      <a:pt x="9" y="74"/>
                    </a:cubicBezTo>
                    <a:cubicBezTo>
                      <a:pt x="36" y="136"/>
                      <a:pt x="54" y="208"/>
                      <a:pt x="71" y="279"/>
                    </a:cubicBezTo>
                    <a:cubicBezTo>
                      <a:pt x="79" y="301"/>
                      <a:pt x="98" y="317"/>
                      <a:pt x="120" y="317"/>
                    </a:cubicBezTo>
                    <a:cubicBezTo>
                      <a:pt x="124" y="317"/>
                      <a:pt x="129" y="316"/>
                      <a:pt x="134" y="315"/>
                    </a:cubicBezTo>
                    <a:cubicBezTo>
                      <a:pt x="170" y="306"/>
                      <a:pt x="187" y="279"/>
                      <a:pt x="179" y="252"/>
                    </a:cubicBezTo>
                    <a:cubicBezTo>
                      <a:pt x="161" y="181"/>
                      <a:pt x="134" y="110"/>
                      <a:pt x="116" y="38"/>
                    </a:cubicBezTo>
                    <a:cubicBezTo>
                      <a:pt x="109" y="16"/>
                      <a:pt x="89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25"/>
              <p:cNvSpPr/>
              <p:nvPr/>
            </p:nvSpPr>
            <p:spPr>
              <a:xfrm>
                <a:off x="7355826" y="4191223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60"/>
                      <a:pt x="54" y="260"/>
                    </a:cubicBezTo>
                    <a:cubicBezTo>
                      <a:pt x="81" y="260"/>
                      <a:pt x="108" y="242"/>
                      <a:pt x="108" y="206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0" name="Google Shape;1350;p25"/>
              <p:cNvSpPr/>
              <p:nvPr/>
            </p:nvSpPr>
            <p:spPr>
              <a:xfrm>
                <a:off x="7302748" y="4165254"/>
                <a:ext cx="13681" cy="476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322"/>
                    </a:lnTo>
                    <a:cubicBezTo>
                      <a:pt x="1" y="349"/>
                      <a:pt x="27" y="375"/>
                      <a:pt x="54" y="375"/>
                    </a:cubicBezTo>
                    <a:cubicBezTo>
                      <a:pt x="81" y="375"/>
                      <a:pt x="108" y="349"/>
                      <a:pt x="108" y="322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25"/>
              <p:cNvSpPr/>
              <p:nvPr/>
            </p:nvSpPr>
            <p:spPr>
              <a:xfrm>
                <a:off x="7449695" y="4241008"/>
                <a:ext cx="19382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77" extrusionOk="0">
                    <a:moveTo>
                      <a:pt x="63" y="0"/>
                    </a:moveTo>
                    <a:cubicBezTo>
                      <a:pt x="36" y="0"/>
                      <a:pt x="0" y="27"/>
                      <a:pt x="9" y="54"/>
                    </a:cubicBezTo>
                    <a:cubicBezTo>
                      <a:pt x="18" y="143"/>
                      <a:pt x="27" y="232"/>
                      <a:pt x="36" y="322"/>
                    </a:cubicBezTo>
                    <a:cubicBezTo>
                      <a:pt x="44" y="345"/>
                      <a:pt x="59" y="376"/>
                      <a:pt x="81" y="376"/>
                    </a:cubicBezTo>
                    <a:cubicBezTo>
                      <a:pt x="84" y="376"/>
                      <a:pt x="87" y="376"/>
                      <a:pt x="90" y="375"/>
                    </a:cubicBezTo>
                    <a:cubicBezTo>
                      <a:pt x="116" y="375"/>
                      <a:pt x="152" y="357"/>
                      <a:pt x="143" y="322"/>
                    </a:cubicBezTo>
                    <a:lnTo>
                      <a:pt x="116" y="54"/>
                    </a:lnTo>
                    <a:cubicBezTo>
                      <a:pt x="10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25"/>
              <p:cNvSpPr/>
              <p:nvPr/>
            </p:nvSpPr>
            <p:spPr>
              <a:xfrm>
                <a:off x="7531023" y="432106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5" y="0"/>
                    </a:moveTo>
                    <a:cubicBezTo>
                      <a:pt x="61" y="0"/>
                      <a:pt x="58" y="1"/>
                      <a:pt x="54" y="2"/>
                    </a:cubicBezTo>
                    <a:cubicBezTo>
                      <a:pt x="19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19" y="350"/>
                      <a:pt x="54" y="350"/>
                    </a:cubicBezTo>
                    <a:cubicBezTo>
                      <a:pt x="81" y="341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24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3" name="Google Shape;1353;p25"/>
              <p:cNvSpPr/>
              <p:nvPr/>
            </p:nvSpPr>
            <p:spPr>
              <a:xfrm>
                <a:off x="7503914" y="4214152"/>
                <a:ext cx="18242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63" y="0"/>
                    </a:moveTo>
                    <a:cubicBezTo>
                      <a:pt x="56" y="0"/>
                      <a:pt x="50" y="3"/>
                      <a:pt x="45" y="7"/>
                    </a:cubicBezTo>
                    <a:cubicBezTo>
                      <a:pt x="27" y="7"/>
                      <a:pt x="18" y="16"/>
                      <a:pt x="10" y="25"/>
                    </a:cubicBezTo>
                    <a:cubicBezTo>
                      <a:pt x="1" y="43"/>
                      <a:pt x="1" y="52"/>
                      <a:pt x="1" y="70"/>
                    </a:cubicBezTo>
                    <a:cubicBezTo>
                      <a:pt x="10" y="141"/>
                      <a:pt x="27" y="212"/>
                      <a:pt x="36" y="284"/>
                    </a:cubicBezTo>
                    <a:cubicBezTo>
                      <a:pt x="36" y="293"/>
                      <a:pt x="45" y="310"/>
                      <a:pt x="63" y="310"/>
                    </a:cubicBezTo>
                    <a:cubicBezTo>
                      <a:pt x="72" y="319"/>
                      <a:pt x="90" y="319"/>
                      <a:pt x="99" y="319"/>
                    </a:cubicBezTo>
                    <a:cubicBezTo>
                      <a:pt x="117" y="310"/>
                      <a:pt x="125" y="302"/>
                      <a:pt x="134" y="293"/>
                    </a:cubicBezTo>
                    <a:cubicBezTo>
                      <a:pt x="143" y="284"/>
                      <a:pt x="143" y="266"/>
                      <a:pt x="134" y="248"/>
                    </a:cubicBezTo>
                    <a:cubicBezTo>
                      <a:pt x="125" y="186"/>
                      <a:pt x="117" y="114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6" y="3"/>
                      <a:pt x="7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25"/>
              <p:cNvSpPr/>
              <p:nvPr/>
            </p:nvSpPr>
            <p:spPr>
              <a:xfrm>
                <a:off x="7642880" y="4290666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1"/>
                    </a:moveTo>
                    <a:cubicBezTo>
                      <a:pt x="37" y="1"/>
                      <a:pt x="1" y="19"/>
                      <a:pt x="10" y="54"/>
                    </a:cubicBezTo>
                    <a:cubicBezTo>
                      <a:pt x="19" y="135"/>
                      <a:pt x="28" y="215"/>
                      <a:pt x="37" y="295"/>
                    </a:cubicBezTo>
                    <a:cubicBezTo>
                      <a:pt x="45" y="304"/>
                      <a:pt x="45" y="322"/>
                      <a:pt x="54" y="331"/>
                    </a:cubicBezTo>
                    <a:cubicBezTo>
                      <a:pt x="63" y="340"/>
                      <a:pt x="81" y="349"/>
                      <a:pt x="90" y="349"/>
                    </a:cubicBezTo>
                    <a:cubicBezTo>
                      <a:pt x="117" y="349"/>
                      <a:pt x="153" y="322"/>
                      <a:pt x="153" y="295"/>
                    </a:cubicBezTo>
                    <a:cubicBezTo>
                      <a:pt x="135" y="215"/>
                      <a:pt x="126" y="135"/>
                      <a:pt x="117" y="54"/>
                    </a:cubicBezTo>
                    <a:cubicBezTo>
                      <a:pt x="117" y="37"/>
                      <a:pt x="117" y="28"/>
                      <a:pt x="99" y="10"/>
                    </a:cubicBezTo>
                    <a:cubicBezTo>
                      <a:pt x="90" y="1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5" name="Google Shape;1355;p25"/>
              <p:cNvSpPr/>
              <p:nvPr/>
            </p:nvSpPr>
            <p:spPr>
              <a:xfrm>
                <a:off x="7732189" y="4305360"/>
                <a:ext cx="13681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8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84"/>
                    </a:lnTo>
                    <a:cubicBezTo>
                      <a:pt x="1" y="411"/>
                      <a:pt x="27" y="438"/>
                      <a:pt x="54" y="438"/>
                    </a:cubicBezTo>
                    <a:cubicBezTo>
                      <a:pt x="81" y="438"/>
                      <a:pt x="108" y="420"/>
                      <a:pt x="108" y="384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6" name="Google Shape;1356;p25"/>
              <p:cNvSpPr/>
              <p:nvPr/>
            </p:nvSpPr>
            <p:spPr>
              <a:xfrm>
                <a:off x="7595502" y="4213898"/>
                <a:ext cx="1368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0" y="295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7" name="Google Shape;1357;p25"/>
              <p:cNvSpPr/>
              <p:nvPr/>
            </p:nvSpPr>
            <p:spPr>
              <a:xfrm>
                <a:off x="7701659" y="4233027"/>
                <a:ext cx="13681" cy="3749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6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33"/>
                    </a:lnTo>
                    <a:cubicBezTo>
                      <a:pt x="1" y="269"/>
                      <a:pt x="28" y="295"/>
                      <a:pt x="54" y="295"/>
                    </a:cubicBezTo>
                    <a:cubicBezTo>
                      <a:pt x="81" y="286"/>
                      <a:pt x="108" y="269"/>
                      <a:pt x="108" y="233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8" name="Google Shape;1358;p25"/>
              <p:cNvSpPr/>
              <p:nvPr/>
            </p:nvSpPr>
            <p:spPr>
              <a:xfrm>
                <a:off x="7750304" y="4446227"/>
                <a:ext cx="2609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21" extrusionOk="0">
                    <a:moveTo>
                      <a:pt x="57" y="0"/>
                    </a:moveTo>
                    <a:cubicBezTo>
                      <a:pt x="52" y="0"/>
                      <a:pt x="48" y="1"/>
                      <a:pt x="45" y="4"/>
                    </a:cubicBezTo>
                    <a:cubicBezTo>
                      <a:pt x="27" y="4"/>
                      <a:pt x="18" y="13"/>
                      <a:pt x="9" y="31"/>
                    </a:cubicBezTo>
                    <a:cubicBezTo>
                      <a:pt x="9" y="40"/>
                      <a:pt x="0" y="58"/>
                      <a:pt x="9" y="66"/>
                    </a:cubicBezTo>
                    <a:cubicBezTo>
                      <a:pt x="36" y="138"/>
                      <a:pt x="63" y="209"/>
                      <a:pt x="90" y="281"/>
                    </a:cubicBezTo>
                    <a:cubicBezTo>
                      <a:pt x="99" y="289"/>
                      <a:pt x="107" y="307"/>
                      <a:pt x="116" y="316"/>
                    </a:cubicBezTo>
                    <a:cubicBezTo>
                      <a:pt x="128" y="316"/>
                      <a:pt x="136" y="320"/>
                      <a:pt x="145" y="320"/>
                    </a:cubicBezTo>
                    <a:cubicBezTo>
                      <a:pt x="150" y="320"/>
                      <a:pt x="155" y="319"/>
                      <a:pt x="161" y="316"/>
                    </a:cubicBezTo>
                    <a:cubicBezTo>
                      <a:pt x="170" y="316"/>
                      <a:pt x="188" y="307"/>
                      <a:pt x="197" y="289"/>
                    </a:cubicBezTo>
                    <a:cubicBezTo>
                      <a:pt x="197" y="281"/>
                      <a:pt x="206" y="263"/>
                      <a:pt x="197" y="254"/>
                    </a:cubicBezTo>
                    <a:cubicBezTo>
                      <a:pt x="170" y="182"/>
                      <a:pt x="143" y="111"/>
                      <a:pt x="107" y="40"/>
                    </a:cubicBezTo>
                    <a:cubicBezTo>
                      <a:pt x="107" y="22"/>
                      <a:pt x="99" y="13"/>
                      <a:pt x="90" y="4"/>
                    </a:cubicBezTo>
                    <a:cubicBezTo>
                      <a:pt x="78" y="4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9" name="Google Shape;1359;p25"/>
              <p:cNvSpPr/>
              <p:nvPr/>
            </p:nvSpPr>
            <p:spPr>
              <a:xfrm>
                <a:off x="7792108" y="4541362"/>
                <a:ext cx="22676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90" extrusionOk="0">
                    <a:moveTo>
                      <a:pt x="68" y="0"/>
                    </a:moveTo>
                    <a:cubicBezTo>
                      <a:pt x="63" y="0"/>
                      <a:pt x="59" y="1"/>
                      <a:pt x="54" y="2"/>
                    </a:cubicBezTo>
                    <a:cubicBezTo>
                      <a:pt x="27" y="11"/>
                      <a:pt x="0" y="38"/>
                      <a:pt x="9" y="65"/>
                    </a:cubicBezTo>
                    <a:cubicBezTo>
                      <a:pt x="36" y="127"/>
                      <a:pt x="54" y="190"/>
                      <a:pt x="72" y="243"/>
                    </a:cubicBezTo>
                    <a:cubicBezTo>
                      <a:pt x="80" y="266"/>
                      <a:pt x="101" y="290"/>
                      <a:pt x="124" y="290"/>
                    </a:cubicBezTo>
                    <a:cubicBezTo>
                      <a:pt x="127" y="290"/>
                      <a:pt x="131" y="289"/>
                      <a:pt x="134" y="288"/>
                    </a:cubicBezTo>
                    <a:cubicBezTo>
                      <a:pt x="161" y="279"/>
                      <a:pt x="179" y="243"/>
                      <a:pt x="170" y="216"/>
                    </a:cubicBezTo>
                    <a:cubicBezTo>
                      <a:pt x="152" y="154"/>
                      <a:pt x="134" y="100"/>
                      <a:pt x="116" y="38"/>
                    </a:cubicBezTo>
                    <a:cubicBezTo>
                      <a:pt x="109" y="16"/>
                      <a:pt x="90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0" name="Google Shape;1360;p25"/>
              <p:cNvSpPr/>
              <p:nvPr/>
            </p:nvSpPr>
            <p:spPr>
              <a:xfrm>
                <a:off x="7700519" y="4494998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3"/>
                    </a:cubicBezTo>
                    <a:cubicBezTo>
                      <a:pt x="28" y="12"/>
                      <a:pt x="1" y="47"/>
                      <a:pt x="19" y="74"/>
                    </a:cubicBezTo>
                    <a:cubicBezTo>
                      <a:pt x="28" y="92"/>
                      <a:pt x="28" y="119"/>
                      <a:pt x="37" y="136"/>
                    </a:cubicBezTo>
                    <a:cubicBezTo>
                      <a:pt x="37" y="145"/>
                      <a:pt x="37" y="154"/>
                      <a:pt x="37" y="163"/>
                    </a:cubicBezTo>
                    <a:cubicBezTo>
                      <a:pt x="45" y="172"/>
                      <a:pt x="45" y="172"/>
                      <a:pt x="45" y="172"/>
                    </a:cubicBezTo>
                    <a:cubicBezTo>
                      <a:pt x="45" y="181"/>
                      <a:pt x="45" y="190"/>
                      <a:pt x="45" y="190"/>
                    </a:cubicBezTo>
                    <a:cubicBezTo>
                      <a:pt x="45" y="217"/>
                      <a:pt x="45" y="235"/>
                      <a:pt x="45" y="252"/>
                    </a:cubicBezTo>
                    <a:cubicBezTo>
                      <a:pt x="45" y="270"/>
                      <a:pt x="45" y="279"/>
                      <a:pt x="45" y="288"/>
                    </a:cubicBezTo>
                    <a:cubicBezTo>
                      <a:pt x="45" y="288"/>
                      <a:pt x="40" y="299"/>
                      <a:pt x="42" y="299"/>
                    </a:cubicBezTo>
                    <a:cubicBezTo>
                      <a:pt x="43" y="299"/>
                      <a:pt x="44" y="299"/>
                      <a:pt x="45" y="297"/>
                    </a:cubicBezTo>
                    <a:lnTo>
                      <a:pt x="45" y="297"/>
                    </a:lnTo>
                    <a:cubicBezTo>
                      <a:pt x="45" y="297"/>
                      <a:pt x="37" y="306"/>
                      <a:pt x="37" y="315"/>
                    </a:cubicBezTo>
                    <a:cubicBezTo>
                      <a:pt x="37" y="342"/>
                      <a:pt x="45" y="377"/>
                      <a:pt x="81" y="377"/>
                    </a:cubicBezTo>
                    <a:cubicBezTo>
                      <a:pt x="84" y="379"/>
                      <a:pt x="88" y="380"/>
                      <a:pt x="92" y="380"/>
                    </a:cubicBezTo>
                    <a:cubicBezTo>
                      <a:pt x="111" y="380"/>
                      <a:pt x="136" y="364"/>
                      <a:pt x="144" y="342"/>
                    </a:cubicBezTo>
                    <a:cubicBezTo>
                      <a:pt x="161" y="243"/>
                      <a:pt x="153" y="136"/>
                      <a:pt x="117" y="38"/>
                    </a:cubicBezTo>
                    <a:cubicBezTo>
                      <a:pt x="109" y="23"/>
                      <a:pt x="88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1" name="Google Shape;1361;p25"/>
              <p:cNvSpPr/>
              <p:nvPr/>
            </p:nvSpPr>
            <p:spPr>
              <a:xfrm>
                <a:off x="7618051" y="4483977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0"/>
                    </a:moveTo>
                    <a:cubicBezTo>
                      <a:pt x="36" y="0"/>
                      <a:pt x="1" y="27"/>
                      <a:pt x="10" y="54"/>
                    </a:cubicBezTo>
                    <a:cubicBezTo>
                      <a:pt x="18" y="134"/>
                      <a:pt x="27" y="214"/>
                      <a:pt x="36" y="295"/>
                    </a:cubicBezTo>
                    <a:cubicBezTo>
                      <a:pt x="36" y="313"/>
                      <a:pt x="45" y="322"/>
                      <a:pt x="54" y="330"/>
                    </a:cubicBezTo>
                    <a:cubicBezTo>
                      <a:pt x="63" y="339"/>
                      <a:pt x="81" y="348"/>
                      <a:pt x="90" y="348"/>
                    </a:cubicBezTo>
                    <a:cubicBezTo>
                      <a:pt x="117" y="348"/>
                      <a:pt x="152" y="322"/>
                      <a:pt x="143" y="295"/>
                    </a:cubicBezTo>
                    <a:cubicBezTo>
                      <a:pt x="134" y="214"/>
                      <a:pt x="126" y="134"/>
                      <a:pt x="117" y="54"/>
                    </a:cubicBezTo>
                    <a:cubicBezTo>
                      <a:pt x="117" y="36"/>
                      <a:pt x="108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2" name="Google Shape;1362;p25"/>
              <p:cNvSpPr/>
              <p:nvPr/>
            </p:nvSpPr>
            <p:spPr>
              <a:xfrm>
                <a:off x="7671130" y="4399989"/>
                <a:ext cx="22802" cy="44844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54" extrusionOk="0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12"/>
                      <a:pt x="1" y="39"/>
                      <a:pt x="10" y="75"/>
                    </a:cubicBezTo>
                    <a:lnTo>
                      <a:pt x="72" y="315"/>
                    </a:lnTo>
                    <a:cubicBezTo>
                      <a:pt x="72" y="337"/>
                      <a:pt x="96" y="353"/>
                      <a:pt x="120" y="353"/>
                    </a:cubicBezTo>
                    <a:cubicBezTo>
                      <a:pt x="125" y="353"/>
                      <a:pt x="130" y="353"/>
                      <a:pt x="135" y="351"/>
                    </a:cubicBezTo>
                    <a:cubicBezTo>
                      <a:pt x="161" y="342"/>
                      <a:pt x="179" y="315"/>
                      <a:pt x="170" y="280"/>
                    </a:cubicBezTo>
                    <a:lnTo>
                      <a:pt x="117" y="39"/>
                    </a:lnTo>
                    <a:cubicBezTo>
                      <a:pt x="110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3" name="Google Shape;1363;p25"/>
              <p:cNvSpPr/>
              <p:nvPr/>
            </p:nvSpPr>
            <p:spPr>
              <a:xfrm>
                <a:off x="7613491" y="4370093"/>
                <a:ext cx="19382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0" extrusionOk="0">
                    <a:moveTo>
                      <a:pt x="63" y="1"/>
                    </a:moveTo>
                    <a:cubicBezTo>
                      <a:pt x="57" y="1"/>
                      <a:pt x="50" y="3"/>
                      <a:pt x="46" y="7"/>
                    </a:cubicBezTo>
                    <a:cubicBezTo>
                      <a:pt x="10" y="16"/>
                      <a:pt x="1" y="43"/>
                      <a:pt x="1" y="70"/>
                    </a:cubicBezTo>
                    <a:cubicBezTo>
                      <a:pt x="19" y="150"/>
                      <a:pt x="28" y="230"/>
                      <a:pt x="37" y="311"/>
                    </a:cubicBezTo>
                    <a:cubicBezTo>
                      <a:pt x="37" y="320"/>
                      <a:pt x="54" y="337"/>
                      <a:pt x="63" y="337"/>
                    </a:cubicBezTo>
                    <a:cubicBezTo>
                      <a:pt x="70" y="344"/>
                      <a:pt x="80" y="350"/>
                      <a:pt x="93" y="350"/>
                    </a:cubicBezTo>
                    <a:cubicBezTo>
                      <a:pt x="98" y="350"/>
                      <a:pt x="103" y="349"/>
                      <a:pt x="108" y="346"/>
                    </a:cubicBezTo>
                    <a:cubicBezTo>
                      <a:pt x="135" y="337"/>
                      <a:pt x="153" y="311"/>
                      <a:pt x="144" y="284"/>
                    </a:cubicBezTo>
                    <a:cubicBezTo>
                      <a:pt x="135" y="204"/>
                      <a:pt x="117" y="123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7" y="3"/>
                      <a:pt x="7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25"/>
              <p:cNvSpPr/>
              <p:nvPr/>
            </p:nvSpPr>
            <p:spPr>
              <a:xfrm>
                <a:off x="7537863" y="4461048"/>
                <a:ext cx="22676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80" extrusionOk="0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18" y="12"/>
                      <a:pt x="0" y="39"/>
                      <a:pt x="9" y="74"/>
                    </a:cubicBezTo>
                    <a:cubicBezTo>
                      <a:pt x="27" y="164"/>
                      <a:pt x="45" y="253"/>
                      <a:pt x="63" y="342"/>
                    </a:cubicBezTo>
                    <a:cubicBezTo>
                      <a:pt x="70" y="364"/>
                      <a:pt x="95" y="380"/>
                      <a:pt x="119" y="380"/>
                    </a:cubicBezTo>
                    <a:cubicBezTo>
                      <a:pt x="124" y="380"/>
                      <a:pt x="129" y="379"/>
                      <a:pt x="134" y="378"/>
                    </a:cubicBezTo>
                    <a:cubicBezTo>
                      <a:pt x="161" y="369"/>
                      <a:pt x="179" y="342"/>
                      <a:pt x="170" y="315"/>
                    </a:cubicBezTo>
                    <a:cubicBezTo>
                      <a:pt x="152" y="226"/>
                      <a:pt x="134" y="128"/>
                      <a:pt x="116" y="39"/>
                    </a:cubicBezTo>
                    <a:cubicBezTo>
                      <a:pt x="109" y="17"/>
                      <a:pt x="83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25"/>
              <p:cNvSpPr/>
              <p:nvPr/>
            </p:nvSpPr>
            <p:spPr>
              <a:xfrm>
                <a:off x="7484658" y="4407970"/>
                <a:ext cx="2166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71" h="353" extrusionOk="0">
                    <a:moveTo>
                      <a:pt x="60" y="0"/>
                    </a:moveTo>
                    <a:cubicBezTo>
                      <a:pt x="55" y="0"/>
                      <a:pt x="50" y="1"/>
                      <a:pt x="46" y="3"/>
                    </a:cubicBezTo>
                    <a:cubicBezTo>
                      <a:pt x="19" y="12"/>
                      <a:pt x="1" y="38"/>
                      <a:pt x="10" y="74"/>
                    </a:cubicBezTo>
                    <a:cubicBezTo>
                      <a:pt x="28" y="154"/>
                      <a:pt x="46" y="235"/>
                      <a:pt x="63" y="315"/>
                    </a:cubicBezTo>
                    <a:cubicBezTo>
                      <a:pt x="71" y="337"/>
                      <a:pt x="90" y="353"/>
                      <a:pt x="112" y="353"/>
                    </a:cubicBezTo>
                    <a:cubicBezTo>
                      <a:pt x="116" y="353"/>
                      <a:pt x="121" y="352"/>
                      <a:pt x="126" y="351"/>
                    </a:cubicBezTo>
                    <a:cubicBezTo>
                      <a:pt x="162" y="342"/>
                      <a:pt x="170" y="315"/>
                      <a:pt x="170" y="279"/>
                    </a:cubicBezTo>
                    <a:cubicBezTo>
                      <a:pt x="153" y="199"/>
                      <a:pt x="135" y="119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25"/>
              <p:cNvSpPr/>
              <p:nvPr/>
            </p:nvSpPr>
            <p:spPr>
              <a:xfrm>
                <a:off x="7419165" y="4453701"/>
                <a:ext cx="18242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91" extrusionOk="0">
                    <a:moveTo>
                      <a:pt x="64" y="1"/>
                    </a:moveTo>
                    <a:cubicBezTo>
                      <a:pt x="56" y="1"/>
                      <a:pt x="50" y="3"/>
                      <a:pt x="45" y="7"/>
                    </a:cubicBezTo>
                    <a:cubicBezTo>
                      <a:pt x="36" y="7"/>
                      <a:pt x="18" y="16"/>
                      <a:pt x="9" y="25"/>
                    </a:cubicBezTo>
                    <a:cubicBezTo>
                      <a:pt x="9" y="43"/>
                      <a:pt x="1" y="52"/>
                      <a:pt x="9" y="70"/>
                    </a:cubicBezTo>
                    <a:lnTo>
                      <a:pt x="36" y="248"/>
                    </a:lnTo>
                    <a:cubicBezTo>
                      <a:pt x="36" y="266"/>
                      <a:pt x="54" y="275"/>
                      <a:pt x="63" y="284"/>
                    </a:cubicBezTo>
                    <a:cubicBezTo>
                      <a:pt x="67" y="288"/>
                      <a:pt x="74" y="291"/>
                      <a:pt x="82" y="291"/>
                    </a:cubicBezTo>
                    <a:cubicBezTo>
                      <a:pt x="90" y="291"/>
                      <a:pt x="99" y="288"/>
                      <a:pt x="108" y="284"/>
                    </a:cubicBezTo>
                    <a:cubicBezTo>
                      <a:pt x="116" y="284"/>
                      <a:pt x="134" y="275"/>
                      <a:pt x="134" y="266"/>
                    </a:cubicBezTo>
                    <a:cubicBezTo>
                      <a:pt x="143" y="248"/>
                      <a:pt x="143" y="239"/>
                      <a:pt x="143" y="222"/>
                    </a:cubicBezTo>
                    <a:lnTo>
                      <a:pt x="116" y="43"/>
                    </a:lnTo>
                    <a:cubicBezTo>
                      <a:pt x="108" y="25"/>
                      <a:pt x="99" y="16"/>
                      <a:pt x="90" y="7"/>
                    </a:cubicBezTo>
                    <a:cubicBezTo>
                      <a:pt x="81" y="3"/>
                      <a:pt x="72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25"/>
              <p:cNvSpPr/>
              <p:nvPr/>
            </p:nvSpPr>
            <p:spPr>
              <a:xfrm>
                <a:off x="7363807" y="4422918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1"/>
                    </a:moveTo>
                    <a:cubicBezTo>
                      <a:pt x="18" y="1"/>
                      <a:pt x="0" y="27"/>
                      <a:pt x="0" y="54"/>
                    </a:cubicBezTo>
                    <a:lnTo>
                      <a:pt x="0" y="268"/>
                    </a:lnTo>
                    <a:cubicBezTo>
                      <a:pt x="0" y="295"/>
                      <a:pt x="18" y="322"/>
                      <a:pt x="54" y="322"/>
                    </a:cubicBezTo>
                    <a:cubicBezTo>
                      <a:pt x="81" y="322"/>
                      <a:pt x="107" y="295"/>
                      <a:pt x="107" y="268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25"/>
              <p:cNvSpPr/>
              <p:nvPr/>
            </p:nvSpPr>
            <p:spPr>
              <a:xfrm>
                <a:off x="7168341" y="4206804"/>
                <a:ext cx="19255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9" extrusionOk="0">
                    <a:moveTo>
                      <a:pt x="66" y="0"/>
                    </a:moveTo>
                    <a:cubicBezTo>
                      <a:pt x="42" y="0"/>
                      <a:pt x="18" y="16"/>
                      <a:pt x="18" y="38"/>
                    </a:cubicBezTo>
                    <a:cubicBezTo>
                      <a:pt x="0" y="128"/>
                      <a:pt x="9" y="208"/>
                      <a:pt x="45" y="288"/>
                    </a:cubicBezTo>
                    <a:cubicBezTo>
                      <a:pt x="58" y="308"/>
                      <a:pt x="81" y="318"/>
                      <a:pt x="104" y="318"/>
                    </a:cubicBezTo>
                    <a:cubicBezTo>
                      <a:pt x="111" y="318"/>
                      <a:pt x="118" y="317"/>
                      <a:pt x="125" y="315"/>
                    </a:cubicBezTo>
                    <a:cubicBezTo>
                      <a:pt x="152" y="297"/>
                      <a:pt x="152" y="261"/>
                      <a:pt x="143" y="235"/>
                    </a:cubicBezTo>
                    <a:cubicBezTo>
                      <a:pt x="143" y="235"/>
                      <a:pt x="143" y="235"/>
                      <a:pt x="134" y="226"/>
                    </a:cubicBezTo>
                    <a:cubicBezTo>
                      <a:pt x="134" y="217"/>
                      <a:pt x="125" y="208"/>
                      <a:pt x="125" y="199"/>
                    </a:cubicBezTo>
                    <a:cubicBezTo>
                      <a:pt x="125" y="190"/>
                      <a:pt x="125" y="181"/>
                      <a:pt x="125" y="172"/>
                    </a:cubicBezTo>
                    <a:cubicBezTo>
                      <a:pt x="116" y="172"/>
                      <a:pt x="116" y="163"/>
                      <a:pt x="116" y="163"/>
                    </a:cubicBezTo>
                    <a:cubicBezTo>
                      <a:pt x="116" y="163"/>
                      <a:pt x="116" y="160"/>
                      <a:pt x="116" y="157"/>
                    </a:cubicBezTo>
                    <a:cubicBezTo>
                      <a:pt x="116" y="157"/>
                      <a:pt x="116" y="145"/>
                      <a:pt x="116" y="145"/>
                    </a:cubicBezTo>
                    <a:cubicBezTo>
                      <a:pt x="116" y="145"/>
                      <a:pt x="116" y="137"/>
                      <a:pt x="116" y="137"/>
                    </a:cubicBezTo>
                    <a:cubicBezTo>
                      <a:pt x="116" y="128"/>
                      <a:pt x="116" y="119"/>
                      <a:pt x="116" y="110"/>
                    </a:cubicBezTo>
                    <a:cubicBezTo>
                      <a:pt x="116" y="101"/>
                      <a:pt x="116" y="92"/>
                      <a:pt x="116" y="83"/>
                    </a:cubicBezTo>
                    <a:cubicBezTo>
                      <a:pt x="116" y="83"/>
                      <a:pt x="116" y="74"/>
                      <a:pt x="116" y="74"/>
                    </a:cubicBezTo>
                    <a:cubicBezTo>
                      <a:pt x="116" y="74"/>
                      <a:pt x="116" y="74"/>
                      <a:pt x="116" y="65"/>
                    </a:cubicBezTo>
                    <a:cubicBezTo>
                      <a:pt x="125" y="56"/>
                      <a:pt x="125" y="38"/>
                      <a:pt x="116" y="29"/>
                    </a:cubicBezTo>
                    <a:cubicBezTo>
                      <a:pt x="107" y="12"/>
                      <a:pt x="89" y="3"/>
                      <a:pt x="80" y="3"/>
                    </a:cubicBezTo>
                    <a:cubicBezTo>
                      <a:pt x="76" y="1"/>
                      <a:pt x="71" y="0"/>
                      <a:pt x="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25"/>
              <p:cNvSpPr/>
              <p:nvPr/>
            </p:nvSpPr>
            <p:spPr>
              <a:xfrm>
                <a:off x="7210145" y="4051117"/>
                <a:ext cx="19255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0" extrusionOk="0">
                    <a:moveTo>
                      <a:pt x="45" y="1"/>
                    </a:moveTo>
                    <a:cubicBezTo>
                      <a:pt x="18" y="10"/>
                      <a:pt x="0" y="36"/>
                      <a:pt x="9" y="72"/>
                    </a:cubicBezTo>
                    <a:cubicBezTo>
                      <a:pt x="18" y="117"/>
                      <a:pt x="27" y="170"/>
                      <a:pt x="36" y="215"/>
                    </a:cubicBezTo>
                    <a:cubicBezTo>
                      <a:pt x="45" y="233"/>
                      <a:pt x="54" y="242"/>
                      <a:pt x="63" y="250"/>
                    </a:cubicBezTo>
                    <a:cubicBezTo>
                      <a:pt x="71" y="259"/>
                      <a:pt x="89" y="259"/>
                      <a:pt x="107" y="259"/>
                    </a:cubicBezTo>
                    <a:cubicBezTo>
                      <a:pt x="134" y="250"/>
                      <a:pt x="152" y="224"/>
                      <a:pt x="143" y="188"/>
                    </a:cubicBezTo>
                    <a:cubicBezTo>
                      <a:pt x="134" y="143"/>
                      <a:pt x="125" y="90"/>
                      <a:pt x="116" y="36"/>
                    </a:cubicBezTo>
                    <a:cubicBezTo>
                      <a:pt x="107" y="27"/>
                      <a:pt x="98" y="10"/>
                      <a:pt x="89" y="10"/>
                    </a:cubicBezTo>
                    <a:cubicBezTo>
                      <a:pt x="7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25"/>
              <p:cNvSpPr/>
              <p:nvPr/>
            </p:nvSpPr>
            <p:spPr>
              <a:xfrm>
                <a:off x="7253089" y="3552764"/>
                <a:ext cx="24956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91" extrusionOk="0">
                    <a:moveTo>
                      <a:pt x="139" y="0"/>
                    </a:moveTo>
                    <a:cubicBezTo>
                      <a:pt x="120" y="0"/>
                      <a:pt x="101" y="10"/>
                      <a:pt x="89" y="27"/>
                    </a:cubicBezTo>
                    <a:cubicBezTo>
                      <a:pt x="63" y="90"/>
                      <a:pt x="36" y="152"/>
                      <a:pt x="9" y="206"/>
                    </a:cubicBezTo>
                    <a:cubicBezTo>
                      <a:pt x="0" y="224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86"/>
                    </a:cubicBezTo>
                    <a:cubicBezTo>
                      <a:pt x="36" y="289"/>
                      <a:pt x="46" y="291"/>
                      <a:pt x="55" y="291"/>
                    </a:cubicBezTo>
                    <a:cubicBezTo>
                      <a:pt x="74" y="291"/>
                      <a:pt x="92" y="283"/>
                      <a:pt x="98" y="259"/>
                    </a:cubicBezTo>
                    <a:cubicBezTo>
                      <a:pt x="125" y="206"/>
                      <a:pt x="161" y="143"/>
                      <a:pt x="187" y="81"/>
                    </a:cubicBezTo>
                    <a:cubicBezTo>
                      <a:pt x="196" y="72"/>
                      <a:pt x="196" y="54"/>
                      <a:pt x="196" y="36"/>
                    </a:cubicBezTo>
                    <a:cubicBezTo>
                      <a:pt x="187" y="27"/>
                      <a:pt x="179" y="18"/>
                      <a:pt x="170" y="9"/>
                    </a:cubicBezTo>
                    <a:cubicBezTo>
                      <a:pt x="160" y="3"/>
                      <a:pt x="150" y="0"/>
                      <a:pt x="1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25"/>
              <p:cNvSpPr/>
              <p:nvPr/>
            </p:nvSpPr>
            <p:spPr>
              <a:xfrm>
                <a:off x="7974019" y="3739235"/>
                <a:ext cx="2280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49" extrusionOk="0">
                    <a:moveTo>
                      <a:pt x="126" y="0"/>
                    </a:moveTo>
                    <a:cubicBezTo>
                      <a:pt x="99" y="0"/>
                      <a:pt x="72" y="27"/>
                      <a:pt x="72" y="54"/>
                    </a:cubicBezTo>
                    <a:cubicBezTo>
                      <a:pt x="72" y="72"/>
                      <a:pt x="72" y="99"/>
                      <a:pt x="72" y="116"/>
                    </a:cubicBezTo>
                    <a:cubicBezTo>
                      <a:pt x="69" y="116"/>
                      <a:pt x="67" y="118"/>
                      <a:pt x="66" y="119"/>
                    </a:cubicBezTo>
                    <a:lnTo>
                      <a:pt x="66" y="119"/>
                    </a:lnTo>
                    <a:cubicBezTo>
                      <a:pt x="69" y="116"/>
                      <a:pt x="72" y="116"/>
                      <a:pt x="72" y="116"/>
                    </a:cubicBezTo>
                    <a:lnTo>
                      <a:pt x="72" y="116"/>
                    </a:lnTo>
                    <a:cubicBezTo>
                      <a:pt x="69" y="119"/>
                      <a:pt x="67" y="120"/>
                      <a:pt x="66" y="120"/>
                    </a:cubicBezTo>
                    <a:cubicBezTo>
                      <a:pt x="65" y="120"/>
                      <a:pt x="65" y="120"/>
                      <a:pt x="66" y="119"/>
                    </a:cubicBezTo>
                    <a:lnTo>
                      <a:pt x="66" y="119"/>
                    </a:lnTo>
                    <a:cubicBezTo>
                      <a:pt x="64" y="120"/>
                      <a:pt x="63" y="122"/>
                      <a:pt x="63" y="125"/>
                    </a:cubicBezTo>
                    <a:cubicBezTo>
                      <a:pt x="63" y="125"/>
                      <a:pt x="63" y="125"/>
                      <a:pt x="63" y="134"/>
                    </a:cubicBezTo>
                    <a:cubicBezTo>
                      <a:pt x="63" y="143"/>
                      <a:pt x="63" y="152"/>
                      <a:pt x="54" y="161"/>
                    </a:cubicBezTo>
                    <a:cubicBezTo>
                      <a:pt x="54" y="188"/>
                      <a:pt x="45" y="206"/>
                      <a:pt x="36" y="223"/>
                    </a:cubicBezTo>
                    <a:cubicBezTo>
                      <a:pt x="36" y="232"/>
                      <a:pt x="36" y="232"/>
                      <a:pt x="28" y="241"/>
                    </a:cubicBezTo>
                    <a:cubicBezTo>
                      <a:pt x="28" y="250"/>
                      <a:pt x="19" y="259"/>
                      <a:pt x="19" y="268"/>
                    </a:cubicBezTo>
                    <a:cubicBezTo>
                      <a:pt x="1" y="295"/>
                      <a:pt x="10" y="331"/>
                      <a:pt x="36" y="339"/>
                    </a:cubicBezTo>
                    <a:cubicBezTo>
                      <a:pt x="46" y="346"/>
                      <a:pt x="57" y="349"/>
                      <a:pt x="67" y="349"/>
                    </a:cubicBezTo>
                    <a:cubicBezTo>
                      <a:pt x="85" y="349"/>
                      <a:pt x="102" y="339"/>
                      <a:pt x="108" y="322"/>
                    </a:cubicBezTo>
                    <a:cubicBezTo>
                      <a:pt x="152" y="241"/>
                      <a:pt x="179" y="152"/>
                      <a:pt x="179" y="54"/>
                    </a:cubicBezTo>
                    <a:cubicBezTo>
                      <a:pt x="179" y="27"/>
                      <a:pt x="152" y="0"/>
                      <a:pt x="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25"/>
              <p:cNvSpPr/>
              <p:nvPr/>
            </p:nvSpPr>
            <p:spPr>
              <a:xfrm>
                <a:off x="7796668" y="3549344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36"/>
                      <a:pt x="0" y="54"/>
                    </a:cubicBezTo>
                    <a:lnTo>
                      <a:pt x="0" y="143"/>
                    </a:lnTo>
                    <a:cubicBezTo>
                      <a:pt x="0" y="161"/>
                      <a:pt x="9" y="170"/>
                      <a:pt x="18" y="179"/>
                    </a:cubicBezTo>
                    <a:cubicBezTo>
                      <a:pt x="27" y="188"/>
                      <a:pt x="45" y="197"/>
                      <a:pt x="54" y="197"/>
                    </a:cubicBezTo>
                    <a:cubicBezTo>
                      <a:pt x="72" y="197"/>
                      <a:pt x="80" y="197"/>
                      <a:pt x="89" y="179"/>
                    </a:cubicBezTo>
                    <a:cubicBezTo>
                      <a:pt x="98" y="170"/>
                      <a:pt x="107" y="161"/>
                      <a:pt x="107" y="143"/>
                    </a:cubicBezTo>
                    <a:lnTo>
                      <a:pt x="107" y="54"/>
                    </a:lnTo>
                    <a:cubicBezTo>
                      <a:pt x="107" y="36"/>
                      <a:pt x="98" y="27"/>
                      <a:pt x="89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25"/>
              <p:cNvSpPr/>
              <p:nvPr/>
            </p:nvSpPr>
            <p:spPr>
              <a:xfrm>
                <a:off x="7877996" y="3602549"/>
                <a:ext cx="20522" cy="37117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3" extrusionOk="0">
                    <a:moveTo>
                      <a:pt x="90" y="0"/>
                    </a:moveTo>
                    <a:cubicBezTo>
                      <a:pt x="63" y="0"/>
                      <a:pt x="27" y="9"/>
                      <a:pt x="18" y="45"/>
                    </a:cubicBezTo>
                    <a:cubicBezTo>
                      <a:pt x="0" y="116"/>
                      <a:pt x="9" y="196"/>
                      <a:pt x="54" y="268"/>
                    </a:cubicBezTo>
                    <a:cubicBezTo>
                      <a:pt x="60" y="280"/>
                      <a:pt x="80" y="293"/>
                      <a:pt x="100" y="293"/>
                    </a:cubicBezTo>
                    <a:cubicBezTo>
                      <a:pt x="109" y="293"/>
                      <a:pt x="118" y="291"/>
                      <a:pt x="125" y="285"/>
                    </a:cubicBezTo>
                    <a:cubicBezTo>
                      <a:pt x="152" y="268"/>
                      <a:pt x="161" y="232"/>
                      <a:pt x="143" y="205"/>
                    </a:cubicBezTo>
                    <a:cubicBezTo>
                      <a:pt x="143" y="196"/>
                      <a:pt x="134" y="187"/>
                      <a:pt x="134" y="178"/>
                    </a:cubicBezTo>
                    <a:cubicBezTo>
                      <a:pt x="134" y="187"/>
                      <a:pt x="134" y="187"/>
                      <a:pt x="134" y="196"/>
                    </a:cubicBezTo>
                    <a:cubicBezTo>
                      <a:pt x="134" y="178"/>
                      <a:pt x="125" y="152"/>
                      <a:pt x="125" y="134"/>
                    </a:cubicBezTo>
                    <a:cubicBezTo>
                      <a:pt x="125" y="134"/>
                      <a:pt x="125" y="143"/>
                      <a:pt x="125" y="143"/>
                    </a:cubicBezTo>
                    <a:cubicBezTo>
                      <a:pt x="116" y="125"/>
                      <a:pt x="116" y="107"/>
                      <a:pt x="125" y="80"/>
                    </a:cubicBezTo>
                    <a:cubicBezTo>
                      <a:pt x="125" y="77"/>
                      <a:pt x="125" y="74"/>
                      <a:pt x="125" y="71"/>
                    </a:cubicBezTo>
                    <a:cubicBezTo>
                      <a:pt x="134" y="45"/>
                      <a:pt x="116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25"/>
              <p:cNvSpPr/>
              <p:nvPr/>
            </p:nvSpPr>
            <p:spPr>
              <a:xfrm>
                <a:off x="7587522" y="4009313"/>
                <a:ext cx="13681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8" extrusionOk="0">
                    <a:moveTo>
                      <a:pt x="54" y="1"/>
                    </a:moveTo>
                    <a:cubicBezTo>
                      <a:pt x="45" y="1"/>
                      <a:pt x="28" y="1"/>
                      <a:pt x="19" y="18"/>
                    </a:cubicBezTo>
                    <a:cubicBezTo>
                      <a:pt x="10" y="27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206"/>
                      <a:pt x="19" y="215"/>
                    </a:cubicBezTo>
                    <a:cubicBezTo>
                      <a:pt x="25" y="221"/>
                      <a:pt x="36" y="227"/>
                      <a:pt x="45" y="227"/>
                    </a:cubicBezTo>
                    <a:cubicBezTo>
                      <a:pt x="48" y="227"/>
                      <a:pt x="52" y="226"/>
                      <a:pt x="54" y="224"/>
                    </a:cubicBezTo>
                    <a:cubicBezTo>
                      <a:pt x="72" y="224"/>
                      <a:pt x="81" y="224"/>
                      <a:pt x="90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7"/>
                      <a:pt x="90" y="18"/>
                    </a:cubicBezTo>
                    <a:cubicBezTo>
                      <a:pt x="81" y="9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25"/>
              <p:cNvSpPr/>
              <p:nvPr/>
            </p:nvSpPr>
            <p:spPr>
              <a:xfrm>
                <a:off x="7489219" y="3998038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0"/>
                    </a:moveTo>
                    <a:cubicBezTo>
                      <a:pt x="36" y="0"/>
                      <a:pt x="27" y="0"/>
                      <a:pt x="10" y="9"/>
                    </a:cubicBezTo>
                    <a:cubicBezTo>
                      <a:pt x="1" y="27"/>
                      <a:pt x="1" y="36"/>
                      <a:pt x="1" y="54"/>
                    </a:cubicBezTo>
                    <a:lnTo>
                      <a:pt x="1" y="143"/>
                    </a:lnTo>
                    <a:cubicBezTo>
                      <a:pt x="1" y="152"/>
                      <a:pt x="1" y="170"/>
                      <a:pt x="10" y="179"/>
                    </a:cubicBezTo>
                    <a:cubicBezTo>
                      <a:pt x="18" y="188"/>
                      <a:pt x="36" y="197"/>
                      <a:pt x="54" y="197"/>
                    </a:cubicBezTo>
                    <a:cubicBezTo>
                      <a:pt x="63" y="197"/>
                      <a:pt x="81" y="188"/>
                      <a:pt x="90" y="179"/>
                    </a:cubicBezTo>
                    <a:cubicBezTo>
                      <a:pt x="99" y="170"/>
                      <a:pt x="108" y="161"/>
                      <a:pt x="108" y="143"/>
                    </a:cubicBezTo>
                    <a:lnTo>
                      <a:pt x="108" y="54"/>
                    </a:lnTo>
                    <a:cubicBezTo>
                      <a:pt x="108" y="36"/>
                      <a:pt x="99" y="27"/>
                      <a:pt x="90" y="9"/>
                    </a:cubicBezTo>
                    <a:cubicBezTo>
                      <a:pt x="81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25"/>
              <p:cNvSpPr/>
              <p:nvPr/>
            </p:nvSpPr>
            <p:spPr>
              <a:xfrm>
                <a:off x="7526589" y="3845518"/>
                <a:ext cx="13681" cy="3281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5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5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9" y="259"/>
                      <a:pt x="107" y="241"/>
                      <a:pt x="107" y="205"/>
                    </a:cubicBezTo>
                    <a:lnTo>
                      <a:pt x="107" y="54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25"/>
              <p:cNvSpPr/>
              <p:nvPr/>
            </p:nvSpPr>
            <p:spPr>
              <a:xfrm>
                <a:off x="7285773" y="3746835"/>
                <a:ext cx="2394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89" h="351" extrusionOk="0">
                    <a:moveTo>
                      <a:pt x="125" y="1"/>
                    </a:moveTo>
                    <a:cubicBezTo>
                      <a:pt x="99" y="1"/>
                      <a:pt x="80" y="17"/>
                      <a:pt x="72" y="39"/>
                    </a:cubicBezTo>
                    <a:cubicBezTo>
                      <a:pt x="54" y="119"/>
                      <a:pt x="28" y="199"/>
                      <a:pt x="10" y="279"/>
                    </a:cubicBezTo>
                    <a:cubicBezTo>
                      <a:pt x="1" y="306"/>
                      <a:pt x="19" y="342"/>
                      <a:pt x="45" y="351"/>
                    </a:cubicBezTo>
                    <a:cubicBezTo>
                      <a:pt x="81" y="351"/>
                      <a:pt x="108" y="342"/>
                      <a:pt x="117" y="306"/>
                    </a:cubicBezTo>
                    <a:cubicBezTo>
                      <a:pt x="135" y="226"/>
                      <a:pt x="152" y="146"/>
                      <a:pt x="179" y="65"/>
                    </a:cubicBezTo>
                    <a:cubicBezTo>
                      <a:pt x="188" y="39"/>
                      <a:pt x="170" y="12"/>
                      <a:pt x="144" y="3"/>
                    </a:cubicBezTo>
                    <a:cubicBezTo>
                      <a:pt x="137" y="1"/>
                      <a:pt x="131" y="1"/>
                      <a:pt x="1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25"/>
              <p:cNvSpPr/>
              <p:nvPr/>
            </p:nvSpPr>
            <p:spPr>
              <a:xfrm>
                <a:off x="7439561" y="3739235"/>
                <a:ext cx="18115" cy="3661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89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18" y="99"/>
                      <a:pt x="9" y="161"/>
                      <a:pt x="0" y="223"/>
                    </a:cubicBezTo>
                    <a:cubicBezTo>
                      <a:pt x="0" y="232"/>
                      <a:pt x="0" y="250"/>
                      <a:pt x="9" y="259"/>
                    </a:cubicBezTo>
                    <a:cubicBezTo>
                      <a:pt x="9" y="277"/>
                      <a:pt x="27" y="286"/>
                      <a:pt x="36" y="286"/>
                    </a:cubicBezTo>
                    <a:cubicBezTo>
                      <a:pt x="41" y="287"/>
                      <a:pt x="46" y="288"/>
                      <a:pt x="51" y="288"/>
                    </a:cubicBezTo>
                    <a:cubicBezTo>
                      <a:pt x="74" y="288"/>
                      <a:pt x="100" y="272"/>
                      <a:pt x="107" y="250"/>
                    </a:cubicBezTo>
                    <a:cubicBezTo>
                      <a:pt x="116" y="188"/>
                      <a:pt x="125" y="134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07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25"/>
              <p:cNvSpPr/>
              <p:nvPr/>
            </p:nvSpPr>
            <p:spPr>
              <a:xfrm>
                <a:off x="7360386" y="3716686"/>
                <a:ext cx="1824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32" extrusionOk="0">
                    <a:moveTo>
                      <a:pt x="99" y="0"/>
                    </a:moveTo>
                    <a:cubicBezTo>
                      <a:pt x="90" y="0"/>
                      <a:pt x="72" y="0"/>
                      <a:pt x="54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0" y="125"/>
                      <a:pt x="1" y="161"/>
                    </a:cubicBezTo>
                    <a:cubicBezTo>
                      <a:pt x="1" y="178"/>
                      <a:pt x="1" y="187"/>
                      <a:pt x="10" y="205"/>
                    </a:cubicBezTo>
                    <a:cubicBezTo>
                      <a:pt x="18" y="214"/>
                      <a:pt x="27" y="223"/>
                      <a:pt x="45" y="232"/>
                    </a:cubicBezTo>
                    <a:cubicBezTo>
                      <a:pt x="54" y="232"/>
                      <a:pt x="72" y="232"/>
                      <a:pt x="81" y="223"/>
                    </a:cubicBezTo>
                    <a:cubicBezTo>
                      <a:pt x="99" y="214"/>
                      <a:pt x="108" y="205"/>
                      <a:pt x="108" y="187"/>
                    </a:cubicBezTo>
                    <a:cubicBezTo>
                      <a:pt x="117" y="152"/>
                      <a:pt x="126" y="107"/>
                      <a:pt x="134" y="71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6" y="18"/>
                      <a:pt x="117" y="9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25"/>
              <p:cNvSpPr/>
              <p:nvPr/>
            </p:nvSpPr>
            <p:spPr>
              <a:xfrm>
                <a:off x="7097148" y="3826263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330"/>
                    </a:lnTo>
                    <a:cubicBezTo>
                      <a:pt x="0" y="357"/>
                      <a:pt x="27" y="384"/>
                      <a:pt x="54" y="384"/>
                    </a:cubicBezTo>
                    <a:cubicBezTo>
                      <a:pt x="89" y="384"/>
                      <a:pt x="107" y="357"/>
                      <a:pt x="107" y="330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25"/>
              <p:cNvSpPr/>
              <p:nvPr/>
            </p:nvSpPr>
            <p:spPr>
              <a:xfrm>
                <a:off x="7119697" y="4031862"/>
                <a:ext cx="1482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55"/>
                    </a:cubicBezTo>
                    <a:lnTo>
                      <a:pt x="0" y="295"/>
                    </a:lnTo>
                    <a:cubicBezTo>
                      <a:pt x="0" y="322"/>
                      <a:pt x="27" y="349"/>
                      <a:pt x="63" y="349"/>
                    </a:cubicBezTo>
                    <a:cubicBezTo>
                      <a:pt x="90" y="349"/>
                      <a:pt x="116" y="322"/>
                      <a:pt x="116" y="295"/>
                    </a:cubicBezTo>
                    <a:lnTo>
                      <a:pt x="116" y="55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25"/>
              <p:cNvSpPr/>
              <p:nvPr/>
            </p:nvSpPr>
            <p:spPr>
              <a:xfrm>
                <a:off x="7298187" y="4009060"/>
                <a:ext cx="22802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62" extrusionOk="0">
                    <a:moveTo>
                      <a:pt x="118" y="0"/>
                    </a:moveTo>
                    <a:cubicBezTo>
                      <a:pt x="104" y="0"/>
                      <a:pt x="90" y="7"/>
                      <a:pt x="81" y="20"/>
                    </a:cubicBezTo>
                    <a:cubicBezTo>
                      <a:pt x="37" y="65"/>
                      <a:pt x="1" y="136"/>
                      <a:pt x="1" y="208"/>
                    </a:cubicBezTo>
                    <a:cubicBezTo>
                      <a:pt x="1" y="235"/>
                      <a:pt x="28" y="261"/>
                      <a:pt x="54" y="261"/>
                    </a:cubicBezTo>
                    <a:cubicBezTo>
                      <a:pt x="90" y="261"/>
                      <a:pt x="117" y="235"/>
                      <a:pt x="117" y="208"/>
                    </a:cubicBezTo>
                    <a:cubicBezTo>
                      <a:pt x="117" y="202"/>
                      <a:pt x="117" y="196"/>
                      <a:pt x="117" y="190"/>
                    </a:cubicBezTo>
                    <a:cubicBezTo>
                      <a:pt x="117" y="172"/>
                      <a:pt x="117" y="154"/>
                      <a:pt x="126" y="136"/>
                    </a:cubicBezTo>
                    <a:cubicBezTo>
                      <a:pt x="126" y="145"/>
                      <a:pt x="126" y="145"/>
                      <a:pt x="126" y="145"/>
                    </a:cubicBezTo>
                    <a:cubicBezTo>
                      <a:pt x="135" y="136"/>
                      <a:pt x="144" y="119"/>
                      <a:pt x="153" y="101"/>
                    </a:cubicBezTo>
                    <a:lnTo>
                      <a:pt x="153" y="101"/>
                    </a:lnTo>
                    <a:cubicBezTo>
                      <a:pt x="155" y="98"/>
                      <a:pt x="158" y="95"/>
                      <a:pt x="162" y="92"/>
                    </a:cubicBezTo>
                    <a:cubicBezTo>
                      <a:pt x="179" y="74"/>
                      <a:pt x="179" y="38"/>
                      <a:pt x="162" y="20"/>
                    </a:cubicBezTo>
                    <a:cubicBezTo>
                      <a:pt x="148" y="7"/>
                      <a:pt x="133" y="0"/>
                      <a:pt x="1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25"/>
              <p:cNvSpPr/>
              <p:nvPr/>
            </p:nvSpPr>
            <p:spPr>
              <a:xfrm>
                <a:off x="7469964" y="4039589"/>
                <a:ext cx="1824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51" extrusionOk="0">
                    <a:moveTo>
                      <a:pt x="84" y="0"/>
                    </a:moveTo>
                    <a:cubicBezTo>
                      <a:pt x="61" y="0"/>
                      <a:pt x="37" y="16"/>
                      <a:pt x="37" y="38"/>
                    </a:cubicBezTo>
                    <a:lnTo>
                      <a:pt x="1" y="279"/>
                    </a:lnTo>
                    <a:cubicBezTo>
                      <a:pt x="1" y="297"/>
                      <a:pt x="1" y="306"/>
                      <a:pt x="1" y="324"/>
                    </a:cubicBezTo>
                    <a:cubicBezTo>
                      <a:pt x="10" y="333"/>
                      <a:pt x="28" y="341"/>
                      <a:pt x="37" y="350"/>
                    </a:cubicBezTo>
                    <a:cubicBezTo>
                      <a:pt x="63" y="350"/>
                      <a:pt x="99" y="341"/>
                      <a:pt x="108" y="306"/>
                    </a:cubicBezTo>
                    <a:cubicBezTo>
                      <a:pt x="117" y="225"/>
                      <a:pt x="126" y="145"/>
                      <a:pt x="135" y="65"/>
                    </a:cubicBezTo>
                    <a:cubicBezTo>
                      <a:pt x="144" y="56"/>
                      <a:pt x="144" y="38"/>
                      <a:pt x="135" y="29"/>
                    </a:cubicBezTo>
                    <a:cubicBezTo>
                      <a:pt x="126" y="11"/>
                      <a:pt x="117" y="2"/>
                      <a:pt x="99" y="2"/>
                    </a:cubicBezTo>
                    <a:cubicBezTo>
                      <a:pt x="94" y="1"/>
                      <a:pt x="89" y="0"/>
                      <a:pt x="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25"/>
              <p:cNvSpPr/>
              <p:nvPr/>
            </p:nvSpPr>
            <p:spPr>
              <a:xfrm>
                <a:off x="7428160" y="4157400"/>
                <a:ext cx="1368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11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8" y="411"/>
                      <a:pt x="54" y="411"/>
                    </a:cubicBezTo>
                    <a:cubicBezTo>
                      <a:pt x="81" y="411"/>
                      <a:pt x="108" y="384"/>
                      <a:pt x="108" y="357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25"/>
              <p:cNvSpPr/>
              <p:nvPr/>
            </p:nvSpPr>
            <p:spPr>
              <a:xfrm>
                <a:off x="7386356" y="4248735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3" y="0"/>
                    </a:moveTo>
                    <a:cubicBezTo>
                      <a:pt x="60" y="0"/>
                      <a:pt x="57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28" y="350"/>
                      <a:pt x="54" y="350"/>
                    </a:cubicBezTo>
                    <a:cubicBezTo>
                      <a:pt x="81" y="350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31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25"/>
              <p:cNvSpPr/>
              <p:nvPr/>
            </p:nvSpPr>
            <p:spPr>
              <a:xfrm>
                <a:off x="7838472" y="3906197"/>
                <a:ext cx="2267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27" y="137"/>
                      <a:pt x="45" y="208"/>
                      <a:pt x="63" y="279"/>
                    </a:cubicBezTo>
                    <a:cubicBezTo>
                      <a:pt x="70" y="300"/>
                      <a:pt x="87" y="321"/>
                      <a:pt x="107" y="321"/>
                    </a:cubicBezTo>
                    <a:cubicBezTo>
                      <a:pt x="113" y="321"/>
                      <a:pt x="119" y="319"/>
                      <a:pt x="125" y="315"/>
                    </a:cubicBezTo>
                    <a:cubicBezTo>
                      <a:pt x="161" y="306"/>
                      <a:pt x="179" y="279"/>
                      <a:pt x="170" y="253"/>
                    </a:cubicBezTo>
                    <a:cubicBezTo>
                      <a:pt x="152" y="181"/>
                      <a:pt x="134" y="110"/>
                      <a:pt x="116" y="38"/>
                    </a:cubicBezTo>
                    <a:cubicBezTo>
                      <a:pt x="109" y="16"/>
                      <a:pt x="83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87" name="Google Shape;1387;p25"/>
            <p:cNvSpPr/>
            <p:nvPr/>
          </p:nvSpPr>
          <p:spPr>
            <a:xfrm>
              <a:off x="7298187" y="2699965"/>
              <a:ext cx="854583" cy="607937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357" y="3483"/>
                    <a:pt x="6065" y="3514"/>
                    <a:pt x="5803" y="3514"/>
                  </a:cubicBezTo>
                  <a:cubicBezTo>
                    <a:pt x="4267" y="3514"/>
                    <a:pt x="3781" y="2427"/>
                    <a:pt x="3659" y="1398"/>
                  </a:cubicBezTo>
                  <a:cubicBezTo>
                    <a:pt x="3650" y="1326"/>
                    <a:pt x="3641" y="1264"/>
                    <a:pt x="3641" y="1193"/>
                  </a:cubicBezTo>
                  <a:cubicBezTo>
                    <a:pt x="3605" y="746"/>
                    <a:pt x="3632" y="327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rgbClr val="78433F">
                <a:alpha val="11764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8" name="Google Shape;1388;p25"/>
          <p:cNvGrpSpPr/>
          <p:nvPr/>
        </p:nvGrpSpPr>
        <p:grpSpPr>
          <a:xfrm>
            <a:off x="7953390" y="64314"/>
            <a:ext cx="4087345" cy="3228141"/>
            <a:chOff x="4214758" y="320282"/>
            <a:chExt cx="3065509" cy="2421106"/>
          </a:xfrm>
        </p:grpSpPr>
        <p:grpSp>
          <p:nvGrpSpPr>
            <p:cNvPr id="1389" name="Google Shape;1389;p25"/>
            <p:cNvGrpSpPr/>
            <p:nvPr/>
          </p:nvGrpSpPr>
          <p:grpSpPr>
            <a:xfrm>
              <a:off x="6923558" y="949132"/>
              <a:ext cx="356709" cy="339268"/>
              <a:chOff x="6111062" y="2333232"/>
              <a:chExt cx="336772" cy="320306"/>
            </a:xfrm>
          </p:grpSpPr>
          <p:sp>
            <p:nvSpPr>
              <p:cNvPr id="1390" name="Google Shape;1390;p25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25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25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25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25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25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25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25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25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25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25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25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1764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02" name="Google Shape;1402;p25"/>
            <p:cNvGrpSpPr/>
            <p:nvPr/>
          </p:nvGrpSpPr>
          <p:grpSpPr>
            <a:xfrm>
              <a:off x="6383408" y="2402120"/>
              <a:ext cx="356709" cy="339268"/>
              <a:chOff x="6111062" y="2333232"/>
              <a:chExt cx="336772" cy="320306"/>
            </a:xfrm>
          </p:grpSpPr>
          <p:sp>
            <p:nvSpPr>
              <p:cNvPr id="1403" name="Google Shape;1403;p25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25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25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25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25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25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25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25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25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25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25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25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1764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15" name="Google Shape;1415;p25"/>
            <p:cNvGrpSpPr/>
            <p:nvPr/>
          </p:nvGrpSpPr>
          <p:grpSpPr>
            <a:xfrm>
              <a:off x="4214758" y="320282"/>
              <a:ext cx="356709" cy="339268"/>
              <a:chOff x="6111062" y="2333232"/>
              <a:chExt cx="336772" cy="320306"/>
            </a:xfrm>
          </p:grpSpPr>
          <p:sp>
            <p:nvSpPr>
              <p:cNvPr id="1416" name="Google Shape;1416;p25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25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25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9" name="Google Shape;1419;p25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0" name="Google Shape;1420;p25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1" name="Google Shape;1421;p25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2" name="Google Shape;1422;p25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3" name="Google Shape;1423;p25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4" name="Google Shape;1424;p25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5" name="Google Shape;1425;p25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6" name="Google Shape;1426;p25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7" name="Google Shape;1427;p25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1764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39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54;p28"/>
          <p:cNvSpPr txBox="1">
            <a:spLocks/>
          </p:cNvSpPr>
          <p:nvPr/>
        </p:nvSpPr>
        <p:spPr>
          <a:xfrm>
            <a:off x="838200" y="646106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>
                <a:latin typeface="#9Slide03 AllRoundGothic" panose="020B0703020202020104" pitchFamily="34" charset="0"/>
              </a:rPr>
              <a:t>NỘI DUNG</a:t>
            </a:r>
          </a:p>
        </p:txBody>
      </p:sp>
      <p:sp>
        <p:nvSpPr>
          <p:cNvPr id="5" name="Google Shape;1562;p28"/>
          <p:cNvSpPr txBox="1">
            <a:spLocks/>
          </p:cNvSpPr>
          <p:nvPr/>
        </p:nvSpPr>
        <p:spPr>
          <a:xfrm>
            <a:off x="1639248" y="1409706"/>
            <a:ext cx="6071737" cy="110813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333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5333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kết tuần </a:t>
            </a:r>
            <a:r>
              <a:rPr lang="vi-VN" sz="5333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5333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5333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565;p28"/>
          <p:cNvSpPr txBox="1">
            <a:spLocks/>
          </p:cNvSpPr>
          <p:nvPr/>
        </p:nvSpPr>
        <p:spPr>
          <a:xfrm>
            <a:off x="1639248" y="2423060"/>
            <a:ext cx="8352000" cy="626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5333" b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5333" b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hướng phấn đấu</a:t>
            </a:r>
          </a:p>
        </p:txBody>
      </p:sp>
    </p:spTree>
    <p:extLst>
      <p:ext uri="{BB962C8B-B14F-4D97-AF65-F5344CB8AC3E}">
        <p14:creationId xmlns:p14="http://schemas.microsoft.com/office/powerpoint/2010/main" val="380007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30"/>
          <p:cNvSpPr txBox="1">
            <a:spLocks noGrp="1"/>
          </p:cNvSpPr>
          <p:nvPr>
            <p:ph type="title"/>
          </p:nvPr>
        </p:nvSpPr>
        <p:spPr>
          <a:xfrm>
            <a:off x="477673" y="1401837"/>
            <a:ext cx="7995266" cy="1334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b="1" dirty="0">
                <a:latin typeface="UTM Erie Black" panose="02040603050506020204" pitchFamily="18" charset="0"/>
              </a:rPr>
              <a:t>SƠ KẾT TUẦN </a:t>
            </a:r>
            <a:r>
              <a:rPr lang="en-US" b="1" dirty="0" smtClean="0">
                <a:latin typeface="UTM Erie Black" panose="02040603050506020204" pitchFamily="18" charset="0"/>
              </a:rPr>
              <a:t>15</a:t>
            </a:r>
            <a:endParaRPr b="1" dirty="0">
              <a:latin typeface="UTM Erie Black" panose="02040603050506020204" pitchFamily="18" charset="0"/>
            </a:endParaRPr>
          </a:p>
        </p:txBody>
      </p:sp>
      <p:sp>
        <p:nvSpPr>
          <p:cNvPr id="1767" name="Google Shape;1767;p30"/>
          <p:cNvSpPr txBox="1">
            <a:spLocks noGrp="1"/>
          </p:cNvSpPr>
          <p:nvPr>
            <p:ph type="title" idx="2"/>
          </p:nvPr>
        </p:nvSpPr>
        <p:spPr>
          <a:xfrm>
            <a:off x="286604" y="1464024"/>
            <a:ext cx="1143106" cy="1334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vi-VN" sz="6600" b="1" smtClean="0">
                <a:solidFill>
                  <a:schemeClr val="tx1"/>
                </a:solidFill>
              </a:rPr>
              <a:t>1</a:t>
            </a:r>
            <a:r>
              <a:rPr lang="vi-VN" sz="6600" b="1" dirty="0">
                <a:solidFill>
                  <a:schemeClr val="tx1"/>
                </a:solidFill>
              </a:rPr>
              <a:t>.</a:t>
            </a:r>
            <a:endParaRPr sz="6600" b="1" dirty="0">
              <a:solidFill>
                <a:schemeClr val="tx1"/>
              </a:solidFill>
            </a:endParaRPr>
          </a:p>
        </p:txBody>
      </p:sp>
      <p:grpSp>
        <p:nvGrpSpPr>
          <p:cNvPr id="7" name="Google Shape;3210;p48"/>
          <p:cNvGrpSpPr/>
          <p:nvPr/>
        </p:nvGrpSpPr>
        <p:grpSpPr>
          <a:xfrm flipH="1">
            <a:off x="7843193" y="2721484"/>
            <a:ext cx="2316807" cy="3151340"/>
            <a:chOff x="1835466" y="929768"/>
            <a:chExt cx="2388300" cy="3284100"/>
          </a:xfrm>
        </p:grpSpPr>
        <p:sp>
          <p:nvSpPr>
            <p:cNvPr id="8" name="Google Shape;3211;p48"/>
            <p:cNvSpPr/>
            <p:nvPr/>
          </p:nvSpPr>
          <p:spPr>
            <a:xfrm>
              <a:off x="1835466" y="929768"/>
              <a:ext cx="2388300" cy="3284100"/>
            </a:xfrm>
            <a:prstGeom prst="roundRect">
              <a:avLst>
                <a:gd name="adj" fmla="val 4846"/>
              </a:avLst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3212;p48"/>
            <p:cNvSpPr/>
            <p:nvPr/>
          </p:nvSpPr>
          <p:spPr>
            <a:xfrm>
              <a:off x="2010540" y="1124747"/>
              <a:ext cx="2038200" cy="2909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3213;p48"/>
            <p:cNvSpPr/>
            <p:nvPr/>
          </p:nvSpPr>
          <p:spPr>
            <a:xfrm>
              <a:off x="2947422" y="4067543"/>
              <a:ext cx="164400" cy="975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" name="Google Shape;3214;p48"/>
          <p:cNvPicPr preferRelativeResize="0"/>
          <p:nvPr/>
        </p:nvPicPr>
        <p:blipFill rotWithShape="1">
          <a:blip r:embed="rId3">
            <a:alphaModFix/>
          </a:blip>
          <a:srcRect l="60704"/>
          <a:stretch/>
        </p:blipFill>
        <p:spPr>
          <a:xfrm>
            <a:off x="7991528" y="2925817"/>
            <a:ext cx="1958753" cy="27220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oogle Shape;3215;p48"/>
          <p:cNvGrpSpPr/>
          <p:nvPr/>
        </p:nvGrpSpPr>
        <p:grpSpPr>
          <a:xfrm>
            <a:off x="9999465" y="1701800"/>
            <a:ext cx="2156279" cy="4333360"/>
            <a:chOff x="6517072" y="652889"/>
            <a:chExt cx="2222818" cy="3885093"/>
          </a:xfrm>
        </p:grpSpPr>
        <p:grpSp>
          <p:nvGrpSpPr>
            <p:cNvPr id="13" name="Google Shape;3216;p48"/>
            <p:cNvGrpSpPr/>
            <p:nvPr/>
          </p:nvGrpSpPr>
          <p:grpSpPr>
            <a:xfrm>
              <a:off x="6517072" y="2206551"/>
              <a:ext cx="1899277" cy="2331431"/>
              <a:chOff x="6517072" y="2206551"/>
              <a:chExt cx="1899277" cy="2331431"/>
            </a:xfrm>
          </p:grpSpPr>
          <p:sp>
            <p:nvSpPr>
              <p:cNvPr id="53" name="Google Shape;3217;p48"/>
              <p:cNvSpPr/>
              <p:nvPr/>
            </p:nvSpPr>
            <p:spPr>
              <a:xfrm flipH="1">
                <a:off x="6780070" y="4440678"/>
                <a:ext cx="1574471" cy="97304"/>
              </a:xfrm>
              <a:custGeom>
                <a:avLst/>
                <a:gdLst/>
                <a:ahLst/>
                <a:cxnLst/>
                <a:rect l="l" t="t" r="r" b="b"/>
                <a:pathLst>
                  <a:path w="13883" h="858" extrusionOk="0">
                    <a:moveTo>
                      <a:pt x="6942" y="1"/>
                    </a:moveTo>
                    <a:cubicBezTo>
                      <a:pt x="688" y="1"/>
                      <a:pt x="1" y="197"/>
                      <a:pt x="1" y="429"/>
                    </a:cubicBezTo>
                    <a:cubicBezTo>
                      <a:pt x="1" y="661"/>
                      <a:pt x="3106" y="857"/>
                      <a:pt x="6942" y="857"/>
                    </a:cubicBezTo>
                    <a:cubicBezTo>
                      <a:pt x="10769" y="857"/>
                      <a:pt x="13882" y="661"/>
                      <a:pt x="13882" y="429"/>
                    </a:cubicBezTo>
                    <a:cubicBezTo>
                      <a:pt x="13882" y="197"/>
                      <a:pt x="13142" y="1"/>
                      <a:pt x="6942" y="1"/>
                    </a:cubicBezTo>
                    <a:close/>
                  </a:path>
                </a:pathLst>
              </a:custGeom>
              <a:solidFill>
                <a:srgbClr val="7F3DEC">
                  <a:alpha val="164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3218;p48"/>
              <p:cNvSpPr/>
              <p:nvPr/>
            </p:nvSpPr>
            <p:spPr>
              <a:xfrm flipH="1">
                <a:off x="7919273" y="2339351"/>
                <a:ext cx="346127" cy="294633"/>
              </a:xfrm>
              <a:custGeom>
                <a:avLst/>
                <a:gdLst/>
                <a:ahLst/>
                <a:cxnLst/>
                <a:rect l="l" t="t" r="r" b="b"/>
                <a:pathLst>
                  <a:path w="3052" h="2598" extrusionOk="0">
                    <a:moveTo>
                      <a:pt x="1445" y="0"/>
                    </a:moveTo>
                    <a:cubicBezTo>
                      <a:pt x="1141" y="0"/>
                      <a:pt x="838" y="105"/>
                      <a:pt x="580" y="394"/>
                    </a:cubicBezTo>
                    <a:cubicBezTo>
                      <a:pt x="0" y="1027"/>
                      <a:pt x="562" y="1714"/>
                      <a:pt x="1079" y="2151"/>
                    </a:cubicBezTo>
                    <a:cubicBezTo>
                      <a:pt x="1401" y="2419"/>
                      <a:pt x="1704" y="2597"/>
                      <a:pt x="1704" y="2597"/>
                    </a:cubicBezTo>
                    <a:lnTo>
                      <a:pt x="2025" y="2160"/>
                    </a:lnTo>
                    <a:lnTo>
                      <a:pt x="2676" y="1241"/>
                    </a:lnTo>
                    <a:lnTo>
                      <a:pt x="3051" y="724"/>
                    </a:lnTo>
                    <a:cubicBezTo>
                      <a:pt x="3051" y="724"/>
                      <a:pt x="2846" y="545"/>
                      <a:pt x="2543" y="358"/>
                    </a:cubicBezTo>
                    <a:cubicBezTo>
                      <a:pt x="2244" y="181"/>
                      <a:pt x="1844" y="0"/>
                      <a:pt x="1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3219;p48"/>
              <p:cNvSpPr/>
              <p:nvPr/>
            </p:nvSpPr>
            <p:spPr>
              <a:xfrm flipH="1">
                <a:off x="7961802" y="2417829"/>
                <a:ext cx="185312" cy="166482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468" extrusionOk="0">
                    <a:moveTo>
                      <a:pt x="614" y="1"/>
                    </a:moveTo>
                    <a:cubicBezTo>
                      <a:pt x="463" y="1"/>
                      <a:pt x="322" y="57"/>
                      <a:pt x="206" y="201"/>
                    </a:cubicBezTo>
                    <a:cubicBezTo>
                      <a:pt x="1" y="451"/>
                      <a:pt x="108" y="719"/>
                      <a:pt x="322" y="959"/>
                    </a:cubicBezTo>
                    <a:cubicBezTo>
                      <a:pt x="509" y="1165"/>
                      <a:pt x="777" y="1343"/>
                      <a:pt x="982" y="1468"/>
                    </a:cubicBezTo>
                    <a:lnTo>
                      <a:pt x="1633" y="549"/>
                    </a:lnTo>
                    <a:cubicBezTo>
                      <a:pt x="1482" y="415"/>
                      <a:pt x="1259" y="219"/>
                      <a:pt x="1009" y="103"/>
                    </a:cubicBezTo>
                    <a:cubicBezTo>
                      <a:pt x="877" y="41"/>
                      <a:pt x="742" y="1"/>
                      <a:pt x="614" y="1"/>
                    </a:cubicBezTo>
                    <a:close/>
                  </a:path>
                </a:pathLst>
              </a:custGeom>
              <a:solidFill>
                <a:srgbClr val="A04D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3220;p48"/>
              <p:cNvSpPr/>
              <p:nvPr/>
            </p:nvSpPr>
            <p:spPr>
              <a:xfrm flipH="1">
                <a:off x="7919273" y="2379837"/>
                <a:ext cx="223758" cy="254146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2241" extrusionOk="0">
                    <a:moveTo>
                      <a:pt x="1464" y="1"/>
                    </a:moveTo>
                    <a:cubicBezTo>
                      <a:pt x="1285" y="144"/>
                      <a:pt x="1125" y="295"/>
                      <a:pt x="973" y="438"/>
                    </a:cubicBezTo>
                    <a:cubicBezTo>
                      <a:pt x="678" y="732"/>
                      <a:pt x="455" y="1027"/>
                      <a:pt x="286" y="1294"/>
                    </a:cubicBezTo>
                    <a:cubicBezTo>
                      <a:pt x="161" y="1482"/>
                      <a:pt x="72" y="1651"/>
                      <a:pt x="0" y="1794"/>
                    </a:cubicBezTo>
                    <a:cubicBezTo>
                      <a:pt x="322" y="2062"/>
                      <a:pt x="625" y="2240"/>
                      <a:pt x="625" y="2240"/>
                    </a:cubicBezTo>
                    <a:lnTo>
                      <a:pt x="946" y="1803"/>
                    </a:lnTo>
                    <a:lnTo>
                      <a:pt x="1597" y="884"/>
                    </a:lnTo>
                    <a:lnTo>
                      <a:pt x="1972" y="367"/>
                    </a:lnTo>
                    <a:cubicBezTo>
                      <a:pt x="1972" y="367"/>
                      <a:pt x="1767" y="188"/>
                      <a:pt x="1464" y="1"/>
                    </a:cubicBezTo>
                    <a:close/>
                  </a:path>
                </a:pathLst>
              </a:custGeom>
              <a:solidFill>
                <a:srgbClr val="4D1311">
                  <a:alpha val="31372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3221;p48"/>
              <p:cNvSpPr/>
              <p:nvPr/>
            </p:nvSpPr>
            <p:spPr>
              <a:xfrm flipH="1">
                <a:off x="6860024" y="2339578"/>
                <a:ext cx="339096" cy="301437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2658" extrusionOk="0">
                    <a:moveTo>
                      <a:pt x="1581" y="0"/>
                    </a:moveTo>
                    <a:cubicBezTo>
                      <a:pt x="1233" y="0"/>
                      <a:pt x="888" y="124"/>
                      <a:pt x="607" y="267"/>
                    </a:cubicBezTo>
                    <a:cubicBezTo>
                      <a:pt x="251" y="445"/>
                      <a:pt x="1" y="650"/>
                      <a:pt x="1" y="650"/>
                    </a:cubicBezTo>
                    <a:lnTo>
                      <a:pt x="393" y="1168"/>
                    </a:lnTo>
                    <a:lnTo>
                      <a:pt x="1054" y="2024"/>
                    </a:lnTo>
                    <a:lnTo>
                      <a:pt x="1544" y="2657"/>
                    </a:lnTo>
                    <a:cubicBezTo>
                      <a:pt x="1544" y="2657"/>
                      <a:pt x="1821" y="2426"/>
                      <a:pt x="2106" y="2095"/>
                    </a:cubicBezTo>
                    <a:cubicBezTo>
                      <a:pt x="2543" y="1578"/>
                      <a:pt x="2989" y="820"/>
                      <a:pt x="2401" y="302"/>
                    </a:cubicBezTo>
                    <a:cubicBezTo>
                      <a:pt x="2148" y="82"/>
                      <a:pt x="1864" y="0"/>
                      <a:pt x="15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3222;p48"/>
              <p:cNvSpPr/>
              <p:nvPr/>
            </p:nvSpPr>
            <p:spPr>
              <a:xfrm flipH="1">
                <a:off x="6948030" y="2402519"/>
                <a:ext cx="206520" cy="166709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1470" extrusionOk="0">
                    <a:moveTo>
                      <a:pt x="1042" y="0"/>
                    </a:moveTo>
                    <a:cubicBezTo>
                      <a:pt x="906" y="0"/>
                      <a:pt x="771" y="40"/>
                      <a:pt x="643" y="104"/>
                    </a:cubicBezTo>
                    <a:cubicBezTo>
                      <a:pt x="393" y="229"/>
                      <a:pt x="170" y="434"/>
                      <a:pt x="0" y="613"/>
                    </a:cubicBezTo>
                    <a:lnTo>
                      <a:pt x="661" y="1469"/>
                    </a:lnTo>
                    <a:cubicBezTo>
                      <a:pt x="875" y="1362"/>
                      <a:pt x="1160" y="1184"/>
                      <a:pt x="1374" y="996"/>
                    </a:cubicBezTo>
                    <a:cubicBezTo>
                      <a:pt x="1669" y="729"/>
                      <a:pt x="1820" y="425"/>
                      <a:pt x="1481" y="158"/>
                    </a:cubicBezTo>
                    <a:cubicBezTo>
                      <a:pt x="1338" y="47"/>
                      <a:pt x="1189" y="0"/>
                      <a:pt x="1042" y="0"/>
                    </a:cubicBezTo>
                    <a:close/>
                  </a:path>
                </a:pathLst>
              </a:custGeom>
              <a:solidFill>
                <a:srgbClr val="A04D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3223;p48"/>
              <p:cNvSpPr/>
              <p:nvPr/>
            </p:nvSpPr>
            <p:spPr>
              <a:xfrm flipH="1">
                <a:off x="6960165" y="2369744"/>
                <a:ext cx="238955" cy="271271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392" extrusionOk="0">
                    <a:moveTo>
                      <a:pt x="607" y="1"/>
                    </a:moveTo>
                    <a:cubicBezTo>
                      <a:pt x="251" y="179"/>
                      <a:pt x="1" y="384"/>
                      <a:pt x="1" y="384"/>
                    </a:cubicBezTo>
                    <a:lnTo>
                      <a:pt x="393" y="902"/>
                    </a:lnTo>
                    <a:lnTo>
                      <a:pt x="1054" y="1758"/>
                    </a:lnTo>
                    <a:lnTo>
                      <a:pt x="1544" y="2391"/>
                    </a:lnTo>
                    <a:cubicBezTo>
                      <a:pt x="1544" y="2391"/>
                      <a:pt x="1821" y="2160"/>
                      <a:pt x="2106" y="1829"/>
                    </a:cubicBezTo>
                    <a:cubicBezTo>
                      <a:pt x="1999" y="1633"/>
                      <a:pt x="1883" y="1446"/>
                      <a:pt x="1767" y="1285"/>
                    </a:cubicBezTo>
                    <a:cubicBezTo>
                      <a:pt x="1526" y="928"/>
                      <a:pt x="1268" y="634"/>
                      <a:pt x="1036" y="393"/>
                    </a:cubicBezTo>
                    <a:cubicBezTo>
                      <a:pt x="884" y="233"/>
                      <a:pt x="732" y="108"/>
                      <a:pt x="607" y="1"/>
                    </a:cubicBezTo>
                    <a:close/>
                  </a:path>
                </a:pathLst>
              </a:custGeom>
              <a:solidFill>
                <a:srgbClr val="4D1311">
                  <a:alpha val="31372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3224;p48"/>
              <p:cNvSpPr/>
              <p:nvPr/>
            </p:nvSpPr>
            <p:spPr>
              <a:xfrm flipH="1">
                <a:off x="6553817" y="3189794"/>
                <a:ext cx="330590" cy="303592"/>
              </a:xfrm>
              <a:custGeom>
                <a:avLst/>
                <a:gdLst/>
                <a:ahLst/>
                <a:cxnLst/>
                <a:rect l="l" t="t" r="r" b="b"/>
                <a:pathLst>
                  <a:path w="2915" h="2677" extrusionOk="0">
                    <a:moveTo>
                      <a:pt x="1889" y="1"/>
                    </a:moveTo>
                    <a:cubicBezTo>
                      <a:pt x="1270" y="1"/>
                      <a:pt x="560" y="110"/>
                      <a:pt x="509" y="121"/>
                    </a:cubicBezTo>
                    <a:cubicBezTo>
                      <a:pt x="509" y="121"/>
                      <a:pt x="0" y="2565"/>
                      <a:pt x="660" y="2672"/>
                    </a:cubicBezTo>
                    <a:cubicBezTo>
                      <a:pt x="677" y="2675"/>
                      <a:pt x="695" y="2676"/>
                      <a:pt x="713" y="2676"/>
                    </a:cubicBezTo>
                    <a:cubicBezTo>
                      <a:pt x="1402" y="2676"/>
                      <a:pt x="2915" y="750"/>
                      <a:pt x="2810" y="272"/>
                    </a:cubicBezTo>
                    <a:cubicBezTo>
                      <a:pt x="2765" y="62"/>
                      <a:pt x="2353" y="1"/>
                      <a:pt x="18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3225;p48"/>
              <p:cNvSpPr/>
              <p:nvPr/>
            </p:nvSpPr>
            <p:spPr>
              <a:xfrm flipH="1">
                <a:off x="6517072" y="3177659"/>
                <a:ext cx="239862" cy="289076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549" extrusionOk="0">
                    <a:moveTo>
                      <a:pt x="878" y="0"/>
                    </a:moveTo>
                    <a:cubicBezTo>
                      <a:pt x="466" y="0"/>
                      <a:pt x="90" y="58"/>
                      <a:pt x="90" y="58"/>
                    </a:cubicBezTo>
                    <a:cubicBezTo>
                      <a:pt x="0" y="138"/>
                      <a:pt x="45" y="700"/>
                      <a:pt x="143" y="1271"/>
                    </a:cubicBezTo>
                    <a:cubicBezTo>
                      <a:pt x="247" y="1906"/>
                      <a:pt x="419" y="2548"/>
                      <a:pt x="544" y="2548"/>
                    </a:cubicBezTo>
                    <a:cubicBezTo>
                      <a:pt x="547" y="2548"/>
                      <a:pt x="550" y="2548"/>
                      <a:pt x="553" y="2547"/>
                    </a:cubicBezTo>
                    <a:cubicBezTo>
                      <a:pt x="794" y="2485"/>
                      <a:pt x="2115" y="906"/>
                      <a:pt x="1918" y="352"/>
                    </a:cubicBezTo>
                    <a:cubicBezTo>
                      <a:pt x="1909" y="344"/>
                      <a:pt x="1909" y="326"/>
                      <a:pt x="1900" y="317"/>
                    </a:cubicBezTo>
                    <a:cubicBezTo>
                      <a:pt x="1773" y="62"/>
                      <a:pt x="1306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3226;p48"/>
              <p:cNvSpPr/>
              <p:nvPr/>
            </p:nvSpPr>
            <p:spPr>
              <a:xfrm flipH="1">
                <a:off x="6517072" y="3213496"/>
                <a:ext cx="223645" cy="253239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2233" extrusionOk="0">
                    <a:moveTo>
                      <a:pt x="1757" y="1"/>
                    </a:moveTo>
                    <a:cubicBezTo>
                      <a:pt x="1088" y="590"/>
                      <a:pt x="375" y="848"/>
                      <a:pt x="0" y="955"/>
                    </a:cubicBezTo>
                    <a:cubicBezTo>
                      <a:pt x="104" y="1590"/>
                      <a:pt x="276" y="2232"/>
                      <a:pt x="401" y="2232"/>
                    </a:cubicBezTo>
                    <a:cubicBezTo>
                      <a:pt x="404" y="2232"/>
                      <a:pt x="407" y="2232"/>
                      <a:pt x="410" y="2231"/>
                    </a:cubicBezTo>
                    <a:cubicBezTo>
                      <a:pt x="651" y="2169"/>
                      <a:pt x="1972" y="590"/>
                      <a:pt x="1775" y="36"/>
                    </a:cubicBezTo>
                    <a:cubicBezTo>
                      <a:pt x="1766" y="28"/>
                      <a:pt x="1766" y="10"/>
                      <a:pt x="1757" y="1"/>
                    </a:cubicBezTo>
                    <a:close/>
                  </a:path>
                </a:pathLst>
              </a:custGeom>
              <a:solidFill>
                <a:srgbClr val="4D1311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3227;p48"/>
              <p:cNvSpPr/>
              <p:nvPr/>
            </p:nvSpPr>
            <p:spPr>
              <a:xfrm flipH="1">
                <a:off x="6777121" y="3673363"/>
                <a:ext cx="796252" cy="795100"/>
              </a:xfrm>
              <a:custGeom>
                <a:avLst/>
                <a:gdLst/>
                <a:ahLst/>
                <a:cxnLst/>
                <a:rect l="l" t="t" r="r" b="b"/>
                <a:pathLst>
                  <a:path w="7021" h="7011" extrusionOk="0">
                    <a:moveTo>
                      <a:pt x="3547" y="1"/>
                    </a:moveTo>
                    <a:cubicBezTo>
                      <a:pt x="2177" y="1"/>
                      <a:pt x="1341" y="437"/>
                      <a:pt x="830" y="1013"/>
                    </a:cubicBezTo>
                    <a:cubicBezTo>
                      <a:pt x="0" y="1950"/>
                      <a:pt x="27" y="3243"/>
                      <a:pt x="45" y="3627"/>
                    </a:cubicBezTo>
                    <a:cubicBezTo>
                      <a:pt x="71" y="4287"/>
                      <a:pt x="571" y="6490"/>
                      <a:pt x="821" y="6749"/>
                    </a:cubicBezTo>
                    <a:cubicBezTo>
                      <a:pt x="856" y="6776"/>
                      <a:pt x="964" y="6803"/>
                      <a:pt x="1133" y="6829"/>
                    </a:cubicBezTo>
                    <a:cubicBezTo>
                      <a:pt x="1867" y="6940"/>
                      <a:pt x="3692" y="7011"/>
                      <a:pt x="5089" y="7011"/>
                    </a:cubicBezTo>
                    <a:cubicBezTo>
                      <a:pt x="6052" y="7011"/>
                      <a:pt x="6811" y="6977"/>
                      <a:pt x="6869" y="6901"/>
                    </a:cubicBezTo>
                    <a:cubicBezTo>
                      <a:pt x="7021" y="6678"/>
                      <a:pt x="5594" y="6464"/>
                      <a:pt x="5594" y="6464"/>
                    </a:cubicBezTo>
                    <a:cubicBezTo>
                      <a:pt x="5594" y="6464"/>
                      <a:pt x="5968" y="5750"/>
                      <a:pt x="6459" y="3475"/>
                    </a:cubicBezTo>
                    <a:cubicBezTo>
                      <a:pt x="6503" y="3288"/>
                      <a:pt x="6521" y="3109"/>
                      <a:pt x="6521" y="2940"/>
                    </a:cubicBezTo>
                    <a:cubicBezTo>
                      <a:pt x="6539" y="1013"/>
                      <a:pt x="4282" y="41"/>
                      <a:pt x="4282" y="41"/>
                    </a:cubicBezTo>
                    <a:cubicBezTo>
                      <a:pt x="4175" y="32"/>
                      <a:pt x="4068" y="23"/>
                      <a:pt x="3970" y="14"/>
                    </a:cubicBezTo>
                    <a:cubicBezTo>
                      <a:pt x="3824" y="5"/>
                      <a:pt x="3683" y="1"/>
                      <a:pt x="35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3228;p48"/>
              <p:cNvSpPr/>
              <p:nvPr/>
            </p:nvSpPr>
            <p:spPr>
              <a:xfrm flipH="1">
                <a:off x="6831671" y="3674837"/>
                <a:ext cx="741701" cy="773099"/>
              </a:xfrm>
              <a:custGeom>
                <a:avLst/>
                <a:gdLst/>
                <a:ahLst/>
                <a:cxnLst/>
                <a:rect l="l" t="t" r="r" b="b"/>
                <a:pathLst>
                  <a:path w="6540" h="6817" extrusionOk="0">
                    <a:moveTo>
                      <a:pt x="3970" y="1"/>
                    </a:moveTo>
                    <a:lnTo>
                      <a:pt x="830" y="1000"/>
                    </a:lnTo>
                    <a:cubicBezTo>
                      <a:pt x="0" y="1937"/>
                      <a:pt x="27" y="3230"/>
                      <a:pt x="45" y="3614"/>
                    </a:cubicBezTo>
                    <a:cubicBezTo>
                      <a:pt x="71" y="4274"/>
                      <a:pt x="571" y="6477"/>
                      <a:pt x="821" y="6727"/>
                    </a:cubicBezTo>
                    <a:cubicBezTo>
                      <a:pt x="856" y="6763"/>
                      <a:pt x="964" y="6790"/>
                      <a:pt x="1133" y="6816"/>
                    </a:cubicBezTo>
                    <a:cubicBezTo>
                      <a:pt x="4701" y="6397"/>
                      <a:pt x="6031" y="4283"/>
                      <a:pt x="6521" y="2927"/>
                    </a:cubicBezTo>
                    <a:cubicBezTo>
                      <a:pt x="6539" y="1000"/>
                      <a:pt x="4282" y="28"/>
                      <a:pt x="4282" y="28"/>
                    </a:cubicBezTo>
                    <a:cubicBezTo>
                      <a:pt x="4175" y="19"/>
                      <a:pt x="4068" y="10"/>
                      <a:pt x="3970" y="1"/>
                    </a:cubicBezTo>
                    <a:close/>
                  </a:path>
                </a:pathLst>
              </a:custGeom>
              <a:solidFill>
                <a:srgbClr val="4D1311">
                  <a:alpha val="31372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3229;p48"/>
              <p:cNvSpPr/>
              <p:nvPr/>
            </p:nvSpPr>
            <p:spPr>
              <a:xfrm flipH="1">
                <a:off x="6752851" y="2206551"/>
                <a:ext cx="1663498" cy="2168465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19121" extrusionOk="0">
                    <a:moveTo>
                      <a:pt x="8237" y="1"/>
                    </a:moveTo>
                    <a:cubicBezTo>
                      <a:pt x="7335" y="1"/>
                      <a:pt x="6072" y="281"/>
                      <a:pt x="4668" y="1288"/>
                    </a:cubicBezTo>
                    <a:cubicBezTo>
                      <a:pt x="4025" y="1752"/>
                      <a:pt x="3472" y="2332"/>
                      <a:pt x="2990" y="2974"/>
                    </a:cubicBezTo>
                    <a:cubicBezTo>
                      <a:pt x="2919" y="3072"/>
                      <a:pt x="2839" y="3179"/>
                      <a:pt x="2767" y="3277"/>
                    </a:cubicBezTo>
                    <a:cubicBezTo>
                      <a:pt x="1920" y="4508"/>
                      <a:pt x="1340" y="5900"/>
                      <a:pt x="930" y="7069"/>
                    </a:cubicBezTo>
                    <a:cubicBezTo>
                      <a:pt x="894" y="7194"/>
                      <a:pt x="849" y="7319"/>
                      <a:pt x="805" y="7435"/>
                    </a:cubicBezTo>
                    <a:cubicBezTo>
                      <a:pt x="635" y="7970"/>
                      <a:pt x="501" y="8434"/>
                      <a:pt x="403" y="8799"/>
                    </a:cubicBezTo>
                    <a:cubicBezTo>
                      <a:pt x="0" y="10237"/>
                      <a:pt x="213" y="10812"/>
                      <a:pt x="439" y="10812"/>
                    </a:cubicBezTo>
                    <a:cubicBezTo>
                      <a:pt x="479" y="10812"/>
                      <a:pt x="518" y="10795"/>
                      <a:pt x="555" y="10762"/>
                    </a:cubicBezTo>
                    <a:cubicBezTo>
                      <a:pt x="569" y="10750"/>
                      <a:pt x="581" y="10744"/>
                      <a:pt x="592" y="10744"/>
                    </a:cubicBezTo>
                    <a:cubicBezTo>
                      <a:pt x="760" y="10744"/>
                      <a:pt x="407" y="12345"/>
                      <a:pt x="466" y="13724"/>
                    </a:cubicBezTo>
                    <a:cubicBezTo>
                      <a:pt x="528" y="15187"/>
                      <a:pt x="1179" y="17712"/>
                      <a:pt x="3204" y="18398"/>
                    </a:cubicBezTo>
                    <a:cubicBezTo>
                      <a:pt x="3713" y="18568"/>
                      <a:pt x="4427" y="18773"/>
                      <a:pt x="5256" y="18925"/>
                    </a:cubicBezTo>
                    <a:cubicBezTo>
                      <a:pt x="5919" y="19042"/>
                      <a:pt x="6647" y="19121"/>
                      <a:pt x="7404" y="19121"/>
                    </a:cubicBezTo>
                    <a:cubicBezTo>
                      <a:pt x="7687" y="19121"/>
                      <a:pt x="7974" y="19110"/>
                      <a:pt x="8263" y="19085"/>
                    </a:cubicBezTo>
                    <a:cubicBezTo>
                      <a:pt x="8298" y="19076"/>
                      <a:pt x="8334" y="19076"/>
                      <a:pt x="8370" y="19068"/>
                    </a:cubicBezTo>
                    <a:cubicBezTo>
                      <a:pt x="8477" y="19059"/>
                      <a:pt x="8584" y="19050"/>
                      <a:pt x="8691" y="19032"/>
                    </a:cubicBezTo>
                    <a:cubicBezTo>
                      <a:pt x="8718" y="19032"/>
                      <a:pt x="8744" y="19023"/>
                      <a:pt x="8780" y="19023"/>
                    </a:cubicBezTo>
                    <a:cubicBezTo>
                      <a:pt x="8807" y="19014"/>
                      <a:pt x="8843" y="19014"/>
                      <a:pt x="8878" y="19005"/>
                    </a:cubicBezTo>
                    <a:cubicBezTo>
                      <a:pt x="9012" y="18978"/>
                      <a:pt x="9155" y="18961"/>
                      <a:pt x="9289" y="18925"/>
                    </a:cubicBezTo>
                    <a:cubicBezTo>
                      <a:pt x="9324" y="18916"/>
                      <a:pt x="9360" y="18907"/>
                      <a:pt x="9396" y="18898"/>
                    </a:cubicBezTo>
                    <a:cubicBezTo>
                      <a:pt x="9574" y="18862"/>
                      <a:pt x="9744" y="18809"/>
                      <a:pt x="9922" y="18755"/>
                    </a:cubicBezTo>
                    <a:cubicBezTo>
                      <a:pt x="9949" y="18746"/>
                      <a:pt x="9984" y="18737"/>
                      <a:pt x="10020" y="18720"/>
                    </a:cubicBezTo>
                    <a:cubicBezTo>
                      <a:pt x="10056" y="18711"/>
                      <a:pt x="10092" y="18702"/>
                      <a:pt x="10127" y="18684"/>
                    </a:cubicBezTo>
                    <a:cubicBezTo>
                      <a:pt x="10216" y="18657"/>
                      <a:pt x="10315" y="18622"/>
                      <a:pt x="10404" y="18577"/>
                    </a:cubicBezTo>
                    <a:cubicBezTo>
                      <a:pt x="10439" y="18568"/>
                      <a:pt x="10466" y="18559"/>
                      <a:pt x="10493" y="18541"/>
                    </a:cubicBezTo>
                    <a:cubicBezTo>
                      <a:pt x="10538" y="18523"/>
                      <a:pt x="10582" y="18506"/>
                      <a:pt x="10636" y="18488"/>
                    </a:cubicBezTo>
                    <a:cubicBezTo>
                      <a:pt x="10698" y="18452"/>
                      <a:pt x="10761" y="18425"/>
                      <a:pt x="10823" y="18398"/>
                    </a:cubicBezTo>
                    <a:cubicBezTo>
                      <a:pt x="10877" y="18363"/>
                      <a:pt x="10939" y="18336"/>
                      <a:pt x="10993" y="18309"/>
                    </a:cubicBezTo>
                    <a:cubicBezTo>
                      <a:pt x="11037" y="18283"/>
                      <a:pt x="11091" y="18256"/>
                      <a:pt x="11135" y="18229"/>
                    </a:cubicBezTo>
                    <a:cubicBezTo>
                      <a:pt x="11180" y="18202"/>
                      <a:pt x="11216" y="18184"/>
                      <a:pt x="11260" y="18158"/>
                    </a:cubicBezTo>
                    <a:cubicBezTo>
                      <a:pt x="11278" y="18140"/>
                      <a:pt x="11305" y="18131"/>
                      <a:pt x="11323" y="18113"/>
                    </a:cubicBezTo>
                    <a:cubicBezTo>
                      <a:pt x="11385" y="18077"/>
                      <a:pt x="11448" y="18033"/>
                      <a:pt x="11510" y="17997"/>
                    </a:cubicBezTo>
                    <a:cubicBezTo>
                      <a:pt x="11662" y="17890"/>
                      <a:pt x="11813" y="17783"/>
                      <a:pt x="11965" y="17658"/>
                    </a:cubicBezTo>
                    <a:cubicBezTo>
                      <a:pt x="12001" y="17622"/>
                      <a:pt x="12045" y="17596"/>
                      <a:pt x="12090" y="17560"/>
                    </a:cubicBezTo>
                    <a:cubicBezTo>
                      <a:pt x="12090" y="17551"/>
                      <a:pt x="12090" y="17551"/>
                      <a:pt x="12099" y="17551"/>
                    </a:cubicBezTo>
                    <a:cubicBezTo>
                      <a:pt x="12134" y="17515"/>
                      <a:pt x="12170" y="17480"/>
                      <a:pt x="12206" y="17453"/>
                    </a:cubicBezTo>
                    <a:cubicBezTo>
                      <a:pt x="12322" y="17337"/>
                      <a:pt x="12438" y="17221"/>
                      <a:pt x="12554" y="17105"/>
                    </a:cubicBezTo>
                    <a:cubicBezTo>
                      <a:pt x="12572" y="17078"/>
                      <a:pt x="12589" y="17060"/>
                      <a:pt x="12607" y="17042"/>
                    </a:cubicBezTo>
                    <a:cubicBezTo>
                      <a:pt x="12652" y="16998"/>
                      <a:pt x="12688" y="16953"/>
                      <a:pt x="12732" y="16900"/>
                    </a:cubicBezTo>
                    <a:cubicBezTo>
                      <a:pt x="12759" y="16864"/>
                      <a:pt x="12795" y="16819"/>
                      <a:pt x="12830" y="16784"/>
                    </a:cubicBezTo>
                    <a:cubicBezTo>
                      <a:pt x="12857" y="16748"/>
                      <a:pt x="12884" y="16712"/>
                      <a:pt x="12911" y="16677"/>
                    </a:cubicBezTo>
                    <a:cubicBezTo>
                      <a:pt x="12928" y="16659"/>
                      <a:pt x="12937" y="16641"/>
                      <a:pt x="12955" y="16614"/>
                    </a:cubicBezTo>
                    <a:cubicBezTo>
                      <a:pt x="12964" y="16605"/>
                      <a:pt x="12973" y="16605"/>
                      <a:pt x="12973" y="16596"/>
                    </a:cubicBezTo>
                    <a:cubicBezTo>
                      <a:pt x="12991" y="16570"/>
                      <a:pt x="13009" y="16543"/>
                      <a:pt x="13027" y="16516"/>
                    </a:cubicBezTo>
                    <a:cubicBezTo>
                      <a:pt x="13035" y="16516"/>
                      <a:pt x="13035" y="16507"/>
                      <a:pt x="13035" y="16507"/>
                    </a:cubicBezTo>
                    <a:cubicBezTo>
                      <a:pt x="13080" y="16454"/>
                      <a:pt x="13116" y="16391"/>
                      <a:pt x="13160" y="16338"/>
                    </a:cubicBezTo>
                    <a:cubicBezTo>
                      <a:pt x="13196" y="16275"/>
                      <a:pt x="13232" y="16222"/>
                      <a:pt x="13267" y="16159"/>
                    </a:cubicBezTo>
                    <a:cubicBezTo>
                      <a:pt x="13856" y="15223"/>
                      <a:pt x="14204" y="14161"/>
                      <a:pt x="14374" y="13046"/>
                    </a:cubicBezTo>
                    <a:cubicBezTo>
                      <a:pt x="14668" y="11181"/>
                      <a:pt x="14472" y="9165"/>
                      <a:pt x="14061" y="7408"/>
                    </a:cubicBezTo>
                    <a:cubicBezTo>
                      <a:pt x="14044" y="7336"/>
                      <a:pt x="14026" y="7265"/>
                      <a:pt x="14017" y="7194"/>
                    </a:cubicBezTo>
                    <a:cubicBezTo>
                      <a:pt x="14008" y="7176"/>
                      <a:pt x="13999" y="7158"/>
                      <a:pt x="13999" y="7131"/>
                    </a:cubicBezTo>
                    <a:cubicBezTo>
                      <a:pt x="13990" y="7096"/>
                      <a:pt x="13981" y="7051"/>
                      <a:pt x="13963" y="7015"/>
                    </a:cubicBezTo>
                    <a:cubicBezTo>
                      <a:pt x="13624" y="5659"/>
                      <a:pt x="13169" y="4491"/>
                      <a:pt x="12741" y="3679"/>
                    </a:cubicBezTo>
                    <a:cubicBezTo>
                      <a:pt x="12688" y="3581"/>
                      <a:pt x="12634" y="3483"/>
                      <a:pt x="12589" y="3393"/>
                    </a:cubicBezTo>
                    <a:cubicBezTo>
                      <a:pt x="12572" y="3367"/>
                      <a:pt x="12554" y="3340"/>
                      <a:pt x="12536" y="3313"/>
                    </a:cubicBezTo>
                    <a:cubicBezTo>
                      <a:pt x="12518" y="3286"/>
                      <a:pt x="12500" y="3260"/>
                      <a:pt x="12482" y="3233"/>
                    </a:cubicBezTo>
                    <a:cubicBezTo>
                      <a:pt x="12456" y="3188"/>
                      <a:pt x="12429" y="3144"/>
                      <a:pt x="12402" y="3099"/>
                    </a:cubicBezTo>
                    <a:cubicBezTo>
                      <a:pt x="11028" y="1074"/>
                      <a:pt x="9128" y="762"/>
                      <a:pt x="9128" y="762"/>
                    </a:cubicBezTo>
                    <a:cubicBezTo>
                      <a:pt x="9128" y="762"/>
                      <a:pt x="9779" y="637"/>
                      <a:pt x="9628" y="351"/>
                    </a:cubicBezTo>
                    <a:cubicBezTo>
                      <a:pt x="9552" y="221"/>
                      <a:pt x="9037" y="1"/>
                      <a:pt x="82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3230;p48"/>
              <p:cNvSpPr/>
              <p:nvPr/>
            </p:nvSpPr>
            <p:spPr>
              <a:xfrm flipH="1">
                <a:off x="6786194" y="3109274"/>
                <a:ext cx="1138296" cy="1265855"/>
              </a:xfrm>
              <a:custGeom>
                <a:avLst/>
                <a:gdLst/>
                <a:ahLst/>
                <a:cxnLst/>
                <a:rect l="l" t="t" r="r" b="b"/>
                <a:pathLst>
                  <a:path w="10037" h="11162" extrusionOk="0">
                    <a:moveTo>
                      <a:pt x="5427" y="0"/>
                    </a:moveTo>
                    <a:cubicBezTo>
                      <a:pt x="5403" y="0"/>
                      <a:pt x="5378" y="1"/>
                      <a:pt x="5353" y="1"/>
                    </a:cubicBezTo>
                    <a:cubicBezTo>
                      <a:pt x="1588" y="54"/>
                      <a:pt x="188" y="2276"/>
                      <a:pt x="18" y="5532"/>
                    </a:cubicBezTo>
                    <a:cubicBezTo>
                      <a:pt x="0" y="6005"/>
                      <a:pt x="0" y="6504"/>
                      <a:pt x="18" y="7013"/>
                    </a:cubicBezTo>
                    <a:cubicBezTo>
                      <a:pt x="90" y="8503"/>
                      <a:pt x="393" y="9885"/>
                      <a:pt x="919" y="10965"/>
                    </a:cubicBezTo>
                    <a:cubicBezTo>
                      <a:pt x="1568" y="11083"/>
                      <a:pt x="2290" y="11162"/>
                      <a:pt x="3037" y="11162"/>
                    </a:cubicBezTo>
                    <a:cubicBezTo>
                      <a:pt x="3533" y="11162"/>
                      <a:pt x="4039" y="11127"/>
                      <a:pt x="4541" y="11045"/>
                    </a:cubicBezTo>
                    <a:cubicBezTo>
                      <a:pt x="6201" y="10769"/>
                      <a:pt x="7824" y="9975"/>
                      <a:pt x="8930" y="8199"/>
                    </a:cubicBezTo>
                    <a:cubicBezTo>
                      <a:pt x="9519" y="7263"/>
                      <a:pt x="9867" y="6201"/>
                      <a:pt x="10037" y="5086"/>
                    </a:cubicBezTo>
                    <a:cubicBezTo>
                      <a:pt x="9744" y="3519"/>
                      <a:pt x="8714" y="0"/>
                      <a:pt x="54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3231;p48"/>
              <p:cNvSpPr/>
              <p:nvPr/>
            </p:nvSpPr>
            <p:spPr>
              <a:xfrm flipH="1">
                <a:off x="7318313" y="3668827"/>
                <a:ext cx="606176" cy="706302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6228" extrusionOk="0">
                    <a:moveTo>
                      <a:pt x="2400" y="0"/>
                    </a:moveTo>
                    <a:cubicBezTo>
                      <a:pt x="1437" y="107"/>
                      <a:pt x="661" y="321"/>
                      <a:pt x="18" y="598"/>
                    </a:cubicBezTo>
                    <a:cubicBezTo>
                      <a:pt x="0" y="1071"/>
                      <a:pt x="0" y="1570"/>
                      <a:pt x="18" y="2079"/>
                    </a:cubicBezTo>
                    <a:cubicBezTo>
                      <a:pt x="90" y="3569"/>
                      <a:pt x="393" y="4951"/>
                      <a:pt x="919" y="6031"/>
                    </a:cubicBezTo>
                    <a:cubicBezTo>
                      <a:pt x="1568" y="6149"/>
                      <a:pt x="2290" y="6228"/>
                      <a:pt x="3037" y="6228"/>
                    </a:cubicBezTo>
                    <a:cubicBezTo>
                      <a:pt x="3533" y="6228"/>
                      <a:pt x="4039" y="6193"/>
                      <a:pt x="4541" y="6111"/>
                    </a:cubicBezTo>
                    <a:cubicBezTo>
                      <a:pt x="5344" y="1722"/>
                      <a:pt x="2400" y="0"/>
                      <a:pt x="2400" y="0"/>
                    </a:cubicBezTo>
                    <a:close/>
                  </a:path>
                </a:pathLst>
              </a:custGeom>
              <a:solidFill>
                <a:srgbClr val="78433F">
                  <a:alpha val="11764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3232;p48"/>
              <p:cNvSpPr/>
              <p:nvPr/>
            </p:nvSpPr>
            <p:spPr>
              <a:xfrm flipH="1">
                <a:off x="7366966" y="3311707"/>
                <a:ext cx="18259" cy="1326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17" extrusionOk="0">
                    <a:moveTo>
                      <a:pt x="81" y="0"/>
                    </a:moveTo>
                    <a:cubicBezTo>
                      <a:pt x="0" y="0"/>
                      <a:pt x="0" y="116"/>
                      <a:pt x="81" y="116"/>
                    </a:cubicBezTo>
                    <a:cubicBezTo>
                      <a:pt x="161" y="116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3233;p48"/>
              <p:cNvSpPr/>
              <p:nvPr/>
            </p:nvSpPr>
            <p:spPr>
              <a:xfrm flipH="1">
                <a:off x="7259680" y="3321800"/>
                <a:ext cx="13269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51" extrusionOk="0">
                    <a:moveTo>
                      <a:pt x="54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1" y="36"/>
                      <a:pt x="1" y="54"/>
                      <a:pt x="1" y="63"/>
                    </a:cubicBezTo>
                    <a:lnTo>
                      <a:pt x="1" y="188"/>
                    </a:lnTo>
                    <a:cubicBezTo>
                      <a:pt x="1" y="206"/>
                      <a:pt x="1" y="223"/>
                      <a:pt x="18" y="232"/>
                    </a:cubicBezTo>
                    <a:cubicBezTo>
                      <a:pt x="27" y="241"/>
                      <a:pt x="45" y="250"/>
                      <a:pt x="54" y="250"/>
                    </a:cubicBezTo>
                    <a:cubicBezTo>
                      <a:pt x="72" y="250"/>
                      <a:pt x="90" y="241"/>
                      <a:pt x="99" y="232"/>
                    </a:cubicBezTo>
                    <a:cubicBezTo>
                      <a:pt x="117" y="223"/>
                      <a:pt x="117" y="206"/>
                      <a:pt x="117" y="188"/>
                    </a:cubicBezTo>
                    <a:lnTo>
                      <a:pt x="117" y="63"/>
                    </a:lnTo>
                    <a:cubicBezTo>
                      <a:pt x="117" y="45"/>
                      <a:pt x="108" y="36"/>
                      <a:pt x="99" y="18"/>
                    </a:cubicBezTo>
                    <a:cubicBezTo>
                      <a:pt x="90" y="9"/>
                      <a:pt x="72" y="9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3234;p48"/>
              <p:cNvSpPr/>
              <p:nvPr/>
            </p:nvSpPr>
            <p:spPr>
              <a:xfrm flipH="1">
                <a:off x="7275898" y="3219166"/>
                <a:ext cx="17238" cy="3084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72" extrusionOk="0">
                    <a:moveTo>
                      <a:pt x="92" y="1"/>
                    </a:moveTo>
                    <a:cubicBezTo>
                      <a:pt x="80" y="1"/>
                      <a:pt x="69" y="7"/>
                      <a:pt x="63" y="13"/>
                    </a:cubicBezTo>
                    <a:cubicBezTo>
                      <a:pt x="45" y="13"/>
                      <a:pt x="36" y="31"/>
                      <a:pt x="27" y="49"/>
                    </a:cubicBezTo>
                    <a:cubicBezTo>
                      <a:pt x="18" y="94"/>
                      <a:pt x="18" y="147"/>
                      <a:pt x="9" y="192"/>
                    </a:cubicBezTo>
                    <a:cubicBezTo>
                      <a:pt x="0" y="209"/>
                      <a:pt x="0" y="227"/>
                      <a:pt x="9" y="245"/>
                    </a:cubicBezTo>
                    <a:cubicBezTo>
                      <a:pt x="18" y="254"/>
                      <a:pt x="36" y="263"/>
                      <a:pt x="45" y="272"/>
                    </a:cubicBezTo>
                    <a:cubicBezTo>
                      <a:pt x="63" y="272"/>
                      <a:pt x="80" y="272"/>
                      <a:pt x="98" y="263"/>
                    </a:cubicBezTo>
                    <a:cubicBezTo>
                      <a:pt x="107" y="254"/>
                      <a:pt x="125" y="236"/>
                      <a:pt x="125" y="227"/>
                    </a:cubicBezTo>
                    <a:cubicBezTo>
                      <a:pt x="134" y="174"/>
                      <a:pt x="143" y="129"/>
                      <a:pt x="152" y="76"/>
                    </a:cubicBezTo>
                    <a:cubicBezTo>
                      <a:pt x="152" y="67"/>
                      <a:pt x="152" y="49"/>
                      <a:pt x="143" y="31"/>
                    </a:cubicBezTo>
                    <a:cubicBezTo>
                      <a:pt x="134" y="22"/>
                      <a:pt x="125" y="13"/>
                      <a:pt x="107" y="4"/>
                    </a:cubicBezTo>
                    <a:cubicBezTo>
                      <a:pt x="102" y="2"/>
                      <a:pt x="97" y="1"/>
                      <a:pt x="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3235;p48"/>
              <p:cNvSpPr/>
              <p:nvPr/>
            </p:nvSpPr>
            <p:spPr>
              <a:xfrm flipH="1">
                <a:off x="7382050" y="3254209"/>
                <a:ext cx="19393" cy="25176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22" extrusionOk="0">
                    <a:moveTo>
                      <a:pt x="117" y="1"/>
                    </a:moveTo>
                    <a:cubicBezTo>
                      <a:pt x="108" y="1"/>
                      <a:pt x="99" y="3"/>
                      <a:pt x="90" y="8"/>
                    </a:cubicBezTo>
                    <a:cubicBezTo>
                      <a:pt x="81" y="8"/>
                      <a:pt x="63" y="16"/>
                      <a:pt x="54" y="34"/>
                    </a:cubicBezTo>
                    <a:cubicBezTo>
                      <a:pt x="45" y="61"/>
                      <a:pt x="27" y="97"/>
                      <a:pt x="10" y="132"/>
                    </a:cubicBezTo>
                    <a:cubicBezTo>
                      <a:pt x="1" y="141"/>
                      <a:pt x="1" y="150"/>
                      <a:pt x="1" y="159"/>
                    </a:cubicBezTo>
                    <a:cubicBezTo>
                      <a:pt x="1" y="168"/>
                      <a:pt x="1" y="177"/>
                      <a:pt x="1" y="177"/>
                    </a:cubicBezTo>
                    <a:cubicBezTo>
                      <a:pt x="10" y="195"/>
                      <a:pt x="18" y="204"/>
                      <a:pt x="27" y="213"/>
                    </a:cubicBezTo>
                    <a:cubicBezTo>
                      <a:pt x="45" y="222"/>
                      <a:pt x="63" y="222"/>
                      <a:pt x="81" y="222"/>
                    </a:cubicBezTo>
                    <a:cubicBezTo>
                      <a:pt x="90" y="213"/>
                      <a:pt x="108" y="204"/>
                      <a:pt x="117" y="195"/>
                    </a:cubicBezTo>
                    <a:cubicBezTo>
                      <a:pt x="134" y="159"/>
                      <a:pt x="143" y="124"/>
                      <a:pt x="161" y="97"/>
                    </a:cubicBezTo>
                    <a:cubicBezTo>
                      <a:pt x="170" y="88"/>
                      <a:pt x="170" y="79"/>
                      <a:pt x="170" y="61"/>
                    </a:cubicBezTo>
                    <a:lnTo>
                      <a:pt x="170" y="43"/>
                    </a:lnTo>
                    <a:cubicBezTo>
                      <a:pt x="170" y="34"/>
                      <a:pt x="152" y="16"/>
                      <a:pt x="143" y="8"/>
                    </a:cubicBezTo>
                    <a:cubicBezTo>
                      <a:pt x="134" y="3"/>
                      <a:pt x="126" y="1"/>
                      <a:pt x="1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3236;p48"/>
              <p:cNvSpPr/>
              <p:nvPr/>
            </p:nvSpPr>
            <p:spPr>
              <a:xfrm flipH="1">
                <a:off x="7532885" y="3547367"/>
                <a:ext cx="17238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4" extrusionOk="0">
                    <a:moveTo>
                      <a:pt x="107" y="1"/>
                    </a:moveTo>
                    <a:cubicBezTo>
                      <a:pt x="89" y="1"/>
                      <a:pt x="72" y="1"/>
                      <a:pt x="63" y="10"/>
                    </a:cubicBezTo>
                    <a:cubicBezTo>
                      <a:pt x="45" y="19"/>
                      <a:pt x="36" y="27"/>
                      <a:pt x="36" y="45"/>
                    </a:cubicBezTo>
                    <a:cubicBezTo>
                      <a:pt x="27" y="81"/>
                      <a:pt x="18" y="108"/>
                      <a:pt x="9" y="143"/>
                    </a:cubicBezTo>
                    <a:cubicBezTo>
                      <a:pt x="0" y="161"/>
                      <a:pt x="9" y="179"/>
                      <a:pt x="18" y="188"/>
                    </a:cubicBezTo>
                    <a:cubicBezTo>
                      <a:pt x="18" y="206"/>
                      <a:pt x="36" y="215"/>
                      <a:pt x="54" y="224"/>
                    </a:cubicBezTo>
                    <a:cubicBezTo>
                      <a:pt x="63" y="224"/>
                      <a:pt x="81" y="224"/>
                      <a:pt x="98" y="215"/>
                    </a:cubicBezTo>
                    <a:cubicBezTo>
                      <a:pt x="107" y="206"/>
                      <a:pt x="125" y="188"/>
                      <a:pt x="125" y="179"/>
                    </a:cubicBezTo>
                    <a:cubicBezTo>
                      <a:pt x="134" y="143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4" y="19"/>
                      <a:pt x="125" y="10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3237;p48"/>
              <p:cNvSpPr/>
              <p:nvPr/>
            </p:nvSpPr>
            <p:spPr>
              <a:xfrm flipH="1">
                <a:off x="7512585" y="3626526"/>
                <a:ext cx="20414" cy="30733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71" extrusionOk="0">
                    <a:moveTo>
                      <a:pt x="109" y="1"/>
                    </a:moveTo>
                    <a:cubicBezTo>
                      <a:pt x="101" y="1"/>
                      <a:pt x="95" y="3"/>
                      <a:pt x="90" y="7"/>
                    </a:cubicBezTo>
                    <a:cubicBezTo>
                      <a:pt x="72" y="16"/>
                      <a:pt x="63" y="34"/>
                      <a:pt x="63" y="43"/>
                    </a:cubicBezTo>
                    <a:cubicBezTo>
                      <a:pt x="45" y="97"/>
                      <a:pt x="28" y="141"/>
                      <a:pt x="10" y="195"/>
                    </a:cubicBezTo>
                    <a:cubicBezTo>
                      <a:pt x="1" y="213"/>
                      <a:pt x="10" y="230"/>
                      <a:pt x="19" y="239"/>
                    </a:cubicBezTo>
                    <a:cubicBezTo>
                      <a:pt x="28" y="257"/>
                      <a:pt x="37" y="266"/>
                      <a:pt x="54" y="266"/>
                    </a:cubicBezTo>
                    <a:cubicBezTo>
                      <a:pt x="60" y="269"/>
                      <a:pt x="66" y="270"/>
                      <a:pt x="72" y="270"/>
                    </a:cubicBezTo>
                    <a:cubicBezTo>
                      <a:pt x="83" y="270"/>
                      <a:pt x="93" y="266"/>
                      <a:pt x="99" y="266"/>
                    </a:cubicBezTo>
                    <a:cubicBezTo>
                      <a:pt x="117" y="257"/>
                      <a:pt x="126" y="239"/>
                      <a:pt x="126" y="230"/>
                    </a:cubicBezTo>
                    <a:cubicBezTo>
                      <a:pt x="144" y="177"/>
                      <a:pt x="161" y="132"/>
                      <a:pt x="179" y="79"/>
                    </a:cubicBezTo>
                    <a:cubicBezTo>
                      <a:pt x="179" y="61"/>
                      <a:pt x="179" y="43"/>
                      <a:pt x="170" y="34"/>
                    </a:cubicBezTo>
                    <a:cubicBezTo>
                      <a:pt x="161" y="16"/>
                      <a:pt x="153" y="7"/>
                      <a:pt x="135" y="7"/>
                    </a:cubicBezTo>
                    <a:cubicBezTo>
                      <a:pt x="126" y="3"/>
                      <a:pt x="117" y="1"/>
                      <a:pt x="1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3238;p48"/>
              <p:cNvSpPr/>
              <p:nvPr/>
            </p:nvSpPr>
            <p:spPr>
              <a:xfrm flipH="1">
                <a:off x="7423558" y="3665765"/>
                <a:ext cx="17352" cy="2483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36" y="45"/>
                    </a:cubicBezTo>
                    <a:lnTo>
                      <a:pt x="10" y="143"/>
                    </a:lnTo>
                    <a:cubicBezTo>
                      <a:pt x="1" y="161"/>
                      <a:pt x="10" y="170"/>
                      <a:pt x="10" y="188"/>
                    </a:cubicBezTo>
                    <a:cubicBezTo>
                      <a:pt x="19" y="206"/>
                      <a:pt x="36" y="215"/>
                      <a:pt x="54" y="215"/>
                    </a:cubicBezTo>
                    <a:cubicBezTo>
                      <a:pt x="57" y="218"/>
                      <a:pt x="61" y="219"/>
                      <a:pt x="66" y="219"/>
                    </a:cubicBezTo>
                    <a:cubicBezTo>
                      <a:pt x="75" y="219"/>
                      <a:pt x="87" y="215"/>
                      <a:pt x="99" y="215"/>
                    </a:cubicBezTo>
                    <a:cubicBezTo>
                      <a:pt x="108" y="206"/>
                      <a:pt x="126" y="188"/>
                      <a:pt x="126" y="170"/>
                    </a:cubicBezTo>
                    <a:cubicBezTo>
                      <a:pt x="135" y="143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5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3239;p48"/>
              <p:cNvSpPr/>
              <p:nvPr/>
            </p:nvSpPr>
            <p:spPr>
              <a:xfrm flipH="1">
                <a:off x="7199006" y="4114745"/>
                <a:ext cx="17238" cy="3651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2" extrusionOk="0">
                    <a:moveTo>
                      <a:pt x="71" y="0"/>
                    </a:moveTo>
                    <a:cubicBezTo>
                      <a:pt x="66" y="0"/>
                      <a:pt x="60" y="1"/>
                      <a:pt x="54" y="2"/>
                    </a:cubicBezTo>
                    <a:cubicBezTo>
                      <a:pt x="27" y="11"/>
                      <a:pt x="0" y="47"/>
                      <a:pt x="9" y="83"/>
                    </a:cubicBezTo>
                    <a:cubicBezTo>
                      <a:pt x="18" y="101"/>
                      <a:pt x="27" y="118"/>
                      <a:pt x="27" y="136"/>
                    </a:cubicBezTo>
                    <a:cubicBezTo>
                      <a:pt x="27" y="149"/>
                      <a:pt x="27" y="160"/>
                      <a:pt x="27" y="172"/>
                    </a:cubicBezTo>
                    <a:cubicBezTo>
                      <a:pt x="18" y="199"/>
                      <a:pt x="18" y="216"/>
                      <a:pt x="9" y="243"/>
                    </a:cubicBezTo>
                    <a:cubicBezTo>
                      <a:pt x="0" y="261"/>
                      <a:pt x="9" y="279"/>
                      <a:pt x="9" y="288"/>
                    </a:cubicBezTo>
                    <a:cubicBezTo>
                      <a:pt x="18" y="306"/>
                      <a:pt x="36" y="315"/>
                      <a:pt x="54" y="315"/>
                    </a:cubicBezTo>
                    <a:cubicBezTo>
                      <a:pt x="58" y="319"/>
                      <a:pt x="65" y="321"/>
                      <a:pt x="73" y="321"/>
                    </a:cubicBezTo>
                    <a:cubicBezTo>
                      <a:pt x="80" y="321"/>
                      <a:pt x="89" y="319"/>
                      <a:pt x="98" y="315"/>
                    </a:cubicBezTo>
                    <a:cubicBezTo>
                      <a:pt x="116" y="306"/>
                      <a:pt x="116" y="288"/>
                      <a:pt x="125" y="279"/>
                    </a:cubicBezTo>
                    <a:cubicBezTo>
                      <a:pt x="152" y="208"/>
                      <a:pt x="152" y="118"/>
                      <a:pt x="134" y="47"/>
                    </a:cubicBezTo>
                    <a:cubicBezTo>
                      <a:pt x="119" y="17"/>
                      <a:pt x="98" y="0"/>
                      <a:pt x="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3240;p48"/>
              <p:cNvSpPr/>
              <p:nvPr/>
            </p:nvSpPr>
            <p:spPr>
              <a:xfrm flipH="1">
                <a:off x="7250608" y="4194584"/>
                <a:ext cx="17238" cy="358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6" extrusionOk="0">
                    <a:moveTo>
                      <a:pt x="69" y="1"/>
                    </a:moveTo>
                    <a:cubicBezTo>
                      <a:pt x="63" y="1"/>
                      <a:pt x="58" y="2"/>
                      <a:pt x="54" y="3"/>
                    </a:cubicBezTo>
                    <a:cubicBezTo>
                      <a:pt x="18" y="3"/>
                      <a:pt x="0" y="48"/>
                      <a:pt x="9" y="75"/>
                    </a:cubicBezTo>
                    <a:cubicBezTo>
                      <a:pt x="18" y="92"/>
                      <a:pt x="18" y="110"/>
                      <a:pt x="18" y="128"/>
                    </a:cubicBezTo>
                    <a:cubicBezTo>
                      <a:pt x="18" y="141"/>
                      <a:pt x="18" y="156"/>
                      <a:pt x="18" y="173"/>
                    </a:cubicBezTo>
                    <a:cubicBezTo>
                      <a:pt x="18" y="190"/>
                      <a:pt x="9" y="217"/>
                      <a:pt x="0" y="235"/>
                    </a:cubicBezTo>
                    <a:cubicBezTo>
                      <a:pt x="0" y="253"/>
                      <a:pt x="0" y="271"/>
                      <a:pt x="9" y="289"/>
                    </a:cubicBezTo>
                    <a:cubicBezTo>
                      <a:pt x="18" y="298"/>
                      <a:pt x="27" y="306"/>
                      <a:pt x="45" y="315"/>
                    </a:cubicBezTo>
                    <a:cubicBezTo>
                      <a:pt x="63" y="315"/>
                      <a:pt x="80" y="315"/>
                      <a:pt x="89" y="306"/>
                    </a:cubicBezTo>
                    <a:cubicBezTo>
                      <a:pt x="107" y="298"/>
                      <a:pt x="116" y="289"/>
                      <a:pt x="125" y="271"/>
                    </a:cubicBezTo>
                    <a:cubicBezTo>
                      <a:pt x="152" y="199"/>
                      <a:pt x="152" y="119"/>
                      <a:pt x="125" y="39"/>
                    </a:cubicBezTo>
                    <a:cubicBezTo>
                      <a:pt x="118" y="17"/>
                      <a:pt x="92" y="1"/>
                      <a:pt x="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3241;p48"/>
              <p:cNvSpPr/>
              <p:nvPr/>
            </p:nvSpPr>
            <p:spPr>
              <a:xfrm flipH="1">
                <a:off x="7357780" y="4210801"/>
                <a:ext cx="17352" cy="3583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6" extrusionOk="0">
                    <a:moveTo>
                      <a:pt x="21" y="181"/>
                    </a:moveTo>
                    <a:cubicBezTo>
                      <a:pt x="20" y="184"/>
                      <a:pt x="18" y="187"/>
                      <a:pt x="18" y="190"/>
                    </a:cubicBezTo>
                    <a:cubicBezTo>
                      <a:pt x="19" y="187"/>
                      <a:pt x="20" y="184"/>
                      <a:pt x="21" y="181"/>
                    </a:cubicBezTo>
                    <a:close/>
                    <a:moveTo>
                      <a:pt x="72" y="1"/>
                    </a:moveTo>
                    <a:cubicBezTo>
                      <a:pt x="66" y="1"/>
                      <a:pt x="60" y="1"/>
                      <a:pt x="54" y="3"/>
                    </a:cubicBezTo>
                    <a:cubicBezTo>
                      <a:pt x="18" y="3"/>
                      <a:pt x="1" y="47"/>
                      <a:pt x="9" y="74"/>
                    </a:cubicBezTo>
                    <a:cubicBezTo>
                      <a:pt x="18" y="92"/>
                      <a:pt x="18" y="110"/>
                      <a:pt x="27" y="128"/>
                    </a:cubicBezTo>
                    <a:cubicBezTo>
                      <a:pt x="27" y="128"/>
                      <a:pt x="18" y="119"/>
                      <a:pt x="18" y="119"/>
                    </a:cubicBezTo>
                    <a:lnTo>
                      <a:pt x="18" y="119"/>
                    </a:lnTo>
                    <a:cubicBezTo>
                      <a:pt x="26" y="135"/>
                      <a:pt x="27" y="157"/>
                      <a:pt x="21" y="181"/>
                    </a:cubicBezTo>
                    <a:lnTo>
                      <a:pt x="21" y="181"/>
                    </a:lnTo>
                    <a:cubicBezTo>
                      <a:pt x="24" y="176"/>
                      <a:pt x="27" y="172"/>
                      <a:pt x="27" y="172"/>
                    </a:cubicBezTo>
                    <a:lnTo>
                      <a:pt x="27" y="172"/>
                    </a:lnTo>
                    <a:cubicBezTo>
                      <a:pt x="18" y="190"/>
                      <a:pt x="18" y="217"/>
                      <a:pt x="9" y="235"/>
                    </a:cubicBezTo>
                    <a:cubicBezTo>
                      <a:pt x="1" y="253"/>
                      <a:pt x="1" y="271"/>
                      <a:pt x="9" y="288"/>
                    </a:cubicBezTo>
                    <a:cubicBezTo>
                      <a:pt x="18" y="297"/>
                      <a:pt x="36" y="306"/>
                      <a:pt x="45" y="315"/>
                    </a:cubicBezTo>
                    <a:cubicBezTo>
                      <a:pt x="63" y="315"/>
                      <a:pt x="81" y="315"/>
                      <a:pt x="99" y="306"/>
                    </a:cubicBezTo>
                    <a:cubicBezTo>
                      <a:pt x="108" y="297"/>
                      <a:pt x="117" y="288"/>
                      <a:pt x="125" y="271"/>
                    </a:cubicBezTo>
                    <a:cubicBezTo>
                      <a:pt x="152" y="199"/>
                      <a:pt x="152" y="119"/>
                      <a:pt x="125" y="39"/>
                    </a:cubicBezTo>
                    <a:cubicBezTo>
                      <a:pt x="118" y="17"/>
                      <a:pt x="99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3242;p48"/>
              <p:cNvSpPr/>
              <p:nvPr/>
            </p:nvSpPr>
            <p:spPr>
              <a:xfrm flipH="1">
                <a:off x="7512585" y="4280660"/>
                <a:ext cx="18372" cy="36177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19" extrusionOk="0">
                    <a:moveTo>
                      <a:pt x="72" y="0"/>
                    </a:moveTo>
                    <a:cubicBezTo>
                      <a:pt x="66" y="0"/>
                      <a:pt x="60" y="1"/>
                      <a:pt x="54" y="2"/>
                    </a:cubicBezTo>
                    <a:cubicBezTo>
                      <a:pt x="27" y="11"/>
                      <a:pt x="1" y="47"/>
                      <a:pt x="19" y="83"/>
                    </a:cubicBezTo>
                    <a:cubicBezTo>
                      <a:pt x="19" y="101"/>
                      <a:pt x="27" y="118"/>
                      <a:pt x="27" y="136"/>
                    </a:cubicBezTo>
                    <a:cubicBezTo>
                      <a:pt x="27" y="149"/>
                      <a:pt x="27" y="160"/>
                      <a:pt x="27" y="172"/>
                    </a:cubicBezTo>
                    <a:cubicBezTo>
                      <a:pt x="27" y="199"/>
                      <a:pt x="19" y="217"/>
                      <a:pt x="10" y="243"/>
                    </a:cubicBezTo>
                    <a:cubicBezTo>
                      <a:pt x="1" y="252"/>
                      <a:pt x="10" y="279"/>
                      <a:pt x="19" y="288"/>
                    </a:cubicBezTo>
                    <a:cubicBezTo>
                      <a:pt x="27" y="306"/>
                      <a:pt x="36" y="315"/>
                      <a:pt x="54" y="315"/>
                    </a:cubicBezTo>
                    <a:cubicBezTo>
                      <a:pt x="60" y="318"/>
                      <a:pt x="66" y="319"/>
                      <a:pt x="72" y="319"/>
                    </a:cubicBezTo>
                    <a:cubicBezTo>
                      <a:pt x="83" y="319"/>
                      <a:pt x="93" y="315"/>
                      <a:pt x="99" y="315"/>
                    </a:cubicBezTo>
                    <a:cubicBezTo>
                      <a:pt x="117" y="306"/>
                      <a:pt x="126" y="288"/>
                      <a:pt x="126" y="270"/>
                    </a:cubicBezTo>
                    <a:cubicBezTo>
                      <a:pt x="161" y="208"/>
                      <a:pt x="161" y="118"/>
                      <a:pt x="135" y="47"/>
                    </a:cubicBezTo>
                    <a:cubicBezTo>
                      <a:pt x="127" y="17"/>
                      <a:pt x="10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3243;p48"/>
              <p:cNvSpPr/>
              <p:nvPr/>
            </p:nvSpPr>
            <p:spPr>
              <a:xfrm flipH="1">
                <a:off x="6960165" y="3626072"/>
                <a:ext cx="18372" cy="35723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15" extrusionOk="0">
                    <a:moveTo>
                      <a:pt x="72" y="0"/>
                    </a:moveTo>
                    <a:cubicBezTo>
                      <a:pt x="66" y="0"/>
                      <a:pt x="60" y="1"/>
                      <a:pt x="54" y="3"/>
                    </a:cubicBezTo>
                    <a:cubicBezTo>
                      <a:pt x="27" y="3"/>
                      <a:pt x="1" y="47"/>
                      <a:pt x="10" y="74"/>
                    </a:cubicBezTo>
                    <a:cubicBezTo>
                      <a:pt x="18" y="92"/>
                      <a:pt x="27" y="110"/>
                      <a:pt x="27" y="127"/>
                    </a:cubicBezTo>
                    <a:cubicBezTo>
                      <a:pt x="27" y="144"/>
                      <a:pt x="27" y="159"/>
                      <a:pt x="27" y="172"/>
                    </a:cubicBezTo>
                    <a:cubicBezTo>
                      <a:pt x="27" y="190"/>
                      <a:pt x="18" y="217"/>
                      <a:pt x="10" y="234"/>
                    </a:cubicBezTo>
                    <a:cubicBezTo>
                      <a:pt x="1" y="252"/>
                      <a:pt x="10" y="270"/>
                      <a:pt x="18" y="288"/>
                    </a:cubicBezTo>
                    <a:cubicBezTo>
                      <a:pt x="18" y="297"/>
                      <a:pt x="36" y="306"/>
                      <a:pt x="54" y="315"/>
                    </a:cubicBezTo>
                    <a:cubicBezTo>
                      <a:pt x="63" y="315"/>
                      <a:pt x="90" y="315"/>
                      <a:pt x="99" y="306"/>
                    </a:cubicBezTo>
                    <a:cubicBezTo>
                      <a:pt x="117" y="297"/>
                      <a:pt x="117" y="288"/>
                      <a:pt x="126" y="270"/>
                    </a:cubicBezTo>
                    <a:cubicBezTo>
                      <a:pt x="152" y="199"/>
                      <a:pt x="161" y="110"/>
                      <a:pt x="134" y="38"/>
                    </a:cubicBezTo>
                    <a:cubicBezTo>
                      <a:pt x="120" y="16"/>
                      <a:pt x="99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3244;p48"/>
              <p:cNvSpPr/>
              <p:nvPr/>
            </p:nvSpPr>
            <p:spPr>
              <a:xfrm flipH="1">
                <a:off x="7297106" y="4145025"/>
                <a:ext cx="20300" cy="36064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18" extrusionOk="0">
                    <a:moveTo>
                      <a:pt x="116" y="1"/>
                    </a:moveTo>
                    <a:cubicBezTo>
                      <a:pt x="87" y="1"/>
                      <a:pt x="61" y="18"/>
                      <a:pt x="54" y="48"/>
                    </a:cubicBezTo>
                    <a:cubicBezTo>
                      <a:pt x="36" y="110"/>
                      <a:pt x="18" y="173"/>
                      <a:pt x="9" y="244"/>
                    </a:cubicBezTo>
                    <a:cubicBezTo>
                      <a:pt x="0" y="271"/>
                      <a:pt x="18" y="306"/>
                      <a:pt x="45" y="315"/>
                    </a:cubicBezTo>
                    <a:cubicBezTo>
                      <a:pt x="51" y="317"/>
                      <a:pt x="57" y="318"/>
                      <a:pt x="63" y="318"/>
                    </a:cubicBezTo>
                    <a:cubicBezTo>
                      <a:pt x="92" y="318"/>
                      <a:pt x="118" y="300"/>
                      <a:pt x="125" y="271"/>
                    </a:cubicBezTo>
                    <a:cubicBezTo>
                      <a:pt x="143" y="208"/>
                      <a:pt x="152" y="146"/>
                      <a:pt x="170" y="74"/>
                    </a:cubicBezTo>
                    <a:cubicBezTo>
                      <a:pt x="178" y="48"/>
                      <a:pt x="161" y="12"/>
                      <a:pt x="134" y="3"/>
                    </a:cubicBezTo>
                    <a:cubicBezTo>
                      <a:pt x="128" y="1"/>
                      <a:pt x="122" y="1"/>
                      <a:pt x="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3245;p48"/>
              <p:cNvSpPr/>
              <p:nvPr/>
            </p:nvSpPr>
            <p:spPr>
              <a:xfrm flipH="1">
                <a:off x="7091720" y="4090703"/>
                <a:ext cx="17352" cy="38559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0" extrusionOk="0">
                    <a:moveTo>
                      <a:pt x="90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6" y="27"/>
                      <a:pt x="28" y="45"/>
                      <a:pt x="28" y="63"/>
                    </a:cubicBezTo>
                    <a:cubicBezTo>
                      <a:pt x="19" y="134"/>
                      <a:pt x="10" y="205"/>
                      <a:pt x="1" y="286"/>
                    </a:cubicBezTo>
                    <a:cubicBezTo>
                      <a:pt x="1" y="295"/>
                      <a:pt x="10" y="313"/>
                      <a:pt x="19" y="321"/>
                    </a:cubicBezTo>
                    <a:cubicBezTo>
                      <a:pt x="28" y="339"/>
                      <a:pt x="45" y="339"/>
                      <a:pt x="63" y="339"/>
                    </a:cubicBezTo>
                    <a:cubicBezTo>
                      <a:pt x="81" y="339"/>
                      <a:pt x="99" y="339"/>
                      <a:pt x="108" y="321"/>
                    </a:cubicBezTo>
                    <a:cubicBezTo>
                      <a:pt x="117" y="313"/>
                      <a:pt x="126" y="295"/>
                      <a:pt x="126" y="286"/>
                    </a:cubicBezTo>
                    <a:cubicBezTo>
                      <a:pt x="135" y="205"/>
                      <a:pt x="144" y="134"/>
                      <a:pt x="152" y="63"/>
                    </a:cubicBezTo>
                    <a:cubicBezTo>
                      <a:pt x="152" y="45"/>
                      <a:pt x="144" y="27"/>
                      <a:pt x="135" y="18"/>
                    </a:cubicBezTo>
                    <a:cubicBezTo>
                      <a:pt x="117" y="9"/>
                      <a:pt x="108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3246;p48"/>
              <p:cNvSpPr/>
              <p:nvPr/>
            </p:nvSpPr>
            <p:spPr>
              <a:xfrm flipH="1">
                <a:off x="6847889" y="3756831"/>
                <a:ext cx="13269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54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0" y="188"/>
                      <a:pt x="18" y="206"/>
                    </a:cubicBezTo>
                    <a:cubicBezTo>
                      <a:pt x="27" y="214"/>
                      <a:pt x="45" y="223"/>
                      <a:pt x="54" y="223"/>
                    </a:cubicBezTo>
                    <a:cubicBezTo>
                      <a:pt x="72" y="223"/>
                      <a:pt x="90" y="214"/>
                      <a:pt x="99" y="206"/>
                    </a:cubicBezTo>
                    <a:cubicBezTo>
                      <a:pt x="116" y="188"/>
                      <a:pt x="116" y="179"/>
                      <a:pt x="116" y="161"/>
                    </a:cubicBezTo>
                    <a:lnTo>
                      <a:pt x="116" y="63"/>
                    </a:lnTo>
                    <a:cubicBezTo>
                      <a:pt x="116" y="45"/>
                      <a:pt x="108" y="27"/>
                      <a:pt x="99" y="18"/>
                    </a:cubicBezTo>
                    <a:cubicBezTo>
                      <a:pt x="90" y="9"/>
                      <a:pt x="72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3247;p48"/>
              <p:cNvSpPr/>
              <p:nvPr/>
            </p:nvSpPr>
            <p:spPr>
              <a:xfrm flipH="1">
                <a:off x="6857982" y="3607133"/>
                <a:ext cx="14290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54" y="0"/>
                      <a:pt x="45" y="0"/>
                      <a:pt x="36" y="9"/>
                    </a:cubicBezTo>
                    <a:cubicBezTo>
                      <a:pt x="27" y="9"/>
                      <a:pt x="27" y="18"/>
                      <a:pt x="18" y="18"/>
                    </a:cubicBezTo>
                    <a:cubicBezTo>
                      <a:pt x="9" y="27"/>
                      <a:pt x="0" y="45"/>
                      <a:pt x="0" y="62"/>
                    </a:cubicBezTo>
                    <a:lnTo>
                      <a:pt x="0" y="134"/>
                    </a:lnTo>
                    <a:cubicBezTo>
                      <a:pt x="0" y="152"/>
                      <a:pt x="9" y="170"/>
                      <a:pt x="18" y="178"/>
                    </a:cubicBezTo>
                    <a:cubicBezTo>
                      <a:pt x="27" y="187"/>
                      <a:pt x="45" y="196"/>
                      <a:pt x="63" y="196"/>
                    </a:cubicBezTo>
                    <a:lnTo>
                      <a:pt x="90" y="196"/>
                    </a:lnTo>
                    <a:cubicBezTo>
                      <a:pt x="90" y="187"/>
                      <a:pt x="98" y="187"/>
                      <a:pt x="107" y="178"/>
                    </a:cubicBezTo>
                    <a:cubicBezTo>
                      <a:pt x="116" y="170"/>
                      <a:pt x="125" y="152"/>
                      <a:pt x="125" y="134"/>
                    </a:cubicBezTo>
                    <a:lnTo>
                      <a:pt x="125" y="62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3248;p48"/>
              <p:cNvSpPr/>
              <p:nvPr/>
            </p:nvSpPr>
            <p:spPr>
              <a:xfrm flipH="1">
                <a:off x="6844827" y="3665765"/>
                <a:ext cx="14290" cy="16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44" extrusionOk="0">
                    <a:moveTo>
                      <a:pt x="36" y="0"/>
                    </a:moveTo>
                    <a:cubicBezTo>
                      <a:pt x="27" y="9"/>
                      <a:pt x="18" y="9"/>
                      <a:pt x="18" y="18"/>
                    </a:cubicBezTo>
                    <a:cubicBezTo>
                      <a:pt x="9" y="18"/>
                      <a:pt x="9" y="27"/>
                      <a:pt x="0" y="36"/>
                    </a:cubicBezTo>
                    <a:cubicBezTo>
                      <a:pt x="0" y="45"/>
                      <a:pt x="0" y="54"/>
                      <a:pt x="0" y="63"/>
                    </a:cubicBezTo>
                    <a:lnTo>
                      <a:pt x="0" y="81"/>
                    </a:lnTo>
                    <a:cubicBezTo>
                      <a:pt x="0" y="99"/>
                      <a:pt x="0" y="108"/>
                      <a:pt x="9" y="116"/>
                    </a:cubicBezTo>
                    <a:cubicBezTo>
                      <a:pt x="9" y="116"/>
                      <a:pt x="9" y="125"/>
                      <a:pt x="18" y="125"/>
                    </a:cubicBezTo>
                    <a:cubicBezTo>
                      <a:pt x="27" y="134"/>
                      <a:pt x="36" y="143"/>
                      <a:pt x="45" y="143"/>
                    </a:cubicBezTo>
                    <a:lnTo>
                      <a:pt x="81" y="143"/>
                    </a:lnTo>
                    <a:cubicBezTo>
                      <a:pt x="90" y="134"/>
                      <a:pt x="98" y="134"/>
                      <a:pt x="98" y="125"/>
                    </a:cubicBezTo>
                    <a:cubicBezTo>
                      <a:pt x="107" y="125"/>
                      <a:pt x="116" y="116"/>
                      <a:pt x="116" y="108"/>
                    </a:cubicBezTo>
                    <a:cubicBezTo>
                      <a:pt x="116" y="99"/>
                      <a:pt x="125" y="90"/>
                      <a:pt x="116" y="81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116" y="27"/>
                    </a:cubicBezTo>
                    <a:lnTo>
                      <a:pt x="98" y="18"/>
                    </a:lnTo>
                    <a:cubicBezTo>
                      <a:pt x="98" y="9"/>
                      <a:pt x="90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3249;p48"/>
              <p:cNvSpPr/>
              <p:nvPr/>
            </p:nvSpPr>
            <p:spPr>
              <a:xfrm flipH="1">
                <a:off x="6899490" y="3815463"/>
                <a:ext cx="17352" cy="2245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8" extrusionOk="0">
                    <a:moveTo>
                      <a:pt x="81" y="1"/>
                    </a:moveTo>
                    <a:cubicBezTo>
                      <a:pt x="72" y="1"/>
                      <a:pt x="63" y="1"/>
                      <a:pt x="63" y="10"/>
                    </a:cubicBezTo>
                    <a:cubicBezTo>
                      <a:pt x="45" y="19"/>
                      <a:pt x="36" y="28"/>
                      <a:pt x="36" y="45"/>
                    </a:cubicBezTo>
                    <a:cubicBezTo>
                      <a:pt x="28" y="72"/>
                      <a:pt x="19" y="90"/>
                      <a:pt x="10" y="117"/>
                    </a:cubicBezTo>
                    <a:cubicBezTo>
                      <a:pt x="1" y="135"/>
                      <a:pt x="10" y="152"/>
                      <a:pt x="19" y="161"/>
                    </a:cubicBezTo>
                    <a:cubicBezTo>
                      <a:pt x="19" y="179"/>
                      <a:pt x="36" y="188"/>
                      <a:pt x="54" y="197"/>
                    </a:cubicBezTo>
                    <a:lnTo>
                      <a:pt x="72" y="197"/>
                    </a:lnTo>
                    <a:cubicBezTo>
                      <a:pt x="81" y="197"/>
                      <a:pt x="90" y="188"/>
                      <a:pt x="99" y="188"/>
                    </a:cubicBezTo>
                    <a:cubicBezTo>
                      <a:pt x="117" y="179"/>
                      <a:pt x="126" y="161"/>
                      <a:pt x="126" y="152"/>
                    </a:cubicBezTo>
                    <a:cubicBezTo>
                      <a:pt x="135" y="126"/>
                      <a:pt x="144" y="99"/>
                      <a:pt x="152" y="81"/>
                    </a:cubicBezTo>
                    <a:cubicBezTo>
                      <a:pt x="152" y="63"/>
                      <a:pt x="152" y="45"/>
                      <a:pt x="144" y="28"/>
                    </a:cubicBezTo>
                    <a:cubicBezTo>
                      <a:pt x="135" y="19"/>
                      <a:pt x="126" y="10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3250;p48"/>
              <p:cNvSpPr/>
              <p:nvPr/>
            </p:nvSpPr>
            <p:spPr>
              <a:xfrm flipH="1">
                <a:off x="6920698" y="3945201"/>
                <a:ext cx="18372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20" extrusionOk="0">
                    <a:moveTo>
                      <a:pt x="72" y="1"/>
                    </a:moveTo>
                    <a:cubicBezTo>
                      <a:pt x="63" y="1"/>
                      <a:pt x="54" y="3"/>
                      <a:pt x="45" y="8"/>
                    </a:cubicBezTo>
                    <a:cubicBezTo>
                      <a:pt x="36" y="8"/>
                      <a:pt x="18" y="16"/>
                      <a:pt x="9" y="34"/>
                    </a:cubicBezTo>
                    <a:cubicBezTo>
                      <a:pt x="9" y="43"/>
                      <a:pt x="1" y="70"/>
                      <a:pt x="9" y="79"/>
                    </a:cubicBezTo>
                    <a:cubicBezTo>
                      <a:pt x="18" y="106"/>
                      <a:pt x="27" y="141"/>
                      <a:pt x="27" y="168"/>
                    </a:cubicBezTo>
                    <a:cubicBezTo>
                      <a:pt x="27" y="159"/>
                      <a:pt x="27" y="159"/>
                      <a:pt x="27" y="150"/>
                    </a:cubicBezTo>
                    <a:cubicBezTo>
                      <a:pt x="36" y="186"/>
                      <a:pt x="36" y="213"/>
                      <a:pt x="27" y="248"/>
                    </a:cubicBezTo>
                    <a:lnTo>
                      <a:pt x="27" y="248"/>
                    </a:lnTo>
                    <a:cubicBezTo>
                      <a:pt x="27" y="245"/>
                      <a:pt x="27" y="242"/>
                      <a:pt x="27" y="240"/>
                    </a:cubicBezTo>
                    <a:cubicBezTo>
                      <a:pt x="27" y="245"/>
                      <a:pt x="27" y="248"/>
                      <a:pt x="27" y="248"/>
                    </a:cubicBezTo>
                    <a:cubicBezTo>
                      <a:pt x="27" y="248"/>
                      <a:pt x="27" y="248"/>
                      <a:pt x="27" y="248"/>
                    </a:cubicBezTo>
                    <a:lnTo>
                      <a:pt x="27" y="248"/>
                    </a:lnTo>
                    <a:cubicBezTo>
                      <a:pt x="28" y="263"/>
                      <a:pt x="29" y="278"/>
                      <a:pt x="36" y="293"/>
                    </a:cubicBezTo>
                    <a:cubicBezTo>
                      <a:pt x="45" y="302"/>
                      <a:pt x="54" y="311"/>
                      <a:pt x="72" y="320"/>
                    </a:cubicBezTo>
                    <a:cubicBezTo>
                      <a:pt x="90" y="320"/>
                      <a:pt x="108" y="320"/>
                      <a:pt x="117" y="311"/>
                    </a:cubicBezTo>
                    <a:cubicBezTo>
                      <a:pt x="134" y="302"/>
                      <a:pt x="143" y="293"/>
                      <a:pt x="143" y="275"/>
                    </a:cubicBezTo>
                    <a:cubicBezTo>
                      <a:pt x="161" y="204"/>
                      <a:pt x="152" y="124"/>
                      <a:pt x="125" y="43"/>
                    </a:cubicBezTo>
                    <a:cubicBezTo>
                      <a:pt x="117" y="34"/>
                      <a:pt x="108" y="16"/>
                      <a:pt x="99" y="8"/>
                    </a:cubicBezTo>
                    <a:cubicBezTo>
                      <a:pt x="90" y="3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3251;p48"/>
              <p:cNvSpPr/>
              <p:nvPr/>
            </p:nvSpPr>
            <p:spPr>
              <a:xfrm flipH="1">
                <a:off x="6988517" y="4037061"/>
                <a:ext cx="17352" cy="2483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108" y="0"/>
                    </a:moveTo>
                    <a:cubicBezTo>
                      <a:pt x="90" y="0"/>
                      <a:pt x="72" y="0"/>
                      <a:pt x="54" y="9"/>
                    </a:cubicBezTo>
                    <a:cubicBezTo>
                      <a:pt x="45" y="18"/>
                      <a:pt x="36" y="27"/>
                      <a:pt x="28" y="45"/>
                    </a:cubicBezTo>
                    <a:cubicBezTo>
                      <a:pt x="19" y="81"/>
                      <a:pt x="10" y="108"/>
                      <a:pt x="1" y="143"/>
                    </a:cubicBezTo>
                    <a:cubicBezTo>
                      <a:pt x="1" y="161"/>
                      <a:pt x="1" y="170"/>
                      <a:pt x="10" y="188"/>
                    </a:cubicBezTo>
                    <a:cubicBezTo>
                      <a:pt x="19" y="206"/>
                      <a:pt x="28" y="215"/>
                      <a:pt x="45" y="215"/>
                    </a:cubicBezTo>
                    <a:cubicBezTo>
                      <a:pt x="51" y="218"/>
                      <a:pt x="57" y="219"/>
                      <a:pt x="63" y="219"/>
                    </a:cubicBezTo>
                    <a:cubicBezTo>
                      <a:pt x="74" y="219"/>
                      <a:pt x="84" y="215"/>
                      <a:pt x="90" y="215"/>
                    </a:cubicBezTo>
                    <a:cubicBezTo>
                      <a:pt x="108" y="206"/>
                      <a:pt x="117" y="188"/>
                      <a:pt x="126" y="179"/>
                    </a:cubicBezTo>
                    <a:cubicBezTo>
                      <a:pt x="126" y="143"/>
                      <a:pt x="135" y="108"/>
                      <a:pt x="143" y="81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5" y="18"/>
                      <a:pt x="117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3252;p48"/>
              <p:cNvSpPr/>
              <p:nvPr/>
            </p:nvSpPr>
            <p:spPr>
              <a:xfrm flipH="1">
                <a:off x="7032067" y="3954047"/>
                <a:ext cx="17238" cy="3050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98" y="1"/>
                    </a:moveTo>
                    <a:cubicBezTo>
                      <a:pt x="89" y="1"/>
                      <a:pt x="72" y="1"/>
                      <a:pt x="54" y="10"/>
                    </a:cubicBezTo>
                    <a:cubicBezTo>
                      <a:pt x="45" y="19"/>
                      <a:pt x="27" y="28"/>
                      <a:pt x="27" y="46"/>
                    </a:cubicBezTo>
                    <a:lnTo>
                      <a:pt x="0" y="188"/>
                    </a:lnTo>
                    <a:cubicBezTo>
                      <a:pt x="0" y="206"/>
                      <a:pt x="0" y="224"/>
                      <a:pt x="9" y="242"/>
                    </a:cubicBezTo>
                    <a:cubicBezTo>
                      <a:pt x="18" y="251"/>
                      <a:pt x="27" y="260"/>
                      <a:pt x="45" y="269"/>
                    </a:cubicBezTo>
                    <a:cubicBezTo>
                      <a:pt x="63" y="269"/>
                      <a:pt x="80" y="269"/>
                      <a:pt x="89" y="260"/>
                    </a:cubicBezTo>
                    <a:cubicBezTo>
                      <a:pt x="107" y="251"/>
                      <a:pt x="116" y="242"/>
                      <a:pt x="116" y="224"/>
                    </a:cubicBezTo>
                    <a:lnTo>
                      <a:pt x="143" y="81"/>
                    </a:lnTo>
                    <a:cubicBezTo>
                      <a:pt x="152" y="63"/>
                      <a:pt x="143" y="46"/>
                      <a:pt x="143" y="28"/>
                    </a:cubicBezTo>
                    <a:cubicBezTo>
                      <a:pt x="134" y="19"/>
                      <a:pt x="116" y="10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3253;p48"/>
              <p:cNvSpPr/>
              <p:nvPr/>
            </p:nvSpPr>
            <p:spPr>
              <a:xfrm flipH="1">
                <a:off x="7141280" y="4064619"/>
                <a:ext cx="19393" cy="22568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99" extrusionOk="0">
                    <a:moveTo>
                      <a:pt x="54" y="1"/>
                    </a:moveTo>
                    <a:cubicBezTo>
                      <a:pt x="45" y="1"/>
                      <a:pt x="37" y="3"/>
                      <a:pt x="28" y="7"/>
                    </a:cubicBezTo>
                    <a:cubicBezTo>
                      <a:pt x="28" y="16"/>
                      <a:pt x="19" y="16"/>
                      <a:pt x="10" y="25"/>
                    </a:cubicBezTo>
                    <a:cubicBezTo>
                      <a:pt x="10" y="34"/>
                      <a:pt x="1" y="43"/>
                      <a:pt x="1" y="43"/>
                    </a:cubicBezTo>
                    <a:cubicBezTo>
                      <a:pt x="1" y="52"/>
                      <a:pt x="1" y="61"/>
                      <a:pt x="1" y="70"/>
                    </a:cubicBezTo>
                    <a:cubicBezTo>
                      <a:pt x="1" y="79"/>
                      <a:pt x="1" y="88"/>
                      <a:pt x="10" y="96"/>
                    </a:cubicBezTo>
                    <a:cubicBezTo>
                      <a:pt x="28" y="114"/>
                      <a:pt x="45" y="141"/>
                      <a:pt x="54" y="168"/>
                    </a:cubicBezTo>
                    <a:cubicBezTo>
                      <a:pt x="63" y="177"/>
                      <a:pt x="72" y="186"/>
                      <a:pt x="81" y="186"/>
                    </a:cubicBezTo>
                    <a:cubicBezTo>
                      <a:pt x="81" y="195"/>
                      <a:pt x="90" y="195"/>
                      <a:pt x="99" y="195"/>
                    </a:cubicBezTo>
                    <a:cubicBezTo>
                      <a:pt x="102" y="197"/>
                      <a:pt x="105" y="198"/>
                      <a:pt x="109" y="198"/>
                    </a:cubicBezTo>
                    <a:cubicBezTo>
                      <a:pt x="118" y="198"/>
                      <a:pt x="131" y="192"/>
                      <a:pt x="144" y="186"/>
                    </a:cubicBezTo>
                    <a:cubicBezTo>
                      <a:pt x="152" y="186"/>
                      <a:pt x="152" y="177"/>
                      <a:pt x="161" y="177"/>
                    </a:cubicBezTo>
                    <a:cubicBezTo>
                      <a:pt x="161" y="168"/>
                      <a:pt x="170" y="159"/>
                      <a:pt x="170" y="150"/>
                    </a:cubicBezTo>
                    <a:cubicBezTo>
                      <a:pt x="170" y="141"/>
                      <a:pt x="170" y="132"/>
                      <a:pt x="170" y="132"/>
                    </a:cubicBezTo>
                    <a:cubicBezTo>
                      <a:pt x="170" y="123"/>
                      <a:pt x="170" y="114"/>
                      <a:pt x="161" y="105"/>
                    </a:cubicBezTo>
                    <a:cubicBezTo>
                      <a:pt x="144" y="79"/>
                      <a:pt x="135" y="61"/>
                      <a:pt x="117" y="34"/>
                    </a:cubicBezTo>
                    <a:cubicBezTo>
                      <a:pt x="108" y="25"/>
                      <a:pt x="99" y="16"/>
                      <a:pt x="90" y="7"/>
                    </a:cubicBezTo>
                    <a:lnTo>
                      <a:pt x="81" y="7"/>
                    </a:lnTo>
                    <a:cubicBezTo>
                      <a:pt x="72" y="3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3254;p48"/>
              <p:cNvSpPr/>
              <p:nvPr/>
            </p:nvSpPr>
            <p:spPr>
              <a:xfrm flipH="1">
                <a:off x="7343604" y="4095693"/>
                <a:ext cx="16331" cy="1633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44" extrusionOk="0">
                    <a:moveTo>
                      <a:pt x="27" y="1"/>
                    </a:moveTo>
                    <a:cubicBezTo>
                      <a:pt x="27" y="10"/>
                      <a:pt x="18" y="10"/>
                      <a:pt x="18" y="19"/>
                    </a:cubicBezTo>
                    <a:cubicBezTo>
                      <a:pt x="9" y="19"/>
                      <a:pt x="9" y="28"/>
                      <a:pt x="0" y="37"/>
                    </a:cubicBezTo>
                    <a:cubicBezTo>
                      <a:pt x="0" y="45"/>
                      <a:pt x="0" y="45"/>
                      <a:pt x="0" y="54"/>
                    </a:cubicBezTo>
                    <a:cubicBezTo>
                      <a:pt x="0" y="63"/>
                      <a:pt x="0" y="72"/>
                      <a:pt x="0" y="81"/>
                    </a:cubicBezTo>
                    <a:cubicBezTo>
                      <a:pt x="9" y="90"/>
                      <a:pt x="9" y="99"/>
                      <a:pt x="18" y="99"/>
                    </a:cubicBezTo>
                    <a:cubicBezTo>
                      <a:pt x="27" y="108"/>
                      <a:pt x="36" y="117"/>
                      <a:pt x="36" y="126"/>
                    </a:cubicBezTo>
                    <a:cubicBezTo>
                      <a:pt x="45" y="135"/>
                      <a:pt x="54" y="135"/>
                      <a:pt x="72" y="144"/>
                    </a:cubicBezTo>
                    <a:lnTo>
                      <a:pt x="81" y="144"/>
                    </a:lnTo>
                    <a:cubicBezTo>
                      <a:pt x="99" y="144"/>
                      <a:pt x="107" y="144"/>
                      <a:pt x="116" y="135"/>
                    </a:cubicBezTo>
                    <a:cubicBezTo>
                      <a:pt x="116" y="135"/>
                      <a:pt x="125" y="126"/>
                      <a:pt x="125" y="126"/>
                    </a:cubicBezTo>
                    <a:cubicBezTo>
                      <a:pt x="134" y="117"/>
                      <a:pt x="134" y="117"/>
                      <a:pt x="143" y="108"/>
                    </a:cubicBezTo>
                    <a:cubicBezTo>
                      <a:pt x="143" y="99"/>
                      <a:pt x="143" y="90"/>
                      <a:pt x="143" y="81"/>
                    </a:cubicBezTo>
                    <a:cubicBezTo>
                      <a:pt x="143" y="72"/>
                      <a:pt x="143" y="63"/>
                      <a:pt x="143" y="54"/>
                    </a:cubicBezTo>
                    <a:cubicBezTo>
                      <a:pt x="134" y="54"/>
                      <a:pt x="134" y="45"/>
                      <a:pt x="125" y="37"/>
                    </a:cubicBezTo>
                    <a:lnTo>
                      <a:pt x="99" y="19"/>
                    </a:lnTo>
                    <a:cubicBezTo>
                      <a:pt x="99" y="10"/>
                      <a:pt x="90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3255;p48"/>
              <p:cNvSpPr/>
              <p:nvPr/>
            </p:nvSpPr>
            <p:spPr>
              <a:xfrm flipH="1">
                <a:off x="7469149" y="4141283"/>
                <a:ext cx="17238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8" extrusionOk="0">
                    <a:moveTo>
                      <a:pt x="45" y="0"/>
                    </a:moveTo>
                    <a:cubicBezTo>
                      <a:pt x="36" y="0"/>
                      <a:pt x="18" y="18"/>
                      <a:pt x="9" y="27"/>
                    </a:cubicBezTo>
                    <a:cubicBezTo>
                      <a:pt x="0" y="45"/>
                      <a:pt x="0" y="63"/>
                      <a:pt x="9" y="72"/>
                    </a:cubicBezTo>
                    <a:cubicBezTo>
                      <a:pt x="18" y="125"/>
                      <a:pt x="18" y="170"/>
                      <a:pt x="27" y="223"/>
                    </a:cubicBezTo>
                    <a:cubicBezTo>
                      <a:pt x="36" y="241"/>
                      <a:pt x="45" y="250"/>
                      <a:pt x="63" y="259"/>
                    </a:cubicBezTo>
                    <a:cubicBezTo>
                      <a:pt x="72" y="268"/>
                      <a:pt x="89" y="268"/>
                      <a:pt x="107" y="268"/>
                    </a:cubicBezTo>
                    <a:cubicBezTo>
                      <a:pt x="125" y="259"/>
                      <a:pt x="134" y="250"/>
                      <a:pt x="143" y="232"/>
                    </a:cubicBezTo>
                    <a:cubicBezTo>
                      <a:pt x="152" y="223"/>
                      <a:pt x="152" y="206"/>
                      <a:pt x="152" y="188"/>
                    </a:cubicBezTo>
                    <a:cubicBezTo>
                      <a:pt x="143" y="143"/>
                      <a:pt x="134" y="90"/>
                      <a:pt x="125" y="45"/>
                    </a:cubicBezTo>
                    <a:cubicBezTo>
                      <a:pt x="125" y="27"/>
                      <a:pt x="107" y="18"/>
                      <a:pt x="98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3256;p48"/>
              <p:cNvSpPr/>
              <p:nvPr/>
            </p:nvSpPr>
            <p:spPr>
              <a:xfrm flipH="1">
                <a:off x="7398268" y="4140262"/>
                <a:ext cx="14290" cy="3651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22" extrusionOk="0">
                    <a:moveTo>
                      <a:pt x="63" y="0"/>
                    </a:moveTo>
                    <a:cubicBezTo>
                      <a:pt x="36" y="0"/>
                      <a:pt x="0" y="27"/>
                      <a:pt x="0" y="63"/>
                    </a:cubicBezTo>
                    <a:lnTo>
                      <a:pt x="0" y="259"/>
                    </a:lnTo>
                    <a:cubicBezTo>
                      <a:pt x="0" y="295"/>
                      <a:pt x="36" y="313"/>
                      <a:pt x="63" y="322"/>
                    </a:cubicBezTo>
                    <a:cubicBezTo>
                      <a:pt x="99" y="322"/>
                      <a:pt x="125" y="286"/>
                      <a:pt x="125" y="259"/>
                    </a:cubicBezTo>
                    <a:lnTo>
                      <a:pt x="125" y="63"/>
                    </a:lnTo>
                    <a:cubicBezTo>
                      <a:pt x="125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3257;p48"/>
              <p:cNvSpPr/>
              <p:nvPr/>
            </p:nvSpPr>
            <p:spPr>
              <a:xfrm flipH="1">
                <a:off x="7316385" y="4252308"/>
                <a:ext cx="21321" cy="3697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26" extrusionOk="0">
                    <a:moveTo>
                      <a:pt x="123" y="1"/>
                    </a:moveTo>
                    <a:cubicBezTo>
                      <a:pt x="97" y="1"/>
                      <a:pt x="63" y="24"/>
                      <a:pt x="63" y="47"/>
                    </a:cubicBezTo>
                    <a:cubicBezTo>
                      <a:pt x="45" y="110"/>
                      <a:pt x="27" y="181"/>
                      <a:pt x="10" y="244"/>
                    </a:cubicBezTo>
                    <a:cubicBezTo>
                      <a:pt x="1" y="279"/>
                      <a:pt x="18" y="306"/>
                      <a:pt x="54" y="324"/>
                    </a:cubicBezTo>
                    <a:cubicBezTo>
                      <a:pt x="58" y="325"/>
                      <a:pt x="61" y="326"/>
                      <a:pt x="65" y="326"/>
                    </a:cubicBezTo>
                    <a:cubicBezTo>
                      <a:pt x="90" y="326"/>
                      <a:pt x="118" y="302"/>
                      <a:pt x="126" y="279"/>
                    </a:cubicBezTo>
                    <a:cubicBezTo>
                      <a:pt x="143" y="208"/>
                      <a:pt x="161" y="145"/>
                      <a:pt x="179" y="83"/>
                    </a:cubicBezTo>
                    <a:cubicBezTo>
                      <a:pt x="188" y="47"/>
                      <a:pt x="170" y="20"/>
                      <a:pt x="134" y="3"/>
                    </a:cubicBezTo>
                    <a:cubicBezTo>
                      <a:pt x="131" y="1"/>
                      <a:pt x="127" y="1"/>
                      <a:pt x="1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3258;p48"/>
              <p:cNvSpPr/>
              <p:nvPr/>
            </p:nvSpPr>
            <p:spPr>
              <a:xfrm flipH="1">
                <a:off x="7200027" y="4209100"/>
                <a:ext cx="17238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8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0" y="45"/>
                      <a:pt x="0" y="62"/>
                      <a:pt x="0" y="80"/>
                    </a:cubicBezTo>
                    <a:cubicBezTo>
                      <a:pt x="9" y="125"/>
                      <a:pt x="18" y="178"/>
                      <a:pt x="27" y="223"/>
                    </a:cubicBezTo>
                    <a:cubicBezTo>
                      <a:pt x="36" y="241"/>
                      <a:pt x="45" y="250"/>
                      <a:pt x="54" y="259"/>
                    </a:cubicBezTo>
                    <a:cubicBezTo>
                      <a:pt x="72" y="268"/>
                      <a:pt x="89" y="268"/>
                      <a:pt x="107" y="268"/>
                    </a:cubicBezTo>
                    <a:cubicBezTo>
                      <a:pt x="116" y="268"/>
                      <a:pt x="134" y="250"/>
                      <a:pt x="143" y="241"/>
                    </a:cubicBezTo>
                    <a:cubicBezTo>
                      <a:pt x="152" y="223"/>
                      <a:pt x="152" y="205"/>
                      <a:pt x="152" y="187"/>
                    </a:cubicBezTo>
                    <a:cubicBezTo>
                      <a:pt x="143" y="143"/>
                      <a:pt x="134" y="89"/>
                      <a:pt x="125" y="45"/>
                    </a:cubicBezTo>
                    <a:cubicBezTo>
                      <a:pt x="116" y="27"/>
                      <a:pt x="107" y="18"/>
                      <a:pt x="98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3259;p48"/>
              <p:cNvSpPr/>
              <p:nvPr/>
            </p:nvSpPr>
            <p:spPr>
              <a:xfrm flipH="1">
                <a:off x="7424579" y="4233369"/>
                <a:ext cx="14290" cy="3651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22" extrusionOk="0">
                    <a:moveTo>
                      <a:pt x="63" y="0"/>
                    </a:moveTo>
                    <a:cubicBezTo>
                      <a:pt x="36" y="0"/>
                      <a:pt x="1" y="27"/>
                      <a:pt x="1" y="63"/>
                    </a:cubicBezTo>
                    <a:lnTo>
                      <a:pt x="1" y="259"/>
                    </a:lnTo>
                    <a:cubicBezTo>
                      <a:pt x="1" y="295"/>
                      <a:pt x="36" y="321"/>
                      <a:pt x="63" y="321"/>
                    </a:cubicBezTo>
                    <a:cubicBezTo>
                      <a:pt x="99" y="321"/>
                      <a:pt x="125" y="295"/>
                      <a:pt x="125" y="259"/>
                    </a:cubicBezTo>
                    <a:lnTo>
                      <a:pt x="125" y="63"/>
                    </a:lnTo>
                    <a:cubicBezTo>
                      <a:pt x="125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3260;p48"/>
              <p:cNvSpPr/>
              <p:nvPr/>
            </p:nvSpPr>
            <p:spPr>
              <a:xfrm flipH="1">
                <a:off x="7327500" y="3242868"/>
                <a:ext cx="19280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24" extrusionOk="0">
                    <a:moveTo>
                      <a:pt x="98" y="0"/>
                    </a:moveTo>
                    <a:cubicBezTo>
                      <a:pt x="81" y="9"/>
                      <a:pt x="63" y="18"/>
                      <a:pt x="63" y="36"/>
                    </a:cubicBezTo>
                    <a:cubicBezTo>
                      <a:pt x="45" y="63"/>
                      <a:pt x="27" y="99"/>
                      <a:pt x="9" y="125"/>
                    </a:cubicBezTo>
                    <a:cubicBezTo>
                      <a:pt x="9" y="143"/>
                      <a:pt x="0" y="152"/>
                      <a:pt x="0" y="161"/>
                    </a:cubicBezTo>
                    <a:cubicBezTo>
                      <a:pt x="0" y="170"/>
                      <a:pt x="0" y="170"/>
                      <a:pt x="9" y="179"/>
                    </a:cubicBezTo>
                    <a:cubicBezTo>
                      <a:pt x="9" y="197"/>
                      <a:pt x="18" y="206"/>
                      <a:pt x="36" y="215"/>
                    </a:cubicBezTo>
                    <a:cubicBezTo>
                      <a:pt x="45" y="224"/>
                      <a:pt x="63" y="224"/>
                      <a:pt x="81" y="224"/>
                    </a:cubicBezTo>
                    <a:cubicBezTo>
                      <a:pt x="98" y="215"/>
                      <a:pt x="107" y="206"/>
                      <a:pt x="116" y="188"/>
                    </a:cubicBezTo>
                    <a:cubicBezTo>
                      <a:pt x="134" y="161"/>
                      <a:pt x="152" y="125"/>
                      <a:pt x="170" y="90"/>
                    </a:cubicBezTo>
                    <a:cubicBezTo>
                      <a:pt x="170" y="81"/>
                      <a:pt x="170" y="72"/>
                      <a:pt x="170" y="63"/>
                    </a:cubicBezTo>
                    <a:lnTo>
                      <a:pt x="170" y="45"/>
                    </a:lnTo>
                    <a:cubicBezTo>
                      <a:pt x="170" y="27"/>
                      <a:pt x="161" y="18"/>
                      <a:pt x="143" y="9"/>
                    </a:cubicBezTo>
                    <a:cubicBezTo>
                      <a:pt x="134" y="0"/>
                      <a:pt x="107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3261;p48"/>
              <p:cNvSpPr/>
              <p:nvPr/>
            </p:nvSpPr>
            <p:spPr>
              <a:xfrm flipH="1">
                <a:off x="7598663" y="3756831"/>
                <a:ext cx="14176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51" extrusionOk="0">
                    <a:moveTo>
                      <a:pt x="63" y="0"/>
                    </a:moveTo>
                    <a:cubicBezTo>
                      <a:pt x="54" y="0"/>
                      <a:pt x="36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4"/>
                      <a:pt x="18" y="232"/>
                    </a:cubicBezTo>
                    <a:cubicBezTo>
                      <a:pt x="36" y="241"/>
                      <a:pt x="45" y="250"/>
                      <a:pt x="63" y="250"/>
                    </a:cubicBezTo>
                    <a:cubicBezTo>
                      <a:pt x="80" y="250"/>
                      <a:pt x="98" y="241"/>
                      <a:pt x="107" y="232"/>
                    </a:cubicBezTo>
                    <a:cubicBezTo>
                      <a:pt x="116" y="214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9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3262;p48"/>
              <p:cNvSpPr/>
              <p:nvPr/>
            </p:nvSpPr>
            <p:spPr>
              <a:xfrm flipH="1">
                <a:off x="7595601" y="3595906"/>
                <a:ext cx="14290" cy="2245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8" extrusionOk="0">
                    <a:moveTo>
                      <a:pt x="63" y="1"/>
                    </a:moveTo>
                    <a:cubicBezTo>
                      <a:pt x="54" y="1"/>
                      <a:pt x="45" y="1"/>
                      <a:pt x="37" y="10"/>
                    </a:cubicBezTo>
                    <a:cubicBezTo>
                      <a:pt x="28" y="10"/>
                      <a:pt x="28" y="19"/>
                      <a:pt x="19" y="19"/>
                    </a:cubicBezTo>
                    <a:cubicBezTo>
                      <a:pt x="10" y="28"/>
                      <a:pt x="1" y="46"/>
                      <a:pt x="1" y="63"/>
                    </a:cubicBezTo>
                    <a:lnTo>
                      <a:pt x="1" y="135"/>
                    </a:lnTo>
                    <a:cubicBezTo>
                      <a:pt x="1" y="153"/>
                      <a:pt x="10" y="170"/>
                      <a:pt x="19" y="179"/>
                    </a:cubicBezTo>
                    <a:cubicBezTo>
                      <a:pt x="28" y="197"/>
                      <a:pt x="45" y="197"/>
                      <a:pt x="63" y="197"/>
                    </a:cubicBezTo>
                    <a:lnTo>
                      <a:pt x="90" y="197"/>
                    </a:lnTo>
                    <a:cubicBezTo>
                      <a:pt x="90" y="188"/>
                      <a:pt x="99" y="188"/>
                      <a:pt x="108" y="179"/>
                    </a:cubicBezTo>
                    <a:cubicBezTo>
                      <a:pt x="117" y="170"/>
                      <a:pt x="126" y="153"/>
                      <a:pt x="126" y="135"/>
                    </a:cubicBezTo>
                    <a:lnTo>
                      <a:pt x="126" y="63"/>
                    </a:lnTo>
                    <a:cubicBezTo>
                      <a:pt x="126" y="46"/>
                      <a:pt x="117" y="3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3263;p48"/>
              <p:cNvSpPr/>
              <p:nvPr/>
            </p:nvSpPr>
            <p:spPr>
              <a:xfrm flipH="1">
                <a:off x="7534813" y="3756831"/>
                <a:ext cx="19393" cy="30847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72" extrusionOk="0">
                    <a:moveTo>
                      <a:pt x="125" y="0"/>
                    </a:moveTo>
                    <a:cubicBezTo>
                      <a:pt x="108" y="0"/>
                      <a:pt x="90" y="0"/>
                      <a:pt x="81" y="9"/>
                    </a:cubicBezTo>
                    <a:cubicBezTo>
                      <a:pt x="63" y="18"/>
                      <a:pt x="54" y="36"/>
                      <a:pt x="54" y="45"/>
                    </a:cubicBezTo>
                    <a:cubicBezTo>
                      <a:pt x="36" y="98"/>
                      <a:pt x="18" y="143"/>
                      <a:pt x="1" y="197"/>
                    </a:cubicBezTo>
                    <a:cubicBezTo>
                      <a:pt x="1" y="206"/>
                      <a:pt x="1" y="223"/>
                      <a:pt x="9" y="241"/>
                    </a:cubicBezTo>
                    <a:cubicBezTo>
                      <a:pt x="18" y="259"/>
                      <a:pt x="27" y="268"/>
                      <a:pt x="45" y="268"/>
                    </a:cubicBezTo>
                    <a:cubicBezTo>
                      <a:pt x="50" y="271"/>
                      <a:pt x="56" y="272"/>
                      <a:pt x="61" y="272"/>
                    </a:cubicBezTo>
                    <a:cubicBezTo>
                      <a:pt x="73" y="272"/>
                      <a:pt x="83" y="265"/>
                      <a:pt x="90" y="259"/>
                    </a:cubicBezTo>
                    <a:cubicBezTo>
                      <a:pt x="108" y="250"/>
                      <a:pt x="117" y="241"/>
                      <a:pt x="117" y="223"/>
                    </a:cubicBezTo>
                    <a:cubicBezTo>
                      <a:pt x="134" y="179"/>
                      <a:pt x="152" y="125"/>
                      <a:pt x="170" y="81"/>
                    </a:cubicBezTo>
                    <a:cubicBezTo>
                      <a:pt x="170" y="63"/>
                      <a:pt x="170" y="45"/>
                      <a:pt x="161" y="36"/>
                    </a:cubicBezTo>
                    <a:cubicBezTo>
                      <a:pt x="152" y="18"/>
                      <a:pt x="143" y="9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3264;p48"/>
              <p:cNvSpPr/>
              <p:nvPr/>
            </p:nvSpPr>
            <p:spPr>
              <a:xfrm flipH="1">
                <a:off x="7485253" y="3693096"/>
                <a:ext cx="13269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8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206"/>
                    </a:lnTo>
                    <a:cubicBezTo>
                      <a:pt x="0" y="241"/>
                      <a:pt x="27" y="268"/>
                      <a:pt x="63" y="268"/>
                    </a:cubicBezTo>
                    <a:cubicBezTo>
                      <a:pt x="72" y="268"/>
                      <a:pt x="89" y="268"/>
                      <a:pt x="98" y="250"/>
                    </a:cubicBezTo>
                    <a:cubicBezTo>
                      <a:pt x="116" y="241"/>
                      <a:pt x="116" y="223"/>
                      <a:pt x="116" y="206"/>
                    </a:cubicBezTo>
                    <a:lnTo>
                      <a:pt x="116" y="63"/>
                    </a:lnTo>
                    <a:cubicBezTo>
                      <a:pt x="116" y="27"/>
                      <a:pt x="8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3265;p48"/>
              <p:cNvSpPr/>
              <p:nvPr/>
            </p:nvSpPr>
            <p:spPr>
              <a:xfrm flipH="1">
                <a:off x="7471077" y="3812514"/>
                <a:ext cx="14290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54" y="0"/>
                      <a:pt x="36" y="9"/>
                      <a:pt x="18" y="18"/>
                    </a:cubicBezTo>
                    <a:cubicBezTo>
                      <a:pt x="9" y="27"/>
                      <a:pt x="0" y="45"/>
                      <a:pt x="0" y="62"/>
                    </a:cubicBezTo>
                    <a:lnTo>
                      <a:pt x="0" y="205"/>
                    </a:lnTo>
                    <a:cubicBezTo>
                      <a:pt x="0" y="241"/>
                      <a:pt x="36" y="268"/>
                      <a:pt x="63" y="268"/>
                    </a:cubicBezTo>
                    <a:cubicBezTo>
                      <a:pt x="80" y="268"/>
                      <a:pt x="98" y="259"/>
                      <a:pt x="107" y="250"/>
                    </a:cubicBezTo>
                    <a:cubicBezTo>
                      <a:pt x="116" y="241"/>
                      <a:pt x="125" y="223"/>
                      <a:pt x="125" y="205"/>
                    </a:cubicBezTo>
                    <a:lnTo>
                      <a:pt x="125" y="62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3266;p48"/>
              <p:cNvSpPr/>
              <p:nvPr/>
            </p:nvSpPr>
            <p:spPr>
              <a:xfrm flipH="1">
                <a:off x="7432631" y="4073465"/>
                <a:ext cx="18372" cy="13269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17" extrusionOk="0">
                    <a:moveTo>
                      <a:pt x="81" y="1"/>
                    </a:moveTo>
                    <a:cubicBezTo>
                      <a:pt x="0" y="1"/>
                      <a:pt x="0" y="117"/>
                      <a:pt x="81" y="117"/>
                    </a:cubicBezTo>
                    <a:cubicBezTo>
                      <a:pt x="161" y="117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3267;p48"/>
              <p:cNvSpPr/>
              <p:nvPr/>
            </p:nvSpPr>
            <p:spPr>
              <a:xfrm flipH="1">
                <a:off x="7504533" y="3917643"/>
                <a:ext cx="13269" cy="4468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94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331"/>
                    </a:lnTo>
                    <a:cubicBezTo>
                      <a:pt x="1" y="367"/>
                      <a:pt x="27" y="393"/>
                      <a:pt x="54" y="393"/>
                    </a:cubicBezTo>
                    <a:cubicBezTo>
                      <a:pt x="90" y="393"/>
                      <a:pt x="117" y="367"/>
                      <a:pt x="117" y="331"/>
                    </a:cubicBezTo>
                    <a:lnTo>
                      <a:pt x="117" y="63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3268;p48"/>
              <p:cNvSpPr/>
              <p:nvPr/>
            </p:nvSpPr>
            <p:spPr>
              <a:xfrm flipH="1">
                <a:off x="7429682" y="3959377"/>
                <a:ext cx="17238" cy="3096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73" extrusionOk="0">
                    <a:moveTo>
                      <a:pt x="72" y="1"/>
                    </a:moveTo>
                    <a:cubicBezTo>
                      <a:pt x="63" y="1"/>
                      <a:pt x="54" y="3"/>
                      <a:pt x="45" y="7"/>
                    </a:cubicBezTo>
                    <a:cubicBezTo>
                      <a:pt x="36" y="7"/>
                      <a:pt x="18" y="16"/>
                      <a:pt x="9" y="34"/>
                    </a:cubicBezTo>
                    <a:cubicBezTo>
                      <a:pt x="0" y="43"/>
                      <a:pt x="0" y="61"/>
                      <a:pt x="0" y="79"/>
                    </a:cubicBezTo>
                    <a:cubicBezTo>
                      <a:pt x="9" y="123"/>
                      <a:pt x="18" y="177"/>
                      <a:pt x="27" y="222"/>
                    </a:cubicBezTo>
                    <a:cubicBezTo>
                      <a:pt x="27" y="239"/>
                      <a:pt x="45" y="257"/>
                      <a:pt x="54" y="266"/>
                    </a:cubicBezTo>
                    <a:cubicBezTo>
                      <a:pt x="63" y="271"/>
                      <a:pt x="72" y="273"/>
                      <a:pt x="80" y="273"/>
                    </a:cubicBezTo>
                    <a:cubicBezTo>
                      <a:pt x="89" y="273"/>
                      <a:pt x="98" y="271"/>
                      <a:pt x="107" y="266"/>
                    </a:cubicBezTo>
                    <a:cubicBezTo>
                      <a:pt x="116" y="266"/>
                      <a:pt x="134" y="257"/>
                      <a:pt x="143" y="239"/>
                    </a:cubicBezTo>
                    <a:cubicBezTo>
                      <a:pt x="152" y="222"/>
                      <a:pt x="152" y="213"/>
                      <a:pt x="143" y="195"/>
                    </a:cubicBezTo>
                    <a:cubicBezTo>
                      <a:pt x="143" y="141"/>
                      <a:pt x="134" y="97"/>
                      <a:pt x="125" y="43"/>
                    </a:cubicBezTo>
                    <a:cubicBezTo>
                      <a:pt x="116" y="34"/>
                      <a:pt x="107" y="16"/>
                      <a:pt x="98" y="7"/>
                    </a:cubicBezTo>
                    <a:cubicBezTo>
                      <a:pt x="89" y="3"/>
                      <a:pt x="80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3269;p48"/>
              <p:cNvSpPr/>
              <p:nvPr/>
            </p:nvSpPr>
            <p:spPr>
              <a:xfrm flipH="1">
                <a:off x="7362884" y="3995554"/>
                <a:ext cx="14290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1"/>
                    </a:moveTo>
                    <a:cubicBezTo>
                      <a:pt x="45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9"/>
                      <a:pt x="10" y="188"/>
                      <a:pt x="19" y="206"/>
                    </a:cubicBezTo>
                    <a:cubicBezTo>
                      <a:pt x="36" y="215"/>
                      <a:pt x="45" y="215"/>
                      <a:pt x="63" y="224"/>
                    </a:cubicBezTo>
                    <a:cubicBezTo>
                      <a:pt x="81" y="224"/>
                      <a:pt x="99" y="215"/>
                      <a:pt x="108" y="206"/>
                    </a:cubicBezTo>
                    <a:cubicBezTo>
                      <a:pt x="117" y="188"/>
                      <a:pt x="126" y="170"/>
                      <a:pt x="126" y="161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3270;p48"/>
              <p:cNvSpPr/>
              <p:nvPr/>
            </p:nvSpPr>
            <p:spPr>
              <a:xfrm flipH="1">
                <a:off x="7254577" y="4070403"/>
                <a:ext cx="14290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8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27" y="242"/>
                      <a:pt x="45" y="242"/>
                      <a:pt x="63" y="242"/>
                    </a:cubicBezTo>
                    <a:cubicBezTo>
                      <a:pt x="81" y="242"/>
                      <a:pt x="98" y="233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3271;p48"/>
              <p:cNvSpPr/>
              <p:nvPr/>
            </p:nvSpPr>
            <p:spPr>
              <a:xfrm flipH="1">
                <a:off x="7235411" y="3976388"/>
                <a:ext cx="14290" cy="4456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3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63"/>
                    </a:cubicBezTo>
                    <a:lnTo>
                      <a:pt x="1" y="330"/>
                    </a:lnTo>
                    <a:cubicBezTo>
                      <a:pt x="1" y="366"/>
                      <a:pt x="28" y="384"/>
                      <a:pt x="63" y="393"/>
                    </a:cubicBezTo>
                    <a:cubicBezTo>
                      <a:pt x="99" y="393"/>
                      <a:pt x="126" y="357"/>
                      <a:pt x="126" y="330"/>
                    </a:cubicBezTo>
                    <a:lnTo>
                      <a:pt x="126" y="63"/>
                    </a:lnTo>
                    <a:cubicBezTo>
                      <a:pt x="126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3272;p48"/>
              <p:cNvSpPr/>
              <p:nvPr/>
            </p:nvSpPr>
            <p:spPr>
              <a:xfrm flipH="1">
                <a:off x="7310261" y="3987275"/>
                <a:ext cx="14290" cy="3878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2" extrusionOk="0">
                    <a:moveTo>
                      <a:pt x="52" y="1"/>
                    </a:moveTo>
                    <a:cubicBezTo>
                      <a:pt x="22" y="1"/>
                      <a:pt x="1" y="33"/>
                      <a:pt x="1" y="65"/>
                    </a:cubicBezTo>
                    <a:lnTo>
                      <a:pt x="1" y="279"/>
                    </a:lnTo>
                    <a:cubicBezTo>
                      <a:pt x="1" y="315"/>
                      <a:pt x="27" y="341"/>
                      <a:pt x="63" y="341"/>
                    </a:cubicBezTo>
                    <a:cubicBezTo>
                      <a:pt x="99" y="341"/>
                      <a:pt x="126" y="315"/>
                      <a:pt x="126" y="279"/>
                    </a:cubicBezTo>
                    <a:lnTo>
                      <a:pt x="126" y="65"/>
                    </a:lnTo>
                    <a:cubicBezTo>
                      <a:pt x="126" y="29"/>
                      <a:pt x="99" y="2"/>
                      <a:pt x="63" y="2"/>
                    </a:cubicBezTo>
                    <a:cubicBezTo>
                      <a:pt x="59" y="1"/>
                      <a:pt x="56" y="1"/>
                      <a:pt x="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3273;p48"/>
              <p:cNvSpPr/>
              <p:nvPr/>
            </p:nvSpPr>
            <p:spPr>
              <a:xfrm flipH="1">
                <a:off x="7373998" y="3912653"/>
                <a:ext cx="14290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45" y="0"/>
                      <a:pt x="36" y="0"/>
                      <a:pt x="18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205"/>
                    </a:lnTo>
                    <a:cubicBezTo>
                      <a:pt x="1" y="241"/>
                      <a:pt x="27" y="268"/>
                      <a:pt x="63" y="268"/>
                    </a:cubicBezTo>
                    <a:cubicBezTo>
                      <a:pt x="81" y="268"/>
                      <a:pt x="99" y="259"/>
                      <a:pt x="108" y="250"/>
                    </a:cubicBezTo>
                    <a:cubicBezTo>
                      <a:pt x="117" y="241"/>
                      <a:pt x="125" y="223"/>
                      <a:pt x="125" y="205"/>
                    </a:cubicBezTo>
                    <a:lnTo>
                      <a:pt x="125" y="63"/>
                    </a:lnTo>
                    <a:cubicBezTo>
                      <a:pt x="125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3274;p48"/>
              <p:cNvSpPr/>
              <p:nvPr/>
            </p:nvSpPr>
            <p:spPr>
              <a:xfrm flipH="1">
                <a:off x="7445786" y="3887363"/>
                <a:ext cx="14290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5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63" y="295"/>
                    </a:cubicBezTo>
                    <a:cubicBezTo>
                      <a:pt x="98" y="295"/>
                      <a:pt x="125" y="268"/>
                      <a:pt x="125" y="232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3275;p48"/>
              <p:cNvSpPr/>
              <p:nvPr/>
            </p:nvSpPr>
            <p:spPr>
              <a:xfrm flipH="1">
                <a:off x="7407340" y="3771007"/>
                <a:ext cx="14290" cy="496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38" extrusionOk="0">
                    <a:moveTo>
                      <a:pt x="63" y="0"/>
                    </a:moveTo>
                    <a:cubicBezTo>
                      <a:pt x="36" y="0"/>
                      <a:pt x="0" y="27"/>
                      <a:pt x="0" y="63"/>
                    </a:cubicBezTo>
                    <a:lnTo>
                      <a:pt x="0" y="375"/>
                    </a:lnTo>
                    <a:cubicBezTo>
                      <a:pt x="0" y="411"/>
                      <a:pt x="36" y="437"/>
                      <a:pt x="63" y="437"/>
                    </a:cubicBezTo>
                    <a:cubicBezTo>
                      <a:pt x="98" y="437"/>
                      <a:pt x="125" y="411"/>
                      <a:pt x="125" y="375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3276;p48"/>
              <p:cNvSpPr/>
              <p:nvPr/>
            </p:nvSpPr>
            <p:spPr>
              <a:xfrm flipH="1">
                <a:off x="7357780" y="3707272"/>
                <a:ext cx="13269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88"/>
                      <a:pt x="18" y="205"/>
                    </a:cubicBezTo>
                    <a:cubicBezTo>
                      <a:pt x="27" y="214"/>
                      <a:pt x="45" y="214"/>
                      <a:pt x="63" y="223"/>
                    </a:cubicBezTo>
                    <a:cubicBezTo>
                      <a:pt x="72" y="223"/>
                      <a:pt x="89" y="214"/>
                      <a:pt x="98" y="205"/>
                    </a:cubicBezTo>
                    <a:cubicBezTo>
                      <a:pt x="116" y="188"/>
                      <a:pt x="116" y="170"/>
                      <a:pt x="116" y="161"/>
                    </a:cubicBezTo>
                    <a:lnTo>
                      <a:pt x="116" y="63"/>
                    </a:lnTo>
                    <a:cubicBezTo>
                      <a:pt x="116" y="45"/>
                      <a:pt x="116" y="27"/>
                      <a:pt x="98" y="18"/>
                    </a:cubicBezTo>
                    <a:cubicBezTo>
                      <a:pt x="89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3277;p48"/>
              <p:cNvSpPr/>
              <p:nvPr/>
            </p:nvSpPr>
            <p:spPr>
              <a:xfrm flipH="1">
                <a:off x="7453952" y="3748666"/>
                <a:ext cx="17238" cy="25176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2" extrusionOk="0">
                    <a:moveTo>
                      <a:pt x="89" y="1"/>
                    </a:moveTo>
                    <a:cubicBezTo>
                      <a:pt x="71" y="1"/>
                      <a:pt x="54" y="10"/>
                      <a:pt x="45" y="19"/>
                    </a:cubicBezTo>
                    <a:cubicBezTo>
                      <a:pt x="36" y="28"/>
                      <a:pt x="27" y="37"/>
                      <a:pt x="18" y="55"/>
                    </a:cubicBezTo>
                    <a:cubicBezTo>
                      <a:pt x="9" y="63"/>
                      <a:pt x="9" y="81"/>
                      <a:pt x="0" y="90"/>
                    </a:cubicBezTo>
                    <a:cubicBezTo>
                      <a:pt x="0" y="117"/>
                      <a:pt x="0" y="144"/>
                      <a:pt x="0" y="179"/>
                    </a:cubicBezTo>
                    <a:cubicBezTo>
                      <a:pt x="9" y="188"/>
                      <a:pt x="18" y="206"/>
                      <a:pt x="36" y="215"/>
                    </a:cubicBezTo>
                    <a:cubicBezTo>
                      <a:pt x="40" y="220"/>
                      <a:pt x="47" y="222"/>
                      <a:pt x="55" y="222"/>
                    </a:cubicBezTo>
                    <a:cubicBezTo>
                      <a:pt x="63" y="222"/>
                      <a:pt x="71" y="220"/>
                      <a:pt x="80" y="215"/>
                    </a:cubicBezTo>
                    <a:cubicBezTo>
                      <a:pt x="98" y="215"/>
                      <a:pt x="107" y="206"/>
                      <a:pt x="116" y="188"/>
                    </a:cubicBezTo>
                    <a:cubicBezTo>
                      <a:pt x="125" y="179"/>
                      <a:pt x="125" y="162"/>
                      <a:pt x="125" y="144"/>
                    </a:cubicBezTo>
                    <a:cubicBezTo>
                      <a:pt x="125" y="135"/>
                      <a:pt x="125" y="126"/>
                      <a:pt x="125" y="117"/>
                    </a:cubicBezTo>
                    <a:cubicBezTo>
                      <a:pt x="125" y="119"/>
                      <a:pt x="124" y="121"/>
                      <a:pt x="124" y="122"/>
                    </a:cubicBezTo>
                    <a:lnTo>
                      <a:pt x="124" y="122"/>
                    </a:lnTo>
                    <a:cubicBezTo>
                      <a:pt x="125" y="117"/>
                      <a:pt x="125" y="113"/>
                      <a:pt x="125" y="108"/>
                    </a:cubicBezTo>
                    <a:cubicBezTo>
                      <a:pt x="125" y="108"/>
                      <a:pt x="125" y="117"/>
                      <a:pt x="125" y="117"/>
                    </a:cubicBezTo>
                    <a:cubicBezTo>
                      <a:pt x="125" y="112"/>
                      <a:pt x="125" y="110"/>
                      <a:pt x="126" y="108"/>
                    </a:cubicBezTo>
                    <a:lnTo>
                      <a:pt x="134" y="108"/>
                    </a:lnTo>
                    <a:cubicBezTo>
                      <a:pt x="143" y="90"/>
                      <a:pt x="143" y="81"/>
                      <a:pt x="152" y="63"/>
                    </a:cubicBezTo>
                    <a:cubicBezTo>
                      <a:pt x="152" y="46"/>
                      <a:pt x="143" y="28"/>
                      <a:pt x="134" y="19"/>
                    </a:cubicBezTo>
                    <a:cubicBezTo>
                      <a:pt x="116" y="10"/>
                      <a:pt x="98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3278;p48"/>
              <p:cNvSpPr/>
              <p:nvPr/>
            </p:nvSpPr>
            <p:spPr>
              <a:xfrm flipH="1">
                <a:off x="7312303" y="3672116"/>
                <a:ext cx="18259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68" extrusionOk="0">
                    <a:moveTo>
                      <a:pt x="99" y="0"/>
                    </a:moveTo>
                    <a:cubicBezTo>
                      <a:pt x="92" y="0"/>
                      <a:pt x="85" y="2"/>
                      <a:pt x="80" y="7"/>
                    </a:cubicBezTo>
                    <a:cubicBezTo>
                      <a:pt x="63" y="7"/>
                      <a:pt x="45" y="16"/>
                      <a:pt x="36" y="34"/>
                    </a:cubicBezTo>
                    <a:cubicBezTo>
                      <a:pt x="9" y="87"/>
                      <a:pt x="0" y="159"/>
                      <a:pt x="18" y="230"/>
                    </a:cubicBezTo>
                    <a:cubicBezTo>
                      <a:pt x="25" y="252"/>
                      <a:pt x="45" y="268"/>
                      <a:pt x="71" y="268"/>
                    </a:cubicBezTo>
                    <a:cubicBezTo>
                      <a:pt x="77" y="268"/>
                      <a:pt x="83" y="267"/>
                      <a:pt x="89" y="266"/>
                    </a:cubicBezTo>
                    <a:cubicBezTo>
                      <a:pt x="107" y="266"/>
                      <a:pt x="116" y="257"/>
                      <a:pt x="125" y="239"/>
                    </a:cubicBezTo>
                    <a:cubicBezTo>
                      <a:pt x="134" y="230"/>
                      <a:pt x="134" y="212"/>
                      <a:pt x="134" y="194"/>
                    </a:cubicBezTo>
                    <a:cubicBezTo>
                      <a:pt x="134" y="185"/>
                      <a:pt x="125" y="176"/>
                      <a:pt x="125" y="167"/>
                    </a:cubicBezTo>
                    <a:cubicBezTo>
                      <a:pt x="125" y="162"/>
                      <a:pt x="125" y="156"/>
                      <a:pt x="125" y="150"/>
                    </a:cubicBezTo>
                    <a:cubicBezTo>
                      <a:pt x="134" y="132"/>
                      <a:pt x="134" y="114"/>
                      <a:pt x="143" y="105"/>
                    </a:cubicBezTo>
                    <a:lnTo>
                      <a:pt x="143" y="105"/>
                    </a:lnTo>
                    <a:cubicBezTo>
                      <a:pt x="142" y="105"/>
                      <a:pt x="134" y="114"/>
                      <a:pt x="134" y="114"/>
                    </a:cubicBezTo>
                    <a:cubicBezTo>
                      <a:pt x="134" y="105"/>
                      <a:pt x="143" y="105"/>
                      <a:pt x="143" y="96"/>
                    </a:cubicBezTo>
                    <a:cubicBezTo>
                      <a:pt x="161" y="60"/>
                      <a:pt x="152" y="25"/>
                      <a:pt x="125" y="7"/>
                    </a:cubicBezTo>
                    <a:cubicBezTo>
                      <a:pt x="116" y="2"/>
                      <a:pt x="107" y="0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3279;p48"/>
              <p:cNvSpPr/>
              <p:nvPr/>
            </p:nvSpPr>
            <p:spPr>
              <a:xfrm flipH="1">
                <a:off x="7279867" y="3640475"/>
                <a:ext cx="14290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0"/>
                    </a:moveTo>
                    <a:cubicBezTo>
                      <a:pt x="54" y="0"/>
                      <a:pt x="36" y="9"/>
                      <a:pt x="27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27" y="232"/>
                    </a:cubicBezTo>
                    <a:cubicBezTo>
                      <a:pt x="36" y="241"/>
                      <a:pt x="54" y="241"/>
                      <a:pt x="63" y="250"/>
                    </a:cubicBezTo>
                    <a:cubicBezTo>
                      <a:pt x="81" y="250"/>
                      <a:pt x="98" y="241"/>
                      <a:pt x="107" y="232"/>
                    </a:cubicBezTo>
                    <a:cubicBezTo>
                      <a:pt x="116" y="215"/>
                      <a:pt x="125" y="197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3280;p48"/>
              <p:cNvSpPr/>
              <p:nvPr/>
            </p:nvSpPr>
            <p:spPr>
              <a:xfrm flipH="1">
                <a:off x="7313323" y="3313635"/>
                <a:ext cx="14290" cy="3050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45" y="1"/>
                      <a:pt x="28" y="1"/>
                      <a:pt x="19" y="19"/>
                    </a:cubicBezTo>
                    <a:cubicBezTo>
                      <a:pt x="10" y="28"/>
                      <a:pt x="1" y="46"/>
                      <a:pt x="1" y="54"/>
                    </a:cubicBezTo>
                    <a:lnTo>
                      <a:pt x="1" y="206"/>
                    </a:lnTo>
                    <a:cubicBezTo>
                      <a:pt x="1" y="242"/>
                      <a:pt x="28" y="269"/>
                      <a:pt x="63" y="269"/>
                    </a:cubicBezTo>
                    <a:cubicBezTo>
                      <a:pt x="81" y="269"/>
                      <a:pt x="99" y="260"/>
                      <a:pt x="108" y="251"/>
                    </a:cubicBezTo>
                    <a:cubicBezTo>
                      <a:pt x="117" y="242"/>
                      <a:pt x="126" y="224"/>
                      <a:pt x="126" y="206"/>
                    </a:cubicBezTo>
                    <a:lnTo>
                      <a:pt x="126" y="54"/>
                    </a:lnTo>
                    <a:cubicBezTo>
                      <a:pt x="126" y="28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3281;p48"/>
              <p:cNvSpPr/>
              <p:nvPr/>
            </p:nvSpPr>
            <p:spPr>
              <a:xfrm flipH="1">
                <a:off x="6896428" y="3687993"/>
                <a:ext cx="17352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2" extrusionOk="0">
                    <a:moveTo>
                      <a:pt x="72" y="1"/>
                    </a:moveTo>
                    <a:cubicBezTo>
                      <a:pt x="54" y="1"/>
                      <a:pt x="36" y="19"/>
                      <a:pt x="27" y="27"/>
                    </a:cubicBezTo>
                    <a:cubicBezTo>
                      <a:pt x="27" y="45"/>
                      <a:pt x="18" y="63"/>
                      <a:pt x="27" y="72"/>
                    </a:cubicBezTo>
                    <a:cubicBezTo>
                      <a:pt x="27" y="81"/>
                      <a:pt x="27" y="90"/>
                      <a:pt x="27" y="99"/>
                    </a:cubicBezTo>
                    <a:cubicBezTo>
                      <a:pt x="27" y="117"/>
                      <a:pt x="27" y="126"/>
                      <a:pt x="18" y="135"/>
                    </a:cubicBezTo>
                    <a:cubicBezTo>
                      <a:pt x="18" y="135"/>
                      <a:pt x="27" y="126"/>
                      <a:pt x="27" y="126"/>
                    </a:cubicBezTo>
                    <a:lnTo>
                      <a:pt x="27" y="126"/>
                    </a:lnTo>
                    <a:cubicBezTo>
                      <a:pt x="18" y="135"/>
                      <a:pt x="18" y="143"/>
                      <a:pt x="9" y="152"/>
                    </a:cubicBezTo>
                    <a:cubicBezTo>
                      <a:pt x="1" y="161"/>
                      <a:pt x="1" y="179"/>
                      <a:pt x="1" y="197"/>
                    </a:cubicBezTo>
                    <a:cubicBezTo>
                      <a:pt x="9" y="215"/>
                      <a:pt x="18" y="224"/>
                      <a:pt x="27" y="233"/>
                    </a:cubicBezTo>
                    <a:cubicBezTo>
                      <a:pt x="45" y="242"/>
                      <a:pt x="63" y="242"/>
                      <a:pt x="81" y="242"/>
                    </a:cubicBezTo>
                    <a:cubicBezTo>
                      <a:pt x="99" y="233"/>
                      <a:pt x="108" y="224"/>
                      <a:pt x="117" y="215"/>
                    </a:cubicBezTo>
                    <a:cubicBezTo>
                      <a:pt x="125" y="197"/>
                      <a:pt x="134" y="188"/>
                      <a:pt x="134" y="170"/>
                    </a:cubicBezTo>
                    <a:cubicBezTo>
                      <a:pt x="143" y="161"/>
                      <a:pt x="143" y="152"/>
                      <a:pt x="143" y="135"/>
                    </a:cubicBezTo>
                    <a:cubicBezTo>
                      <a:pt x="152" y="108"/>
                      <a:pt x="152" y="72"/>
                      <a:pt x="143" y="45"/>
                    </a:cubicBezTo>
                    <a:cubicBezTo>
                      <a:pt x="134" y="27"/>
                      <a:pt x="125" y="19"/>
                      <a:pt x="117" y="10"/>
                    </a:cubicBezTo>
                    <a:cubicBezTo>
                      <a:pt x="99" y="1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3282;p48"/>
              <p:cNvSpPr/>
              <p:nvPr/>
            </p:nvSpPr>
            <p:spPr>
              <a:xfrm flipH="1">
                <a:off x="6927843" y="3764883"/>
                <a:ext cx="13269" cy="33569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6" extrusionOk="0">
                    <a:moveTo>
                      <a:pt x="54" y="1"/>
                    </a:moveTo>
                    <a:cubicBezTo>
                      <a:pt x="27" y="1"/>
                      <a:pt x="1" y="36"/>
                      <a:pt x="1" y="63"/>
                    </a:cubicBezTo>
                    <a:lnTo>
                      <a:pt x="1" y="233"/>
                    </a:lnTo>
                    <a:cubicBezTo>
                      <a:pt x="1" y="268"/>
                      <a:pt x="27" y="295"/>
                      <a:pt x="54" y="295"/>
                    </a:cubicBezTo>
                    <a:cubicBezTo>
                      <a:pt x="90" y="295"/>
                      <a:pt x="117" y="268"/>
                      <a:pt x="117" y="233"/>
                    </a:cubicBezTo>
                    <a:lnTo>
                      <a:pt x="117" y="63"/>
                    </a:lnTo>
                    <a:cubicBezTo>
                      <a:pt x="117" y="27"/>
                      <a:pt x="90" y="10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3283;p48"/>
              <p:cNvSpPr/>
              <p:nvPr/>
            </p:nvSpPr>
            <p:spPr>
              <a:xfrm flipH="1">
                <a:off x="6963227" y="3876249"/>
                <a:ext cx="14290" cy="3651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22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2"/>
                    </a:cubicBezTo>
                    <a:lnTo>
                      <a:pt x="1" y="259"/>
                    </a:lnTo>
                    <a:cubicBezTo>
                      <a:pt x="1" y="294"/>
                      <a:pt x="27" y="321"/>
                      <a:pt x="63" y="321"/>
                    </a:cubicBezTo>
                    <a:cubicBezTo>
                      <a:pt x="90" y="321"/>
                      <a:pt x="125" y="285"/>
                      <a:pt x="125" y="259"/>
                    </a:cubicBezTo>
                    <a:lnTo>
                      <a:pt x="125" y="62"/>
                    </a:lnTo>
                    <a:cubicBezTo>
                      <a:pt x="125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3284;p48"/>
              <p:cNvSpPr/>
              <p:nvPr/>
            </p:nvSpPr>
            <p:spPr>
              <a:xfrm flipH="1">
                <a:off x="7010746" y="3879198"/>
                <a:ext cx="14290" cy="3356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6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33"/>
                    </a:lnTo>
                    <a:cubicBezTo>
                      <a:pt x="0" y="268"/>
                      <a:pt x="27" y="295"/>
                      <a:pt x="63" y="295"/>
                    </a:cubicBezTo>
                    <a:cubicBezTo>
                      <a:pt x="98" y="295"/>
                      <a:pt x="125" y="259"/>
                      <a:pt x="125" y="233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3285;p48"/>
              <p:cNvSpPr/>
              <p:nvPr/>
            </p:nvSpPr>
            <p:spPr>
              <a:xfrm flipH="1">
                <a:off x="6894387" y="3879198"/>
                <a:ext cx="14290" cy="3855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1"/>
                    </a:moveTo>
                    <a:cubicBezTo>
                      <a:pt x="36" y="1"/>
                      <a:pt x="0" y="28"/>
                      <a:pt x="0" y="63"/>
                    </a:cubicBezTo>
                    <a:lnTo>
                      <a:pt x="0" y="277"/>
                    </a:lnTo>
                    <a:cubicBezTo>
                      <a:pt x="0" y="313"/>
                      <a:pt x="36" y="340"/>
                      <a:pt x="63" y="340"/>
                    </a:cubicBezTo>
                    <a:cubicBezTo>
                      <a:pt x="98" y="340"/>
                      <a:pt x="125" y="313"/>
                      <a:pt x="125" y="277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3286;p48"/>
              <p:cNvSpPr/>
              <p:nvPr/>
            </p:nvSpPr>
            <p:spPr>
              <a:xfrm flipH="1">
                <a:off x="7133228" y="3956428"/>
                <a:ext cx="19280" cy="39239"/>
              </a:xfrm>
              <a:custGeom>
                <a:avLst/>
                <a:gdLst/>
                <a:ahLst/>
                <a:cxnLst/>
                <a:rect l="l" t="t" r="r" b="b"/>
                <a:pathLst>
                  <a:path w="170" h="346" extrusionOk="0">
                    <a:moveTo>
                      <a:pt x="98" y="0"/>
                    </a:moveTo>
                    <a:cubicBezTo>
                      <a:pt x="89" y="0"/>
                      <a:pt x="80" y="2"/>
                      <a:pt x="72" y="7"/>
                    </a:cubicBezTo>
                    <a:cubicBezTo>
                      <a:pt x="63" y="16"/>
                      <a:pt x="54" y="33"/>
                      <a:pt x="45" y="42"/>
                    </a:cubicBezTo>
                    <a:lnTo>
                      <a:pt x="9" y="265"/>
                    </a:lnTo>
                    <a:cubicBezTo>
                      <a:pt x="0" y="301"/>
                      <a:pt x="18" y="328"/>
                      <a:pt x="54" y="346"/>
                    </a:cubicBezTo>
                    <a:cubicBezTo>
                      <a:pt x="72" y="346"/>
                      <a:pt x="89" y="346"/>
                      <a:pt x="98" y="337"/>
                    </a:cubicBezTo>
                    <a:cubicBezTo>
                      <a:pt x="116" y="328"/>
                      <a:pt x="125" y="319"/>
                      <a:pt x="125" y="301"/>
                    </a:cubicBezTo>
                    <a:cubicBezTo>
                      <a:pt x="143" y="230"/>
                      <a:pt x="152" y="149"/>
                      <a:pt x="170" y="78"/>
                    </a:cubicBezTo>
                    <a:cubicBezTo>
                      <a:pt x="170" y="42"/>
                      <a:pt x="161" y="16"/>
                      <a:pt x="125" y="7"/>
                    </a:cubicBezTo>
                    <a:cubicBezTo>
                      <a:pt x="116" y="2"/>
                      <a:pt x="107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3287;p48"/>
              <p:cNvSpPr/>
              <p:nvPr/>
            </p:nvSpPr>
            <p:spPr>
              <a:xfrm flipH="1">
                <a:off x="7131187" y="4183357"/>
                <a:ext cx="19280" cy="39012"/>
              </a:xfrm>
              <a:custGeom>
                <a:avLst/>
                <a:gdLst/>
                <a:ahLst/>
                <a:cxnLst/>
                <a:rect l="l" t="t" r="r" b="b"/>
                <a:pathLst>
                  <a:path w="170" h="344" extrusionOk="0">
                    <a:moveTo>
                      <a:pt x="107" y="0"/>
                    </a:moveTo>
                    <a:cubicBezTo>
                      <a:pt x="95" y="0"/>
                      <a:pt x="83" y="4"/>
                      <a:pt x="71" y="4"/>
                    </a:cubicBezTo>
                    <a:cubicBezTo>
                      <a:pt x="62" y="13"/>
                      <a:pt x="45" y="31"/>
                      <a:pt x="45" y="49"/>
                    </a:cubicBezTo>
                    <a:cubicBezTo>
                      <a:pt x="36" y="120"/>
                      <a:pt x="18" y="191"/>
                      <a:pt x="9" y="263"/>
                    </a:cubicBezTo>
                    <a:cubicBezTo>
                      <a:pt x="0" y="298"/>
                      <a:pt x="18" y="334"/>
                      <a:pt x="54" y="343"/>
                    </a:cubicBezTo>
                    <a:cubicBezTo>
                      <a:pt x="62" y="343"/>
                      <a:pt x="89" y="343"/>
                      <a:pt x="98" y="334"/>
                    </a:cubicBezTo>
                    <a:cubicBezTo>
                      <a:pt x="107" y="325"/>
                      <a:pt x="125" y="316"/>
                      <a:pt x="125" y="298"/>
                    </a:cubicBezTo>
                    <a:lnTo>
                      <a:pt x="161" y="75"/>
                    </a:lnTo>
                    <a:cubicBezTo>
                      <a:pt x="170" y="40"/>
                      <a:pt x="152" y="13"/>
                      <a:pt x="125" y="4"/>
                    </a:cubicBezTo>
                    <a:cubicBezTo>
                      <a:pt x="119" y="1"/>
                      <a:pt x="113" y="0"/>
                      <a:pt x="1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3288;p48"/>
              <p:cNvSpPr/>
              <p:nvPr/>
            </p:nvSpPr>
            <p:spPr>
              <a:xfrm flipH="1">
                <a:off x="7362884" y="3619495"/>
                <a:ext cx="19280" cy="39352"/>
              </a:xfrm>
              <a:custGeom>
                <a:avLst/>
                <a:gdLst/>
                <a:ahLst/>
                <a:cxnLst/>
                <a:rect l="l" t="t" r="r" b="b"/>
                <a:pathLst>
                  <a:path w="170" h="347" extrusionOk="0">
                    <a:moveTo>
                      <a:pt x="98" y="0"/>
                    </a:moveTo>
                    <a:cubicBezTo>
                      <a:pt x="89" y="0"/>
                      <a:pt x="80" y="3"/>
                      <a:pt x="71" y="7"/>
                    </a:cubicBezTo>
                    <a:cubicBezTo>
                      <a:pt x="63" y="16"/>
                      <a:pt x="45" y="34"/>
                      <a:pt x="45" y="43"/>
                    </a:cubicBezTo>
                    <a:cubicBezTo>
                      <a:pt x="36" y="123"/>
                      <a:pt x="18" y="194"/>
                      <a:pt x="9" y="266"/>
                    </a:cubicBezTo>
                    <a:cubicBezTo>
                      <a:pt x="0" y="301"/>
                      <a:pt x="18" y="328"/>
                      <a:pt x="54" y="346"/>
                    </a:cubicBezTo>
                    <a:cubicBezTo>
                      <a:pt x="63" y="346"/>
                      <a:pt x="89" y="346"/>
                      <a:pt x="98" y="337"/>
                    </a:cubicBezTo>
                    <a:cubicBezTo>
                      <a:pt x="107" y="328"/>
                      <a:pt x="125" y="310"/>
                      <a:pt x="125" y="301"/>
                    </a:cubicBezTo>
                    <a:lnTo>
                      <a:pt x="161" y="78"/>
                    </a:lnTo>
                    <a:cubicBezTo>
                      <a:pt x="170" y="43"/>
                      <a:pt x="152" y="16"/>
                      <a:pt x="125" y="7"/>
                    </a:cubicBezTo>
                    <a:cubicBezTo>
                      <a:pt x="116" y="3"/>
                      <a:pt x="107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3289;p48"/>
              <p:cNvSpPr/>
              <p:nvPr/>
            </p:nvSpPr>
            <p:spPr>
              <a:xfrm flipH="1">
                <a:off x="7487294" y="3217578"/>
                <a:ext cx="19393" cy="3935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347" extrusionOk="0">
                    <a:moveTo>
                      <a:pt x="117" y="0"/>
                    </a:moveTo>
                    <a:cubicBezTo>
                      <a:pt x="108" y="0"/>
                      <a:pt x="81" y="0"/>
                      <a:pt x="72" y="9"/>
                    </a:cubicBezTo>
                    <a:cubicBezTo>
                      <a:pt x="63" y="18"/>
                      <a:pt x="45" y="36"/>
                      <a:pt x="45" y="45"/>
                    </a:cubicBezTo>
                    <a:lnTo>
                      <a:pt x="10" y="268"/>
                    </a:lnTo>
                    <a:cubicBezTo>
                      <a:pt x="1" y="304"/>
                      <a:pt x="19" y="331"/>
                      <a:pt x="45" y="339"/>
                    </a:cubicBezTo>
                    <a:cubicBezTo>
                      <a:pt x="54" y="344"/>
                      <a:pt x="63" y="346"/>
                      <a:pt x="72" y="346"/>
                    </a:cubicBezTo>
                    <a:cubicBezTo>
                      <a:pt x="81" y="346"/>
                      <a:pt x="90" y="344"/>
                      <a:pt x="99" y="339"/>
                    </a:cubicBezTo>
                    <a:cubicBezTo>
                      <a:pt x="108" y="331"/>
                      <a:pt x="126" y="313"/>
                      <a:pt x="126" y="304"/>
                    </a:cubicBezTo>
                    <a:lnTo>
                      <a:pt x="161" y="81"/>
                    </a:lnTo>
                    <a:cubicBezTo>
                      <a:pt x="170" y="45"/>
                      <a:pt x="152" y="18"/>
                      <a:pt x="1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3290;p48"/>
              <p:cNvSpPr/>
              <p:nvPr/>
            </p:nvSpPr>
            <p:spPr>
              <a:xfrm flipH="1">
                <a:off x="6925801" y="3556440"/>
                <a:ext cx="18372" cy="39012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44" extrusionOk="0">
                    <a:moveTo>
                      <a:pt x="117" y="1"/>
                    </a:moveTo>
                    <a:cubicBezTo>
                      <a:pt x="99" y="1"/>
                      <a:pt x="81" y="1"/>
                      <a:pt x="72" y="10"/>
                    </a:cubicBezTo>
                    <a:cubicBezTo>
                      <a:pt x="54" y="19"/>
                      <a:pt x="46" y="28"/>
                      <a:pt x="46" y="46"/>
                    </a:cubicBezTo>
                    <a:lnTo>
                      <a:pt x="1" y="269"/>
                    </a:lnTo>
                    <a:cubicBezTo>
                      <a:pt x="1" y="304"/>
                      <a:pt x="10" y="331"/>
                      <a:pt x="46" y="340"/>
                    </a:cubicBezTo>
                    <a:cubicBezTo>
                      <a:pt x="51" y="343"/>
                      <a:pt x="56" y="344"/>
                      <a:pt x="61" y="344"/>
                    </a:cubicBezTo>
                    <a:cubicBezTo>
                      <a:pt x="73" y="344"/>
                      <a:pt x="84" y="337"/>
                      <a:pt x="90" y="331"/>
                    </a:cubicBezTo>
                    <a:cubicBezTo>
                      <a:pt x="108" y="331"/>
                      <a:pt x="117" y="313"/>
                      <a:pt x="126" y="295"/>
                    </a:cubicBezTo>
                    <a:cubicBezTo>
                      <a:pt x="135" y="224"/>
                      <a:pt x="144" y="153"/>
                      <a:pt x="162" y="72"/>
                    </a:cubicBezTo>
                    <a:cubicBezTo>
                      <a:pt x="162" y="46"/>
                      <a:pt x="153" y="10"/>
                      <a:pt x="1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3291;p48"/>
              <p:cNvSpPr/>
              <p:nvPr/>
            </p:nvSpPr>
            <p:spPr>
              <a:xfrm flipH="1">
                <a:off x="6980465" y="3951098"/>
                <a:ext cx="14290" cy="2778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5" extrusionOk="0">
                    <a:moveTo>
                      <a:pt x="63" y="0"/>
                    </a:moveTo>
                    <a:cubicBezTo>
                      <a:pt x="54" y="0"/>
                      <a:pt x="37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196"/>
                      <a:pt x="10" y="214"/>
                      <a:pt x="19" y="223"/>
                    </a:cubicBezTo>
                    <a:cubicBezTo>
                      <a:pt x="37" y="241"/>
                      <a:pt x="54" y="241"/>
                      <a:pt x="63" y="241"/>
                    </a:cubicBezTo>
                    <a:cubicBezTo>
                      <a:pt x="68" y="243"/>
                      <a:pt x="73" y="245"/>
                      <a:pt x="77" y="245"/>
                    </a:cubicBezTo>
                    <a:cubicBezTo>
                      <a:pt x="90" y="245"/>
                      <a:pt x="101" y="236"/>
                      <a:pt x="108" y="223"/>
                    </a:cubicBezTo>
                    <a:cubicBezTo>
                      <a:pt x="117" y="214"/>
                      <a:pt x="126" y="196"/>
                      <a:pt x="126" y="188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3292;p48"/>
              <p:cNvSpPr/>
              <p:nvPr/>
            </p:nvSpPr>
            <p:spPr>
              <a:xfrm flipH="1">
                <a:off x="7066430" y="4022885"/>
                <a:ext cx="13269" cy="3084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72" extrusionOk="0">
                    <a:moveTo>
                      <a:pt x="54" y="1"/>
                    </a:moveTo>
                    <a:cubicBezTo>
                      <a:pt x="45" y="1"/>
                      <a:pt x="27" y="9"/>
                      <a:pt x="18" y="18"/>
                    </a:cubicBezTo>
                    <a:cubicBezTo>
                      <a:pt x="1" y="36"/>
                      <a:pt x="1" y="45"/>
                      <a:pt x="1" y="63"/>
                    </a:cubicBezTo>
                    <a:lnTo>
                      <a:pt x="1" y="215"/>
                    </a:lnTo>
                    <a:cubicBezTo>
                      <a:pt x="1" y="241"/>
                      <a:pt x="27" y="268"/>
                      <a:pt x="54" y="268"/>
                    </a:cubicBezTo>
                    <a:cubicBezTo>
                      <a:pt x="59" y="271"/>
                      <a:pt x="64" y="272"/>
                      <a:pt x="68" y="272"/>
                    </a:cubicBezTo>
                    <a:cubicBezTo>
                      <a:pt x="81" y="272"/>
                      <a:pt x="92" y="263"/>
                      <a:pt x="99" y="250"/>
                    </a:cubicBezTo>
                    <a:cubicBezTo>
                      <a:pt x="108" y="241"/>
                      <a:pt x="116" y="224"/>
                      <a:pt x="116" y="215"/>
                    </a:cubicBezTo>
                    <a:lnTo>
                      <a:pt x="116" y="63"/>
                    </a:lnTo>
                    <a:cubicBezTo>
                      <a:pt x="116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3293;p48"/>
              <p:cNvSpPr/>
              <p:nvPr/>
            </p:nvSpPr>
            <p:spPr>
              <a:xfrm flipH="1">
                <a:off x="7093762" y="3879198"/>
                <a:ext cx="14290" cy="3050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45" y="1"/>
                      <a:pt x="27" y="10"/>
                      <a:pt x="19" y="19"/>
                    </a:cubicBezTo>
                    <a:cubicBezTo>
                      <a:pt x="10" y="28"/>
                      <a:pt x="1" y="45"/>
                      <a:pt x="1" y="63"/>
                    </a:cubicBezTo>
                    <a:lnTo>
                      <a:pt x="1" y="206"/>
                    </a:lnTo>
                    <a:cubicBezTo>
                      <a:pt x="1" y="242"/>
                      <a:pt x="27" y="268"/>
                      <a:pt x="63" y="268"/>
                    </a:cubicBezTo>
                    <a:cubicBezTo>
                      <a:pt x="81" y="268"/>
                      <a:pt x="99" y="259"/>
                      <a:pt x="108" y="251"/>
                    </a:cubicBezTo>
                    <a:cubicBezTo>
                      <a:pt x="117" y="242"/>
                      <a:pt x="126" y="224"/>
                      <a:pt x="126" y="206"/>
                    </a:cubicBezTo>
                    <a:lnTo>
                      <a:pt x="126" y="63"/>
                    </a:lnTo>
                    <a:cubicBezTo>
                      <a:pt x="126" y="28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3294;p48"/>
              <p:cNvSpPr/>
              <p:nvPr/>
            </p:nvSpPr>
            <p:spPr>
              <a:xfrm flipH="1">
                <a:off x="7199006" y="3923767"/>
                <a:ext cx="14290" cy="1927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0" extrusionOk="0">
                    <a:moveTo>
                      <a:pt x="37" y="0"/>
                    </a:moveTo>
                    <a:cubicBezTo>
                      <a:pt x="28" y="0"/>
                      <a:pt x="28" y="9"/>
                      <a:pt x="19" y="18"/>
                    </a:cubicBezTo>
                    <a:cubicBezTo>
                      <a:pt x="10" y="18"/>
                      <a:pt x="10" y="27"/>
                      <a:pt x="10" y="36"/>
                    </a:cubicBezTo>
                    <a:cubicBezTo>
                      <a:pt x="1" y="45"/>
                      <a:pt x="1" y="54"/>
                      <a:pt x="1" y="54"/>
                    </a:cubicBezTo>
                    <a:lnTo>
                      <a:pt x="1" y="107"/>
                    </a:lnTo>
                    <a:cubicBezTo>
                      <a:pt x="1" y="116"/>
                      <a:pt x="1" y="125"/>
                      <a:pt x="10" y="134"/>
                    </a:cubicBezTo>
                    <a:cubicBezTo>
                      <a:pt x="10" y="143"/>
                      <a:pt x="19" y="143"/>
                      <a:pt x="19" y="152"/>
                    </a:cubicBezTo>
                    <a:cubicBezTo>
                      <a:pt x="28" y="161"/>
                      <a:pt x="37" y="161"/>
                      <a:pt x="46" y="170"/>
                    </a:cubicBezTo>
                    <a:lnTo>
                      <a:pt x="63" y="170"/>
                    </a:lnTo>
                    <a:cubicBezTo>
                      <a:pt x="72" y="170"/>
                      <a:pt x="81" y="170"/>
                      <a:pt x="81" y="161"/>
                    </a:cubicBezTo>
                    <a:cubicBezTo>
                      <a:pt x="90" y="161"/>
                      <a:pt x="99" y="152"/>
                      <a:pt x="108" y="152"/>
                    </a:cubicBezTo>
                    <a:cubicBezTo>
                      <a:pt x="108" y="143"/>
                      <a:pt x="117" y="134"/>
                      <a:pt x="117" y="134"/>
                    </a:cubicBezTo>
                    <a:cubicBezTo>
                      <a:pt x="126" y="125"/>
                      <a:pt x="126" y="116"/>
                      <a:pt x="126" y="107"/>
                    </a:cubicBezTo>
                    <a:lnTo>
                      <a:pt x="126" y="54"/>
                    </a:lnTo>
                    <a:cubicBezTo>
                      <a:pt x="126" y="45"/>
                      <a:pt x="117" y="36"/>
                      <a:pt x="117" y="27"/>
                    </a:cubicBezTo>
                    <a:lnTo>
                      <a:pt x="108" y="18"/>
                    </a:lnTo>
                    <a:cubicBezTo>
                      <a:pt x="99" y="9"/>
                      <a:pt x="90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3295;p48"/>
              <p:cNvSpPr/>
              <p:nvPr/>
            </p:nvSpPr>
            <p:spPr>
              <a:xfrm flipH="1">
                <a:off x="7296085" y="3898477"/>
                <a:ext cx="14290" cy="386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39"/>
                      <a:pt x="63" y="339"/>
                    </a:cubicBezTo>
                    <a:cubicBezTo>
                      <a:pt x="67" y="340"/>
                      <a:pt x="70" y="341"/>
                      <a:pt x="74" y="341"/>
                    </a:cubicBezTo>
                    <a:cubicBezTo>
                      <a:pt x="104" y="341"/>
                      <a:pt x="125" y="309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3296;p48"/>
              <p:cNvSpPr/>
              <p:nvPr/>
            </p:nvSpPr>
            <p:spPr>
              <a:xfrm flipH="1">
                <a:off x="7346666" y="3834742"/>
                <a:ext cx="13269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8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205"/>
                    </a:lnTo>
                    <a:cubicBezTo>
                      <a:pt x="0" y="241"/>
                      <a:pt x="27" y="268"/>
                      <a:pt x="63" y="268"/>
                    </a:cubicBezTo>
                    <a:cubicBezTo>
                      <a:pt x="72" y="268"/>
                      <a:pt x="90" y="259"/>
                      <a:pt x="99" y="250"/>
                    </a:cubicBezTo>
                    <a:cubicBezTo>
                      <a:pt x="116" y="241"/>
                      <a:pt x="116" y="223"/>
                      <a:pt x="116" y="205"/>
                    </a:cubicBezTo>
                    <a:lnTo>
                      <a:pt x="116" y="63"/>
                    </a:lnTo>
                    <a:cubicBezTo>
                      <a:pt x="116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3297;p48"/>
              <p:cNvSpPr/>
              <p:nvPr/>
            </p:nvSpPr>
            <p:spPr>
              <a:xfrm flipH="1">
                <a:off x="7293023" y="3796297"/>
                <a:ext cx="17352" cy="2211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5" extrusionOk="0">
                    <a:moveTo>
                      <a:pt x="81" y="0"/>
                    </a:moveTo>
                    <a:cubicBezTo>
                      <a:pt x="72" y="0"/>
                      <a:pt x="63" y="0"/>
                      <a:pt x="54" y="9"/>
                    </a:cubicBezTo>
                    <a:cubicBezTo>
                      <a:pt x="54" y="9"/>
                      <a:pt x="45" y="18"/>
                      <a:pt x="36" y="18"/>
                    </a:cubicBezTo>
                    <a:cubicBezTo>
                      <a:pt x="36" y="27"/>
                      <a:pt x="27" y="36"/>
                      <a:pt x="27" y="45"/>
                    </a:cubicBezTo>
                    <a:lnTo>
                      <a:pt x="1" y="116"/>
                    </a:lnTo>
                    <a:cubicBezTo>
                      <a:pt x="1" y="134"/>
                      <a:pt x="1" y="152"/>
                      <a:pt x="9" y="161"/>
                    </a:cubicBezTo>
                    <a:cubicBezTo>
                      <a:pt x="18" y="179"/>
                      <a:pt x="36" y="188"/>
                      <a:pt x="45" y="188"/>
                    </a:cubicBezTo>
                    <a:cubicBezTo>
                      <a:pt x="50" y="192"/>
                      <a:pt x="54" y="194"/>
                      <a:pt x="58" y="194"/>
                    </a:cubicBezTo>
                    <a:cubicBezTo>
                      <a:pt x="63" y="194"/>
                      <a:pt x="67" y="192"/>
                      <a:pt x="72" y="188"/>
                    </a:cubicBezTo>
                    <a:lnTo>
                      <a:pt x="99" y="188"/>
                    </a:lnTo>
                    <a:cubicBezTo>
                      <a:pt x="99" y="179"/>
                      <a:pt x="108" y="179"/>
                      <a:pt x="108" y="170"/>
                    </a:cubicBezTo>
                    <a:cubicBezTo>
                      <a:pt x="116" y="161"/>
                      <a:pt x="116" y="152"/>
                      <a:pt x="125" y="152"/>
                    </a:cubicBezTo>
                    <a:cubicBezTo>
                      <a:pt x="134" y="125"/>
                      <a:pt x="143" y="98"/>
                      <a:pt x="143" y="72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4" y="9"/>
                      <a:pt x="116" y="0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3298;p48"/>
              <p:cNvSpPr/>
              <p:nvPr/>
            </p:nvSpPr>
            <p:spPr>
              <a:xfrm flipH="1">
                <a:off x="7338614" y="3785183"/>
                <a:ext cx="18259" cy="1326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17" extrusionOk="0">
                    <a:moveTo>
                      <a:pt x="80" y="0"/>
                    </a:moveTo>
                    <a:cubicBezTo>
                      <a:pt x="0" y="0"/>
                      <a:pt x="0" y="116"/>
                      <a:pt x="80" y="116"/>
                    </a:cubicBezTo>
                    <a:cubicBezTo>
                      <a:pt x="161" y="116"/>
                      <a:pt x="161" y="0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3299;p48"/>
              <p:cNvSpPr/>
              <p:nvPr/>
            </p:nvSpPr>
            <p:spPr>
              <a:xfrm flipH="1">
                <a:off x="7271815" y="3712262"/>
                <a:ext cx="13269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51" extrusionOk="0">
                    <a:moveTo>
                      <a:pt x="63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1" y="3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206"/>
                      <a:pt x="1" y="215"/>
                      <a:pt x="18" y="233"/>
                    </a:cubicBezTo>
                    <a:cubicBezTo>
                      <a:pt x="27" y="242"/>
                      <a:pt x="45" y="251"/>
                      <a:pt x="63" y="251"/>
                    </a:cubicBezTo>
                    <a:cubicBezTo>
                      <a:pt x="72" y="251"/>
                      <a:pt x="90" y="242"/>
                      <a:pt x="99" y="233"/>
                    </a:cubicBezTo>
                    <a:cubicBezTo>
                      <a:pt x="117" y="224"/>
                      <a:pt x="117" y="206"/>
                      <a:pt x="117" y="188"/>
                    </a:cubicBezTo>
                    <a:lnTo>
                      <a:pt x="117" y="63"/>
                    </a:lnTo>
                    <a:cubicBezTo>
                      <a:pt x="117" y="45"/>
                      <a:pt x="117" y="37"/>
                      <a:pt x="99" y="19"/>
                    </a:cubicBezTo>
                    <a:cubicBezTo>
                      <a:pt x="90" y="10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3300;p48"/>
              <p:cNvSpPr/>
              <p:nvPr/>
            </p:nvSpPr>
            <p:spPr>
              <a:xfrm flipH="1">
                <a:off x="7205017" y="3699107"/>
                <a:ext cx="14290" cy="2438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15" extrusionOk="0">
                    <a:moveTo>
                      <a:pt x="63" y="1"/>
                    </a:moveTo>
                    <a:cubicBezTo>
                      <a:pt x="54" y="1"/>
                      <a:pt x="36" y="1"/>
                      <a:pt x="18" y="19"/>
                    </a:cubicBezTo>
                    <a:cubicBezTo>
                      <a:pt x="9" y="28"/>
                      <a:pt x="0" y="45"/>
                      <a:pt x="0" y="63"/>
                    </a:cubicBezTo>
                    <a:lnTo>
                      <a:pt x="0" y="153"/>
                    </a:lnTo>
                    <a:cubicBezTo>
                      <a:pt x="0" y="170"/>
                      <a:pt x="9" y="188"/>
                      <a:pt x="18" y="197"/>
                    </a:cubicBezTo>
                    <a:cubicBezTo>
                      <a:pt x="36" y="215"/>
                      <a:pt x="54" y="215"/>
                      <a:pt x="63" y="215"/>
                    </a:cubicBezTo>
                    <a:cubicBezTo>
                      <a:pt x="81" y="215"/>
                      <a:pt x="99" y="215"/>
                      <a:pt x="107" y="197"/>
                    </a:cubicBezTo>
                    <a:cubicBezTo>
                      <a:pt x="116" y="188"/>
                      <a:pt x="125" y="170"/>
                      <a:pt x="125" y="153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7" y="19"/>
                    </a:cubicBezTo>
                    <a:cubicBezTo>
                      <a:pt x="99" y="1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3301;p48"/>
              <p:cNvSpPr/>
              <p:nvPr/>
            </p:nvSpPr>
            <p:spPr>
              <a:xfrm flipH="1">
                <a:off x="6994641" y="3693096"/>
                <a:ext cx="13269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8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206"/>
                    </a:lnTo>
                    <a:cubicBezTo>
                      <a:pt x="1" y="241"/>
                      <a:pt x="28" y="268"/>
                      <a:pt x="63" y="268"/>
                    </a:cubicBezTo>
                    <a:cubicBezTo>
                      <a:pt x="72" y="268"/>
                      <a:pt x="90" y="268"/>
                      <a:pt x="99" y="250"/>
                    </a:cubicBezTo>
                    <a:cubicBezTo>
                      <a:pt x="117" y="241"/>
                      <a:pt x="117" y="223"/>
                      <a:pt x="117" y="206"/>
                    </a:cubicBezTo>
                    <a:lnTo>
                      <a:pt x="117" y="63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3302;p48"/>
              <p:cNvSpPr/>
              <p:nvPr/>
            </p:nvSpPr>
            <p:spPr>
              <a:xfrm flipH="1">
                <a:off x="7018911" y="3775997"/>
                <a:ext cx="14290" cy="3152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45" y="1"/>
                      <a:pt x="28" y="10"/>
                      <a:pt x="19" y="19"/>
                    </a:cubicBezTo>
                    <a:cubicBezTo>
                      <a:pt x="10" y="37"/>
                      <a:pt x="1" y="45"/>
                      <a:pt x="1" y="63"/>
                    </a:cubicBezTo>
                    <a:lnTo>
                      <a:pt x="1" y="215"/>
                    </a:lnTo>
                    <a:cubicBezTo>
                      <a:pt x="1" y="251"/>
                      <a:pt x="28" y="268"/>
                      <a:pt x="63" y="277"/>
                    </a:cubicBezTo>
                    <a:cubicBezTo>
                      <a:pt x="81" y="277"/>
                      <a:pt x="99" y="268"/>
                      <a:pt x="108" y="260"/>
                    </a:cubicBezTo>
                    <a:cubicBezTo>
                      <a:pt x="117" y="242"/>
                      <a:pt x="126" y="224"/>
                      <a:pt x="126" y="215"/>
                    </a:cubicBezTo>
                    <a:lnTo>
                      <a:pt x="126" y="63"/>
                    </a:lnTo>
                    <a:cubicBezTo>
                      <a:pt x="126" y="28"/>
                      <a:pt x="99" y="10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3303;p48"/>
              <p:cNvSpPr/>
              <p:nvPr/>
            </p:nvSpPr>
            <p:spPr>
              <a:xfrm flipH="1">
                <a:off x="6972300" y="3806390"/>
                <a:ext cx="13269" cy="3651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22" extrusionOk="0">
                    <a:moveTo>
                      <a:pt x="63" y="0"/>
                    </a:moveTo>
                    <a:cubicBezTo>
                      <a:pt x="27" y="0"/>
                      <a:pt x="0" y="36"/>
                      <a:pt x="0" y="63"/>
                    </a:cubicBezTo>
                    <a:lnTo>
                      <a:pt x="0" y="259"/>
                    </a:lnTo>
                    <a:cubicBezTo>
                      <a:pt x="0" y="295"/>
                      <a:pt x="27" y="322"/>
                      <a:pt x="63" y="322"/>
                    </a:cubicBezTo>
                    <a:cubicBezTo>
                      <a:pt x="89" y="322"/>
                      <a:pt x="116" y="295"/>
                      <a:pt x="116" y="259"/>
                    </a:cubicBezTo>
                    <a:lnTo>
                      <a:pt x="116" y="63"/>
                    </a:lnTo>
                    <a:cubicBezTo>
                      <a:pt x="116" y="36"/>
                      <a:pt x="89" y="9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3304;p48"/>
              <p:cNvSpPr/>
              <p:nvPr/>
            </p:nvSpPr>
            <p:spPr>
              <a:xfrm flipH="1">
                <a:off x="7123135" y="3781100"/>
                <a:ext cx="18259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9" extrusionOk="0">
                    <a:moveTo>
                      <a:pt x="29" y="145"/>
                    </a:moveTo>
                    <a:lnTo>
                      <a:pt x="29" y="145"/>
                    </a:lnTo>
                    <a:cubicBezTo>
                      <a:pt x="28" y="147"/>
                      <a:pt x="27" y="150"/>
                      <a:pt x="27" y="152"/>
                    </a:cubicBezTo>
                    <a:cubicBezTo>
                      <a:pt x="28" y="150"/>
                      <a:pt x="28" y="147"/>
                      <a:pt x="29" y="145"/>
                    </a:cubicBezTo>
                    <a:close/>
                    <a:moveTo>
                      <a:pt x="90" y="0"/>
                    </a:moveTo>
                    <a:cubicBezTo>
                      <a:pt x="81" y="0"/>
                      <a:pt x="63" y="9"/>
                      <a:pt x="54" y="18"/>
                    </a:cubicBezTo>
                    <a:cubicBezTo>
                      <a:pt x="36" y="27"/>
                      <a:pt x="27" y="54"/>
                      <a:pt x="36" y="63"/>
                    </a:cubicBezTo>
                    <a:cubicBezTo>
                      <a:pt x="36" y="88"/>
                      <a:pt x="36" y="113"/>
                      <a:pt x="29" y="145"/>
                    </a:cubicBezTo>
                    <a:lnTo>
                      <a:pt x="29" y="145"/>
                    </a:lnTo>
                    <a:cubicBezTo>
                      <a:pt x="31" y="139"/>
                      <a:pt x="36" y="134"/>
                      <a:pt x="36" y="134"/>
                    </a:cubicBezTo>
                    <a:lnTo>
                      <a:pt x="36" y="134"/>
                    </a:lnTo>
                    <a:cubicBezTo>
                      <a:pt x="27" y="161"/>
                      <a:pt x="18" y="188"/>
                      <a:pt x="9" y="223"/>
                    </a:cubicBezTo>
                    <a:cubicBezTo>
                      <a:pt x="0" y="232"/>
                      <a:pt x="9" y="250"/>
                      <a:pt x="18" y="268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59" y="297"/>
                      <a:pt x="64" y="299"/>
                      <a:pt x="69" y="299"/>
                    </a:cubicBezTo>
                    <a:cubicBezTo>
                      <a:pt x="81" y="299"/>
                      <a:pt x="92" y="292"/>
                      <a:pt x="98" y="286"/>
                    </a:cubicBezTo>
                    <a:cubicBezTo>
                      <a:pt x="116" y="277"/>
                      <a:pt x="125" y="268"/>
                      <a:pt x="125" y="250"/>
                    </a:cubicBezTo>
                    <a:cubicBezTo>
                      <a:pt x="152" y="197"/>
                      <a:pt x="161" y="125"/>
                      <a:pt x="152" y="63"/>
                    </a:cubicBezTo>
                    <a:cubicBezTo>
                      <a:pt x="152" y="45"/>
                      <a:pt x="152" y="36"/>
                      <a:pt x="134" y="18"/>
                    </a:cubicBezTo>
                    <a:cubicBezTo>
                      <a:pt x="125" y="9"/>
                      <a:pt x="107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3305;p48"/>
              <p:cNvSpPr/>
              <p:nvPr/>
            </p:nvSpPr>
            <p:spPr>
              <a:xfrm flipH="1">
                <a:off x="7047264" y="3842794"/>
                <a:ext cx="13156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24" extrusionOk="0">
                    <a:moveTo>
                      <a:pt x="62" y="1"/>
                    </a:moveTo>
                    <a:cubicBezTo>
                      <a:pt x="45" y="1"/>
                      <a:pt x="27" y="10"/>
                      <a:pt x="18" y="18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0" y="188"/>
                      <a:pt x="18" y="206"/>
                    </a:cubicBezTo>
                    <a:cubicBezTo>
                      <a:pt x="27" y="215"/>
                      <a:pt x="45" y="224"/>
                      <a:pt x="62" y="224"/>
                    </a:cubicBezTo>
                    <a:cubicBezTo>
                      <a:pt x="71" y="224"/>
                      <a:pt x="89" y="215"/>
                      <a:pt x="98" y="206"/>
                    </a:cubicBezTo>
                    <a:cubicBezTo>
                      <a:pt x="116" y="197"/>
                      <a:pt x="116" y="179"/>
                      <a:pt x="116" y="161"/>
                    </a:cubicBezTo>
                    <a:lnTo>
                      <a:pt x="116" y="63"/>
                    </a:lnTo>
                    <a:cubicBezTo>
                      <a:pt x="116" y="45"/>
                      <a:pt x="116" y="27"/>
                      <a:pt x="98" y="18"/>
                    </a:cubicBezTo>
                    <a:cubicBezTo>
                      <a:pt x="89" y="10"/>
                      <a:pt x="71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3306;p48"/>
              <p:cNvSpPr/>
              <p:nvPr/>
            </p:nvSpPr>
            <p:spPr>
              <a:xfrm flipH="1">
                <a:off x="7149446" y="3837804"/>
                <a:ext cx="14176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8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9" y="27"/>
                      <a:pt x="0" y="45"/>
                      <a:pt x="0" y="62"/>
                    </a:cubicBezTo>
                    <a:lnTo>
                      <a:pt x="0" y="205"/>
                    </a:lnTo>
                    <a:cubicBezTo>
                      <a:pt x="0" y="241"/>
                      <a:pt x="27" y="268"/>
                      <a:pt x="63" y="268"/>
                    </a:cubicBezTo>
                    <a:cubicBezTo>
                      <a:pt x="80" y="268"/>
                      <a:pt x="98" y="259"/>
                      <a:pt x="107" y="250"/>
                    </a:cubicBezTo>
                    <a:cubicBezTo>
                      <a:pt x="116" y="241"/>
                      <a:pt x="125" y="223"/>
                      <a:pt x="125" y="205"/>
                    </a:cubicBezTo>
                    <a:lnTo>
                      <a:pt x="125" y="62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3307;p48"/>
              <p:cNvSpPr/>
              <p:nvPr/>
            </p:nvSpPr>
            <p:spPr>
              <a:xfrm flipH="1">
                <a:off x="7157498" y="3704210"/>
                <a:ext cx="14290" cy="4456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3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331"/>
                    </a:lnTo>
                    <a:cubicBezTo>
                      <a:pt x="1" y="366"/>
                      <a:pt x="27" y="393"/>
                      <a:pt x="63" y="393"/>
                    </a:cubicBezTo>
                    <a:cubicBezTo>
                      <a:pt x="99" y="393"/>
                      <a:pt x="126" y="366"/>
                      <a:pt x="126" y="331"/>
                    </a:cubicBezTo>
                    <a:lnTo>
                      <a:pt x="126" y="63"/>
                    </a:lnTo>
                    <a:cubicBezTo>
                      <a:pt x="126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3308;p48"/>
              <p:cNvSpPr/>
              <p:nvPr/>
            </p:nvSpPr>
            <p:spPr>
              <a:xfrm flipH="1">
                <a:off x="7221234" y="3826577"/>
                <a:ext cx="14290" cy="3855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40"/>
                      <a:pt x="63" y="340"/>
                    </a:cubicBezTo>
                    <a:cubicBezTo>
                      <a:pt x="99" y="340"/>
                      <a:pt x="126" y="313"/>
                      <a:pt x="126" y="277"/>
                    </a:cubicBezTo>
                    <a:lnTo>
                      <a:pt x="126" y="63"/>
                    </a:lnTo>
                    <a:cubicBezTo>
                      <a:pt x="126" y="28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3309;p48"/>
              <p:cNvSpPr/>
              <p:nvPr/>
            </p:nvSpPr>
            <p:spPr>
              <a:xfrm flipH="1">
                <a:off x="7532885" y="4177573"/>
                <a:ext cx="14290" cy="386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52" y="0"/>
                    </a:moveTo>
                    <a:cubicBezTo>
                      <a:pt x="22" y="0"/>
                      <a:pt x="1" y="31"/>
                      <a:pt x="1" y="55"/>
                    </a:cubicBezTo>
                    <a:lnTo>
                      <a:pt x="1" y="278"/>
                    </a:lnTo>
                    <a:cubicBezTo>
                      <a:pt x="1" y="314"/>
                      <a:pt x="28" y="340"/>
                      <a:pt x="63" y="340"/>
                    </a:cubicBezTo>
                    <a:cubicBezTo>
                      <a:pt x="99" y="340"/>
                      <a:pt x="126" y="314"/>
                      <a:pt x="126" y="278"/>
                    </a:cubicBezTo>
                    <a:lnTo>
                      <a:pt x="126" y="55"/>
                    </a:lnTo>
                    <a:cubicBezTo>
                      <a:pt x="126" y="28"/>
                      <a:pt x="99" y="1"/>
                      <a:pt x="63" y="1"/>
                    </a:cubicBezTo>
                    <a:cubicBezTo>
                      <a:pt x="60" y="1"/>
                      <a:pt x="56" y="0"/>
                      <a:pt x="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3310;p48"/>
              <p:cNvSpPr/>
              <p:nvPr/>
            </p:nvSpPr>
            <p:spPr>
              <a:xfrm flipH="1">
                <a:off x="7379101" y="4295063"/>
                <a:ext cx="14290" cy="3957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9" extrusionOk="0">
                    <a:moveTo>
                      <a:pt x="63" y="0"/>
                    </a:moveTo>
                    <a:cubicBezTo>
                      <a:pt x="28" y="0"/>
                      <a:pt x="1" y="36"/>
                      <a:pt x="1" y="63"/>
                    </a:cubicBezTo>
                    <a:lnTo>
                      <a:pt x="1" y="286"/>
                    </a:lnTo>
                    <a:cubicBezTo>
                      <a:pt x="1" y="321"/>
                      <a:pt x="28" y="348"/>
                      <a:pt x="63" y="348"/>
                    </a:cubicBezTo>
                    <a:cubicBezTo>
                      <a:pt x="99" y="348"/>
                      <a:pt x="126" y="321"/>
                      <a:pt x="126" y="286"/>
                    </a:cubicBezTo>
                    <a:lnTo>
                      <a:pt x="126" y="63"/>
                    </a:lnTo>
                    <a:cubicBezTo>
                      <a:pt x="126" y="36"/>
                      <a:pt x="99" y="9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3311;p48"/>
              <p:cNvSpPr/>
              <p:nvPr/>
            </p:nvSpPr>
            <p:spPr>
              <a:xfrm flipH="1">
                <a:off x="7053274" y="4078568"/>
                <a:ext cx="14290" cy="3855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77"/>
                    </a:lnTo>
                    <a:cubicBezTo>
                      <a:pt x="1" y="312"/>
                      <a:pt x="27" y="339"/>
                      <a:pt x="63" y="339"/>
                    </a:cubicBezTo>
                    <a:cubicBezTo>
                      <a:pt x="99" y="339"/>
                      <a:pt x="125" y="312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3312;p48"/>
              <p:cNvSpPr/>
              <p:nvPr/>
            </p:nvSpPr>
            <p:spPr>
              <a:xfrm flipH="1">
                <a:off x="6938957" y="4016874"/>
                <a:ext cx="14290" cy="386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2"/>
                    </a:cubicBezTo>
                    <a:lnTo>
                      <a:pt x="1" y="286"/>
                    </a:lnTo>
                    <a:cubicBezTo>
                      <a:pt x="1" y="312"/>
                      <a:pt x="27" y="339"/>
                      <a:pt x="63" y="339"/>
                    </a:cubicBezTo>
                    <a:cubicBezTo>
                      <a:pt x="67" y="340"/>
                      <a:pt x="71" y="340"/>
                      <a:pt x="74" y="340"/>
                    </a:cubicBezTo>
                    <a:cubicBezTo>
                      <a:pt x="104" y="340"/>
                      <a:pt x="126" y="309"/>
                      <a:pt x="126" y="286"/>
                    </a:cubicBezTo>
                    <a:lnTo>
                      <a:pt x="126" y="62"/>
                    </a:lnTo>
                    <a:cubicBezTo>
                      <a:pt x="126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3313;p48"/>
              <p:cNvSpPr/>
              <p:nvPr/>
            </p:nvSpPr>
            <p:spPr>
              <a:xfrm flipH="1">
                <a:off x="7013808" y="4107827"/>
                <a:ext cx="13269" cy="38559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0" extrusionOk="0">
                    <a:moveTo>
                      <a:pt x="54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77"/>
                    </a:lnTo>
                    <a:cubicBezTo>
                      <a:pt x="0" y="313"/>
                      <a:pt x="27" y="340"/>
                      <a:pt x="54" y="340"/>
                    </a:cubicBezTo>
                    <a:cubicBezTo>
                      <a:pt x="90" y="340"/>
                      <a:pt x="116" y="313"/>
                      <a:pt x="116" y="277"/>
                    </a:cubicBezTo>
                    <a:lnTo>
                      <a:pt x="116" y="63"/>
                    </a:lnTo>
                    <a:cubicBezTo>
                      <a:pt x="116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3314;p48"/>
              <p:cNvSpPr/>
              <p:nvPr/>
            </p:nvSpPr>
            <p:spPr>
              <a:xfrm flipH="1">
                <a:off x="7073461" y="4161356"/>
                <a:ext cx="14290" cy="386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51" y="0"/>
                    </a:moveTo>
                    <a:cubicBezTo>
                      <a:pt x="21" y="0"/>
                      <a:pt x="0" y="31"/>
                      <a:pt x="0" y="55"/>
                    </a:cubicBezTo>
                    <a:lnTo>
                      <a:pt x="0" y="278"/>
                    </a:lnTo>
                    <a:cubicBezTo>
                      <a:pt x="0" y="314"/>
                      <a:pt x="27" y="341"/>
                      <a:pt x="63" y="341"/>
                    </a:cubicBezTo>
                    <a:cubicBezTo>
                      <a:pt x="98" y="341"/>
                      <a:pt x="125" y="314"/>
                      <a:pt x="125" y="278"/>
                    </a:cubicBezTo>
                    <a:lnTo>
                      <a:pt x="125" y="55"/>
                    </a:lnTo>
                    <a:cubicBezTo>
                      <a:pt x="125" y="29"/>
                      <a:pt x="98" y="2"/>
                      <a:pt x="63" y="2"/>
                    </a:cubicBezTo>
                    <a:cubicBezTo>
                      <a:pt x="59" y="1"/>
                      <a:pt x="55" y="0"/>
                      <a:pt x="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3315;p48"/>
              <p:cNvSpPr/>
              <p:nvPr/>
            </p:nvSpPr>
            <p:spPr>
              <a:xfrm flipH="1">
                <a:off x="7392257" y="4030937"/>
                <a:ext cx="14176" cy="39579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49" extrusionOk="0">
                    <a:moveTo>
                      <a:pt x="62" y="1"/>
                    </a:moveTo>
                    <a:cubicBezTo>
                      <a:pt x="27" y="1"/>
                      <a:pt x="0" y="37"/>
                      <a:pt x="0" y="63"/>
                    </a:cubicBezTo>
                    <a:lnTo>
                      <a:pt x="0" y="286"/>
                    </a:lnTo>
                    <a:cubicBezTo>
                      <a:pt x="0" y="322"/>
                      <a:pt x="27" y="349"/>
                      <a:pt x="62" y="349"/>
                    </a:cubicBezTo>
                    <a:cubicBezTo>
                      <a:pt x="89" y="349"/>
                      <a:pt x="125" y="322"/>
                      <a:pt x="125" y="286"/>
                    </a:cubicBezTo>
                    <a:lnTo>
                      <a:pt x="125" y="63"/>
                    </a:lnTo>
                    <a:cubicBezTo>
                      <a:pt x="125" y="28"/>
                      <a:pt x="89" y="10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3316;p48"/>
              <p:cNvSpPr/>
              <p:nvPr/>
            </p:nvSpPr>
            <p:spPr>
              <a:xfrm flipH="1">
                <a:off x="7205017" y="3756831"/>
                <a:ext cx="14290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0"/>
                    </a:moveTo>
                    <a:cubicBezTo>
                      <a:pt x="54" y="0"/>
                      <a:pt x="36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4"/>
                      <a:pt x="18" y="232"/>
                    </a:cubicBezTo>
                    <a:cubicBezTo>
                      <a:pt x="36" y="241"/>
                      <a:pt x="54" y="250"/>
                      <a:pt x="63" y="250"/>
                    </a:cubicBezTo>
                    <a:cubicBezTo>
                      <a:pt x="81" y="250"/>
                      <a:pt x="99" y="241"/>
                      <a:pt x="107" y="232"/>
                    </a:cubicBezTo>
                    <a:cubicBezTo>
                      <a:pt x="116" y="214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3317;p48"/>
              <p:cNvSpPr/>
              <p:nvPr/>
            </p:nvSpPr>
            <p:spPr>
              <a:xfrm flipH="1">
                <a:off x="7238473" y="3673817"/>
                <a:ext cx="18259" cy="1428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1"/>
                    </a:moveTo>
                    <a:cubicBezTo>
                      <a:pt x="0" y="1"/>
                      <a:pt x="0" y="126"/>
                      <a:pt x="81" y="126"/>
                    </a:cubicBezTo>
                    <a:cubicBezTo>
                      <a:pt x="161" y="126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3318;p48"/>
              <p:cNvSpPr/>
              <p:nvPr/>
            </p:nvSpPr>
            <p:spPr>
              <a:xfrm flipH="1">
                <a:off x="7163509" y="3651589"/>
                <a:ext cx="13269" cy="2778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45" extrusionOk="0">
                    <a:moveTo>
                      <a:pt x="54" y="1"/>
                    </a:moveTo>
                    <a:cubicBezTo>
                      <a:pt x="45" y="1"/>
                      <a:pt x="27" y="9"/>
                      <a:pt x="18" y="18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197"/>
                      <a:pt x="0" y="215"/>
                      <a:pt x="18" y="224"/>
                    </a:cubicBezTo>
                    <a:cubicBezTo>
                      <a:pt x="27" y="241"/>
                      <a:pt x="45" y="241"/>
                      <a:pt x="54" y="241"/>
                    </a:cubicBezTo>
                    <a:cubicBezTo>
                      <a:pt x="58" y="244"/>
                      <a:pt x="63" y="245"/>
                      <a:pt x="68" y="245"/>
                    </a:cubicBezTo>
                    <a:cubicBezTo>
                      <a:pt x="80" y="245"/>
                      <a:pt x="92" y="237"/>
                      <a:pt x="98" y="224"/>
                    </a:cubicBezTo>
                    <a:cubicBezTo>
                      <a:pt x="116" y="215"/>
                      <a:pt x="116" y="197"/>
                      <a:pt x="116" y="188"/>
                    </a:cubicBezTo>
                    <a:lnTo>
                      <a:pt x="116" y="63"/>
                    </a:lnTo>
                    <a:cubicBezTo>
                      <a:pt x="116" y="45"/>
                      <a:pt x="116" y="27"/>
                      <a:pt x="98" y="18"/>
                    </a:cubicBezTo>
                    <a:cubicBezTo>
                      <a:pt x="89" y="9"/>
                      <a:pt x="7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3319;p48"/>
              <p:cNvSpPr/>
              <p:nvPr/>
            </p:nvSpPr>
            <p:spPr>
              <a:xfrm flipH="1">
                <a:off x="7056336" y="3644558"/>
                <a:ext cx="14290" cy="2835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0" extrusionOk="0">
                    <a:moveTo>
                      <a:pt x="63" y="0"/>
                    </a:moveTo>
                    <a:cubicBezTo>
                      <a:pt x="45" y="0"/>
                      <a:pt x="28" y="9"/>
                      <a:pt x="19" y="18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87"/>
                    </a:lnTo>
                    <a:cubicBezTo>
                      <a:pt x="1" y="205"/>
                      <a:pt x="10" y="214"/>
                      <a:pt x="19" y="232"/>
                    </a:cubicBezTo>
                    <a:cubicBezTo>
                      <a:pt x="28" y="241"/>
                      <a:pt x="45" y="250"/>
                      <a:pt x="63" y="250"/>
                    </a:cubicBezTo>
                    <a:cubicBezTo>
                      <a:pt x="81" y="250"/>
                      <a:pt x="90" y="241"/>
                      <a:pt x="108" y="232"/>
                    </a:cubicBezTo>
                    <a:cubicBezTo>
                      <a:pt x="117" y="223"/>
                      <a:pt x="126" y="205"/>
                      <a:pt x="126" y="187"/>
                    </a:cubicBezTo>
                    <a:lnTo>
                      <a:pt x="126" y="63"/>
                    </a:lnTo>
                    <a:cubicBezTo>
                      <a:pt x="126" y="45"/>
                      <a:pt x="117" y="36"/>
                      <a:pt x="108" y="18"/>
                    </a:cubicBezTo>
                    <a:cubicBezTo>
                      <a:pt x="90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3320;p48"/>
              <p:cNvSpPr/>
              <p:nvPr/>
            </p:nvSpPr>
            <p:spPr>
              <a:xfrm flipH="1">
                <a:off x="7104876" y="3701375"/>
                <a:ext cx="17352" cy="2517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59" y="1"/>
                    </a:moveTo>
                    <a:cubicBezTo>
                      <a:pt x="50" y="1"/>
                      <a:pt x="41" y="3"/>
                      <a:pt x="37" y="8"/>
                    </a:cubicBezTo>
                    <a:cubicBezTo>
                      <a:pt x="19" y="17"/>
                      <a:pt x="10" y="34"/>
                      <a:pt x="10" y="43"/>
                    </a:cubicBezTo>
                    <a:cubicBezTo>
                      <a:pt x="1" y="79"/>
                      <a:pt x="1" y="106"/>
                      <a:pt x="10" y="133"/>
                    </a:cubicBezTo>
                    <a:cubicBezTo>
                      <a:pt x="10" y="159"/>
                      <a:pt x="28" y="186"/>
                      <a:pt x="45" y="204"/>
                    </a:cubicBezTo>
                    <a:cubicBezTo>
                      <a:pt x="54" y="213"/>
                      <a:pt x="72" y="222"/>
                      <a:pt x="90" y="222"/>
                    </a:cubicBezTo>
                    <a:cubicBezTo>
                      <a:pt x="108" y="222"/>
                      <a:pt x="117" y="213"/>
                      <a:pt x="135" y="204"/>
                    </a:cubicBezTo>
                    <a:cubicBezTo>
                      <a:pt x="144" y="195"/>
                      <a:pt x="152" y="177"/>
                      <a:pt x="152" y="159"/>
                    </a:cubicBezTo>
                    <a:cubicBezTo>
                      <a:pt x="152" y="141"/>
                      <a:pt x="144" y="133"/>
                      <a:pt x="135" y="115"/>
                    </a:cubicBezTo>
                    <a:lnTo>
                      <a:pt x="132" y="115"/>
                    </a:lnTo>
                    <a:cubicBezTo>
                      <a:pt x="130" y="110"/>
                      <a:pt x="126" y="106"/>
                      <a:pt x="126" y="106"/>
                    </a:cubicBezTo>
                    <a:cubicBezTo>
                      <a:pt x="126" y="97"/>
                      <a:pt x="126" y="88"/>
                      <a:pt x="126" y="79"/>
                    </a:cubicBezTo>
                    <a:cubicBezTo>
                      <a:pt x="135" y="61"/>
                      <a:pt x="126" y="43"/>
                      <a:pt x="117" y="34"/>
                    </a:cubicBezTo>
                    <a:cubicBezTo>
                      <a:pt x="108" y="17"/>
                      <a:pt x="99" y="8"/>
                      <a:pt x="81" y="8"/>
                    </a:cubicBezTo>
                    <a:cubicBezTo>
                      <a:pt x="77" y="3"/>
                      <a:pt x="68" y="1"/>
                      <a:pt x="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3321;p48"/>
              <p:cNvSpPr/>
              <p:nvPr/>
            </p:nvSpPr>
            <p:spPr>
              <a:xfrm flipH="1">
                <a:off x="7457014" y="3516067"/>
                <a:ext cx="14176" cy="2438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15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0"/>
                      <a:pt x="9" y="187"/>
                      <a:pt x="18" y="196"/>
                    </a:cubicBezTo>
                    <a:cubicBezTo>
                      <a:pt x="27" y="214"/>
                      <a:pt x="45" y="214"/>
                      <a:pt x="63" y="214"/>
                    </a:cubicBezTo>
                    <a:cubicBezTo>
                      <a:pt x="80" y="214"/>
                      <a:pt x="98" y="214"/>
                      <a:pt x="107" y="196"/>
                    </a:cubicBezTo>
                    <a:cubicBezTo>
                      <a:pt x="116" y="187"/>
                      <a:pt x="125" y="170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0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3322;p48"/>
              <p:cNvSpPr/>
              <p:nvPr/>
            </p:nvSpPr>
            <p:spPr>
              <a:xfrm flipH="1">
                <a:off x="7411423" y="3480911"/>
                <a:ext cx="19393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68" extrusionOk="0">
                    <a:moveTo>
                      <a:pt x="107" y="0"/>
                    </a:moveTo>
                    <a:cubicBezTo>
                      <a:pt x="99" y="0"/>
                      <a:pt x="90" y="2"/>
                      <a:pt x="81" y="7"/>
                    </a:cubicBezTo>
                    <a:cubicBezTo>
                      <a:pt x="63" y="7"/>
                      <a:pt x="54" y="16"/>
                      <a:pt x="46" y="34"/>
                    </a:cubicBezTo>
                    <a:cubicBezTo>
                      <a:pt x="10" y="87"/>
                      <a:pt x="1" y="158"/>
                      <a:pt x="19" y="230"/>
                    </a:cubicBezTo>
                    <a:cubicBezTo>
                      <a:pt x="26" y="252"/>
                      <a:pt x="52" y="268"/>
                      <a:pt x="75" y="268"/>
                    </a:cubicBezTo>
                    <a:cubicBezTo>
                      <a:pt x="80" y="268"/>
                      <a:pt x="85" y="267"/>
                      <a:pt x="90" y="266"/>
                    </a:cubicBezTo>
                    <a:cubicBezTo>
                      <a:pt x="108" y="266"/>
                      <a:pt x="126" y="257"/>
                      <a:pt x="135" y="239"/>
                    </a:cubicBezTo>
                    <a:cubicBezTo>
                      <a:pt x="135" y="230"/>
                      <a:pt x="144" y="212"/>
                      <a:pt x="135" y="194"/>
                    </a:cubicBezTo>
                    <a:cubicBezTo>
                      <a:pt x="135" y="191"/>
                      <a:pt x="135" y="188"/>
                      <a:pt x="135" y="185"/>
                    </a:cubicBezTo>
                    <a:cubicBezTo>
                      <a:pt x="135" y="173"/>
                      <a:pt x="135" y="161"/>
                      <a:pt x="135" y="150"/>
                    </a:cubicBezTo>
                    <a:cubicBezTo>
                      <a:pt x="135" y="132"/>
                      <a:pt x="135" y="114"/>
                      <a:pt x="144" y="96"/>
                    </a:cubicBezTo>
                    <a:cubicBezTo>
                      <a:pt x="144" y="105"/>
                      <a:pt x="144" y="114"/>
                      <a:pt x="144" y="114"/>
                    </a:cubicBezTo>
                    <a:cubicBezTo>
                      <a:pt x="144" y="105"/>
                      <a:pt x="144" y="96"/>
                      <a:pt x="153" y="96"/>
                    </a:cubicBezTo>
                    <a:cubicBezTo>
                      <a:pt x="170" y="60"/>
                      <a:pt x="153" y="25"/>
                      <a:pt x="126" y="7"/>
                    </a:cubicBezTo>
                    <a:cubicBezTo>
                      <a:pt x="121" y="2"/>
                      <a:pt x="115" y="0"/>
                      <a:pt x="1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3323;p48"/>
              <p:cNvSpPr/>
              <p:nvPr/>
            </p:nvSpPr>
            <p:spPr>
              <a:xfrm flipH="1">
                <a:off x="7379101" y="3449270"/>
                <a:ext cx="14290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197"/>
                      <a:pt x="10" y="214"/>
                      <a:pt x="19" y="223"/>
                    </a:cubicBezTo>
                    <a:cubicBezTo>
                      <a:pt x="28" y="241"/>
                      <a:pt x="46" y="241"/>
                      <a:pt x="63" y="241"/>
                    </a:cubicBezTo>
                    <a:cubicBezTo>
                      <a:pt x="81" y="241"/>
                      <a:pt x="90" y="241"/>
                      <a:pt x="108" y="223"/>
                    </a:cubicBezTo>
                    <a:cubicBezTo>
                      <a:pt x="117" y="214"/>
                      <a:pt x="126" y="197"/>
                      <a:pt x="126" y="188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0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3324;p48"/>
              <p:cNvSpPr/>
              <p:nvPr/>
            </p:nvSpPr>
            <p:spPr>
              <a:xfrm flipH="1">
                <a:off x="7392257" y="3604298"/>
                <a:ext cx="18259" cy="22568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99" extrusionOk="0">
                    <a:moveTo>
                      <a:pt x="94" y="1"/>
                    </a:moveTo>
                    <a:cubicBezTo>
                      <a:pt x="90" y="1"/>
                      <a:pt x="85" y="3"/>
                      <a:pt x="81" y="7"/>
                    </a:cubicBezTo>
                    <a:lnTo>
                      <a:pt x="63" y="7"/>
                    </a:lnTo>
                    <a:cubicBezTo>
                      <a:pt x="54" y="16"/>
                      <a:pt x="45" y="16"/>
                      <a:pt x="45" y="25"/>
                    </a:cubicBezTo>
                    <a:cubicBezTo>
                      <a:pt x="36" y="34"/>
                      <a:pt x="36" y="43"/>
                      <a:pt x="36" y="52"/>
                    </a:cubicBezTo>
                    <a:cubicBezTo>
                      <a:pt x="27" y="70"/>
                      <a:pt x="18" y="96"/>
                      <a:pt x="9" y="123"/>
                    </a:cubicBezTo>
                    <a:cubicBezTo>
                      <a:pt x="0" y="132"/>
                      <a:pt x="9" y="150"/>
                      <a:pt x="18" y="168"/>
                    </a:cubicBezTo>
                    <a:cubicBezTo>
                      <a:pt x="18" y="186"/>
                      <a:pt x="36" y="195"/>
                      <a:pt x="54" y="195"/>
                    </a:cubicBezTo>
                    <a:cubicBezTo>
                      <a:pt x="60" y="195"/>
                      <a:pt x="66" y="199"/>
                      <a:pt x="69" y="199"/>
                    </a:cubicBezTo>
                    <a:cubicBezTo>
                      <a:pt x="71" y="199"/>
                      <a:pt x="72" y="198"/>
                      <a:pt x="72" y="195"/>
                    </a:cubicBezTo>
                    <a:cubicBezTo>
                      <a:pt x="81" y="195"/>
                      <a:pt x="90" y="195"/>
                      <a:pt x="98" y="186"/>
                    </a:cubicBezTo>
                    <a:cubicBezTo>
                      <a:pt x="107" y="186"/>
                      <a:pt x="107" y="177"/>
                      <a:pt x="116" y="177"/>
                    </a:cubicBezTo>
                    <a:cubicBezTo>
                      <a:pt x="125" y="168"/>
                      <a:pt x="125" y="159"/>
                      <a:pt x="125" y="150"/>
                    </a:cubicBezTo>
                    <a:cubicBezTo>
                      <a:pt x="134" y="132"/>
                      <a:pt x="143" y="105"/>
                      <a:pt x="152" y="79"/>
                    </a:cubicBezTo>
                    <a:cubicBezTo>
                      <a:pt x="161" y="61"/>
                      <a:pt x="152" y="43"/>
                      <a:pt x="143" y="34"/>
                    </a:cubicBezTo>
                    <a:cubicBezTo>
                      <a:pt x="134" y="16"/>
                      <a:pt x="125" y="7"/>
                      <a:pt x="107" y="7"/>
                    </a:cubicBezTo>
                    <a:cubicBezTo>
                      <a:pt x="103" y="3"/>
                      <a:pt x="98" y="1"/>
                      <a:pt x="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3325;p48"/>
              <p:cNvSpPr/>
              <p:nvPr/>
            </p:nvSpPr>
            <p:spPr>
              <a:xfrm flipH="1">
                <a:off x="7438755" y="3592957"/>
                <a:ext cx="17352" cy="14289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6" extrusionOk="0">
                    <a:moveTo>
                      <a:pt x="81" y="0"/>
                    </a:moveTo>
                    <a:cubicBezTo>
                      <a:pt x="1" y="0"/>
                      <a:pt x="1" y="125"/>
                      <a:pt x="81" y="125"/>
                    </a:cubicBezTo>
                    <a:cubicBezTo>
                      <a:pt x="153" y="125"/>
                      <a:pt x="153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3326;p48"/>
              <p:cNvSpPr/>
              <p:nvPr/>
            </p:nvSpPr>
            <p:spPr>
              <a:xfrm flipH="1">
                <a:off x="7370936" y="3521057"/>
                <a:ext cx="14290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8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27" y="242"/>
                      <a:pt x="45" y="251"/>
                      <a:pt x="63" y="251"/>
                    </a:cubicBezTo>
                    <a:cubicBezTo>
                      <a:pt x="81" y="251"/>
                      <a:pt x="98" y="242"/>
                      <a:pt x="107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3327;p48"/>
              <p:cNvSpPr/>
              <p:nvPr/>
            </p:nvSpPr>
            <p:spPr>
              <a:xfrm flipH="1">
                <a:off x="7304137" y="3506881"/>
                <a:ext cx="14290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1"/>
                    </a:moveTo>
                    <a:cubicBezTo>
                      <a:pt x="45" y="1"/>
                      <a:pt x="27" y="10"/>
                      <a:pt x="18" y="28"/>
                    </a:cubicBezTo>
                    <a:cubicBezTo>
                      <a:pt x="9" y="37"/>
                      <a:pt x="0" y="54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97"/>
                      <a:pt x="18" y="206"/>
                    </a:cubicBezTo>
                    <a:cubicBezTo>
                      <a:pt x="27" y="224"/>
                      <a:pt x="45" y="224"/>
                      <a:pt x="63" y="224"/>
                    </a:cubicBezTo>
                    <a:cubicBezTo>
                      <a:pt x="80" y="224"/>
                      <a:pt x="89" y="215"/>
                      <a:pt x="107" y="206"/>
                    </a:cubicBezTo>
                    <a:cubicBezTo>
                      <a:pt x="116" y="197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54"/>
                      <a:pt x="116" y="37"/>
                      <a:pt x="107" y="28"/>
                    </a:cubicBezTo>
                    <a:cubicBezTo>
                      <a:pt x="89" y="10"/>
                      <a:pt x="80" y="10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3328;p48"/>
              <p:cNvSpPr/>
              <p:nvPr/>
            </p:nvSpPr>
            <p:spPr>
              <a:xfrm flipH="1">
                <a:off x="7223276" y="3589895"/>
                <a:ext cx="17238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5" extrusionOk="0">
                    <a:moveTo>
                      <a:pt x="89" y="0"/>
                    </a:moveTo>
                    <a:cubicBezTo>
                      <a:pt x="71" y="0"/>
                      <a:pt x="54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27" y="87"/>
                      <a:pt x="27" y="110"/>
                      <a:pt x="27" y="134"/>
                    </a:cubicBezTo>
                    <a:cubicBezTo>
                      <a:pt x="27" y="161"/>
                      <a:pt x="18" y="188"/>
                      <a:pt x="9" y="214"/>
                    </a:cubicBezTo>
                    <a:cubicBezTo>
                      <a:pt x="0" y="232"/>
                      <a:pt x="0" y="250"/>
                      <a:pt x="9" y="268"/>
                    </a:cubicBezTo>
                    <a:cubicBezTo>
                      <a:pt x="18" y="277"/>
                      <a:pt x="36" y="286"/>
                      <a:pt x="45" y="295"/>
                    </a:cubicBezTo>
                    <a:cubicBezTo>
                      <a:pt x="63" y="295"/>
                      <a:pt x="80" y="295"/>
                      <a:pt x="98" y="286"/>
                    </a:cubicBezTo>
                    <a:cubicBezTo>
                      <a:pt x="107" y="277"/>
                      <a:pt x="116" y="268"/>
                      <a:pt x="125" y="250"/>
                    </a:cubicBezTo>
                    <a:cubicBezTo>
                      <a:pt x="143" y="188"/>
                      <a:pt x="152" y="125"/>
                      <a:pt x="152" y="63"/>
                    </a:cubicBezTo>
                    <a:cubicBezTo>
                      <a:pt x="152" y="45"/>
                      <a:pt x="143" y="36"/>
                      <a:pt x="134" y="18"/>
                    </a:cubicBezTo>
                    <a:cubicBezTo>
                      <a:pt x="125" y="9"/>
                      <a:pt x="107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3329;p48"/>
              <p:cNvSpPr/>
              <p:nvPr/>
            </p:nvSpPr>
            <p:spPr>
              <a:xfrm flipH="1">
                <a:off x="7257639" y="3513005"/>
                <a:ext cx="13269" cy="44569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93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330"/>
                    </a:lnTo>
                    <a:cubicBezTo>
                      <a:pt x="0" y="366"/>
                      <a:pt x="27" y="393"/>
                      <a:pt x="54" y="393"/>
                    </a:cubicBezTo>
                    <a:cubicBezTo>
                      <a:pt x="90" y="393"/>
                      <a:pt x="116" y="366"/>
                      <a:pt x="116" y="330"/>
                    </a:cubicBezTo>
                    <a:lnTo>
                      <a:pt x="116" y="63"/>
                    </a:lnTo>
                    <a:cubicBezTo>
                      <a:pt x="116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3330;p48"/>
              <p:cNvSpPr/>
              <p:nvPr/>
            </p:nvSpPr>
            <p:spPr>
              <a:xfrm flipH="1">
                <a:off x="7304137" y="3565626"/>
                <a:ext cx="14290" cy="2778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5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197"/>
                      <a:pt x="9" y="214"/>
                      <a:pt x="18" y="223"/>
                    </a:cubicBezTo>
                    <a:cubicBezTo>
                      <a:pt x="27" y="241"/>
                      <a:pt x="45" y="241"/>
                      <a:pt x="63" y="241"/>
                    </a:cubicBezTo>
                    <a:cubicBezTo>
                      <a:pt x="67" y="244"/>
                      <a:pt x="72" y="245"/>
                      <a:pt x="75" y="245"/>
                    </a:cubicBezTo>
                    <a:cubicBezTo>
                      <a:pt x="86" y="245"/>
                      <a:pt x="94" y="236"/>
                      <a:pt x="107" y="223"/>
                    </a:cubicBezTo>
                    <a:cubicBezTo>
                      <a:pt x="116" y="214"/>
                      <a:pt x="125" y="197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89" y="9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3331;p48"/>
              <p:cNvSpPr/>
              <p:nvPr/>
            </p:nvSpPr>
            <p:spPr>
              <a:xfrm flipH="1">
                <a:off x="7338614" y="3482612"/>
                <a:ext cx="18259" cy="1428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0" y="1"/>
                    </a:moveTo>
                    <a:cubicBezTo>
                      <a:pt x="0" y="1"/>
                      <a:pt x="0" y="126"/>
                      <a:pt x="80" y="126"/>
                    </a:cubicBezTo>
                    <a:cubicBezTo>
                      <a:pt x="161" y="126"/>
                      <a:pt x="161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3332;p48"/>
              <p:cNvSpPr/>
              <p:nvPr/>
            </p:nvSpPr>
            <p:spPr>
              <a:xfrm flipH="1">
                <a:off x="7262743" y="3460384"/>
                <a:ext cx="14290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9" y="224"/>
                    </a:cubicBezTo>
                    <a:cubicBezTo>
                      <a:pt x="28" y="241"/>
                      <a:pt x="46" y="241"/>
                      <a:pt x="63" y="241"/>
                    </a:cubicBezTo>
                    <a:cubicBezTo>
                      <a:pt x="81" y="241"/>
                      <a:pt x="99" y="241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3333;p48"/>
              <p:cNvSpPr/>
              <p:nvPr/>
            </p:nvSpPr>
            <p:spPr>
              <a:xfrm flipH="1">
                <a:off x="7205017" y="3510170"/>
                <a:ext cx="17352" cy="2517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63" y="1"/>
                    </a:moveTo>
                    <a:cubicBezTo>
                      <a:pt x="54" y="1"/>
                      <a:pt x="45" y="3"/>
                      <a:pt x="36" y="8"/>
                    </a:cubicBezTo>
                    <a:cubicBezTo>
                      <a:pt x="27" y="16"/>
                      <a:pt x="18" y="34"/>
                      <a:pt x="10" y="43"/>
                    </a:cubicBezTo>
                    <a:cubicBezTo>
                      <a:pt x="1" y="70"/>
                      <a:pt x="1" y="106"/>
                      <a:pt x="10" y="132"/>
                    </a:cubicBezTo>
                    <a:cubicBezTo>
                      <a:pt x="18" y="159"/>
                      <a:pt x="27" y="186"/>
                      <a:pt x="54" y="204"/>
                    </a:cubicBezTo>
                    <a:cubicBezTo>
                      <a:pt x="63" y="213"/>
                      <a:pt x="81" y="222"/>
                      <a:pt x="90" y="222"/>
                    </a:cubicBezTo>
                    <a:cubicBezTo>
                      <a:pt x="108" y="222"/>
                      <a:pt x="126" y="213"/>
                      <a:pt x="134" y="204"/>
                    </a:cubicBezTo>
                    <a:cubicBezTo>
                      <a:pt x="152" y="195"/>
                      <a:pt x="152" y="177"/>
                      <a:pt x="152" y="159"/>
                    </a:cubicBezTo>
                    <a:cubicBezTo>
                      <a:pt x="152" y="141"/>
                      <a:pt x="143" y="132"/>
                      <a:pt x="134" y="115"/>
                    </a:cubicBezTo>
                    <a:lnTo>
                      <a:pt x="134" y="115"/>
                    </a:lnTo>
                    <a:lnTo>
                      <a:pt x="143" y="124"/>
                    </a:lnTo>
                    <a:cubicBezTo>
                      <a:pt x="139" y="119"/>
                      <a:pt x="137" y="114"/>
                      <a:pt x="134" y="110"/>
                    </a:cubicBezTo>
                    <a:lnTo>
                      <a:pt x="134" y="110"/>
                    </a:lnTo>
                    <a:cubicBezTo>
                      <a:pt x="134" y="111"/>
                      <a:pt x="134" y="113"/>
                      <a:pt x="134" y="115"/>
                    </a:cubicBezTo>
                    <a:cubicBezTo>
                      <a:pt x="134" y="112"/>
                      <a:pt x="133" y="109"/>
                      <a:pt x="132" y="106"/>
                    </a:cubicBezTo>
                    <a:lnTo>
                      <a:pt x="132" y="106"/>
                    </a:lnTo>
                    <a:cubicBezTo>
                      <a:pt x="133" y="107"/>
                      <a:pt x="134" y="109"/>
                      <a:pt x="134" y="110"/>
                    </a:cubicBezTo>
                    <a:lnTo>
                      <a:pt x="134" y="110"/>
                    </a:lnTo>
                    <a:cubicBezTo>
                      <a:pt x="134" y="107"/>
                      <a:pt x="133" y="105"/>
                      <a:pt x="130" y="101"/>
                    </a:cubicBezTo>
                    <a:lnTo>
                      <a:pt x="130" y="101"/>
                    </a:lnTo>
                    <a:cubicBezTo>
                      <a:pt x="131" y="103"/>
                      <a:pt x="132" y="104"/>
                      <a:pt x="132" y="106"/>
                    </a:cubicBezTo>
                    <a:cubicBezTo>
                      <a:pt x="130" y="103"/>
                      <a:pt x="129" y="100"/>
                      <a:pt x="126" y="97"/>
                    </a:cubicBezTo>
                    <a:lnTo>
                      <a:pt x="126" y="97"/>
                    </a:lnTo>
                    <a:cubicBezTo>
                      <a:pt x="127" y="99"/>
                      <a:pt x="129" y="100"/>
                      <a:pt x="130" y="101"/>
                    </a:cubicBezTo>
                    <a:lnTo>
                      <a:pt x="130" y="101"/>
                    </a:lnTo>
                    <a:cubicBezTo>
                      <a:pt x="128" y="97"/>
                      <a:pt x="126" y="92"/>
                      <a:pt x="126" y="88"/>
                    </a:cubicBezTo>
                    <a:cubicBezTo>
                      <a:pt x="126" y="85"/>
                      <a:pt x="126" y="82"/>
                      <a:pt x="126" y="79"/>
                    </a:cubicBezTo>
                    <a:cubicBezTo>
                      <a:pt x="134" y="61"/>
                      <a:pt x="134" y="43"/>
                      <a:pt x="126" y="34"/>
                    </a:cubicBezTo>
                    <a:cubicBezTo>
                      <a:pt x="117" y="16"/>
                      <a:pt x="99" y="8"/>
                      <a:pt x="90" y="8"/>
                    </a:cubicBezTo>
                    <a:cubicBezTo>
                      <a:pt x="81" y="3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3334;p48"/>
              <p:cNvSpPr/>
              <p:nvPr/>
            </p:nvSpPr>
            <p:spPr>
              <a:xfrm flipH="1">
                <a:off x="7457014" y="3516067"/>
                <a:ext cx="14176" cy="2438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15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0"/>
                      <a:pt x="9" y="187"/>
                      <a:pt x="18" y="196"/>
                    </a:cubicBezTo>
                    <a:cubicBezTo>
                      <a:pt x="27" y="214"/>
                      <a:pt x="45" y="214"/>
                      <a:pt x="63" y="214"/>
                    </a:cubicBezTo>
                    <a:cubicBezTo>
                      <a:pt x="80" y="214"/>
                      <a:pt x="98" y="214"/>
                      <a:pt x="107" y="196"/>
                    </a:cubicBezTo>
                    <a:cubicBezTo>
                      <a:pt x="116" y="187"/>
                      <a:pt x="125" y="170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0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3335;p48"/>
              <p:cNvSpPr/>
              <p:nvPr/>
            </p:nvSpPr>
            <p:spPr>
              <a:xfrm flipH="1">
                <a:off x="7111000" y="3375668"/>
                <a:ext cx="19280" cy="30507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69" extrusionOk="0">
                    <a:moveTo>
                      <a:pt x="146" y="105"/>
                    </a:moveTo>
                    <a:cubicBezTo>
                      <a:pt x="143" y="110"/>
                      <a:pt x="143" y="114"/>
                      <a:pt x="143" y="114"/>
                    </a:cubicBezTo>
                    <a:lnTo>
                      <a:pt x="143" y="114"/>
                    </a:lnTo>
                    <a:cubicBezTo>
                      <a:pt x="143" y="111"/>
                      <a:pt x="144" y="108"/>
                      <a:pt x="146" y="105"/>
                    </a:cubicBezTo>
                    <a:close/>
                    <a:moveTo>
                      <a:pt x="108" y="0"/>
                    </a:moveTo>
                    <a:cubicBezTo>
                      <a:pt x="99" y="0"/>
                      <a:pt x="90" y="3"/>
                      <a:pt x="81" y="7"/>
                    </a:cubicBezTo>
                    <a:cubicBezTo>
                      <a:pt x="72" y="7"/>
                      <a:pt x="54" y="16"/>
                      <a:pt x="45" y="34"/>
                    </a:cubicBezTo>
                    <a:cubicBezTo>
                      <a:pt x="9" y="87"/>
                      <a:pt x="0" y="159"/>
                      <a:pt x="18" y="230"/>
                    </a:cubicBezTo>
                    <a:cubicBezTo>
                      <a:pt x="26" y="252"/>
                      <a:pt x="51" y="268"/>
                      <a:pt x="80" y="268"/>
                    </a:cubicBezTo>
                    <a:cubicBezTo>
                      <a:pt x="86" y="268"/>
                      <a:pt x="92" y="267"/>
                      <a:pt x="99" y="266"/>
                    </a:cubicBezTo>
                    <a:cubicBezTo>
                      <a:pt x="108" y="266"/>
                      <a:pt x="125" y="257"/>
                      <a:pt x="134" y="239"/>
                    </a:cubicBezTo>
                    <a:cubicBezTo>
                      <a:pt x="143" y="230"/>
                      <a:pt x="143" y="212"/>
                      <a:pt x="143" y="194"/>
                    </a:cubicBezTo>
                    <a:cubicBezTo>
                      <a:pt x="134" y="185"/>
                      <a:pt x="134" y="177"/>
                      <a:pt x="134" y="168"/>
                    </a:cubicBezTo>
                    <a:cubicBezTo>
                      <a:pt x="134" y="162"/>
                      <a:pt x="134" y="156"/>
                      <a:pt x="134" y="150"/>
                    </a:cubicBezTo>
                    <a:cubicBezTo>
                      <a:pt x="134" y="132"/>
                      <a:pt x="143" y="114"/>
                      <a:pt x="152" y="96"/>
                    </a:cubicBezTo>
                    <a:cubicBezTo>
                      <a:pt x="170" y="61"/>
                      <a:pt x="161" y="25"/>
                      <a:pt x="134" y="7"/>
                    </a:cubicBezTo>
                    <a:cubicBezTo>
                      <a:pt x="125" y="3"/>
                      <a:pt x="116" y="0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3336;p48"/>
              <p:cNvSpPr/>
              <p:nvPr/>
            </p:nvSpPr>
            <p:spPr>
              <a:xfrm flipH="1">
                <a:off x="7215110" y="3260106"/>
                <a:ext cx="14290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87"/>
                    </a:lnTo>
                    <a:cubicBezTo>
                      <a:pt x="0" y="196"/>
                      <a:pt x="9" y="214"/>
                      <a:pt x="18" y="223"/>
                    </a:cubicBezTo>
                    <a:cubicBezTo>
                      <a:pt x="27" y="241"/>
                      <a:pt x="45" y="241"/>
                      <a:pt x="63" y="241"/>
                    </a:cubicBezTo>
                    <a:cubicBezTo>
                      <a:pt x="80" y="241"/>
                      <a:pt x="98" y="241"/>
                      <a:pt x="107" y="223"/>
                    </a:cubicBezTo>
                    <a:cubicBezTo>
                      <a:pt x="116" y="214"/>
                      <a:pt x="125" y="196"/>
                      <a:pt x="125" y="187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3337;p48"/>
              <p:cNvSpPr/>
              <p:nvPr/>
            </p:nvSpPr>
            <p:spPr>
              <a:xfrm flipH="1">
                <a:off x="7392257" y="3604298"/>
                <a:ext cx="18259" cy="22568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99" extrusionOk="0">
                    <a:moveTo>
                      <a:pt x="94" y="1"/>
                    </a:moveTo>
                    <a:cubicBezTo>
                      <a:pt x="90" y="1"/>
                      <a:pt x="85" y="3"/>
                      <a:pt x="81" y="7"/>
                    </a:cubicBezTo>
                    <a:lnTo>
                      <a:pt x="63" y="7"/>
                    </a:lnTo>
                    <a:cubicBezTo>
                      <a:pt x="54" y="16"/>
                      <a:pt x="45" y="16"/>
                      <a:pt x="45" y="25"/>
                    </a:cubicBezTo>
                    <a:cubicBezTo>
                      <a:pt x="36" y="34"/>
                      <a:pt x="36" y="43"/>
                      <a:pt x="36" y="52"/>
                    </a:cubicBezTo>
                    <a:cubicBezTo>
                      <a:pt x="27" y="70"/>
                      <a:pt x="18" y="96"/>
                      <a:pt x="9" y="123"/>
                    </a:cubicBezTo>
                    <a:cubicBezTo>
                      <a:pt x="0" y="132"/>
                      <a:pt x="9" y="150"/>
                      <a:pt x="18" y="168"/>
                    </a:cubicBezTo>
                    <a:cubicBezTo>
                      <a:pt x="18" y="186"/>
                      <a:pt x="36" y="195"/>
                      <a:pt x="54" y="195"/>
                    </a:cubicBezTo>
                    <a:cubicBezTo>
                      <a:pt x="60" y="195"/>
                      <a:pt x="66" y="199"/>
                      <a:pt x="69" y="199"/>
                    </a:cubicBezTo>
                    <a:cubicBezTo>
                      <a:pt x="71" y="199"/>
                      <a:pt x="72" y="198"/>
                      <a:pt x="72" y="195"/>
                    </a:cubicBezTo>
                    <a:cubicBezTo>
                      <a:pt x="81" y="195"/>
                      <a:pt x="90" y="195"/>
                      <a:pt x="98" y="186"/>
                    </a:cubicBezTo>
                    <a:cubicBezTo>
                      <a:pt x="107" y="186"/>
                      <a:pt x="107" y="177"/>
                      <a:pt x="116" y="177"/>
                    </a:cubicBezTo>
                    <a:cubicBezTo>
                      <a:pt x="125" y="168"/>
                      <a:pt x="125" y="159"/>
                      <a:pt x="125" y="150"/>
                    </a:cubicBezTo>
                    <a:cubicBezTo>
                      <a:pt x="134" y="132"/>
                      <a:pt x="143" y="105"/>
                      <a:pt x="152" y="79"/>
                    </a:cubicBezTo>
                    <a:cubicBezTo>
                      <a:pt x="161" y="61"/>
                      <a:pt x="152" y="43"/>
                      <a:pt x="143" y="34"/>
                    </a:cubicBezTo>
                    <a:cubicBezTo>
                      <a:pt x="134" y="16"/>
                      <a:pt x="125" y="7"/>
                      <a:pt x="107" y="7"/>
                    </a:cubicBezTo>
                    <a:cubicBezTo>
                      <a:pt x="103" y="3"/>
                      <a:pt x="98" y="1"/>
                      <a:pt x="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3338;p48"/>
              <p:cNvSpPr/>
              <p:nvPr/>
            </p:nvSpPr>
            <p:spPr>
              <a:xfrm flipH="1">
                <a:off x="7438755" y="3592957"/>
                <a:ext cx="17352" cy="14289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6" extrusionOk="0">
                    <a:moveTo>
                      <a:pt x="81" y="0"/>
                    </a:moveTo>
                    <a:cubicBezTo>
                      <a:pt x="1" y="0"/>
                      <a:pt x="1" y="125"/>
                      <a:pt x="81" y="125"/>
                    </a:cubicBezTo>
                    <a:cubicBezTo>
                      <a:pt x="153" y="125"/>
                      <a:pt x="153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3339;p48"/>
              <p:cNvSpPr/>
              <p:nvPr/>
            </p:nvSpPr>
            <p:spPr>
              <a:xfrm flipH="1">
                <a:off x="7214203" y="3392566"/>
                <a:ext cx="13156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51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0" y="215"/>
                      <a:pt x="18" y="233"/>
                    </a:cubicBezTo>
                    <a:cubicBezTo>
                      <a:pt x="27" y="242"/>
                      <a:pt x="45" y="251"/>
                      <a:pt x="54" y="251"/>
                    </a:cubicBezTo>
                    <a:cubicBezTo>
                      <a:pt x="71" y="251"/>
                      <a:pt x="89" y="242"/>
                      <a:pt x="98" y="233"/>
                    </a:cubicBezTo>
                    <a:cubicBezTo>
                      <a:pt x="116" y="215"/>
                      <a:pt x="116" y="206"/>
                      <a:pt x="116" y="188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98" y="19"/>
                    </a:cubicBezTo>
                    <a:cubicBezTo>
                      <a:pt x="89" y="10"/>
                      <a:pt x="7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3340;p48"/>
              <p:cNvSpPr/>
              <p:nvPr/>
            </p:nvSpPr>
            <p:spPr>
              <a:xfrm flipH="1">
                <a:off x="7306179" y="3403680"/>
                <a:ext cx="14290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1"/>
                    </a:moveTo>
                    <a:cubicBezTo>
                      <a:pt x="45" y="1"/>
                      <a:pt x="36" y="10"/>
                      <a:pt x="18" y="19"/>
                    </a:cubicBezTo>
                    <a:cubicBezTo>
                      <a:pt x="9" y="28"/>
                      <a:pt x="0" y="46"/>
                      <a:pt x="0" y="63"/>
                    </a:cubicBezTo>
                    <a:lnTo>
                      <a:pt x="0" y="162"/>
                    </a:lnTo>
                    <a:cubicBezTo>
                      <a:pt x="0" y="179"/>
                      <a:pt x="9" y="188"/>
                      <a:pt x="18" y="206"/>
                    </a:cubicBezTo>
                    <a:cubicBezTo>
                      <a:pt x="36" y="215"/>
                      <a:pt x="45" y="224"/>
                      <a:pt x="63" y="224"/>
                    </a:cubicBezTo>
                    <a:cubicBezTo>
                      <a:pt x="81" y="224"/>
                      <a:pt x="98" y="215"/>
                      <a:pt x="107" y="206"/>
                    </a:cubicBezTo>
                    <a:cubicBezTo>
                      <a:pt x="116" y="188"/>
                      <a:pt x="125" y="179"/>
                      <a:pt x="125" y="162"/>
                    </a:cubicBezTo>
                    <a:lnTo>
                      <a:pt x="125" y="63"/>
                    </a:lnTo>
                    <a:cubicBezTo>
                      <a:pt x="125" y="46"/>
                      <a:pt x="116" y="28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3341;p48"/>
              <p:cNvSpPr/>
              <p:nvPr/>
            </p:nvSpPr>
            <p:spPr>
              <a:xfrm flipH="1">
                <a:off x="7075503" y="3458343"/>
                <a:ext cx="18372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9" extrusionOk="0">
                    <a:moveTo>
                      <a:pt x="90" y="1"/>
                    </a:moveTo>
                    <a:cubicBezTo>
                      <a:pt x="72" y="1"/>
                      <a:pt x="54" y="10"/>
                      <a:pt x="45" y="18"/>
                    </a:cubicBezTo>
                    <a:cubicBezTo>
                      <a:pt x="36" y="36"/>
                      <a:pt x="27" y="54"/>
                      <a:pt x="27" y="63"/>
                    </a:cubicBezTo>
                    <a:cubicBezTo>
                      <a:pt x="36" y="90"/>
                      <a:pt x="27" y="126"/>
                      <a:pt x="27" y="152"/>
                    </a:cubicBezTo>
                    <a:cubicBezTo>
                      <a:pt x="27" y="143"/>
                      <a:pt x="27" y="134"/>
                      <a:pt x="27" y="134"/>
                    </a:cubicBezTo>
                    <a:cubicBezTo>
                      <a:pt x="27" y="161"/>
                      <a:pt x="18" y="188"/>
                      <a:pt x="10" y="224"/>
                    </a:cubicBezTo>
                    <a:cubicBezTo>
                      <a:pt x="1" y="233"/>
                      <a:pt x="10" y="250"/>
                      <a:pt x="10" y="268"/>
                    </a:cubicBezTo>
                    <a:cubicBezTo>
                      <a:pt x="18" y="286"/>
                      <a:pt x="36" y="295"/>
                      <a:pt x="54" y="295"/>
                    </a:cubicBezTo>
                    <a:cubicBezTo>
                      <a:pt x="57" y="298"/>
                      <a:pt x="60" y="299"/>
                      <a:pt x="64" y="299"/>
                    </a:cubicBezTo>
                    <a:cubicBezTo>
                      <a:pt x="74" y="299"/>
                      <a:pt x="86" y="292"/>
                      <a:pt x="99" y="286"/>
                    </a:cubicBezTo>
                    <a:cubicBezTo>
                      <a:pt x="108" y="277"/>
                      <a:pt x="117" y="268"/>
                      <a:pt x="126" y="250"/>
                    </a:cubicBezTo>
                    <a:cubicBezTo>
                      <a:pt x="152" y="197"/>
                      <a:pt x="161" y="126"/>
                      <a:pt x="152" y="63"/>
                    </a:cubicBezTo>
                    <a:cubicBezTo>
                      <a:pt x="152" y="45"/>
                      <a:pt x="143" y="36"/>
                      <a:pt x="134" y="18"/>
                    </a:cubicBezTo>
                    <a:cubicBezTo>
                      <a:pt x="126" y="10"/>
                      <a:pt x="108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3342;p48"/>
              <p:cNvSpPr/>
              <p:nvPr/>
            </p:nvSpPr>
            <p:spPr>
              <a:xfrm flipH="1">
                <a:off x="6876241" y="3496788"/>
                <a:ext cx="18259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9" extrusionOk="0">
                    <a:moveTo>
                      <a:pt x="89" y="1"/>
                    </a:moveTo>
                    <a:cubicBezTo>
                      <a:pt x="80" y="1"/>
                      <a:pt x="63" y="10"/>
                      <a:pt x="54" y="18"/>
                    </a:cubicBezTo>
                    <a:cubicBezTo>
                      <a:pt x="36" y="36"/>
                      <a:pt x="27" y="54"/>
                      <a:pt x="27" y="63"/>
                    </a:cubicBezTo>
                    <a:cubicBezTo>
                      <a:pt x="36" y="90"/>
                      <a:pt x="36" y="126"/>
                      <a:pt x="27" y="152"/>
                    </a:cubicBezTo>
                    <a:lnTo>
                      <a:pt x="36" y="134"/>
                    </a:lnTo>
                    <a:lnTo>
                      <a:pt x="36" y="134"/>
                    </a:lnTo>
                    <a:cubicBezTo>
                      <a:pt x="27" y="161"/>
                      <a:pt x="18" y="197"/>
                      <a:pt x="9" y="224"/>
                    </a:cubicBezTo>
                    <a:cubicBezTo>
                      <a:pt x="0" y="233"/>
                      <a:pt x="9" y="250"/>
                      <a:pt x="18" y="268"/>
                    </a:cubicBezTo>
                    <a:cubicBezTo>
                      <a:pt x="27" y="286"/>
                      <a:pt x="36" y="295"/>
                      <a:pt x="54" y="295"/>
                    </a:cubicBezTo>
                    <a:cubicBezTo>
                      <a:pt x="56" y="298"/>
                      <a:pt x="60" y="299"/>
                      <a:pt x="65" y="299"/>
                    </a:cubicBezTo>
                    <a:cubicBezTo>
                      <a:pt x="77" y="299"/>
                      <a:pt x="92" y="292"/>
                      <a:pt x="98" y="286"/>
                    </a:cubicBezTo>
                    <a:cubicBezTo>
                      <a:pt x="116" y="277"/>
                      <a:pt x="125" y="268"/>
                      <a:pt x="125" y="250"/>
                    </a:cubicBezTo>
                    <a:cubicBezTo>
                      <a:pt x="152" y="197"/>
                      <a:pt x="161" y="126"/>
                      <a:pt x="152" y="63"/>
                    </a:cubicBezTo>
                    <a:cubicBezTo>
                      <a:pt x="152" y="45"/>
                      <a:pt x="152" y="36"/>
                      <a:pt x="134" y="18"/>
                    </a:cubicBezTo>
                    <a:cubicBezTo>
                      <a:pt x="125" y="10"/>
                      <a:pt x="107" y="10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3343;p48"/>
              <p:cNvSpPr/>
              <p:nvPr/>
            </p:nvSpPr>
            <p:spPr>
              <a:xfrm flipH="1">
                <a:off x="7012787" y="3589895"/>
                <a:ext cx="18372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5" extrusionOk="0">
                    <a:moveTo>
                      <a:pt x="90" y="0"/>
                    </a:moveTo>
                    <a:cubicBezTo>
                      <a:pt x="81" y="0"/>
                      <a:pt x="63" y="9"/>
                      <a:pt x="54" y="18"/>
                    </a:cubicBezTo>
                    <a:cubicBezTo>
                      <a:pt x="36" y="27"/>
                      <a:pt x="27" y="45"/>
                      <a:pt x="36" y="63"/>
                    </a:cubicBezTo>
                    <a:cubicBezTo>
                      <a:pt x="36" y="90"/>
                      <a:pt x="36" y="116"/>
                      <a:pt x="27" y="143"/>
                    </a:cubicBezTo>
                    <a:lnTo>
                      <a:pt x="36" y="125"/>
                    </a:lnTo>
                    <a:lnTo>
                      <a:pt x="36" y="125"/>
                    </a:lnTo>
                    <a:cubicBezTo>
                      <a:pt x="27" y="161"/>
                      <a:pt x="19" y="188"/>
                      <a:pt x="10" y="214"/>
                    </a:cubicBezTo>
                    <a:cubicBezTo>
                      <a:pt x="1" y="232"/>
                      <a:pt x="10" y="250"/>
                      <a:pt x="19" y="259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63" y="295"/>
                      <a:pt x="90" y="295"/>
                      <a:pt x="99" y="286"/>
                    </a:cubicBezTo>
                    <a:cubicBezTo>
                      <a:pt x="117" y="277"/>
                      <a:pt x="126" y="268"/>
                      <a:pt x="126" y="250"/>
                    </a:cubicBezTo>
                    <a:cubicBezTo>
                      <a:pt x="152" y="188"/>
                      <a:pt x="161" y="125"/>
                      <a:pt x="152" y="63"/>
                    </a:cubicBezTo>
                    <a:cubicBezTo>
                      <a:pt x="152" y="45"/>
                      <a:pt x="152" y="27"/>
                      <a:pt x="135" y="18"/>
                    </a:cubicBezTo>
                    <a:cubicBezTo>
                      <a:pt x="126" y="9"/>
                      <a:pt x="108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3344;p48"/>
              <p:cNvSpPr/>
              <p:nvPr/>
            </p:nvSpPr>
            <p:spPr>
              <a:xfrm flipH="1">
                <a:off x="7034108" y="3517088"/>
                <a:ext cx="17238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5" extrusionOk="0">
                    <a:moveTo>
                      <a:pt x="90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27" y="86"/>
                      <a:pt x="27" y="110"/>
                      <a:pt x="27" y="134"/>
                    </a:cubicBezTo>
                    <a:cubicBezTo>
                      <a:pt x="18" y="161"/>
                      <a:pt x="18" y="187"/>
                      <a:pt x="0" y="214"/>
                    </a:cubicBezTo>
                    <a:cubicBezTo>
                      <a:pt x="0" y="232"/>
                      <a:pt x="0" y="250"/>
                      <a:pt x="9" y="268"/>
                    </a:cubicBezTo>
                    <a:cubicBezTo>
                      <a:pt x="18" y="277"/>
                      <a:pt x="36" y="286"/>
                      <a:pt x="45" y="294"/>
                    </a:cubicBezTo>
                    <a:cubicBezTo>
                      <a:pt x="63" y="294"/>
                      <a:pt x="81" y="294"/>
                      <a:pt x="90" y="286"/>
                    </a:cubicBezTo>
                    <a:cubicBezTo>
                      <a:pt x="107" y="277"/>
                      <a:pt x="116" y="268"/>
                      <a:pt x="125" y="250"/>
                    </a:cubicBezTo>
                    <a:cubicBezTo>
                      <a:pt x="143" y="187"/>
                      <a:pt x="152" y="125"/>
                      <a:pt x="152" y="63"/>
                    </a:cubicBezTo>
                    <a:cubicBezTo>
                      <a:pt x="143" y="45"/>
                      <a:pt x="143" y="27"/>
                      <a:pt x="134" y="18"/>
                    </a:cubicBezTo>
                    <a:cubicBezTo>
                      <a:pt x="116" y="9"/>
                      <a:pt x="107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3345;p48"/>
              <p:cNvSpPr/>
              <p:nvPr/>
            </p:nvSpPr>
            <p:spPr>
              <a:xfrm flipH="1">
                <a:off x="7132208" y="3506881"/>
                <a:ext cx="18259" cy="3356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6" extrusionOk="0">
                    <a:moveTo>
                      <a:pt x="28" y="138"/>
                    </a:moveTo>
                    <a:cubicBezTo>
                      <a:pt x="27" y="141"/>
                      <a:pt x="27" y="144"/>
                      <a:pt x="27" y="144"/>
                    </a:cubicBezTo>
                    <a:cubicBezTo>
                      <a:pt x="27" y="142"/>
                      <a:pt x="28" y="140"/>
                      <a:pt x="28" y="138"/>
                    </a:cubicBezTo>
                    <a:close/>
                    <a:moveTo>
                      <a:pt x="89" y="1"/>
                    </a:moveTo>
                    <a:cubicBezTo>
                      <a:pt x="80" y="1"/>
                      <a:pt x="62" y="10"/>
                      <a:pt x="45" y="19"/>
                    </a:cubicBezTo>
                    <a:cubicBezTo>
                      <a:pt x="36" y="28"/>
                      <a:pt x="27" y="45"/>
                      <a:pt x="27" y="63"/>
                    </a:cubicBezTo>
                    <a:cubicBezTo>
                      <a:pt x="35" y="88"/>
                      <a:pt x="36" y="113"/>
                      <a:pt x="28" y="138"/>
                    </a:cubicBezTo>
                    <a:lnTo>
                      <a:pt x="28" y="138"/>
                    </a:lnTo>
                    <a:cubicBezTo>
                      <a:pt x="30" y="136"/>
                      <a:pt x="32" y="135"/>
                      <a:pt x="36" y="135"/>
                    </a:cubicBezTo>
                    <a:cubicBezTo>
                      <a:pt x="27" y="161"/>
                      <a:pt x="18" y="188"/>
                      <a:pt x="9" y="215"/>
                    </a:cubicBezTo>
                    <a:cubicBezTo>
                      <a:pt x="0" y="233"/>
                      <a:pt x="9" y="251"/>
                      <a:pt x="18" y="268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62" y="295"/>
                      <a:pt x="89" y="295"/>
                      <a:pt x="98" y="286"/>
                    </a:cubicBezTo>
                    <a:cubicBezTo>
                      <a:pt x="116" y="277"/>
                      <a:pt x="125" y="268"/>
                      <a:pt x="125" y="251"/>
                    </a:cubicBezTo>
                    <a:cubicBezTo>
                      <a:pt x="152" y="188"/>
                      <a:pt x="161" y="126"/>
                      <a:pt x="152" y="63"/>
                    </a:cubicBezTo>
                    <a:cubicBezTo>
                      <a:pt x="152" y="45"/>
                      <a:pt x="143" y="28"/>
                      <a:pt x="134" y="19"/>
                    </a:cubicBezTo>
                    <a:cubicBezTo>
                      <a:pt x="125" y="10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3346;p48"/>
              <p:cNvSpPr/>
              <p:nvPr/>
            </p:nvSpPr>
            <p:spPr>
              <a:xfrm flipH="1">
                <a:off x="6978424" y="3485674"/>
                <a:ext cx="18259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5" extrusionOk="0">
                    <a:moveTo>
                      <a:pt x="29" y="145"/>
                    </a:moveTo>
                    <a:cubicBezTo>
                      <a:pt x="28" y="147"/>
                      <a:pt x="27" y="150"/>
                      <a:pt x="27" y="152"/>
                    </a:cubicBezTo>
                    <a:cubicBezTo>
                      <a:pt x="27" y="150"/>
                      <a:pt x="28" y="147"/>
                      <a:pt x="29" y="145"/>
                    </a:cubicBezTo>
                    <a:close/>
                    <a:moveTo>
                      <a:pt x="89" y="1"/>
                    </a:moveTo>
                    <a:cubicBezTo>
                      <a:pt x="80" y="1"/>
                      <a:pt x="62" y="9"/>
                      <a:pt x="54" y="18"/>
                    </a:cubicBezTo>
                    <a:cubicBezTo>
                      <a:pt x="36" y="27"/>
                      <a:pt x="27" y="45"/>
                      <a:pt x="36" y="63"/>
                    </a:cubicBezTo>
                    <a:cubicBezTo>
                      <a:pt x="36" y="88"/>
                      <a:pt x="36" y="113"/>
                      <a:pt x="29" y="145"/>
                    </a:cubicBezTo>
                    <a:lnTo>
                      <a:pt x="29" y="145"/>
                    </a:lnTo>
                    <a:cubicBezTo>
                      <a:pt x="31" y="139"/>
                      <a:pt x="36" y="134"/>
                      <a:pt x="36" y="134"/>
                    </a:cubicBezTo>
                    <a:lnTo>
                      <a:pt x="36" y="134"/>
                    </a:lnTo>
                    <a:cubicBezTo>
                      <a:pt x="27" y="161"/>
                      <a:pt x="18" y="188"/>
                      <a:pt x="9" y="215"/>
                    </a:cubicBezTo>
                    <a:cubicBezTo>
                      <a:pt x="0" y="232"/>
                      <a:pt x="9" y="250"/>
                      <a:pt x="18" y="268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71" y="295"/>
                      <a:pt x="89" y="295"/>
                      <a:pt x="98" y="286"/>
                    </a:cubicBezTo>
                    <a:cubicBezTo>
                      <a:pt x="116" y="277"/>
                      <a:pt x="125" y="268"/>
                      <a:pt x="125" y="250"/>
                    </a:cubicBezTo>
                    <a:cubicBezTo>
                      <a:pt x="152" y="197"/>
                      <a:pt x="161" y="125"/>
                      <a:pt x="152" y="63"/>
                    </a:cubicBezTo>
                    <a:cubicBezTo>
                      <a:pt x="152" y="45"/>
                      <a:pt x="152" y="36"/>
                      <a:pt x="134" y="18"/>
                    </a:cubicBezTo>
                    <a:cubicBezTo>
                      <a:pt x="125" y="9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3347;p48"/>
              <p:cNvSpPr/>
              <p:nvPr/>
            </p:nvSpPr>
            <p:spPr>
              <a:xfrm flipH="1">
                <a:off x="7020952" y="3408783"/>
                <a:ext cx="17238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3" extrusionOk="0">
                    <a:moveTo>
                      <a:pt x="89" y="1"/>
                    </a:moveTo>
                    <a:cubicBezTo>
                      <a:pt x="72" y="1"/>
                      <a:pt x="54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27" y="84"/>
                      <a:pt x="27" y="105"/>
                      <a:pt x="27" y="125"/>
                    </a:cubicBezTo>
                    <a:cubicBezTo>
                      <a:pt x="18" y="161"/>
                      <a:pt x="9" y="188"/>
                      <a:pt x="0" y="215"/>
                    </a:cubicBezTo>
                    <a:cubicBezTo>
                      <a:pt x="0" y="232"/>
                      <a:pt x="0" y="250"/>
                      <a:pt x="9" y="259"/>
                    </a:cubicBezTo>
                    <a:cubicBezTo>
                      <a:pt x="18" y="277"/>
                      <a:pt x="27" y="286"/>
                      <a:pt x="45" y="286"/>
                    </a:cubicBezTo>
                    <a:cubicBezTo>
                      <a:pt x="54" y="290"/>
                      <a:pt x="63" y="293"/>
                      <a:pt x="71" y="293"/>
                    </a:cubicBezTo>
                    <a:cubicBezTo>
                      <a:pt x="78" y="293"/>
                      <a:pt x="85" y="290"/>
                      <a:pt x="89" y="286"/>
                    </a:cubicBezTo>
                    <a:cubicBezTo>
                      <a:pt x="107" y="277"/>
                      <a:pt x="116" y="259"/>
                      <a:pt x="116" y="250"/>
                    </a:cubicBezTo>
                    <a:cubicBezTo>
                      <a:pt x="143" y="188"/>
                      <a:pt x="152" y="125"/>
                      <a:pt x="143" y="63"/>
                    </a:cubicBezTo>
                    <a:cubicBezTo>
                      <a:pt x="143" y="45"/>
                      <a:pt x="143" y="27"/>
                      <a:pt x="125" y="18"/>
                    </a:cubicBezTo>
                    <a:cubicBezTo>
                      <a:pt x="116" y="1"/>
                      <a:pt x="98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3348;p48"/>
              <p:cNvSpPr/>
              <p:nvPr/>
            </p:nvSpPr>
            <p:spPr>
              <a:xfrm flipH="1">
                <a:off x="7059398" y="3335976"/>
                <a:ext cx="17238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3" extrusionOk="0">
                    <a:moveTo>
                      <a:pt x="89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27" y="83"/>
                      <a:pt x="27" y="104"/>
                      <a:pt x="27" y="125"/>
                    </a:cubicBezTo>
                    <a:cubicBezTo>
                      <a:pt x="27" y="161"/>
                      <a:pt x="18" y="188"/>
                      <a:pt x="0" y="214"/>
                    </a:cubicBezTo>
                    <a:cubicBezTo>
                      <a:pt x="0" y="232"/>
                      <a:pt x="0" y="250"/>
                      <a:pt x="9" y="259"/>
                    </a:cubicBezTo>
                    <a:cubicBezTo>
                      <a:pt x="18" y="277"/>
                      <a:pt x="36" y="286"/>
                      <a:pt x="45" y="286"/>
                    </a:cubicBezTo>
                    <a:cubicBezTo>
                      <a:pt x="54" y="290"/>
                      <a:pt x="63" y="292"/>
                      <a:pt x="72" y="292"/>
                    </a:cubicBezTo>
                    <a:cubicBezTo>
                      <a:pt x="81" y="292"/>
                      <a:pt x="89" y="290"/>
                      <a:pt x="98" y="286"/>
                    </a:cubicBezTo>
                    <a:cubicBezTo>
                      <a:pt x="107" y="277"/>
                      <a:pt x="116" y="259"/>
                      <a:pt x="125" y="250"/>
                    </a:cubicBezTo>
                    <a:cubicBezTo>
                      <a:pt x="143" y="188"/>
                      <a:pt x="152" y="125"/>
                      <a:pt x="152" y="63"/>
                    </a:cubicBezTo>
                    <a:cubicBezTo>
                      <a:pt x="152" y="45"/>
                      <a:pt x="143" y="27"/>
                      <a:pt x="134" y="18"/>
                    </a:cubicBezTo>
                    <a:cubicBezTo>
                      <a:pt x="116" y="0"/>
                      <a:pt x="107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3349;p48"/>
              <p:cNvSpPr/>
              <p:nvPr/>
            </p:nvSpPr>
            <p:spPr>
              <a:xfrm flipH="1">
                <a:off x="7123135" y="3267137"/>
                <a:ext cx="17238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5" extrusionOk="0">
                    <a:moveTo>
                      <a:pt x="89" y="1"/>
                    </a:moveTo>
                    <a:cubicBezTo>
                      <a:pt x="72" y="1"/>
                      <a:pt x="54" y="10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27" y="87"/>
                      <a:pt x="27" y="111"/>
                      <a:pt x="27" y="134"/>
                    </a:cubicBezTo>
                    <a:cubicBezTo>
                      <a:pt x="27" y="161"/>
                      <a:pt x="18" y="188"/>
                      <a:pt x="9" y="215"/>
                    </a:cubicBezTo>
                    <a:cubicBezTo>
                      <a:pt x="0" y="233"/>
                      <a:pt x="0" y="250"/>
                      <a:pt x="9" y="268"/>
                    </a:cubicBezTo>
                    <a:cubicBezTo>
                      <a:pt x="18" y="277"/>
                      <a:pt x="36" y="286"/>
                      <a:pt x="45" y="295"/>
                    </a:cubicBezTo>
                    <a:cubicBezTo>
                      <a:pt x="63" y="295"/>
                      <a:pt x="81" y="295"/>
                      <a:pt x="98" y="286"/>
                    </a:cubicBezTo>
                    <a:cubicBezTo>
                      <a:pt x="107" y="277"/>
                      <a:pt x="116" y="268"/>
                      <a:pt x="125" y="250"/>
                    </a:cubicBezTo>
                    <a:cubicBezTo>
                      <a:pt x="143" y="188"/>
                      <a:pt x="152" y="125"/>
                      <a:pt x="152" y="63"/>
                    </a:cubicBezTo>
                    <a:cubicBezTo>
                      <a:pt x="152" y="45"/>
                      <a:pt x="143" y="27"/>
                      <a:pt x="134" y="18"/>
                    </a:cubicBezTo>
                    <a:cubicBezTo>
                      <a:pt x="125" y="10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3350;p48"/>
              <p:cNvSpPr/>
              <p:nvPr/>
            </p:nvSpPr>
            <p:spPr>
              <a:xfrm flipH="1">
                <a:off x="7171674" y="3188206"/>
                <a:ext cx="17238" cy="33569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6" extrusionOk="0">
                    <a:moveTo>
                      <a:pt x="89" y="1"/>
                    </a:moveTo>
                    <a:cubicBezTo>
                      <a:pt x="71" y="1"/>
                      <a:pt x="54" y="10"/>
                      <a:pt x="45" y="19"/>
                    </a:cubicBezTo>
                    <a:cubicBezTo>
                      <a:pt x="36" y="28"/>
                      <a:pt x="27" y="45"/>
                      <a:pt x="27" y="63"/>
                    </a:cubicBezTo>
                    <a:cubicBezTo>
                      <a:pt x="27" y="84"/>
                      <a:pt x="27" y="105"/>
                      <a:pt x="27" y="126"/>
                    </a:cubicBezTo>
                    <a:cubicBezTo>
                      <a:pt x="18" y="161"/>
                      <a:pt x="18" y="188"/>
                      <a:pt x="0" y="215"/>
                    </a:cubicBezTo>
                    <a:cubicBezTo>
                      <a:pt x="0" y="233"/>
                      <a:pt x="0" y="251"/>
                      <a:pt x="9" y="259"/>
                    </a:cubicBezTo>
                    <a:cubicBezTo>
                      <a:pt x="18" y="277"/>
                      <a:pt x="27" y="286"/>
                      <a:pt x="45" y="295"/>
                    </a:cubicBezTo>
                    <a:cubicBezTo>
                      <a:pt x="62" y="295"/>
                      <a:pt x="80" y="295"/>
                      <a:pt x="89" y="286"/>
                    </a:cubicBezTo>
                    <a:cubicBezTo>
                      <a:pt x="107" y="277"/>
                      <a:pt x="116" y="268"/>
                      <a:pt x="125" y="251"/>
                    </a:cubicBezTo>
                    <a:cubicBezTo>
                      <a:pt x="143" y="188"/>
                      <a:pt x="152" y="126"/>
                      <a:pt x="152" y="63"/>
                    </a:cubicBezTo>
                    <a:cubicBezTo>
                      <a:pt x="143" y="45"/>
                      <a:pt x="143" y="28"/>
                      <a:pt x="134" y="19"/>
                    </a:cubicBezTo>
                    <a:cubicBezTo>
                      <a:pt x="116" y="10"/>
                      <a:pt x="98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3351;p48"/>
              <p:cNvSpPr/>
              <p:nvPr/>
            </p:nvSpPr>
            <p:spPr>
              <a:xfrm flipH="1">
                <a:off x="7239494" y="3139327"/>
                <a:ext cx="17238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3" extrusionOk="0">
                    <a:moveTo>
                      <a:pt x="75" y="0"/>
                    </a:moveTo>
                    <a:cubicBezTo>
                      <a:pt x="63" y="0"/>
                      <a:pt x="51" y="8"/>
                      <a:pt x="45" y="21"/>
                    </a:cubicBezTo>
                    <a:cubicBezTo>
                      <a:pt x="36" y="30"/>
                      <a:pt x="27" y="48"/>
                      <a:pt x="27" y="57"/>
                    </a:cubicBezTo>
                    <a:cubicBezTo>
                      <a:pt x="27" y="85"/>
                      <a:pt x="27" y="107"/>
                      <a:pt x="27" y="128"/>
                    </a:cubicBezTo>
                    <a:cubicBezTo>
                      <a:pt x="18" y="155"/>
                      <a:pt x="18" y="191"/>
                      <a:pt x="0" y="218"/>
                    </a:cubicBezTo>
                    <a:cubicBezTo>
                      <a:pt x="0" y="227"/>
                      <a:pt x="0" y="253"/>
                      <a:pt x="9" y="262"/>
                    </a:cubicBezTo>
                    <a:cubicBezTo>
                      <a:pt x="18" y="280"/>
                      <a:pt x="27" y="289"/>
                      <a:pt x="45" y="289"/>
                    </a:cubicBezTo>
                    <a:cubicBezTo>
                      <a:pt x="51" y="292"/>
                      <a:pt x="57" y="293"/>
                      <a:pt x="62" y="293"/>
                    </a:cubicBezTo>
                    <a:cubicBezTo>
                      <a:pt x="74" y="293"/>
                      <a:pt x="84" y="289"/>
                      <a:pt x="90" y="289"/>
                    </a:cubicBezTo>
                    <a:cubicBezTo>
                      <a:pt x="107" y="280"/>
                      <a:pt x="116" y="262"/>
                      <a:pt x="125" y="244"/>
                    </a:cubicBezTo>
                    <a:cubicBezTo>
                      <a:pt x="143" y="191"/>
                      <a:pt x="152" y="120"/>
                      <a:pt x="152" y="57"/>
                    </a:cubicBezTo>
                    <a:cubicBezTo>
                      <a:pt x="143" y="48"/>
                      <a:pt x="143" y="30"/>
                      <a:pt x="134" y="21"/>
                    </a:cubicBezTo>
                    <a:cubicBezTo>
                      <a:pt x="116" y="4"/>
                      <a:pt x="98" y="4"/>
                      <a:pt x="90" y="4"/>
                    </a:cubicBezTo>
                    <a:cubicBezTo>
                      <a:pt x="85" y="1"/>
                      <a:pt x="80" y="0"/>
                      <a:pt x="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3352;p48"/>
              <p:cNvSpPr/>
              <p:nvPr/>
            </p:nvSpPr>
            <p:spPr>
              <a:xfrm flipH="1">
                <a:off x="7331469" y="3151802"/>
                <a:ext cx="18372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9" extrusionOk="0">
                    <a:moveTo>
                      <a:pt x="90" y="1"/>
                    </a:moveTo>
                    <a:cubicBezTo>
                      <a:pt x="81" y="1"/>
                      <a:pt x="63" y="10"/>
                      <a:pt x="54" y="18"/>
                    </a:cubicBezTo>
                    <a:cubicBezTo>
                      <a:pt x="36" y="27"/>
                      <a:pt x="27" y="54"/>
                      <a:pt x="27" y="63"/>
                    </a:cubicBezTo>
                    <a:cubicBezTo>
                      <a:pt x="36" y="90"/>
                      <a:pt x="36" y="117"/>
                      <a:pt x="27" y="152"/>
                    </a:cubicBezTo>
                    <a:lnTo>
                      <a:pt x="36" y="134"/>
                    </a:lnTo>
                    <a:lnTo>
                      <a:pt x="36" y="134"/>
                    </a:lnTo>
                    <a:cubicBezTo>
                      <a:pt x="27" y="161"/>
                      <a:pt x="18" y="188"/>
                      <a:pt x="10" y="224"/>
                    </a:cubicBezTo>
                    <a:cubicBezTo>
                      <a:pt x="1" y="233"/>
                      <a:pt x="10" y="250"/>
                      <a:pt x="18" y="268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57" y="298"/>
                      <a:pt x="61" y="299"/>
                      <a:pt x="66" y="299"/>
                    </a:cubicBezTo>
                    <a:cubicBezTo>
                      <a:pt x="77" y="299"/>
                      <a:pt x="92" y="292"/>
                      <a:pt x="99" y="286"/>
                    </a:cubicBezTo>
                    <a:cubicBezTo>
                      <a:pt x="117" y="277"/>
                      <a:pt x="125" y="268"/>
                      <a:pt x="125" y="250"/>
                    </a:cubicBezTo>
                    <a:cubicBezTo>
                      <a:pt x="152" y="197"/>
                      <a:pt x="161" y="125"/>
                      <a:pt x="152" y="63"/>
                    </a:cubicBezTo>
                    <a:cubicBezTo>
                      <a:pt x="152" y="45"/>
                      <a:pt x="152" y="36"/>
                      <a:pt x="134" y="18"/>
                    </a:cubicBezTo>
                    <a:cubicBezTo>
                      <a:pt x="125" y="10"/>
                      <a:pt x="108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3353;p48"/>
              <p:cNvSpPr/>
              <p:nvPr/>
            </p:nvSpPr>
            <p:spPr>
              <a:xfrm flipH="1">
                <a:off x="7401330" y="3163937"/>
                <a:ext cx="18259" cy="3356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6" extrusionOk="0">
                    <a:moveTo>
                      <a:pt x="89" y="1"/>
                    </a:moveTo>
                    <a:cubicBezTo>
                      <a:pt x="80" y="1"/>
                      <a:pt x="62" y="10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36" y="90"/>
                      <a:pt x="36" y="117"/>
                      <a:pt x="27" y="143"/>
                    </a:cubicBezTo>
                    <a:cubicBezTo>
                      <a:pt x="27" y="143"/>
                      <a:pt x="27" y="134"/>
                      <a:pt x="27" y="126"/>
                    </a:cubicBezTo>
                    <a:cubicBezTo>
                      <a:pt x="27" y="161"/>
                      <a:pt x="18" y="188"/>
                      <a:pt x="9" y="215"/>
                    </a:cubicBezTo>
                    <a:cubicBezTo>
                      <a:pt x="0" y="233"/>
                      <a:pt x="9" y="250"/>
                      <a:pt x="18" y="259"/>
                    </a:cubicBezTo>
                    <a:cubicBezTo>
                      <a:pt x="18" y="277"/>
                      <a:pt x="36" y="286"/>
                      <a:pt x="54" y="295"/>
                    </a:cubicBezTo>
                    <a:cubicBezTo>
                      <a:pt x="62" y="295"/>
                      <a:pt x="89" y="295"/>
                      <a:pt x="98" y="286"/>
                    </a:cubicBezTo>
                    <a:cubicBezTo>
                      <a:pt x="116" y="277"/>
                      <a:pt x="116" y="268"/>
                      <a:pt x="125" y="250"/>
                    </a:cubicBezTo>
                    <a:cubicBezTo>
                      <a:pt x="152" y="188"/>
                      <a:pt x="161" y="126"/>
                      <a:pt x="152" y="63"/>
                    </a:cubicBezTo>
                    <a:cubicBezTo>
                      <a:pt x="152" y="45"/>
                      <a:pt x="143" y="27"/>
                      <a:pt x="134" y="18"/>
                    </a:cubicBezTo>
                    <a:cubicBezTo>
                      <a:pt x="125" y="10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3354;p48"/>
              <p:cNvSpPr/>
              <p:nvPr/>
            </p:nvSpPr>
            <p:spPr>
              <a:xfrm flipH="1">
                <a:off x="7566228" y="3209526"/>
                <a:ext cx="17352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5" extrusionOk="0">
                    <a:moveTo>
                      <a:pt x="90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7" y="27"/>
                      <a:pt x="28" y="45"/>
                      <a:pt x="28" y="63"/>
                    </a:cubicBezTo>
                    <a:cubicBezTo>
                      <a:pt x="28" y="83"/>
                      <a:pt x="28" y="104"/>
                      <a:pt x="28" y="125"/>
                    </a:cubicBezTo>
                    <a:cubicBezTo>
                      <a:pt x="19" y="161"/>
                      <a:pt x="10" y="187"/>
                      <a:pt x="1" y="214"/>
                    </a:cubicBezTo>
                    <a:cubicBezTo>
                      <a:pt x="1" y="232"/>
                      <a:pt x="1" y="250"/>
                      <a:pt x="10" y="259"/>
                    </a:cubicBezTo>
                    <a:cubicBezTo>
                      <a:pt x="19" y="277"/>
                      <a:pt x="28" y="286"/>
                      <a:pt x="45" y="294"/>
                    </a:cubicBezTo>
                    <a:cubicBezTo>
                      <a:pt x="63" y="294"/>
                      <a:pt x="81" y="294"/>
                      <a:pt x="90" y="286"/>
                    </a:cubicBezTo>
                    <a:cubicBezTo>
                      <a:pt x="108" y="277"/>
                      <a:pt x="117" y="259"/>
                      <a:pt x="117" y="250"/>
                    </a:cubicBezTo>
                    <a:cubicBezTo>
                      <a:pt x="144" y="187"/>
                      <a:pt x="152" y="125"/>
                      <a:pt x="144" y="63"/>
                    </a:cubicBezTo>
                    <a:cubicBezTo>
                      <a:pt x="144" y="45"/>
                      <a:pt x="144" y="27"/>
                      <a:pt x="126" y="18"/>
                    </a:cubicBezTo>
                    <a:cubicBezTo>
                      <a:pt x="117" y="0"/>
                      <a:pt x="99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3355;p48"/>
              <p:cNvSpPr/>
              <p:nvPr/>
            </p:nvSpPr>
            <p:spPr>
              <a:xfrm flipH="1">
                <a:off x="7439776" y="3144771"/>
                <a:ext cx="18259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3" extrusionOk="0">
                    <a:moveTo>
                      <a:pt x="98" y="0"/>
                    </a:moveTo>
                    <a:cubicBezTo>
                      <a:pt x="80" y="0"/>
                      <a:pt x="62" y="9"/>
                      <a:pt x="54" y="18"/>
                    </a:cubicBezTo>
                    <a:cubicBezTo>
                      <a:pt x="45" y="27"/>
                      <a:pt x="27" y="45"/>
                      <a:pt x="36" y="63"/>
                    </a:cubicBezTo>
                    <a:cubicBezTo>
                      <a:pt x="36" y="89"/>
                      <a:pt x="36" y="116"/>
                      <a:pt x="27" y="143"/>
                    </a:cubicBezTo>
                    <a:cubicBezTo>
                      <a:pt x="30" y="140"/>
                      <a:pt x="31" y="138"/>
                      <a:pt x="33" y="137"/>
                    </a:cubicBezTo>
                    <a:lnTo>
                      <a:pt x="33" y="137"/>
                    </a:lnTo>
                    <a:cubicBezTo>
                      <a:pt x="25" y="167"/>
                      <a:pt x="17" y="190"/>
                      <a:pt x="9" y="214"/>
                    </a:cubicBezTo>
                    <a:cubicBezTo>
                      <a:pt x="0" y="232"/>
                      <a:pt x="9" y="250"/>
                      <a:pt x="18" y="259"/>
                    </a:cubicBezTo>
                    <a:cubicBezTo>
                      <a:pt x="27" y="277"/>
                      <a:pt x="36" y="286"/>
                      <a:pt x="54" y="286"/>
                    </a:cubicBezTo>
                    <a:cubicBezTo>
                      <a:pt x="62" y="290"/>
                      <a:pt x="71" y="292"/>
                      <a:pt x="79" y="292"/>
                    </a:cubicBezTo>
                    <a:cubicBezTo>
                      <a:pt x="87" y="292"/>
                      <a:pt x="94" y="290"/>
                      <a:pt x="98" y="286"/>
                    </a:cubicBezTo>
                    <a:cubicBezTo>
                      <a:pt x="116" y="277"/>
                      <a:pt x="125" y="259"/>
                      <a:pt x="125" y="250"/>
                    </a:cubicBezTo>
                    <a:cubicBezTo>
                      <a:pt x="152" y="187"/>
                      <a:pt x="161" y="125"/>
                      <a:pt x="152" y="63"/>
                    </a:cubicBezTo>
                    <a:cubicBezTo>
                      <a:pt x="152" y="45"/>
                      <a:pt x="152" y="27"/>
                      <a:pt x="134" y="18"/>
                    </a:cubicBezTo>
                    <a:cubicBezTo>
                      <a:pt x="125" y="0"/>
                      <a:pt x="107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3356;p48"/>
              <p:cNvSpPr/>
              <p:nvPr/>
            </p:nvSpPr>
            <p:spPr>
              <a:xfrm flipH="1">
                <a:off x="7506574" y="3166999"/>
                <a:ext cx="18259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5" extrusionOk="0">
                    <a:moveTo>
                      <a:pt x="89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36" y="90"/>
                      <a:pt x="27" y="116"/>
                      <a:pt x="27" y="143"/>
                    </a:cubicBezTo>
                    <a:cubicBezTo>
                      <a:pt x="27" y="143"/>
                      <a:pt x="27" y="134"/>
                      <a:pt x="27" y="134"/>
                    </a:cubicBezTo>
                    <a:cubicBezTo>
                      <a:pt x="27" y="161"/>
                      <a:pt x="18" y="188"/>
                      <a:pt x="9" y="215"/>
                    </a:cubicBezTo>
                    <a:cubicBezTo>
                      <a:pt x="0" y="232"/>
                      <a:pt x="9" y="250"/>
                      <a:pt x="9" y="268"/>
                    </a:cubicBezTo>
                    <a:cubicBezTo>
                      <a:pt x="18" y="277"/>
                      <a:pt x="36" y="286"/>
                      <a:pt x="54" y="295"/>
                    </a:cubicBezTo>
                    <a:cubicBezTo>
                      <a:pt x="63" y="295"/>
                      <a:pt x="81" y="295"/>
                      <a:pt x="98" y="286"/>
                    </a:cubicBezTo>
                    <a:cubicBezTo>
                      <a:pt x="116" y="277"/>
                      <a:pt x="116" y="268"/>
                      <a:pt x="125" y="250"/>
                    </a:cubicBezTo>
                    <a:cubicBezTo>
                      <a:pt x="152" y="188"/>
                      <a:pt x="161" y="125"/>
                      <a:pt x="152" y="63"/>
                    </a:cubicBezTo>
                    <a:cubicBezTo>
                      <a:pt x="152" y="45"/>
                      <a:pt x="143" y="36"/>
                      <a:pt x="134" y="18"/>
                    </a:cubicBezTo>
                    <a:cubicBezTo>
                      <a:pt x="125" y="9"/>
                      <a:pt x="107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3357;p48"/>
              <p:cNvSpPr/>
              <p:nvPr/>
            </p:nvSpPr>
            <p:spPr>
              <a:xfrm flipH="1">
                <a:off x="7053274" y="3214516"/>
                <a:ext cx="17352" cy="3300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1" extrusionOk="0">
                    <a:moveTo>
                      <a:pt x="90" y="1"/>
                    </a:moveTo>
                    <a:cubicBezTo>
                      <a:pt x="72" y="1"/>
                      <a:pt x="54" y="1"/>
                      <a:pt x="45" y="19"/>
                    </a:cubicBezTo>
                    <a:cubicBezTo>
                      <a:pt x="36" y="27"/>
                      <a:pt x="28" y="45"/>
                      <a:pt x="28" y="54"/>
                    </a:cubicBezTo>
                    <a:cubicBezTo>
                      <a:pt x="28" y="90"/>
                      <a:pt x="28" y="117"/>
                      <a:pt x="19" y="143"/>
                    </a:cubicBezTo>
                    <a:lnTo>
                      <a:pt x="28" y="126"/>
                    </a:lnTo>
                    <a:lnTo>
                      <a:pt x="28" y="126"/>
                    </a:lnTo>
                    <a:cubicBezTo>
                      <a:pt x="19" y="152"/>
                      <a:pt x="10" y="188"/>
                      <a:pt x="1" y="215"/>
                    </a:cubicBezTo>
                    <a:cubicBezTo>
                      <a:pt x="1" y="233"/>
                      <a:pt x="1" y="250"/>
                      <a:pt x="10" y="259"/>
                    </a:cubicBezTo>
                    <a:cubicBezTo>
                      <a:pt x="19" y="277"/>
                      <a:pt x="28" y="286"/>
                      <a:pt x="45" y="286"/>
                    </a:cubicBezTo>
                    <a:cubicBezTo>
                      <a:pt x="51" y="289"/>
                      <a:pt x="57" y="290"/>
                      <a:pt x="63" y="290"/>
                    </a:cubicBezTo>
                    <a:cubicBezTo>
                      <a:pt x="74" y="290"/>
                      <a:pt x="84" y="286"/>
                      <a:pt x="90" y="286"/>
                    </a:cubicBezTo>
                    <a:cubicBezTo>
                      <a:pt x="108" y="277"/>
                      <a:pt x="117" y="259"/>
                      <a:pt x="117" y="242"/>
                    </a:cubicBezTo>
                    <a:cubicBezTo>
                      <a:pt x="144" y="188"/>
                      <a:pt x="152" y="126"/>
                      <a:pt x="144" y="54"/>
                    </a:cubicBezTo>
                    <a:cubicBezTo>
                      <a:pt x="144" y="45"/>
                      <a:pt x="144" y="27"/>
                      <a:pt x="126" y="19"/>
                    </a:cubicBezTo>
                    <a:cubicBezTo>
                      <a:pt x="117" y="1"/>
                      <a:pt x="99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3358;p48"/>
              <p:cNvSpPr/>
              <p:nvPr/>
            </p:nvSpPr>
            <p:spPr>
              <a:xfrm flipH="1">
                <a:off x="7106917" y="3181742"/>
                <a:ext cx="17352" cy="3334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4" extrusionOk="0">
                    <a:moveTo>
                      <a:pt x="76" y="1"/>
                    </a:moveTo>
                    <a:cubicBezTo>
                      <a:pt x="63" y="1"/>
                      <a:pt x="52" y="9"/>
                      <a:pt x="46" y="22"/>
                    </a:cubicBezTo>
                    <a:cubicBezTo>
                      <a:pt x="37" y="31"/>
                      <a:pt x="28" y="49"/>
                      <a:pt x="28" y="58"/>
                    </a:cubicBezTo>
                    <a:cubicBezTo>
                      <a:pt x="28" y="86"/>
                      <a:pt x="28" y="108"/>
                      <a:pt x="28" y="129"/>
                    </a:cubicBezTo>
                    <a:cubicBezTo>
                      <a:pt x="19" y="156"/>
                      <a:pt x="19" y="192"/>
                      <a:pt x="1" y="218"/>
                    </a:cubicBezTo>
                    <a:cubicBezTo>
                      <a:pt x="1" y="227"/>
                      <a:pt x="1" y="254"/>
                      <a:pt x="10" y="263"/>
                    </a:cubicBezTo>
                    <a:cubicBezTo>
                      <a:pt x="19" y="281"/>
                      <a:pt x="28" y="290"/>
                      <a:pt x="46" y="290"/>
                    </a:cubicBezTo>
                    <a:cubicBezTo>
                      <a:pt x="52" y="293"/>
                      <a:pt x="57" y="294"/>
                      <a:pt x="63" y="294"/>
                    </a:cubicBezTo>
                    <a:cubicBezTo>
                      <a:pt x="74" y="294"/>
                      <a:pt x="84" y="290"/>
                      <a:pt x="90" y="290"/>
                    </a:cubicBezTo>
                    <a:cubicBezTo>
                      <a:pt x="108" y="281"/>
                      <a:pt x="117" y="263"/>
                      <a:pt x="126" y="245"/>
                    </a:cubicBezTo>
                    <a:cubicBezTo>
                      <a:pt x="144" y="192"/>
                      <a:pt x="153" y="120"/>
                      <a:pt x="153" y="58"/>
                    </a:cubicBezTo>
                    <a:cubicBezTo>
                      <a:pt x="144" y="49"/>
                      <a:pt x="144" y="31"/>
                      <a:pt x="135" y="22"/>
                    </a:cubicBezTo>
                    <a:cubicBezTo>
                      <a:pt x="117" y="4"/>
                      <a:pt x="99" y="4"/>
                      <a:pt x="90" y="4"/>
                    </a:cubicBezTo>
                    <a:cubicBezTo>
                      <a:pt x="85" y="2"/>
                      <a:pt x="81" y="1"/>
                      <a:pt x="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3359;p48"/>
              <p:cNvSpPr/>
              <p:nvPr/>
            </p:nvSpPr>
            <p:spPr>
              <a:xfrm flipH="1">
                <a:off x="7004735" y="3293448"/>
                <a:ext cx="18259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5" extrusionOk="0">
                    <a:moveTo>
                      <a:pt x="30" y="136"/>
                    </a:moveTo>
                    <a:cubicBezTo>
                      <a:pt x="27" y="139"/>
                      <a:pt x="27" y="146"/>
                      <a:pt x="27" y="152"/>
                    </a:cubicBezTo>
                    <a:cubicBezTo>
                      <a:pt x="28" y="147"/>
                      <a:pt x="29" y="141"/>
                      <a:pt x="30" y="136"/>
                    </a:cubicBezTo>
                    <a:close/>
                    <a:moveTo>
                      <a:pt x="89" y="1"/>
                    </a:moveTo>
                    <a:cubicBezTo>
                      <a:pt x="80" y="1"/>
                      <a:pt x="63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34" y="86"/>
                      <a:pt x="36" y="108"/>
                      <a:pt x="30" y="136"/>
                    </a:cubicBezTo>
                    <a:lnTo>
                      <a:pt x="30" y="136"/>
                    </a:lnTo>
                    <a:cubicBezTo>
                      <a:pt x="32" y="135"/>
                      <a:pt x="33" y="134"/>
                      <a:pt x="36" y="134"/>
                    </a:cubicBezTo>
                    <a:cubicBezTo>
                      <a:pt x="27" y="161"/>
                      <a:pt x="18" y="188"/>
                      <a:pt x="9" y="224"/>
                    </a:cubicBezTo>
                    <a:cubicBezTo>
                      <a:pt x="0" y="232"/>
                      <a:pt x="9" y="250"/>
                      <a:pt x="18" y="268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63" y="295"/>
                      <a:pt x="89" y="295"/>
                      <a:pt x="98" y="286"/>
                    </a:cubicBezTo>
                    <a:cubicBezTo>
                      <a:pt x="116" y="277"/>
                      <a:pt x="125" y="268"/>
                      <a:pt x="125" y="250"/>
                    </a:cubicBezTo>
                    <a:cubicBezTo>
                      <a:pt x="152" y="197"/>
                      <a:pt x="161" y="125"/>
                      <a:pt x="152" y="63"/>
                    </a:cubicBezTo>
                    <a:cubicBezTo>
                      <a:pt x="152" y="45"/>
                      <a:pt x="152" y="36"/>
                      <a:pt x="134" y="18"/>
                    </a:cubicBezTo>
                    <a:cubicBezTo>
                      <a:pt x="125" y="9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3360;p48"/>
              <p:cNvSpPr/>
              <p:nvPr/>
            </p:nvSpPr>
            <p:spPr>
              <a:xfrm flipH="1">
                <a:off x="6977403" y="3400732"/>
                <a:ext cx="17352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3" extrusionOk="0">
                    <a:moveTo>
                      <a:pt x="90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7" y="27"/>
                      <a:pt x="28" y="45"/>
                      <a:pt x="28" y="63"/>
                    </a:cubicBezTo>
                    <a:cubicBezTo>
                      <a:pt x="28" y="83"/>
                      <a:pt x="28" y="104"/>
                      <a:pt x="28" y="125"/>
                    </a:cubicBezTo>
                    <a:cubicBezTo>
                      <a:pt x="28" y="161"/>
                      <a:pt x="19" y="188"/>
                      <a:pt x="1" y="214"/>
                    </a:cubicBezTo>
                    <a:cubicBezTo>
                      <a:pt x="1" y="232"/>
                      <a:pt x="1" y="250"/>
                      <a:pt x="10" y="259"/>
                    </a:cubicBezTo>
                    <a:cubicBezTo>
                      <a:pt x="19" y="277"/>
                      <a:pt x="37" y="286"/>
                      <a:pt x="45" y="286"/>
                    </a:cubicBezTo>
                    <a:cubicBezTo>
                      <a:pt x="54" y="290"/>
                      <a:pt x="63" y="292"/>
                      <a:pt x="72" y="292"/>
                    </a:cubicBezTo>
                    <a:cubicBezTo>
                      <a:pt x="81" y="292"/>
                      <a:pt x="90" y="290"/>
                      <a:pt x="99" y="286"/>
                    </a:cubicBezTo>
                    <a:cubicBezTo>
                      <a:pt x="108" y="277"/>
                      <a:pt x="117" y="259"/>
                      <a:pt x="126" y="250"/>
                    </a:cubicBezTo>
                    <a:cubicBezTo>
                      <a:pt x="144" y="188"/>
                      <a:pt x="153" y="125"/>
                      <a:pt x="153" y="63"/>
                    </a:cubicBezTo>
                    <a:cubicBezTo>
                      <a:pt x="153" y="45"/>
                      <a:pt x="144" y="27"/>
                      <a:pt x="135" y="18"/>
                    </a:cubicBezTo>
                    <a:cubicBezTo>
                      <a:pt x="117" y="0"/>
                      <a:pt x="108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3361;p48"/>
              <p:cNvSpPr/>
              <p:nvPr/>
            </p:nvSpPr>
            <p:spPr>
              <a:xfrm flipH="1">
                <a:off x="6954154" y="3331893"/>
                <a:ext cx="18259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9" extrusionOk="0">
                    <a:moveTo>
                      <a:pt x="89" y="1"/>
                    </a:moveTo>
                    <a:cubicBezTo>
                      <a:pt x="80" y="1"/>
                      <a:pt x="63" y="9"/>
                      <a:pt x="45" y="27"/>
                    </a:cubicBezTo>
                    <a:cubicBezTo>
                      <a:pt x="36" y="36"/>
                      <a:pt x="27" y="54"/>
                      <a:pt x="27" y="63"/>
                    </a:cubicBezTo>
                    <a:cubicBezTo>
                      <a:pt x="36" y="99"/>
                      <a:pt x="36" y="125"/>
                      <a:pt x="27" y="152"/>
                    </a:cubicBezTo>
                    <a:cubicBezTo>
                      <a:pt x="27" y="143"/>
                      <a:pt x="27" y="143"/>
                      <a:pt x="27" y="134"/>
                    </a:cubicBezTo>
                    <a:cubicBezTo>
                      <a:pt x="27" y="161"/>
                      <a:pt x="18" y="197"/>
                      <a:pt x="9" y="224"/>
                    </a:cubicBezTo>
                    <a:cubicBezTo>
                      <a:pt x="0" y="232"/>
                      <a:pt x="9" y="250"/>
                      <a:pt x="18" y="268"/>
                    </a:cubicBezTo>
                    <a:cubicBezTo>
                      <a:pt x="18" y="286"/>
                      <a:pt x="36" y="295"/>
                      <a:pt x="54" y="295"/>
                    </a:cubicBezTo>
                    <a:cubicBezTo>
                      <a:pt x="56" y="298"/>
                      <a:pt x="60" y="299"/>
                      <a:pt x="64" y="299"/>
                    </a:cubicBezTo>
                    <a:cubicBezTo>
                      <a:pt x="73" y="299"/>
                      <a:pt x="86" y="292"/>
                      <a:pt x="98" y="286"/>
                    </a:cubicBezTo>
                    <a:cubicBezTo>
                      <a:pt x="116" y="286"/>
                      <a:pt x="116" y="268"/>
                      <a:pt x="125" y="250"/>
                    </a:cubicBezTo>
                    <a:cubicBezTo>
                      <a:pt x="152" y="197"/>
                      <a:pt x="161" y="125"/>
                      <a:pt x="152" y="63"/>
                    </a:cubicBezTo>
                    <a:cubicBezTo>
                      <a:pt x="152" y="45"/>
                      <a:pt x="143" y="36"/>
                      <a:pt x="134" y="27"/>
                    </a:cubicBezTo>
                    <a:cubicBezTo>
                      <a:pt x="125" y="9"/>
                      <a:pt x="107" y="9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3362;p48"/>
              <p:cNvSpPr/>
              <p:nvPr/>
            </p:nvSpPr>
            <p:spPr>
              <a:xfrm flipH="1">
                <a:off x="6913667" y="3438156"/>
                <a:ext cx="18372" cy="3288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0" extrusionOk="0">
                    <a:moveTo>
                      <a:pt x="90" y="0"/>
                    </a:moveTo>
                    <a:cubicBezTo>
                      <a:pt x="81" y="0"/>
                      <a:pt x="63" y="0"/>
                      <a:pt x="46" y="18"/>
                    </a:cubicBezTo>
                    <a:cubicBezTo>
                      <a:pt x="37" y="27"/>
                      <a:pt x="28" y="45"/>
                      <a:pt x="28" y="54"/>
                    </a:cubicBezTo>
                    <a:cubicBezTo>
                      <a:pt x="37" y="89"/>
                      <a:pt x="37" y="116"/>
                      <a:pt x="28" y="143"/>
                    </a:cubicBezTo>
                    <a:cubicBezTo>
                      <a:pt x="28" y="134"/>
                      <a:pt x="28" y="134"/>
                      <a:pt x="28" y="125"/>
                    </a:cubicBezTo>
                    <a:cubicBezTo>
                      <a:pt x="28" y="152"/>
                      <a:pt x="19" y="188"/>
                      <a:pt x="10" y="214"/>
                    </a:cubicBezTo>
                    <a:cubicBezTo>
                      <a:pt x="1" y="232"/>
                      <a:pt x="10" y="250"/>
                      <a:pt x="19" y="259"/>
                    </a:cubicBezTo>
                    <a:cubicBezTo>
                      <a:pt x="19" y="277"/>
                      <a:pt x="37" y="286"/>
                      <a:pt x="55" y="286"/>
                    </a:cubicBezTo>
                    <a:cubicBezTo>
                      <a:pt x="57" y="289"/>
                      <a:pt x="62" y="290"/>
                      <a:pt x="68" y="290"/>
                    </a:cubicBezTo>
                    <a:cubicBezTo>
                      <a:pt x="79" y="290"/>
                      <a:pt x="93" y="286"/>
                      <a:pt x="99" y="286"/>
                    </a:cubicBezTo>
                    <a:cubicBezTo>
                      <a:pt x="117" y="277"/>
                      <a:pt x="117" y="259"/>
                      <a:pt x="126" y="241"/>
                    </a:cubicBezTo>
                    <a:cubicBezTo>
                      <a:pt x="153" y="188"/>
                      <a:pt x="162" y="116"/>
                      <a:pt x="153" y="54"/>
                    </a:cubicBezTo>
                    <a:cubicBezTo>
                      <a:pt x="153" y="45"/>
                      <a:pt x="144" y="27"/>
                      <a:pt x="135" y="18"/>
                    </a:cubicBezTo>
                    <a:cubicBezTo>
                      <a:pt x="126" y="0"/>
                      <a:pt x="108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3363;p48"/>
              <p:cNvSpPr/>
              <p:nvPr/>
            </p:nvSpPr>
            <p:spPr>
              <a:xfrm flipH="1">
                <a:off x="6999631" y="3352080"/>
                <a:ext cx="18372" cy="33342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4" extrusionOk="0">
                    <a:moveTo>
                      <a:pt x="31" y="131"/>
                    </a:moveTo>
                    <a:cubicBezTo>
                      <a:pt x="27" y="135"/>
                      <a:pt x="27" y="137"/>
                      <a:pt x="27" y="144"/>
                    </a:cubicBezTo>
                    <a:cubicBezTo>
                      <a:pt x="29" y="140"/>
                      <a:pt x="30" y="136"/>
                      <a:pt x="31" y="131"/>
                    </a:cubicBezTo>
                    <a:close/>
                    <a:moveTo>
                      <a:pt x="90" y="1"/>
                    </a:moveTo>
                    <a:cubicBezTo>
                      <a:pt x="81" y="1"/>
                      <a:pt x="63" y="10"/>
                      <a:pt x="54" y="19"/>
                    </a:cubicBezTo>
                    <a:cubicBezTo>
                      <a:pt x="36" y="28"/>
                      <a:pt x="27" y="46"/>
                      <a:pt x="36" y="63"/>
                    </a:cubicBezTo>
                    <a:cubicBezTo>
                      <a:pt x="36" y="86"/>
                      <a:pt x="36" y="109"/>
                      <a:pt x="31" y="131"/>
                    </a:cubicBezTo>
                    <a:lnTo>
                      <a:pt x="31" y="131"/>
                    </a:lnTo>
                    <a:cubicBezTo>
                      <a:pt x="32" y="130"/>
                      <a:pt x="34" y="128"/>
                      <a:pt x="36" y="126"/>
                    </a:cubicBezTo>
                    <a:lnTo>
                      <a:pt x="36" y="126"/>
                    </a:lnTo>
                    <a:cubicBezTo>
                      <a:pt x="27" y="162"/>
                      <a:pt x="19" y="188"/>
                      <a:pt x="10" y="215"/>
                    </a:cubicBezTo>
                    <a:cubicBezTo>
                      <a:pt x="1" y="233"/>
                      <a:pt x="10" y="251"/>
                      <a:pt x="19" y="260"/>
                    </a:cubicBezTo>
                    <a:cubicBezTo>
                      <a:pt x="27" y="278"/>
                      <a:pt x="36" y="286"/>
                      <a:pt x="54" y="286"/>
                    </a:cubicBezTo>
                    <a:cubicBezTo>
                      <a:pt x="59" y="291"/>
                      <a:pt x="68" y="293"/>
                      <a:pt x="77" y="293"/>
                    </a:cubicBezTo>
                    <a:cubicBezTo>
                      <a:pt x="85" y="293"/>
                      <a:pt x="94" y="291"/>
                      <a:pt x="99" y="286"/>
                    </a:cubicBezTo>
                    <a:cubicBezTo>
                      <a:pt x="117" y="278"/>
                      <a:pt x="126" y="260"/>
                      <a:pt x="126" y="251"/>
                    </a:cubicBezTo>
                    <a:cubicBezTo>
                      <a:pt x="152" y="188"/>
                      <a:pt x="161" y="126"/>
                      <a:pt x="152" y="63"/>
                    </a:cubicBezTo>
                    <a:cubicBezTo>
                      <a:pt x="152" y="46"/>
                      <a:pt x="152" y="28"/>
                      <a:pt x="135" y="19"/>
                    </a:cubicBezTo>
                    <a:cubicBezTo>
                      <a:pt x="126" y="1"/>
                      <a:pt x="108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3364;p48"/>
              <p:cNvSpPr/>
              <p:nvPr/>
            </p:nvSpPr>
            <p:spPr>
              <a:xfrm flipH="1">
                <a:off x="6849930" y="3815463"/>
                <a:ext cx="18259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3" extrusionOk="0">
                    <a:moveTo>
                      <a:pt x="29" y="138"/>
                    </a:moveTo>
                    <a:cubicBezTo>
                      <a:pt x="28" y="139"/>
                      <a:pt x="27" y="141"/>
                      <a:pt x="27" y="144"/>
                    </a:cubicBezTo>
                    <a:cubicBezTo>
                      <a:pt x="27" y="142"/>
                      <a:pt x="28" y="140"/>
                      <a:pt x="29" y="138"/>
                    </a:cubicBezTo>
                    <a:close/>
                    <a:moveTo>
                      <a:pt x="89" y="1"/>
                    </a:moveTo>
                    <a:cubicBezTo>
                      <a:pt x="80" y="1"/>
                      <a:pt x="62" y="10"/>
                      <a:pt x="54" y="19"/>
                    </a:cubicBezTo>
                    <a:cubicBezTo>
                      <a:pt x="36" y="28"/>
                      <a:pt x="27" y="45"/>
                      <a:pt x="36" y="63"/>
                    </a:cubicBezTo>
                    <a:cubicBezTo>
                      <a:pt x="36" y="88"/>
                      <a:pt x="36" y="113"/>
                      <a:pt x="29" y="138"/>
                    </a:cubicBezTo>
                    <a:lnTo>
                      <a:pt x="29" y="138"/>
                    </a:lnTo>
                    <a:cubicBezTo>
                      <a:pt x="30" y="135"/>
                      <a:pt x="33" y="133"/>
                      <a:pt x="34" y="131"/>
                    </a:cubicBezTo>
                    <a:lnTo>
                      <a:pt x="34" y="131"/>
                    </a:lnTo>
                    <a:cubicBezTo>
                      <a:pt x="26" y="164"/>
                      <a:pt x="17" y="189"/>
                      <a:pt x="9" y="215"/>
                    </a:cubicBezTo>
                    <a:cubicBezTo>
                      <a:pt x="0" y="233"/>
                      <a:pt x="9" y="251"/>
                      <a:pt x="18" y="259"/>
                    </a:cubicBezTo>
                    <a:cubicBezTo>
                      <a:pt x="27" y="277"/>
                      <a:pt x="36" y="286"/>
                      <a:pt x="54" y="286"/>
                    </a:cubicBezTo>
                    <a:cubicBezTo>
                      <a:pt x="62" y="291"/>
                      <a:pt x="71" y="293"/>
                      <a:pt x="79" y="293"/>
                    </a:cubicBezTo>
                    <a:cubicBezTo>
                      <a:pt x="87" y="293"/>
                      <a:pt x="94" y="291"/>
                      <a:pt x="98" y="286"/>
                    </a:cubicBezTo>
                    <a:cubicBezTo>
                      <a:pt x="116" y="277"/>
                      <a:pt x="125" y="259"/>
                      <a:pt x="125" y="251"/>
                    </a:cubicBezTo>
                    <a:cubicBezTo>
                      <a:pt x="152" y="188"/>
                      <a:pt x="161" y="126"/>
                      <a:pt x="152" y="63"/>
                    </a:cubicBezTo>
                    <a:cubicBezTo>
                      <a:pt x="152" y="45"/>
                      <a:pt x="152" y="28"/>
                      <a:pt x="134" y="19"/>
                    </a:cubicBezTo>
                    <a:cubicBezTo>
                      <a:pt x="125" y="1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3365;p48"/>
              <p:cNvSpPr/>
              <p:nvPr/>
            </p:nvSpPr>
            <p:spPr>
              <a:xfrm flipH="1">
                <a:off x="6802411" y="3686972"/>
                <a:ext cx="17238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3" extrusionOk="0">
                    <a:moveTo>
                      <a:pt x="89" y="1"/>
                    </a:moveTo>
                    <a:cubicBezTo>
                      <a:pt x="72" y="1"/>
                      <a:pt x="54" y="10"/>
                      <a:pt x="45" y="19"/>
                    </a:cubicBezTo>
                    <a:cubicBezTo>
                      <a:pt x="36" y="28"/>
                      <a:pt x="27" y="45"/>
                      <a:pt x="27" y="63"/>
                    </a:cubicBezTo>
                    <a:cubicBezTo>
                      <a:pt x="27" y="84"/>
                      <a:pt x="27" y="105"/>
                      <a:pt x="27" y="126"/>
                    </a:cubicBezTo>
                    <a:cubicBezTo>
                      <a:pt x="18" y="161"/>
                      <a:pt x="18" y="188"/>
                      <a:pt x="0" y="215"/>
                    </a:cubicBezTo>
                    <a:cubicBezTo>
                      <a:pt x="0" y="233"/>
                      <a:pt x="0" y="251"/>
                      <a:pt x="9" y="260"/>
                    </a:cubicBezTo>
                    <a:cubicBezTo>
                      <a:pt x="18" y="277"/>
                      <a:pt x="36" y="286"/>
                      <a:pt x="45" y="286"/>
                    </a:cubicBezTo>
                    <a:cubicBezTo>
                      <a:pt x="54" y="291"/>
                      <a:pt x="63" y="293"/>
                      <a:pt x="70" y="293"/>
                    </a:cubicBezTo>
                    <a:cubicBezTo>
                      <a:pt x="78" y="293"/>
                      <a:pt x="85" y="291"/>
                      <a:pt x="89" y="286"/>
                    </a:cubicBezTo>
                    <a:cubicBezTo>
                      <a:pt x="107" y="277"/>
                      <a:pt x="116" y="260"/>
                      <a:pt x="125" y="251"/>
                    </a:cubicBezTo>
                    <a:cubicBezTo>
                      <a:pt x="143" y="188"/>
                      <a:pt x="152" y="126"/>
                      <a:pt x="152" y="63"/>
                    </a:cubicBezTo>
                    <a:cubicBezTo>
                      <a:pt x="143" y="45"/>
                      <a:pt x="143" y="28"/>
                      <a:pt x="134" y="19"/>
                    </a:cubicBezTo>
                    <a:cubicBezTo>
                      <a:pt x="116" y="1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3366;p48"/>
              <p:cNvSpPr/>
              <p:nvPr/>
            </p:nvSpPr>
            <p:spPr>
              <a:xfrm flipH="1">
                <a:off x="7079585" y="3566647"/>
                <a:ext cx="13269" cy="44569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93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330"/>
                    </a:lnTo>
                    <a:cubicBezTo>
                      <a:pt x="1" y="366"/>
                      <a:pt x="27" y="393"/>
                      <a:pt x="63" y="393"/>
                    </a:cubicBezTo>
                    <a:cubicBezTo>
                      <a:pt x="90" y="393"/>
                      <a:pt x="117" y="357"/>
                      <a:pt x="117" y="330"/>
                    </a:cubicBezTo>
                    <a:lnTo>
                      <a:pt x="117" y="63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3367;p48"/>
              <p:cNvSpPr/>
              <p:nvPr/>
            </p:nvSpPr>
            <p:spPr>
              <a:xfrm flipH="1">
                <a:off x="7177685" y="3326790"/>
                <a:ext cx="14290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9"/>
                    </a:cubicBezTo>
                    <a:cubicBezTo>
                      <a:pt x="9" y="28"/>
                      <a:pt x="0" y="46"/>
                      <a:pt x="0" y="54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27" y="233"/>
                      <a:pt x="45" y="242"/>
                      <a:pt x="63" y="242"/>
                    </a:cubicBezTo>
                    <a:cubicBezTo>
                      <a:pt x="72" y="242"/>
                      <a:pt x="89" y="233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54"/>
                    </a:lnTo>
                    <a:cubicBezTo>
                      <a:pt x="125" y="46"/>
                      <a:pt x="116" y="28"/>
                      <a:pt x="107" y="19"/>
                    </a:cubicBezTo>
                    <a:cubicBezTo>
                      <a:pt x="89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3368;p48"/>
              <p:cNvSpPr/>
              <p:nvPr/>
            </p:nvSpPr>
            <p:spPr>
              <a:xfrm flipH="1">
                <a:off x="7329541" y="3381452"/>
                <a:ext cx="18259" cy="1428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1"/>
                    </a:moveTo>
                    <a:cubicBezTo>
                      <a:pt x="0" y="1"/>
                      <a:pt x="0" y="126"/>
                      <a:pt x="81" y="126"/>
                    </a:cubicBezTo>
                    <a:cubicBezTo>
                      <a:pt x="161" y="126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3369;p48"/>
              <p:cNvSpPr/>
              <p:nvPr/>
            </p:nvSpPr>
            <p:spPr>
              <a:xfrm flipH="1">
                <a:off x="7160560" y="3434073"/>
                <a:ext cx="14290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54" y="1"/>
                      <a:pt x="37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206"/>
                      <a:pt x="10" y="215"/>
                      <a:pt x="19" y="232"/>
                    </a:cubicBezTo>
                    <a:cubicBezTo>
                      <a:pt x="37" y="241"/>
                      <a:pt x="54" y="250"/>
                      <a:pt x="63" y="250"/>
                    </a:cubicBezTo>
                    <a:cubicBezTo>
                      <a:pt x="81" y="250"/>
                      <a:pt x="99" y="241"/>
                      <a:pt x="108" y="232"/>
                    </a:cubicBezTo>
                    <a:cubicBezTo>
                      <a:pt x="117" y="215"/>
                      <a:pt x="126" y="206"/>
                      <a:pt x="126" y="188"/>
                    </a:cubicBezTo>
                    <a:lnTo>
                      <a:pt x="126" y="63"/>
                    </a:lnTo>
                    <a:cubicBezTo>
                      <a:pt x="126" y="45"/>
                      <a:pt x="117" y="36"/>
                      <a:pt x="108" y="18"/>
                    </a:cubicBezTo>
                    <a:cubicBezTo>
                      <a:pt x="99" y="9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3370;p48"/>
              <p:cNvSpPr/>
              <p:nvPr/>
            </p:nvSpPr>
            <p:spPr>
              <a:xfrm flipH="1">
                <a:off x="7151374" y="3580369"/>
                <a:ext cx="17352" cy="2483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65" y="0"/>
                    </a:moveTo>
                    <a:cubicBezTo>
                      <a:pt x="53" y="0"/>
                      <a:pt x="42" y="7"/>
                      <a:pt x="36" y="13"/>
                    </a:cubicBezTo>
                    <a:cubicBezTo>
                      <a:pt x="18" y="13"/>
                      <a:pt x="9" y="31"/>
                      <a:pt x="9" y="49"/>
                    </a:cubicBezTo>
                    <a:cubicBezTo>
                      <a:pt x="0" y="75"/>
                      <a:pt x="0" y="102"/>
                      <a:pt x="0" y="129"/>
                    </a:cubicBezTo>
                    <a:cubicBezTo>
                      <a:pt x="9" y="156"/>
                      <a:pt x="27" y="183"/>
                      <a:pt x="45" y="200"/>
                    </a:cubicBezTo>
                    <a:cubicBezTo>
                      <a:pt x="54" y="218"/>
                      <a:pt x="72" y="218"/>
                      <a:pt x="90" y="218"/>
                    </a:cubicBezTo>
                    <a:cubicBezTo>
                      <a:pt x="108" y="218"/>
                      <a:pt x="116" y="209"/>
                      <a:pt x="134" y="200"/>
                    </a:cubicBezTo>
                    <a:cubicBezTo>
                      <a:pt x="143" y="191"/>
                      <a:pt x="152" y="174"/>
                      <a:pt x="152" y="156"/>
                    </a:cubicBezTo>
                    <a:cubicBezTo>
                      <a:pt x="152" y="147"/>
                      <a:pt x="143" y="129"/>
                      <a:pt x="134" y="120"/>
                    </a:cubicBezTo>
                    <a:cubicBezTo>
                      <a:pt x="134" y="120"/>
                      <a:pt x="125" y="111"/>
                      <a:pt x="125" y="102"/>
                    </a:cubicBezTo>
                    <a:cubicBezTo>
                      <a:pt x="125" y="102"/>
                      <a:pt x="125" y="111"/>
                      <a:pt x="125" y="111"/>
                    </a:cubicBezTo>
                    <a:cubicBezTo>
                      <a:pt x="125" y="102"/>
                      <a:pt x="125" y="94"/>
                      <a:pt x="117" y="85"/>
                    </a:cubicBezTo>
                    <a:lnTo>
                      <a:pt x="117" y="85"/>
                    </a:lnTo>
                    <a:cubicBezTo>
                      <a:pt x="125" y="94"/>
                      <a:pt x="125" y="102"/>
                      <a:pt x="125" y="102"/>
                    </a:cubicBezTo>
                    <a:cubicBezTo>
                      <a:pt x="125" y="93"/>
                      <a:pt x="125" y="84"/>
                      <a:pt x="125" y="75"/>
                    </a:cubicBezTo>
                    <a:cubicBezTo>
                      <a:pt x="125" y="58"/>
                      <a:pt x="125" y="49"/>
                      <a:pt x="116" y="31"/>
                    </a:cubicBezTo>
                    <a:cubicBezTo>
                      <a:pt x="108" y="13"/>
                      <a:pt x="99" y="4"/>
                      <a:pt x="81" y="4"/>
                    </a:cubicBezTo>
                    <a:cubicBezTo>
                      <a:pt x="76" y="1"/>
                      <a:pt x="70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3371;p48"/>
              <p:cNvSpPr/>
              <p:nvPr/>
            </p:nvSpPr>
            <p:spPr>
              <a:xfrm flipH="1">
                <a:off x="7560217" y="3687993"/>
                <a:ext cx="13156" cy="30507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69" extrusionOk="0">
                    <a:moveTo>
                      <a:pt x="62" y="1"/>
                    </a:moveTo>
                    <a:cubicBezTo>
                      <a:pt x="45" y="1"/>
                      <a:pt x="27" y="1"/>
                      <a:pt x="18" y="19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206"/>
                    </a:lnTo>
                    <a:cubicBezTo>
                      <a:pt x="0" y="242"/>
                      <a:pt x="27" y="268"/>
                      <a:pt x="62" y="268"/>
                    </a:cubicBezTo>
                    <a:cubicBezTo>
                      <a:pt x="71" y="268"/>
                      <a:pt x="89" y="259"/>
                      <a:pt x="98" y="251"/>
                    </a:cubicBezTo>
                    <a:cubicBezTo>
                      <a:pt x="116" y="242"/>
                      <a:pt x="116" y="224"/>
                      <a:pt x="116" y="206"/>
                    </a:cubicBezTo>
                    <a:lnTo>
                      <a:pt x="116" y="63"/>
                    </a:lnTo>
                    <a:cubicBezTo>
                      <a:pt x="116" y="27"/>
                      <a:pt x="89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3372;p48"/>
              <p:cNvSpPr/>
              <p:nvPr/>
            </p:nvSpPr>
            <p:spPr>
              <a:xfrm flipH="1">
                <a:off x="7214203" y="2511390"/>
                <a:ext cx="473600" cy="143574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1266" extrusionOk="0">
                    <a:moveTo>
                      <a:pt x="2035" y="1"/>
                    </a:moveTo>
                    <a:cubicBezTo>
                      <a:pt x="688" y="1"/>
                      <a:pt x="1" y="1205"/>
                      <a:pt x="1" y="1205"/>
                    </a:cubicBezTo>
                    <a:cubicBezTo>
                      <a:pt x="1" y="1205"/>
                      <a:pt x="2334" y="1265"/>
                      <a:pt x="3509" y="1265"/>
                    </a:cubicBezTo>
                    <a:cubicBezTo>
                      <a:pt x="3900" y="1265"/>
                      <a:pt x="4163" y="1258"/>
                      <a:pt x="4167" y="1241"/>
                    </a:cubicBezTo>
                    <a:cubicBezTo>
                      <a:pt x="4176" y="1169"/>
                      <a:pt x="3373" y="1"/>
                      <a:pt x="20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3373;p48"/>
              <p:cNvSpPr/>
              <p:nvPr/>
            </p:nvSpPr>
            <p:spPr>
              <a:xfrm flipH="1">
                <a:off x="7680545" y="2465914"/>
                <a:ext cx="57839" cy="86076"/>
              </a:xfrm>
              <a:custGeom>
                <a:avLst/>
                <a:gdLst/>
                <a:ahLst/>
                <a:cxnLst/>
                <a:rect l="l" t="t" r="r" b="b"/>
                <a:pathLst>
                  <a:path w="510" h="759" extrusionOk="0">
                    <a:moveTo>
                      <a:pt x="260" y="0"/>
                    </a:moveTo>
                    <a:cubicBezTo>
                      <a:pt x="117" y="0"/>
                      <a:pt x="1" y="170"/>
                      <a:pt x="1" y="384"/>
                    </a:cubicBezTo>
                    <a:cubicBezTo>
                      <a:pt x="1" y="589"/>
                      <a:pt x="117" y="758"/>
                      <a:pt x="260" y="758"/>
                    </a:cubicBezTo>
                    <a:cubicBezTo>
                      <a:pt x="402" y="758"/>
                      <a:pt x="509" y="589"/>
                      <a:pt x="509" y="384"/>
                    </a:cubicBezTo>
                    <a:cubicBezTo>
                      <a:pt x="509" y="170"/>
                      <a:pt x="402" y="0"/>
                      <a:pt x="2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3374;p48"/>
              <p:cNvSpPr/>
              <p:nvPr/>
            </p:nvSpPr>
            <p:spPr>
              <a:xfrm flipH="1">
                <a:off x="7699825" y="2479069"/>
                <a:ext cx="21321" cy="35497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13" extrusionOk="0">
                    <a:moveTo>
                      <a:pt x="90" y="0"/>
                    </a:moveTo>
                    <a:cubicBezTo>
                      <a:pt x="36" y="0"/>
                      <a:pt x="1" y="72"/>
                      <a:pt x="1" y="161"/>
                    </a:cubicBezTo>
                    <a:cubicBezTo>
                      <a:pt x="1" y="250"/>
                      <a:pt x="36" y="312"/>
                      <a:pt x="90" y="312"/>
                    </a:cubicBezTo>
                    <a:cubicBezTo>
                      <a:pt x="143" y="312"/>
                      <a:pt x="188" y="250"/>
                      <a:pt x="188" y="161"/>
                    </a:cubicBezTo>
                    <a:cubicBezTo>
                      <a:pt x="188" y="72"/>
                      <a:pt x="143" y="0"/>
                      <a:pt x="9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3375;p48"/>
              <p:cNvSpPr/>
              <p:nvPr/>
            </p:nvSpPr>
            <p:spPr>
              <a:xfrm flipH="1">
                <a:off x="7202975" y="2465914"/>
                <a:ext cx="57839" cy="86076"/>
              </a:xfrm>
              <a:custGeom>
                <a:avLst/>
                <a:gdLst/>
                <a:ahLst/>
                <a:cxnLst/>
                <a:rect l="l" t="t" r="r" b="b"/>
                <a:pathLst>
                  <a:path w="510" h="759" extrusionOk="0">
                    <a:moveTo>
                      <a:pt x="250" y="0"/>
                    </a:moveTo>
                    <a:cubicBezTo>
                      <a:pt x="117" y="0"/>
                      <a:pt x="1" y="170"/>
                      <a:pt x="1" y="384"/>
                    </a:cubicBezTo>
                    <a:cubicBezTo>
                      <a:pt x="1" y="589"/>
                      <a:pt x="117" y="758"/>
                      <a:pt x="250" y="758"/>
                    </a:cubicBezTo>
                    <a:cubicBezTo>
                      <a:pt x="393" y="758"/>
                      <a:pt x="509" y="589"/>
                      <a:pt x="509" y="384"/>
                    </a:cubicBezTo>
                    <a:cubicBezTo>
                      <a:pt x="509" y="170"/>
                      <a:pt x="393" y="0"/>
                      <a:pt x="2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3376;p48"/>
              <p:cNvSpPr/>
              <p:nvPr/>
            </p:nvSpPr>
            <p:spPr>
              <a:xfrm flipH="1">
                <a:off x="7223276" y="2479069"/>
                <a:ext cx="20300" cy="3549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13" extrusionOk="0">
                    <a:moveTo>
                      <a:pt x="90" y="0"/>
                    </a:moveTo>
                    <a:cubicBezTo>
                      <a:pt x="36" y="0"/>
                      <a:pt x="0" y="72"/>
                      <a:pt x="0" y="161"/>
                    </a:cubicBezTo>
                    <a:cubicBezTo>
                      <a:pt x="0" y="250"/>
                      <a:pt x="36" y="312"/>
                      <a:pt x="90" y="312"/>
                    </a:cubicBezTo>
                    <a:cubicBezTo>
                      <a:pt x="143" y="312"/>
                      <a:pt x="179" y="250"/>
                      <a:pt x="179" y="161"/>
                    </a:cubicBezTo>
                    <a:cubicBezTo>
                      <a:pt x="179" y="72"/>
                      <a:pt x="143" y="0"/>
                      <a:pt x="9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13" name="Google Shape;3377;p48"/>
              <p:cNvGrpSpPr/>
              <p:nvPr/>
            </p:nvGrpSpPr>
            <p:grpSpPr>
              <a:xfrm flipH="1">
                <a:off x="6821580" y="2528968"/>
                <a:ext cx="1526839" cy="566697"/>
                <a:chOff x="4075500" y="1696600"/>
                <a:chExt cx="336575" cy="124925"/>
              </a:xfrm>
            </p:grpSpPr>
            <p:sp>
              <p:nvSpPr>
                <p:cNvPr id="220" name="Google Shape;3378;p48"/>
                <p:cNvSpPr/>
                <p:nvPr/>
              </p:nvSpPr>
              <p:spPr>
                <a:xfrm>
                  <a:off x="4080625" y="1699875"/>
                  <a:ext cx="331450" cy="12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8" h="4866" extrusionOk="0">
                      <a:moveTo>
                        <a:pt x="2186" y="0"/>
                      </a:moveTo>
                      <a:cubicBezTo>
                        <a:pt x="2115" y="98"/>
                        <a:pt x="2035" y="205"/>
                        <a:pt x="1963" y="312"/>
                      </a:cubicBezTo>
                      <a:cubicBezTo>
                        <a:pt x="2552" y="517"/>
                        <a:pt x="4613" y="1240"/>
                        <a:pt x="4613" y="1276"/>
                      </a:cubicBezTo>
                      <a:cubicBezTo>
                        <a:pt x="4613" y="1320"/>
                        <a:pt x="4390" y="1918"/>
                        <a:pt x="4488" y="4095"/>
                      </a:cubicBezTo>
                      <a:lnTo>
                        <a:pt x="4470" y="4229"/>
                      </a:lnTo>
                      <a:lnTo>
                        <a:pt x="126" y="4095"/>
                      </a:lnTo>
                      <a:cubicBezTo>
                        <a:pt x="90" y="4220"/>
                        <a:pt x="45" y="4345"/>
                        <a:pt x="1" y="4461"/>
                      </a:cubicBezTo>
                      <a:cubicBezTo>
                        <a:pt x="937" y="4469"/>
                        <a:pt x="4702" y="4505"/>
                        <a:pt x="4720" y="4559"/>
                      </a:cubicBezTo>
                      <a:cubicBezTo>
                        <a:pt x="4738" y="4630"/>
                        <a:pt x="4729" y="4826"/>
                        <a:pt x="5612" y="4862"/>
                      </a:cubicBezTo>
                      <a:cubicBezTo>
                        <a:pt x="5697" y="4865"/>
                        <a:pt x="5807" y="4866"/>
                        <a:pt x="5937" y="4866"/>
                      </a:cubicBezTo>
                      <a:cubicBezTo>
                        <a:pt x="7161" y="4866"/>
                        <a:pt x="10144" y="4762"/>
                        <a:pt x="10313" y="4746"/>
                      </a:cubicBezTo>
                      <a:cubicBezTo>
                        <a:pt x="10501" y="4737"/>
                        <a:pt x="10474" y="4514"/>
                        <a:pt x="10545" y="4514"/>
                      </a:cubicBezTo>
                      <a:cubicBezTo>
                        <a:pt x="10608" y="4514"/>
                        <a:pt x="12535" y="4461"/>
                        <a:pt x="13257" y="4434"/>
                      </a:cubicBezTo>
                      <a:lnTo>
                        <a:pt x="13195" y="4157"/>
                      </a:lnTo>
                      <a:lnTo>
                        <a:pt x="10081" y="4273"/>
                      </a:lnTo>
                      <a:lnTo>
                        <a:pt x="10099" y="1347"/>
                      </a:lnTo>
                      <a:lnTo>
                        <a:pt x="11937" y="705"/>
                      </a:lnTo>
                      <a:cubicBezTo>
                        <a:pt x="11884" y="607"/>
                        <a:pt x="11830" y="509"/>
                        <a:pt x="11785" y="419"/>
                      </a:cubicBezTo>
                      <a:cubicBezTo>
                        <a:pt x="11768" y="393"/>
                        <a:pt x="11750" y="366"/>
                        <a:pt x="11732" y="339"/>
                      </a:cubicBezTo>
                      <a:lnTo>
                        <a:pt x="9939" y="955"/>
                      </a:lnTo>
                      <a:lnTo>
                        <a:pt x="5014" y="981"/>
                      </a:lnTo>
                      <a:cubicBezTo>
                        <a:pt x="5014" y="981"/>
                        <a:pt x="3007" y="268"/>
                        <a:pt x="2186" y="0"/>
                      </a:cubicBezTo>
                      <a:close/>
                    </a:path>
                  </a:pathLst>
                </a:custGeom>
                <a:solidFill>
                  <a:srgbClr val="4D1311">
                    <a:alpha val="31372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" name="Google Shape;3379;p48"/>
                <p:cNvSpPr/>
                <p:nvPr/>
              </p:nvSpPr>
              <p:spPr>
                <a:xfrm>
                  <a:off x="4200175" y="1715725"/>
                  <a:ext cx="139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8" h="3972" extrusionOk="0">
                      <a:moveTo>
                        <a:pt x="5099" y="0"/>
                      </a:moveTo>
                      <a:cubicBezTo>
                        <a:pt x="5059" y="0"/>
                        <a:pt x="5016" y="3"/>
                        <a:pt x="4969" y="8"/>
                      </a:cubicBezTo>
                      <a:cubicBezTo>
                        <a:pt x="4648" y="35"/>
                        <a:pt x="2989" y="35"/>
                        <a:pt x="1776" y="53"/>
                      </a:cubicBezTo>
                      <a:cubicBezTo>
                        <a:pt x="1160" y="53"/>
                        <a:pt x="661" y="71"/>
                        <a:pt x="509" y="89"/>
                      </a:cubicBezTo>
                      <a:cubicBezTo>
                        <a:pt x="116" y="151"/>
                        <a:pt x="27" y="677"/>
                        <a:pt x="18" y="1043"/>
                      </a:cubicBezTo>
                      <a:cubicBezTo>
                        <a:pt x="18" y="1079"/>
                        <a:pt x="18" y="1124"/>
                        <a:pt x="18" y="1159"/>
                      </a:cubicBezTo>
                      <a:cubicBezTo>
                        <a:pt x="27" y="1195"/>
                        <a:pt x="27" y="1239"/>
                        <a:pt x="27" y="1293"/>
                      </a:cubicBezTo>
                      <a:cubicBezTo>
                        <a:pt x="27" y="1409"/>
                        <a:pt x="27" y="1552"/>
                        <a:pt x="27" y="1712"/>
                      </a:cubicBezTo>
                      <a:cubicBezTo>
                        <a:pt x="18" y="1775"/>
                        <a:pt x="18" y="1837"/>
                        <a:pt x="18" y="1909"/>
                      </a:cubicBezTo>
                      <a:cubicBezTo>
                        <a:pt x="18" y="2256"/>
                        <a:pt x="9" y="2649"/>
                        <a:pt x="0" y="2970"/>
                      </a:cubicBezTo>
                      <a:cubicBezTo>
                        <a:pt x="0" y="3059"/>
                        <a:pt x="0" y="3149"/>
                        <a:pt x="0" y="3220"/>
                      </a:cubicBezTo>
                      <a:cubicBezTo>
                        <a:pt x="0" y="3318"/>
                        <a:pt x="0" y="3398"/>
                        <a:pt x="0" y="3461"/>
                      </a:cubicBezTo>
                      <a:cubicBezTo>
                        <a:pt x="18" y="3951"/>
                        <a:pt x="214" y="3880"/>
                        <a:pt x="964" y="3951"/>
                      </a:cubicBezTo>
                      <a:cubicBezTo>
                        <a:pt x="1112" y="3966"/>
                        <a:pt x="1321" y="3971"/>
                        <a:pt x="1567" y="3971"/>
                      </a:cubicBezTo>
                      <a:cubicBezTo>
                        <a:pt x="2567" y="3971"/>
                        <a:pt x="4179" y="3877"/>
                        <a:pt x="4809" y="3862"/>
                      </a:cubicBezTo>
                      <a:cubicBezTo>
                        <a:pt x="5291" y="3853"/>
                        <a:pt x="5460" y="3818"/>
                        <a:pt x="5523" y="3684"/>
                      </a:cubicBezTo>
                      <a:cubicBezTo>
                        <a:pt x="5540" y="3630"/>
                        <a:pt x="5549" y="3568"/>
                        <a:pt x="5549" y="3479"/>
                      </a:cubicBezTo>
                      <a:cubicBezTo>
                        <a:pt x="5558" y="3425"/>
                        <a:pt x="5558" y="3363"/>
                        <a:pt x="5558" y="3291"/>
                      </a:cubicBezTo>
                      <a:cubicBezTo>
                        <a:pt x="5558" y="3247"/>
                        <a:pt x="5567" y="3193"/>
                        <a:pt x="5567" y="3131"/>
                      </a:cubicBezTo>
                      <a:cubicBezTo>
                        <a:pt x="5567" y="2872"/>
                        <a:pt x="5567" y="2480"/>
                        <a:pt x="5567" y="2078"/>
                      </a:cubicBezTo>
                      <a:cubicBezTo>
                        <a:pt x="5567" y="2007"/>
                        <a:pt x="5567" y="1944"/>
                        <a:pt x="5567" y="1882"/>
                      </a:cubicBezTo>
                      <a:cubicBezTo>
                        <a:pt x="5567" y="1828"/>
                        <a:pt x="5567" y="1784"/>
                        <a:pt x="5567" y="1739"/>
                      </a:cubicBezTo>
                      <a:cubicBezTo>
                        <a:pt x="5567" y="1668"/>
                        <a:pt x="5567" y="1605"/>
                        <a:pt x="5567" y="1534"/>
                      </a:cubicBezTo>
                      <a:cubicBezTo>
                        <a:pt x="5558" y="1239"/>
                        <a:pt x="5558" y="963"/>
                        <a:pt x="5558" y="776"/>
                      </a:cubicBezTo>
                      <a:cubicBezTo>
                        <a:pt x="5558" y="222"/>
                        <a:pt x="5457" y="0"/>
                        <a:pt x="50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" name="Google Shape;3380;p48"/>
                <p:cNvSpPr/>
                <p:nvPr/>
              </p:nvSpPr>
              <p:spPr>
                <a:xfrm>
                  <a:off x="4129250" y="1696600"/>
                  <a:ext cx="76750" cy="3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0" h="1202" extrusionOk="0">
                      <a:moveTo>
                        <a:pt x="109" y="1"/>
                      </a:moveTo>
                      <a:cubicBezTo>
                        <a:pt x="68" y="1"/>
                        <a:pt x="32" y="25"/>
                        <a:pt x="18" y="60"/>
                      </a:cubicBezTo>
                      <a:cubicBezTo>
                        <a:pt x="0" y="113"/>
                        <a:pt x="18" y="167"/>
                        <a:pt x="72" y="185"/>
                      </a:cubicBezTo>
                      <a:cubicBezTo>
                        <a:pt x="2900" y="1202"/>
                        <a:pt x="2953" y="1202"/>
                        <a:pt x="2971" y="1202"/>
                      </a:cubicBezTo>
                      <a:cubicBezTo>
                        <a:pt x="3025" y="1202"/>
                        <a:pt x="3069" y="1166"/>
                        <a:pt x="3069" y="1112"/>
                      </a:cubicBezTo>
                      <a:cubicBezTo>
                        <a:pt x="3069" y="1068"/>
                        <a:pt x="3034" y="1023"/>
                        <a:pt x="2989" y="1014"/>
                      </a:cubicBezTo>
                      <a:cubicBezTo>
                        <a:pt x="2864" y="987"/>
                        <a:pt x="1223" y="399"/>
                        <a:pt x="143" y="6"/>
                      </a:cubicBezTo>
                      <a:cubicBezTo>
                        <a:pt x="132" y="2"/>
                        <a:pt x="120" y="1"/>
                        <a:pt x="10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" name="Google Shape;3381;p48"/>
                <p:cNvSpPr/>
                <p:nvPr/>
              </p:nvSpPr>
              <p:spPr>
                <a:xfrm>
                  <a:off x="4075500" y="1799550"/>
                  <a:ext cx="1287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8" h="322" extrusionOk="0">
                      <a:moveTo>
                        <a:pt x="99" y="1"/>
                      </a:moveTo>
                      <a:cubicBezTo>
                        <a:pt x="45" y="1"/>
                        <a:pt x="1" y="45"/>
                        <a:pt x="1" y="90"/>
                      </a:cubicBezTo>
                      <a:cubicBezTo>
                        <a:pt x="1" y="143"/>
                        <a:pt x="36" y="188"/>
                        <a:pt x="90" y="188"/>
                      </a:cubicBezTo>
                      <a:lnTo>
                        <a:pt x="5041" y="322"/>
                      </a:lnTo>
                      <a:lnTo>
                        <a:pt x="5050" y="322"/>
                      </a:lnTo>
                      <a:cubicBezTo>
                        <a:pt x="5103" y="322"/>
                        <a:pt x="5139" y="286"/>
                        <a:pt x="5148" y="233"/>
                      </a:cubicBezTo>
                      <a:cubicBezTo>
                        <a:pt x="5148" y="179"/>
                        <a:pt x="5103" y="135"/>
                        <a:pt x="5050" y="135"/>
                      </a:cubicBezTo>
                      <a:lnTo>
                        <a:pt x="9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" name="Google Shape;3382;p48"/>
                <p:cNvSpPr/>
                <p:nvPr/>
              </p:nvSpPr>
              <p:spPr>
                <a:xfrm>
                  <a:off x="4325725" y="1706325"/>
                  <a:ext cx="49550" cy="2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" h="813" extrusionOk="0">
                      <a:moveTo>
                        <a:pt x="1874" y="1"/>
                      </a:moveTo>
                      <a:cubicBezTo>
                        <a:pt x="1009" y="313"/>
                        <a:pt x="170" y="607"/>
                        <a:pt x="90" y="625"/>
                      </a:cubicBezTo>
                      <a:cubicBezTo>
                        <a:pt x="37" y="634"/>
                        <a:pt x="1" y="679"/>
                        <a:pt x="1" y="723"/>
                      </a:cubicBezTo>
                      <a:cubicBezTo>
                        <a:pt x="1" y="777"/>
                        <a:pt x="46" y="813"/>
                        <a:pt x="99" y="813"/>
                      </a:cubicBezTo>
                      <a:cubicBezTo>
                        <a:pt x="126" y="813"/>
                        <a:pt x="162" y="813"/>
                        <a:pt x="1981" y="161"/>
                      </a:cubicBezTo>
                      <a:cubicBezTo>
                        <a:pt x="1946" y="108"/>
                        <a:pt x="1910" y="54"/>
                        <a:pt x="18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" name="Google Shape;3383;p48"/>
                <p:cNvSpPr/>
                <p:nvPr/>
              </p:nvSpPr>
              <p:spPr>
                <a:xfrm>
                  <a:off x="4327750" y="1800900"/>
                  <a:ext cx="832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8" h="268" extrusionOk="0">
                      <a:moveTo>
                        <a:pt x="3274" y="0"/>
                      </a:moveTo>
                      <a:lnTo>
                        <a:pt x="98" y="81"/>
                      </a:lnTo>
                      <a:cubicBezTo>
                        <a:pt x="45" y="81"/>
                        <a:pt x="0" y="125"/>
                        <a:pt x="0" y="179"/>
                      </a:cubicBezTo>
                      <a:cubicBezTo>
                        <a:pt x="0" y="232"/>
                        <a:pt x="45" y="268"/>
                        <a:pt x="98" y="268"/>
                      </a:cubicBezTo>
                      <a:lnTo>
                        <a:pt x="3328" y="179"/>
                      </a:lnTo>
                      <a:cubicBezTo>
                        <a:pt x="3310" y="116"/>
                        <a:pt x="3292" y="54"/>
                        <a:pt x="32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" name="Google Shape;3384;p48"/>
                <p:cNvSpPr/>
                <p:nvPr/>
              </p:nvSpPr>
              <p:spPr>
                <a:xfrm>
                  <a:off x="4200625" y="1725200"/>
                  <a:ext cx="138750" cy="3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0" h="1361" extrusionOk="0">
                      <a:moveTo>
                        <a:pt x="1633" y="209"/>
                      </a:moveTo>
                      <a:cubicBezTo>
                        <a:pt x="1633" y="209"/>
                        <a:pt x="1651" y="218"/>
                        <a:pt x="1677" y="245"/>
                      </a:cubicBezTo>
                      <a:cubicBezTo>
                        <a:pt x="1731" y="316"/>
                        <a:pt x="1686" y="414"/>
                        <a:pt x="1660" y="477"/>
                      </a:cubicBezTo>
                      <a:cubicBezTo>
                        <a:pt x="1642" y="513"/>
                        <a:pt x="1615" y="548"/>
                        <a:pt x="1588" y="593"/>
                      </a:cubicBezTo>
                      <a:cubicBezTo>
                        <a:pt x="1552" y="495"/>
                        <a:pt x="1552" y="397"/>
                        <a:pt x="1570" y="316"/>
                      </a:cubicBezTo>
                      <a:cubicBezTo>
                        <a:pt x="1588" y="245"/>
                        <a:pt x="1624" y="218"/>
                        <a:pt x="1633" y="209"/>
                      </a:cubicBezTo>
                      <a:close/>
                      <a:moveTo>
                        <a:pt x="3087" y="200"/>
                      </a:moveTo>
                      <a:cubicBezTo>
                        <a:pt x="3096" y="200"/>
                        <a:pt x="3114" y="200"/>
                        <a:pt x="3123" y="209"/>
                      </a:cubicBezTo>
                      <a:cubicBezTo>
                        <a:pt x="3203" y="245"/>
                        <a:pt x="3292" y="397"/>
                        <a:pt x="3230" y="611"/>
                      </a:cubicBezTo>
                      <a:cubicBezTo>
                        <a:pt x="3221" y="646"/>
                        <a:pt x="3203" y="673"/>
                        <a:pt x="3176" y="709"/>
                      </a:cubicBezTo>
                      <a:cubicBezTo>
                        <a:pt x="3114" y="655"/>
                        <a:pt x="3069" y="593"/>
                        <a:pt x="3042" y="539"/>
                      </a:cubicBezTo>
                      <a:cubicBezTo>
                        <a:pt x="2980" y="423"/>
                        <a:pt x="2971" y="316"/>
                        <a:pt x="3016" y="245"/>
                      </a:cubicBezTo>
                      <a:cubicBezTo>
                        <a:pt x="3042" y="209"/>
                        <a:pt x="3060" y="200"/>
                        <a:pt x="3087" y="200"/>
                      </a:cubicBezTo>
                      <a:close/>
                      <a:moveTo>
                        <a:pt x="4523" y="281"/>
                      </a:moveTo>
                      <a:cubicBezTo>
                        <a:pt x="4541" y="281"/>
                        <a:pt x="4550" y="290"/>
                        <a:pt x="4559" y="290"/>
                      </a:cubicBezTo>
                      <a:cubicBezTo>
                        <a:pt x="4586" y="298"/>
                        <a:pt x="4621" y="370"/>
                        <a:pt x="4603" y="495"/>
                      </a:cubicBezTo>
                      <a:cubicBezTo>
                        <a:pt x="4595" y="575"/>
                        <a:pt x="4568" y="655"/>
                        <a:pt x="4514" y="727"/>
                      </a:cubicBezTo>
                      <a:cubicBezTo>
                        <a:pt x="4407" y="575"/>
                        <a:pt x="4407" y="432"/>
                        <a:pt x="4443" y="352"/>
                      </a:cubicBezTo>
                      <a:cubicBezTo>
                        <a:pt x="4470" y="307"/>
                        <a:pt x="4496" y="281"/>
                        <a:pt x="4523" y="281"/>
                      </a:cubicBezTo>
                      <a:close/>
                      <a:moveTo>
                        <a:pt x="3084" y="1"/>
                      </a:moveTo>
                      <a:cubicBezTo>
                        <a:pt x="2996" y="1"/>
                        <a:pt x="2915" y="44"/>
                        <a:pt x="2855" y="129"/>
                      </a:cubicBezTo>
                      <a:cubicBezTo>
                        <a:pt x="2766" y="263"/>
                        <a:pt x="2766" y="450"/>
                        <a:pt x="2873" y="629"/>
                      </a:cubicBezTo>
                      <a:cubicBezTo>
                        <a:pt x="2908" y="700"/>
                        <a:pt x="2953" y="762"/>
                        <a:pt x="3016" y="825"/>
                      </a:cubicBezTo>
                      <a:cubicBezTo>
                        <a:pt x="2944" y="869"/>
                        <a:pt x="2864" y="896"/>
                        <a:pt x="2775" y="932"/>
                      </a:cubicBezTo>
                      <a:cubicBezTo>
                        <a:pt x="2639" y="971"/>
                        <a:pt x="2484" y="993"/>
                        <a:pt x="2333" y="993"/>
                      </a:cubicBezTo>
                      <a:cubicBezTo>
                        <a:pt x="2104" y="993"/>
                        <a:pt x="1883" y="943"/>
                        <a:pt x="1749" y="825"/>
                      </a:cubicBezTo>
                      <a:cubicBezTo>
                        <a:pt x="1722" y="807"/>
                        <a:pt x="1704" y="789"/>
                        <a:pt x="1686" y="771"/>
                      </a:cubicBezTo>
                      <a:cubicBezTo>
                        <a:pt x="1749" y="700"/>
                        <a:pt x="1802" y="629"/>
                        <a:pt x="1838" y="566"/>
                      </a:cubicBezTo>
                      <a:cubicBezTo>
                        <a:pt x="1918" y="397"/>
                        <a:pt x="1918" y="236"/>
                        <a:pt x="1829" y="120"/>
                      </a:cubicBezTo>
                      <a:cubicBezTo>
                        <a:pt x="1753" y="37"/>
                        <a:pt x="1682" y="18"/>
                        <a:pt x="1629" y="18"/>
                      </a:cubicBezTo>
                      <a:cubicBezTo>
                        <a:pt x="1614" y="18"/>
                        <a:pt x="1600" y="20"/>
                        <a:pt x="1588" y="22"/>
                      </a:cubicBezTo>
                      <a:cubicBezTo>
                        <a:pt x="1490" y="40"/>
                        <a:pt x="1419" y="138"/>
                        <a:pt x="1383" y="272"/>
                      </a:cubicBezTo>
                      <a:cubicBezTo>
                        <a:pt x="1347" y="397"/>
                        <a:pt x="1356" y="575"/>
                        <a:pt x="1437" y="736"/>
                      </a:cubicBezTo>
                      <a:cubicBezTo>
                        <a:pt x="1263" y="876"/>
                        <a:pt x="1036" y="978"/>
                        <a:pt x="797" y="978"/>
                      </a:cubicBezTo>
                      <a:cubicBezTo>
                        <a:pt x="778" y="978"/>
                        <a:pt x="760" y="978"/>
                        <a:pt x="741" y="976"/>
                      </a:cubicBezTo>
                      <a:cubicBezTo>
                        <a:pt x="428" y="959"/>
                        <a:pt x="170" y="807"/>
                        <a:pt x="0" y="664"/>
                      </a:cubicBezTo>
                      <a:cubicBezTo>
                        <a:pt x="0" y="700"/>
                        <a:pt x="0" y="745"/>
                        <a:pt x="0" y="780"/>
                      </a:cubicBezTo>
                      <a:cubicBezTo>
                        <a:pt x="9" y="816"/>
                        <a:pt x="9" y="860"/>
                        <a:pt x="9" y="914"/>
                      </a:cubicBezTo>
                      <a:cubicBezTo>
                        <a:pt x="188" y="1039"/>
                        <a:pt x="437" y="1155"/>
                        <a:pt x="732" y="1173"/>
                      </a:cubicBezTo>
                      <a:cubicBezTo>
                        <a:pt x="752" y="1174"/>
                        <a:pt x="773" y="1175"/>
                        <a:pt x="794" y="1175"/>
                      </a:cubicBezTo>
                      <a:cubicBezTo>
                        <a:pt x="1075" y="1175"/>
                        <a:pt x="1344" y="1063"/>
                        <a:pt x="1544" y="905"/>
                      </a:cubicBezTo>
                      <a:cubicBezTo>
                        <a:pt x="1561" y="932"/>
                        <a:pt x="1588" y="950"/>
                        <a:pt x="1615" y="976"/>
                      </a:cubicBezTo>
                      <a:cubicBezTo>
                        <a:pt x="1793" y="1127"/>
                        <a:pt x="2059" y="1187"/>
                        <a:pt x="2326" y="1187"/>
                      </a:cubicBezTo>
                      <a:cubicBezTo>
                        <a:pt x="2501" y="1187"/>
                        <a:pt x="2676" y="1162"/>
                        <a:pt x="2828" y="1119"/>
                      </a:cubicBezTo>
                      <a:cubicBezTo>
                        <a:pt x="2962" y="1075"/>
                        <a:pt x="3078" y="1021"/>
                        <a:pt x="3176" y="959"/>
                      </a:cubicBezTo>
                      <a:cubicBezTo>
                        <a:pt x="3366" y="1091"/>
                        <a:pt x="3625" y="1193"/>
                        <a:pt x="3918" y="1193"/>
                      </a:cubicBezTo>
                      <a:cubicBezTo>
                        <a:pt x="3941" y="1193"/>
                        <a:pt x="3964" y="1192"/>
                        <a:pt x="3988" y="1191"/>
                      </a:cubicBezTo>
                      <a:cubicBezTo>
                        <a:pt x="4202" y="1182"/>
                        <a:pt x="4372" y="1110"/>
                        <a:pt x="4505" y="1012"/>
                      </a:cubicBezTo>
                      <a:cubicBezTo>
                        <a:pt x="4559" y="1066"/>
                        <a:pt x="4612" y="1110"/>
                        <a:pt x="4684" y="1146"/>
                      </a:cubicBezTo>
                      <a:cubicBezTo>
                        <a:pt x="4942" y="1315"/>
                        <a:pt x="5210" y="1360"/>
                        <a:pt x="5451" y="1360"/>
                      </a:cubicBezTo>
                      <a:lnTo>
                        <a:pt x="5549" y="1360"/>
                      </a:lnTo>
                      <a:cubicBezTo>
                        <a:pt x="5549" y="1289"/>
                        <a:pt x="5549" y="1226"/>
                        <a:pt x="5549" y="1155"/>
                      </a:cubicBezTo>
                      <a:cubicBezTo>
                        <a:pt x="5509" y="1158"/>
                        <a:pt x="5469" y="1160"/>
                        <a:pt x="5427" y="1160"/>
                      </a:cubicBezTo>
                      <a:cubicBezTo>
                        <a:pt x="5223" y="1160"/>
                        <a:pt x="4998" y="1119"/>
                        <a:pt x="4791" y="985"/>
                      </a:cubicBezTo>
                      <a:cubicBezTo>
                        <a:pt x="4728" y="950"/>
                        <a:pt x="4684" y="914"/>
                        <a:pt x="4648" y="878"/>
                      </a:cubicBezTo>
                      <a:cubicBezTo>
                        <a:pt x="4728" y="771"/>
                        <a:pt x="4782" y="646"/>
                        <a:pt x="4800" y="521"/>
                      </a:cubicBezTo>
                      <a:cubicBezTo>
                        <a:pt x="4827" y="316"/>
                        <a:pt x="4755" y="156"/>
                        <a:pt x="4630" y="102"/>
                      </a:cubicBezTo>
                      <a:cubicBezTo>
                        <a:pt x="4598" y="93"/>
                        <a:pt x="4566" y="88"/>
                        <a:pt x="4535" y="88"/>
                      </a:cubicBezTo>
                      <a:cubicBezTo>
                        <a:pt x="4421" y="88"/>
                        <a:pt x="4321" y="151"/>
                        <a:pt x="4264" y="263"/>
                      </a:cubicBezTo>
                      <a:cubicBezTo>
                        <a:pt x="4193" y="423"/>
                        <a:pt x="4211" y="655"/>
                        <a:pt x="4372" y="869"/>
                      </a:cubicBezTo>
                      <a:cubicBezTo>
                        <a:pt x="4273" y="941"/>
                        <a:pt x="4149" y="985"/>
                        <a:pt x="3979" y="994"/>
                      </a:cubicBezTo>
                      <a:cubicBezTo>
                        <a:pt x="3964" y="995"/>
                        <a:pt x="3950" y="995"/>
                        <a:pt x="3936" y="995"/>
                      </a:cubicBezTo>
                      <a:cubicBezTo>
                        <a:pt x="3695" y="995"/>
                        <a:pt x="3488" y="926"/>
                        <a:pt x="3328" y="825"/>
                      </a:cubicBezTo>
                      <a:cubicBezTo>
                        <a:pt x="3372" y="780"/>
                        <a:pt x="3399" y="727"/>
                        <a:pt x="3417" y="664"/>
                      </a:cubicBezTo>
                      <a:cubicBezTo>
                        <a:pt x="3506" y="352"/>
                        <a:pt x="3381" y="111"/>
                        <a:pt x="3212" y="31"/>
                      </a:cubicBezTo>
                      <a:cubicBezTo>
                        <a:pt x="3169" y="11"/>
                        <a:pt x="3125" y="1"/>
                        <a:pt x="308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" name="Google Shape;3385;p48"/>
                <p:cNvSpPr/>
                <p:nvPr/>
              </p:nvSpPr>
              <p:spPr>
                <a:xfrm>
                  <a:off x="4200175" y="1773825"/>
                  <a:ext cx="138750" cy="3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0" h="1360" extrusionOk="0">
                      <a:moveTo>
                        <a:pt x="1651" y="209"/>
                      </a:moveTo>
                      <a:cubicBezTo>
                        <a:pt x="1651" y="209"/>
                        <a:pt x="1669" y="218"/>
                        <a:pt x="1695" y="245"/>
                      </a:cubicBezTo>
                      <a:cubicBezTo>
                        <a:pt x="1749" y="316"/>
                        <a:pt x="1704" y="414"/>
                        <a:pt x="1678" y="477"/>
                      </a:cubicBezTo>
                      <a:cubicBezTo>
                        <a:pt x="1660" y="512"/>
                        <a:pt x="1633" y="548"/>
                        <a:pt x="1606" y="593"/>
                      </a:cubicBezTo>
                      <a:cubicBezTo>
                        <a:pt x="1570" y="495"/>
                        <a:pt x="1570" y="396"/>
                        <a:pt x="1588" y="316"/>
                      </a:cubicBezTo>
                      <a:cubicBezTo>
                        <a:pt x="1606" y="245"/>
                        <a:pt x="1642" y="218"/>
                        <a:pt x="1651" y="209"/>
                      </a:cubicBezTo>
                      <a:close/>
                      <a:moveTo>
                        <a:pt x="3105" y="200"/>
                      </a:moveTo>
                      <a:cubicBezTo>
                        <a:pt x="3114" y="200"/>
                        <a:pt x="3132" y="200"/>
                        <a:pt x="3141" y="209"/>
                      </a:cubicBezTo>
                      <a:cubicBezTo>
                        <a:pt x="3221" y="245"/>
                        <a:pt x="3310" y="396"/>
                        <a:pt x="3248" y="610"/>
                      </a:cubicBezTo>
                      <a:cubicBezTo>
                        <a:pt x="3239" y="646"/>
                        <a:pt x="3221" y="673"/>
                        <a:pt x="3194" y="709"/>
                      </a:cubicBezTo>
                      <a:cubicBezTo>
                        <a:pt x="3132" y="655"/>
                        <a:pt x="3087" y="593"/>
                        <a:pt x="3060" y="539"/>
                      </a:cubicBezTo>
                      <a:cubicBezTo>
                        <a:pt x="2998" y="423"/>
                        <a:pt x="2989" y="316"/>
                        <a:pt x="3034" y="236"/>
                      </a:cubicBezTo>
                      <a:cubicBezTo>
                        <a:pt x="3060" y="209"/>
                        <a:pt x="3078" y="200"/>
                        <a:pt x="3105" y="200"/>
                      </a:cubicBezTo>
                      <a:close/>
                      <a:moveTo>
                        <a:pt x="4541" y="280"/>
                      </a:moveTo>
                      <a:cubicBezTo>
                        <a:pt x="4559" y="280"/>
                        <a:pt x="4568" y="289"/>
                        <a:pt x="4577" y="289"/>
                      </a:cubicBezTo>
                      <a:cubicBezTo>
                        <a:pt x="4604" y="298"/>
                        <a:pt x="4639" y="370"/>
                        <a:pt x="4621" y="495"/>
                      </a:cubicBezTo>
                      <a:cubicBezTo>
                        <a:pt x="4613" y="575"/>
                        <a:pt x="4586" y="655"/>
                        <a:pt x="4532" y="726"/>
                      </a:cubicBezTo>
                      <a:cubicBezTo>
                        <a:pt x="4425" y="575"/>
                        <a:pt x="4425" y="423"/>
                        <a:pt x="4461" y="343"/>
                      </a:cubicBezTo>
                      <a:cubicBezTo>
                        <a:pt x="4488" y="307"/>
                        <a:pt x="4514" y="280"/>
                        <a:pt x="4541" y="280"/>
                      </a:cubicBezTo>
                      <a:close/>
                      <a:moveTo>
                        <a:pt x="3102" y="1"/>
                      </a:moveTo>
                      <a:cubicBezTo>
                        <a:pt x="3014" y="1"/>
                        <a:pt x="2933" y="44"/>
                        <a:pt x="2873" y="129"/>
                      </a:cubicBezTo>
                      <a:cubicBezTo>
                        <a:pt x="2784" y="263"/>
                        <a:pt x="2784" y="450"/>
                        <a:pt x="2891" y="628"/>
                      </a:cubicBezTo>
                      <a:cubicBezTo>
                        <a:pt x="2926" y="700"/>
                        <a:pt x="2971" y="762"/>
                        <a:pt x="3034" y="825"/>
                      </a:cubicBezTo>
                      <a:cubicBezTo>
                        <a:pt x="2962" y="860"/>
                        <a:pt x="2882" y="896"/>
                        <a:pt x="2793" y="923"/>
                      </a:cubicBezTo>
                      <a:cubicBezTo>
                        <a:pt x="2654" y="967"/>
                        <a:pt x="2494" y="991"/>
                        <a:pt x="2338" y="991"/>
                      </a:cubicBezTo>
                      <a:cubicBezTo>
                        <a:pt x="2114" y="991"/>
                        <a:pt x="1898" y="940"/>
                        <a:pt x="1767" y="825"/>
                      </a:cubicBezTo>
                      <a:cubicBezTo>
                        <a:pt x="1740" y="807"/>
                        <a:pt x="1722" y="789"/>
                        <a:pt x="1704" y="771"/>
                      </a:cubicBezTo>
                      <a:cubicBezTo>
                        <a:pt x="1767" y="700"/>
                        <a:pt x="1820" y="628"/>
                        <a:pt x="1856" y="566"/>
                      </a:cubicBezTo>
                      <a:cubicBezTo>
                        <a:pt x="1936" y="396"/>
                        <a:pt x="1936" y="236"/>
                        <a:pt x="1847" y="120"/>
                      </a:cubicBezTo>
                      <a:cubicBezTo>
                        <a:pt x="1771" y="37"/>
                        <a:pt x="1700" y="18"/>
                        <a:pt x="1647" y="18"/>
                      </a:cubicBezTo>
                      <a:cubicBezTo>
                        <a:pt x="1632" y="18"/>
                        <a:pt x="1618" y="20"/>
                        <a:pt x="1606" y="22"/>
                      </a:cubicBezTo>
                      <a:cubicBezTo>
                        <a:pt x="1508" y="40"/>
                        <a:pt x="1428" y="138"/>
                        <a:pt x="1401" y="271"/>
                      </a:cubicBezTo>
                      <a:cubicBezTo>
                        <a:pt x="1365" y="396"/>
                        <a:pt x="1374" y="575"/>
                        <a:pt x="1455" y="735"/>
                      </a:cubicBezTo>
                      <a:cubicBezTo>
                        <a:pt x="1281" y="876"/>
                        <a:pt x="1054" y="978"/>
                        <a:pt x="815" y="978"/>
                      </a:cubicBezTo>
                      <a:cubicBezTo>
                        <a:pt x="796" y="978"/>
                        <a:pt x="778" y="978"/>
                        <a:pt x="759" y="976"/>
                      </a:cubicBezTo>
                      <a:cubicBezTo>
                        <a:pt x="438" y="958"/>
                        <a:pt x="170" y="789"/>
                        <a:pt x="0" y="646"/>
                      </a:cubicBezTo>
                      <a:cubicBezTo>
                        <a:pt x="0" y="735"/>
                        <a:pt x="0" y="825"/>
                        <a:pt x="0" y="896"/>
                      </a:cubicBezTo>
                      <a:cubicBezTo>
                        <a:pt x="188" y="1030"/>
                        <a:pt x="446" y="1155"/>
                        <a:pt x="750" y="1172"/>
                      </a:cubicBezTo>
                      <a:cubicBezTo>
                        <a:pt x="770" y="1174"/>
                        <a:pt x="791" y="1174"/>
                        <a:pt x="812" y="1174"/>
                      </a:cubicBezTo>
                      <a:cubicBezTo>
                        <a:pt x="1093" y="1174"/>
                        <a:pt x="1362" y="1063"/>
                        <a:pt x="1562" y="905"/>
                      </a:cubicBezTo>
                      <a:cubicBezTo>
                        <a:pt x="1579" y="923"/>
                        <a:pt x="1606" y="949"/>
                        <a:pt x="1633" y="976"/>
                      </a:cubicBezTo>
                      <a:cubicBezTo>
                        <a:pt x="1811" y="1127"/>
                        <a:pt x="2077" y="1187"/>
                        <a:pt x="2344" y="1187"/>
                      </a:cubicBezTo>
                      <a:cubicBezTo>
                        <a:pt x="2519" y="1187"/>
                        <a:pt x="2694" y="1161"/>
                        <a:pt x="2846" y="1119"/>
                      </a:cubicBezTo>
                      <a:cubicBezTo>
                        <a:pt x="2980" y="1074"/>
                        <a:pt x="3096" y="1021"/>
                        <a:pt x="3194" y="958"/>
                      </a:cubicBezTo>
                      <a:cubicBezTo>
                        <a:pt x="3384" y="1091"/>
                        <a:pt x="3643" y="1192"/>
                        <a:pt x="3936" y="1192"/>
                      </a:cubicBezTo>
                      <a:cubicBezTo>
                        <a:pt x="3959" y="1192"/>
                        <a:pt x="3982" y="1192"/>
                        <a:pt x="4006" y="1190"/>
                      </a:cubicBezTo>
                      <a:cubicBezTo>
                        <a:pt x="4220" y="1181"/>
                        <a:pt x="4390" y="1110"/>
                        <a:pt x="4523" y="1012"/>
                      </a:cubicBezTo>
                      <a:cubicBezTo>
                        <a:pt x="4577" y="1065"/>
                        <a:pt x="4630" y="1110"/>
                        <a:pt x="4702" y="1146"/>
                      </a:cubicBezTo>
                      <a:cubicBezTo>
                        <a:pt x="4960" y="1306"/>
                        <a:pt x="5228" y="1360"/>
                        <a:pt x="5469" y="1360"/>
                      </a:cubicBezTo>
                      <a:lnTo>
                        <a:pt x="5523" y="1360"/>
                      </a:lnTo>
                      <a:cubicBezTo>
                        <a:pt x="5540" y="1306"/>
                        <a:pt x="5549" y="1244"/>
                        <a:pt x="5549" y="1155"/>
                      </a:cubicBezTo>
                      <a:lnTo>
                        <a:pt x="5549" y="1155"/>
                      </a:lnTo>
                      <a:cubicBezTo>
                        <a:pt x="5515" y="1157"/>
                        <a:pt x="5480" y="1159"/>
                        <a:pt x="5443" y="1159"/>
                      </a:cubicBezTo>
                      <a:cubicBezTo>
                        <a:pt x="5242" y="1159"/>
                        <a:pt x="5013" y="1114"/>
                        <a:pt x="4809" y="985"/>
                      </a:cubicBezTo>
                      <a:cubicBezTo>
                        <a:pt x="4746" y="949"/>
                        <a:pt x="4702" y="914"/>
                        <a:pt x="4666" y="878"/>
                      </a:cubicBezTo>
                      <a:cubicBezTo>
                        <a:pt x="4746" y="771"/>
                        <a:pt x="4800" y="646"/>
                        <a:pt x="4818" y="521"/>
                      </a:cubicBezTo>
                      <a:cubicBezTo>
                        <a:pt x="4845" y="316"/>
                        <a:pt x="4773" y="147"/>
                        <a:pt x="4648" y="102"/>
                      </a:cubicBezTo>
                      <a:cubicBezTo>
                        <a:pt x="4616" y="92"/>
                        <a:pt x="4584" y="88"/>
                        <a:pt x="4553" y="88"/>
                      </a:cubicBezTo>
                      <a:cubicBezTo>
                        <a:pt x="4439" y="88"/>
                        <a:pt x="4339" y="150"/>
                        <a:pt x="4282" y="263"/>
                      </a:cubicBezTo>
                      <a:cubicBezTo>
                        <a:pt x="4211" y="423"/>
                        <a:pt x="4229" y="655"/>
                        <a:pt x="4390" y="869"/>
                      </a:cubicBezTo>
                      <a:cubicBezTo>
                        <a:pt x="4291" y="941"/>
                        <a:pt x="4167" y="985"/>
                        <a:pt x="3997" y="994"/>
                      </a:cubicBezTo>
                      <a:cubicBezTo>
                        <a:pt x="3982" y="995"/>
                        <a:pt x="3968" y="995"/>
                        <a:pt x="3954" y="995"/>
                      </a:cubicBezTo>
                      <a:cubicBezTo>
                        <a:pt x="3713" y="995"/>
                        <a:pt x="3506" y="926"/>
                        <a:pt x="3346" y="825"/>
                      </a:cubicBezTo>
                      <a:cubicBezTo>
                        <a:pt x="3390" y="771"/>
                        <a:pt x="3417" y="718"/>
                        <a:pt x="3435" y="664"/>
                      </a:cubicBezTo>
                      <a:cubicBezTo>
                        <a:pt x="3524" y="352"/>
                        <a:pt x="3399" y="111"/>
                        <a:pt x="3230" y="31"/>
                      </a:cubicBezTo>
                      <a:cubicBezTo>
                        <a:pt x="3187" y="10"/>
                        <a:pt x="3143" y="1"/>
                        <a:pt x="310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" name="Google Shape;3386;p48"/>
                <p:cNvSpPr/>
                <p:nvPr/>
              </p:nvSpPr>
              <p:spPr>
                <a:xfrm>
                  <a:off x="4200625" y="1758525"/>
                  <a:ext cx="138750" cy="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0" h="438" extrusionOk="0">
                      <a:moveTo>
                        <a:pt x="9" y="0"/>
                      </a:moveTo>
                      <a:cubicBezTo>
                        <a:pt x="0" y="63"/>
                        <a:pt x="0" y="125"/>
                        <a:pt x="0" y="197"/>
                      </a:cubicBezTo>
                      <a:cubicBezTo>
                        <a:pt x="1026" y="313"/>
                        <a:pt x="2454" y="437"/>
                        <a:pt x="3863" y="437"/>
                      </a:cubicBezTo>
                      <a:cubicBezTo>
                        <a:pt x="4434" y="437"/>
                        <a:pt x="5005" y="411"/>
                        <a:pt x="5549" y="366"/>
                      </a:cubicBezTo>
                      <a:cubicBezTo>
                        <a:pt x="5549" y="295"/>
                        <a:pt x="5549" y="232"/>
                        <a:pt x="5549" y="170"/>
                      </a:cubicBezTo>
                      <a:cubicBezTo>
                        <a:pt x="5014" y="218"/>
                        <a:pt x="4449" y="238"/>
                        <a:pt x="3880" y="238"/>
                      </a:cubicBezTo>
                      <a:cubicBezTo>
                        <a:pt x="2466" y="238"/>
                        <a:pt x="1033" y="115"/>
                        <a:pt x="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" name="Google Shape;3387;p48"/>
                <p:cNvSpPr/>
                <p:nvPr/>
              </p:nvSpPr>
              <p:spPr>
                <a:xfrm>
                  <a:off x="4200175" y="1717025"/>
                  <a:ext cx="139200" cy="9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8" h="3920" extrusionOk="0">
                      <a:moveTo>
                        <a:pt x="1776" y="1"/>
                      </a:moveTo>
                      <a:cubicBezTo>
                        <a:pt x="1160" y="1"/>
                        <a:pt x="661" y="19"/>
                        <a:pt x="509" y="37"/>
                      </a:cubicBezTo>
                      <a:cubicBezTo>
                        <a:pt x="116" y="99"/>
                        <a:pt x="27" y="625"/>
                        <a:pt x="18" y="991"/>
                      </a:cubicBezTo>
                      <a:cubicBezTo>
                        <a:pt x="18" y="1027"/>
                        <a:pt x="18" y="1072"/>
                        <a:pt x="18" y="1107"/>
                      </a:cubicBezTo>
                      <a:cubicBezTo>
                        <a:pt x="27" y="1143"/>
                        <a:pt x="27" y="1187"/>
                        <a:pt x="27" y="1241"/>
                      </a:cubicBezTo>
                      <a:cubicBezTo>
                        <a:pt x="27" y="1357"/>
                        <a:pt x="27" y="1500"/>
                        <a:pt x="27" y="1660"/>
                      </a:cubicBezTo>
                      <a:cubicBezTo>
                        <a:pt x="18" y="1723"/>
                        <a:pt x="18" y="1785"/>
                        <a:pt x="18" y="1857"/>
                      </a:cubicBezTo>
                      <a:cubicBezTo>
                        <a:pt x="18" y="2204"/>
                        <a:pt x="9" y="2597"/>
                        <a:pt x="0" y="2918"/>
                      </a:cubicBezTo>
                      <a:cubicBezTo>
                        <a:pt x="0" y="3007"/>
                        <a:pt x="0" y="3097"/>
                        <a:pt x="0" y="3168"/>
                      </a:cubicBezTo>
                      <a:cubicBezTo>
                        <a:pt x="0" y="3266"/>
                        <a:pt x="0" y="3346"/>
                        <a:pt x="0" y="3409"/>
                      </a:cubicBezTo>
                      <a:cubicBezTo>
                        <a:pt x="18" y="3899"/>
                        <a:pt x="214" y="3828"/>
                        <a:pt x="964" y="3899"/>
                      </a:cubicBezTo>
                      <a:cubicBezTo>
                        <a:pt x="1112" y="3914"/>
                        <a:pt x="1321" y="3919"/>
                        <a:pt x="1567" y="3919"/>
                      </a:cubicBezTo>
                      <a:cubicBezTo>
                        <a:pt x="2567" y="3919"/>
                        <a:pt x="4179" y="3825"/>
                        <a:pt x="4809" y="3810"/>
                      </a:cubicBezTo>
                      <a:cubicBezTo>
                        <a:pt x="5291" y="3801"/>
                        <a:pt x="5460" y="3766"/>
                        <a:pt x="5523" y="3632"/>
                      </a:cubicBezTo>
                      <a:cubicBezTo>
                        <a:pt x="5540" y="3578"/>
                        <a:pt x="5549" y="3516"/>
                        <a:pt x="5549" y="3427"/>
                      </a:cubicBezTo>
                      <a:cubicBezTo>
                        <a:pt x="5558" y="3373"/>
                        <a:pt x="5558" y="3311"/>
                        <a:pt x="5558" y="3239"/>
                      </a:cubicBezTo>
                      <a:cubicBezTo>
                        <a:pt x="5558" y="3195"/>
                        <a:pt x="5567" y="3141"/>
                        <a:pt x="5567" y="3079"/>
                      </a:cubicBezTo>
                      <a:lnTo>
                        <a:pt x="5567" y="3079"/>
                      </a:lnTo>
                      <a:cubicBezTo>
                        <a:pt x="5520" y="3080"/>
                        <a:pt x="5471" y="3080"/>
                        <a:pt x="5421" y="3080"/>
                      </a:cubicBezTo>
                      <a:cubicBezTo>
                        <a:pt x="4953" y="3080"/>
                        <a:pt x="4367" y="3041"/>
                        <a:pt x="3658" y="2936"/>
                      </a:cubicBezTo>
                      <a:cubicBezTo>
                        <a:pt x="1981" y="2677"/>
                        <a:pt x="1776" y="840"/>
                        <a:pt x="1776" y="1"/>
                      </a:cubicBezTo>
                      <a:close/>
                    </a:path>
                  </a:pathLst>
                </a:custGeom>
                <a:solidFill>
                  <a:srgbClr val="78433F">
                    <a:alpha val="11764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4" name="Google Shape;3388;p48"/>
              <p:cNvSpPr/>
              <p:nvPr/>
            </p:nvSpPr>
            <p:spPr>
              <a:xfrm flipH="1">
                <a:off x="7473118" y="3673477"/>
                <a:ext cx="801582" cy="794987"/>
              </a:xfrm>
              <a:custGeom>
                <a:avLst/>
                <a:gdLst/>
                <a:ahLst/>
                <a:cxnLst/>
                <a:rect l="l" t="t" r="r" b="b"/>
                <a:pathLst>
                  <a:path w="7068" h="7010" extrusionOk="0">
                    <a:moveTo>
                      <a:pt x="3589" y="1"/>
                    </a:moveTo>
                    <a:cubicBezTo>
                      <a:pt x="0" y="1"/>
                      <a:pt x="57" y="3014"/>
                      <a:pt x="82" y="3626"/>
                    </a:cubicBezTo>
                    <a:cubicBezTo>
                      <a:pt x="118" y="4277"/>
                      <a:pt x="617" y="6498"/>
                      <a:pt x="867" y="6739"/>
                    </a:cubicBezTo>
                    <a:cubicBezTo>
                      <a:pt x="1028" y="6900"/>
                      <a:pt x="3425" y="7009"/>
                      <a:pt x="5154" y="7009"/>
                    </a:cubicBezTo>
                    <a:cubicBezTo>
                      <a:pt x="6108" y="7009"/>
                      <a:pt x="6858" y="6976"/>
                      <a:pt x="6916" y="6900"/>
                    </a:cubicBezTo>
                    <a:cubicBezTo>
                      <a:pt x="7067" y="6677"/>
                      <a:pt x="5631" y="6463"/>
                      <a:pt x="5631" y="6463"/>
                    </a:cubicBezTo>
                    <a:cubicBezTo>
                      <a:pt x="5631" y="6463"/>
                      <a:pt x="6006" y="5749"/>
                      <a:pt x="6505" y="3474"/>
                    </a:cubicBezTo>
                    <a:cubicBezTo>
                      <a:pt x="7005" y="1199"/>
                      <a:pt x="4328" y="40"/>
                      <a:pt x="4328" y="40"/>
                    </a:cubicBezTo>
                    <a:cubicBezTo>
                      <a:pt x="4066" y="13"/>
                      <a:pt x="3820" y="1"/>
                      <a:pt x="35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3389;p48"/>
              <p:cNvSpPr/>
              <p:nvPr/>
            </p:nvSpPr>
            <p:spPr>
              <a:xfrm flipH="1">
                <a:off x="7611705" y="3127419"/>
                <a:ext cx="519191" cy="860536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7588" extrusionOk="0">
                    <a:moveTo>
                      <a:pt x="2550" y="505"/>
                    </a:moveTo>
                    <a:cubicBezTo>
                      <a:pt x="3299" y="505"/>
                      <a:pt x="3257" y="1701"/>
                      <a:pt x="3337" y="3204"/>
                    </a:cubicBezTo>
                    <a:cubicBezTo>
                      <a:pt x="3337" y="3204"/>
                      <a:pt x="3435" y="3588"/>
                      <a:pt x="3337" y="3632"/>
                    </a:cubicBezTo>
                    <a:cubicBezTo>
                      <a:pt x="3280" y="3663"/>
                      <a:pt x="2675" y="3715"/>
                      <a:pt x="2127" y="3715"/>
                    </a:cubicBezTo>
                    <a:cubicBezTo>
                      <a:pt x="1730" y="3715"/>
                      <a:pt x="1363" y="3688"/>
                      <a:pt x="1258" y="3606"/>
                    </a:cubicBezTo>
                    <a:cubicBezTo>
                      <a:pt x="1018" y="3400"/>
                      <a:pt x="1098" y="903"/>
                      <a:pt x="2258" y="555"/>
                    </a:cubicBezTo>
                    <a:cubicBezTo>
                      <a:pt x="2367" y="521"/>
                      <a:pt x="2464" y="505"/>
                      <a:pt x="2550" y="505"/>
                    </a:cubicBezTo>
                    <a:close/>
                    <a:moveTo>
                      <a:pt x="2551" y="1"/>
                    </a:moveTo>
                    <a:cubicBezTo>
                      <a:pt x="2537" y="1"/>
                      <a:pt x="2522" y="1"/>
                      <a:pt x="2507" y="1"/>
                    </a:cubicBezTo>
                    <a:cubicBezTo>
                      <a:pt x="1214" y="37"/>
                      <a:pt x="768" y="929"/>
                      <a:pt x="384" y="2838"/>
                    </a:cubicBezTo>
                    <a:cubicBezTo>
                      <a:pt x="1" y="4747"/>
                      <a:pt x="63" y="6906"/>
                      <a:pt x="81" y="7085"/>
                    </a:cubicBezTo>
                    <a:cubicBezTo>
                      <a:pt x="99" y="7272"/>
                      <a:pt x="18" y="7504"/>
                      <a:pt x="750" y="7566"/>
                    </a:cubicBezTo>
                    <a:cubicBezTo>
                      <a:pt x="923" y="7581"/>
                      <a:pt x="1149" y="7587"/>
                      <a:pt x="1402" y="7587"/>
                    </a:cubicBezTo>
                    <a:cubicBezTo>
                      <a:pt x="2220" y="7587"/>
                      <a:pt x="3317" y="7527"/>
                      <a:pt x="3801" y="7513"/>
                    </a:cubicBezTo>
                    <a:cubicBezTo>
                      <a:pt x="4434" y="7504"/>
                      <a:pt x="4479" y="7370"/>
                      <a:pt x="4532" y="6674"/>
                    </a:cubicBezTo>
                    <a:cubicBezTo>
                      <a:pt x="4577" y="5970"/>
                      <a:pt x="4309" y="2589"/>
                      <a:pt x="4113" y="1509"/>
                    </a:cubicBezTo>
                    <a:cubicBezTo>
                      <a:pt x="4113" y="1509"/>
                      <a:pt x="3808" y="1"/>
                      <a:pt x="2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3390;p48"/>
              <p:cNvSpPr/>
              <p:nvPr/>
            </p:nvSpPr>
            <p:spPr>
              <a:xfrm flipH="1">
                <a:off x="7368894" y="3179133"/>
                <a:ext cx="631467" cy="327861"/>
              </a:xfrm>
              <a:custGeom>
                <a:avLst/>
                <a:gdLst/>
                <a:ahLst/>
                <a:cxnLst/>
                <a:rect l="l" t="t" r="r" b="b"/>
                <a:pathLst>
                  <a:path w="5568" h="2891" extrusionOk="0">
                    <a:moveTo>
                      <a:pt x="1434" y="1"/>
                    </a:moveTo>
                    <a:cubicBezTo>
                      <a:pt x="1349" y="1"/>
                      <a:pt x="1252" y="15"/>
                      <a:pt x="1142" y="45"/>
                    </a:cubicBezTo>
                    <a:cubicBezTo>
                      <a:pt x="357" y="277"/>
                      <a:pt x="36" y="1535"/>
                      <a:pt x="0" y="2365"/>
                    </a:cubicBezTo>
                    <a:cubicBezTo>
                      <a:pt x="72" y="2418"/>
                      <a:pt x="161" y="2463"/>
                      <a:pt x="259" y="2507"/>
                    </a:cubicBezTo>
                    <a:cubicBezTo>
                      <a:pt x="295" y="2525"/>
                      <a:pt x="322" y="2534"/>
                      <a:pt x="357" y="2552"/>
                    </a:cubicBezTo>
                    <a:cubicBezTo>
                      <a:pt x="437" y="2579"/>
                      <a:pt x="518" y="2605"/>
                      <a:pt x="598" y="2632"/>
                    </a:cubicBezTo>
                    <a:cubicBezTo>
                      <a:pt x="625" y="2641"/>
                      <a:pt x="661" y="2650"/>
                      <a:pt x="696" y="2668"/>
                    </a:cubicBezTo>
                    <a:cubicBezTo>
                      <a:pt x="776" y="2686"/>
                      <a:pt x="866" y="2712"/>
                      <a:pt x="946" y="2739"/>
                    </a:cubicBezTo>
                    <a:cubicBezTo>
                      <a:pt x="991" y="2748"/>
                      <a:pt x="1026" y="2757"/>
                      <a:pt x="1071" y="2766"/>
                    </a:cubicBezTo>
                    <a:cubicBezTo>
                      <a:pt x="1240" y="2802"/>
                      <a:pt x="1419" y="2828"/>
                      <a:pt x="1597" y="2855"/>
                    </a:cubicBezTo>
                    <a:cubicBezTo>
                      <a:pt x="1624" y="2855"/>
                      <a:pt x="1651" y="2855"/>
                      <a:pt x="1669" y="2864"/>
                    </a:cubicBezTo>
                    <a:cubicBezTo>
                      <a:pt x="1740" y="2864"/>
                      <a:pt x="1811" y="2873"/>
                      <a:pt x="1874" y="2873"/>
                    </a:cubicBezTo>
                    <a:cubicBezTo>
                      <a:pt x="1892" y="2882"/>
                      <a:pt x="1909" y="2882"/>
                      <a:pt x="1918" y="2882"/>
                    </a:cubicBezTo>
                    <a:cubicBezTo>
                      <a:pt x="1981" y="2882"/>
                      <a:pt x="2043" y="2882"/>
                      <a:pt x="2106" y="2891"/>
                    </a:cubicBezTo>
                    <a:lnTo>
                      <a:pt x="2213" y="2891"/>
                    </a:lnTo>
                    <a:cubicBezTo>
                      <a:pt x="2989" y="2891"/>
                      <a:pt x="3685" y="2739"/>
                      <a:pt x="4211" y="2570"/>
                    </a:cubicBezTo>
                    <a:cubicBezTo>
                      <a:pt x="4693" y="2418"/>
                      <a:pt x="5023" y="2240"/>
                      <a:pt x="5121" y="2150"/>
                    </a:cubicBezTo>
                    <a:cubicBezTo>
                      <a:pt x="5415" y="1883"/>
                      <a:pt x="5567" y="1223"/>
                      <a:pt x="4220" y="1053"/>
                    </a:cubicBezTo>
                    <a:cubicBezTo>
                      <a:pt x="3381" y="955"/>
                      <a:pt x="2418" y="447"/>
                      <a:pt x="1758" y="116"/>
                    </a:cubicBezTo>
                    <a:cubicBezTo>
                      <a:pt x="1731" y="99"/>
                      <a:pt x="1713" y="81"/>
                      <a:pt x="1678" y="63"/>
                    </a:cubicBezTo>
                    <a:cubicBezTo>
                      <a:pt x="1642" y="36"/>
                      <a:pt x="1597" y="18"/>
                      <a:pt x="1544" y="9"/>
                    </a:cubicBezTo>
                    <a:cubicBezTo>
                      <a:pt x="1510" y="4"/>
                      <a:pt x="1473" y="1"/>
                      <a:pt x="1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3391;p48"/>
              <p:cNvSpPr/>
              <p:nvPr/>
            </p:nvSpPr>
            <p:spPr>
              <a:xfrm flipH="1">
                <a:off x="7519730" y="3179133"/>
                <a:ext cx="480632" cy="327861"/>
              </a:xfrm>
              <a:custGeom>
                <a:avLst/>
                <a:gdLst/>
                <a:ahLst/>
                <a:cxnLst/>
                <a:rect l="l" t="t" r="r" b="b"/>
                <a:pathLst>
                  <a:path w="4238" h="2891" extrusionOk="0">
                    <a:moveTo>
                      <a:pt x="1434" y="1"/>
                    </a:moveTo>
                    <a:cubicBezTo>
                      <a:pt x="1349" y="1"/>
                      <a:pt x="1252" y="15"/>
                      <a:pt x="1142" y="45"/>
                    </a:cubicBezTo>
                    <a:cubicBezTo>
                      <a:pt x="357" y="277"/>
                      <a:pt x="36" y="1535"/>
                      <a:pt x="0" y="2365"/>
                    </a:cubicBezTo>
                    <a:cubicBezTo>
                      <a:pt x="72" y="2418"/>
                      <a:pt x="161" y="2463"/>
                      <a:pt x="259" y="2507"/>
                    </a:cubicBezTo>
                    <a:cubicBezTo>
                      <a:pt x="295" y="2525"/>
                      <a:pt x="322" y="2534"/>
                      <a:pt x="357" y="2552"/>
                    </a:cubicBezTo>
                    <a:cubicBezTo>
                      <a:pt x="437" y="2579"/>
                      <a:pt x="518" y="2605"/>
                      <a:pt x="598" y="2632"/>
                    </a:cubicBezTo>
                    <a:cubicBezTo>
                      <a:pt x="625" y="2641"/>
                      <a:pt x="661" y="2650"/>
                      <a:pt x="696" y="2668"/>
                    </a:cubicBezTo>
                    <a:cubicBezTo>
                      <a:pt x="776" y="2686"/>
                      <a:pt x="866" y="2712"/>
                      <a:pt x="946" y="2739"/>
                    </a:cubicBezTo>
                    <a:cubicBezTo>
                      <a:pt x="991" y="2748"/>
                      <a:pt x="1026" y="2757"/>
                      <a:pt x="1071" y="2766"/>
                    </a:cubicBezTo>
                    <a:cubicBezTo>
                      <a:pt x="1240" y="2802"/>
                      <a:pt x="1419" y="2828"/>
                      <a:pt x="1597" y="2855"/>
                    </a:cubicBezTo>
                    <a:cubicBezTo>
                      <a:pt x="1624" y="2855"/>
                      <a:pt x="1651" y="2855"/>
                      <a:pt x="1669" y="2864"/>
                    </a:cubicBezTo>
                    <a:cubicBezTo>
                      <a:pt x="1740" y="2864"/>
                      <a:pt x="1811" y="2873"/>
                      <a:pt x="1874" y="2873"/>
                    </a:cubicBezTo>
                    <a:cubicBezTo>
                      <a:pt x="1892" y="2882"/>
                      <a:pt x="1909" y="2882"/>
                      <a:pt x="1918" y="2882"/>
                    </a:cubicBezTo>
                    <a:cubicBezTo>
                      <a:pt x="1981" y="2882"/>
                      <a:pt x="2043" y="2882"/>
                      <a:pt x="2106" y="2891"/>
                    </a:cubicBezTo>
                    <a:lnTo>
                      <a:pt x="2213" y="2891"/>
                    </a:lnTo>
                    <a:cubicBezTo>
                      <a:pt x="2989" y="2891"/>
                      <a:pt x="3685" y="2739"/>
                      <a:pt x="4211" y="2570"/>
                    </a:cubicBezTo>
                    <a:lnTo>
                      <a:pt x="4238" y="2195"/>
                    </a:lnTo>
                    <a:lnTo>
                      <a:pt x="4238" y="2195"/>
                    </a:lnTo>
                    <a:cubicBezTo>
                      <a:pt x="4238" y="2195"/>
                      <a:pt x="3181" y="2388"/>
                      <a:pt x="2230" y="2388"/>
                    </a:cubicBezTo>
                    <a:cubicBezTo>
                      <a:pt x="1495" y="2388"/>
                      <a:pt x="824" y="2273"/>
                      <a:pt x="750" y="1865"/>
                    </a:cubicBezTo>
                    <a:cubicBezTo>
                      <a:pt x="607" y="1053"/>
                      <a:pt x="1454" y="259"/>
                      <a:pt x="1678" y="63"/>
                    </a:cubicBezTo>
                    <a:cubicBezTo>
                      <a:pt x="1642" y="36"/>
                      <a:pt x="1597" y="18"/>
                      <a:pt x="1544" y="9"/>
                    </a:cubicBezTo>
                    <a:cubicBezTo>
                      <a:pt x="1510" y="4"/>
                      <a:pt x="1473" y="1"/>
                      <a:pt x="1434" y="1"/>
                    </a:cubicBezTo>
                    <a:close/>
                  </a:path>
                </a:pathLst>
              </a:custGeom>
              <a:solidFill>
                <a:srgbClr val="4D1311">
                  <a:alpha val="31372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3392;p48"/>
              <p:cNvSpPr/>
              <p:nvPr/>
            </p:nvSpPr>
            <p:spPr>
              <a:xfrm flipH="1">
                <a:off x="7361863" y="3272241"/>
                <a:ext cx="300650" cy="25993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2292" extrusionOk="0">
                    <a:moveTo>
                      <a:pt x="400" y="0"/>
                    </a:moveTo>
                    <a:cubicBezTo>
                      <a:pt x="258" y="0"/>
                      <a:pt x="152" y="664"/>
                      <a:pt x="90" y="1267"/>
                    </a:cubicBezTo>
                    <a:cubicBezTo>
                      <a:pt x="28" y="1775"/>
                      <a:pt x="1" y="2239"/>
                      <a:pt x="19" y="2257"/>
                    </a:cubicBezTo>
                    <a:cubicBezTo>
                      <a:pt x="35" y="2281"/>
                      <a:pt x="78" y="2291"/>
                      <a:pt x="142" y="2291"/>
                    </a:cubicBezTo>
                    <a:cubicBezTo>
                      <a:pt x="662" y="2291"/>
                      <a:pt x="2562" y="1559"/>
                      <a:pt x="2642" y="883"/>
                    </a:cubicBezTo>
                    <a:cubicBezTo>
                      <a:pt x="2651" y="803"/>
                      <a:pt x="2633" y="723"/>
                      <a:pt x="2597" y="660"/>
                    </a:cubicBezTo>
                    <a:cubicBezTo>
                      <a:pt x="2303" y="98"/>
                      <a:pt x="625" y="18"/>
                      <a:pt x="402" y="0"/>
                    </a:cubicBezTo>
                    <a:cubicBezTo>
                      <a:pt x="401" y="0"/>
                      <a:pt x="401" y="0"/>
                      <a:pt x="4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3393;p48"/>
              <p:cNvSpPr/>
              <p:nvPr/>
            </p:nvSpPr>
            <p:spPr>
              <a:xfrm flipH="1">
                <a:off x="7361863" y="3347090"/>
                <a:ext cx="300650" cy="185081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1632" extrusionOk="0">
                    <a:moveTo>
                      <a:pt x="2597" y="0"/>
                    </a:moveTo>
                    <a:cubicBezTo>
                      <a:pt x="1678" y="384"/>
                      <a:pt x="652" y="545"/>
                      <a:pt x="90" y="607"/>
                    </a:cubicBezTo>
                    <a:cubicBezTo>
                      <a:pt x="28" y="1115"/>
                      <a:pt x="1" y="1579"/>
                      <a:pt x="19" y="1597"/>
                    </a:cubicBezTo>
                    <a:cubicBezTo>
                      <a:pt x="35" y="1621"/>
                      <a:pt x="78" y="1631"/>
                      <a:pt x="142" y="1631"/>
                    </a:cubicBezTo>
                    <a:cubicBezTo>
                      <a:pt x="662" y="1631"/>
                      <a:pt x="2562" y="899"/>
                      <a:pt x="2642" y="223"/>
                    </a:cubicBezTo>
                    <a:cubicBezTo>
                      <a:pt x="2651" y="143"/>
                      <a:pt x="2633" y="63"/>
                      <a:pt x="2597" y="0"/>
                    </a:cubicBezTo>
                    <a:close/>
                  </a:path>
                </a:pathLst>
              </a:custGeom>
              <a:solidFill>
                <a:srgbClr val="4D1311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3394;p48"/>
            <p:cNvGrpSpPr/>
            <p:nvPr/>
          </p:nvGrpSpPr>
          <p:grpSpPr>
            <a:xfrm>
              <a:off x="6889331" y="652889"/>
              <a:ext cx="312534" cy="297768"/>
              <a:chOff x="6129210" y="2819761"/>
              <a:chExt cx="295066" cy="281125"/>
            </a:xfrm>
          </p:grpSpPr>
          <p:sp>
            <p:nvSpPr>
              <p:cNvPr id="41" name="Google Shape;3395;p48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3396;p48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3397;p48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3398;p48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3399;p48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3400;p48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3401;p48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3402;p48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3403;p48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3404;p48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3405;p48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3406;p48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1764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3407;p48"/>
            <p:cNvGrpSpPr/>
            <p:nvPr/>
          </p:nvGrpSpPr>
          <p:grpSpPr>
            <a:xfrm>
              <a:off x="7908881" y="1384789"/>
              <a:ext cx="312534" cy="297768"/>
              <a:chOff x="6129210" y="2819761"/>
              <a:chExt cx="295066" cy="281125"/>
            </a:xfrm>
          </p:grpSpPr>
          <p:sp>
            <p:nvSpPr>
              <p:cNvPr id="29" name="Google Shape;3408;p48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409;p48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410;p48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411;p48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412;p48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13;p48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414;p48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415;p48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416;p48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417;p48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418;p48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3419;p48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1764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" name="Google Shape;3420;p48"/>
            <p:cNvGrpSpPr/>
            <p:nvPr/>
          </p:nvGrpSpPr>
          <p:grpSpPr>
            <a:xfrm>
              <a:off x="8427356" y="2806164"/>
              <a:ext cx="312534" cy="297768"/>
              <a:chOff x="6129210" y="2819761"/>
              <a:chExt cx="295066" cy="281125"/>
            </a:xfrm>
          </p:grpSpPr>
          <p:sp>
            <p:nvSpPr>
              <p:cNvPr id="17" name="Google Shape;3421;p48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3422;p48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3423;p48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3424;p48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3425;p48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3426;p48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3427;p48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3428;p48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3429;p48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3430;p48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3431;p48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3432;p48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1764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120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54;p28"/>
          <p:cNvSpPr txBox="1">
            <a:spLocks/>
          </p:cNvSpPr>
          <p:nvPr/>
        </p:nvSpPr>
        <p:spPr>
          <a:xfrm>
            <a:off x="2373573" y="584051"/>
            <a:ext cx="464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3000"/>
            </a:pPr>
            <a:r>
              <a:rPr lang="en-US" sz="6600" b="1">
                <a:latin typeface="#9Slide03 AllRoundGothic" panose="020B0703020202020104" pitchFamily="34" charset="0"/>
              </a:rPr>
              <a:t>Nhận xét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771355" y="1551209"/>
            <a:ext cx="7736007" cy="2146621"/>
            <a:chOff x="331470" y="26810"/>
            <a:chExt cx="4640580" cy="738000"/>
          </a:xfrm>
        </p:grpSpPr>
        <p:sp>
          <p:nvSpPr>
            <p:cNvPr id="6" name="Rounded Rectangle 5"/>
            <p:cNvSpPr/>
            <p:nvPr/>
          </p:nvSpPr>
          <p:spPr>
            <a:xfrm>
              <a:off x="331470" y="26810"/>
              <a:ext cx="4640580" cy="738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 txBox="1"/>
            <p:nvPr/>
          </p:nvSpPr>
          <p:spPr>
            <a:xfrm>
              <a:off x="367496" y="62836"/>
              <a:ext cx="4568528" cy="6659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5403" tIns="0" rIns="175403" bIns="0" numCol="1" spcCol="1270" anchor="ctr" anchorCtr="0">
              <a:noAutofit/>
            </a:bodyPr>
            <a:lstStyle/>
            <a:p>
              <a:pPr lvl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b="0" kern="1200">
                  <a:latin typeface="#9Slide03 AllRoundGothic" panose="020B0703020202020104" pitchFamily="34" charset="0"/>
                </a:rPr>
                <a:t>- Về kiến thức kĩ năng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746671" y="3802619"/>
            <a:ext cx="7675951" cy="1938695"/>
            <a:chOff x="451497" y="2292621"/>
            <a:chExt cx="4670678" cy="1294182"/>
          </a:xfrm>
        </p:grpSpPr>
        <p:sp>
          <p:nvSpPr>
            <p:cNvPr id="9" name="Rounded Rectangle 8"/>
            <p:cNvSpPr/>
            <p:nvPr/>
          </p:nvSpPr>
          <p:spPr>
            <a:xfrm>
              <a:off x="481595" y="2292621"/>
              <a:ext cx="4640580" cy="129418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 txBox="1"/>
            <p:nvPr/>
          </p:nvSpPr>
          <p:spPr>
            <a:xfrm>
              <a:off x="451497" y="2506909"/>
              <a:ext cx="4634419" cy="6659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5403" tIns="0" rIns="175403" bIns="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kern="1200">
                  <a:latin typeface="#9Slide03 AllRoundGothic" panose="020B0703020202020104" pitchFamily="34" charset="0"/>
                </a:rPr>
                <a:t>-Về năng lực, phẩm chất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511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21;p33"/>
          <p:cNvSpPr txBox="1">
            <a:spLocks noGrp="1"/>
          </p:cNvSpPr>
          <p:nvPr>
            <p:ph idx="1"/>
          </p:nvPr>
        </p:nvSpPr>
        <p:spPr>
          <a:xfrm>
            <a:off x="1610436" y="406258"/>
            <a:ext cx="839337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 sz="6600" b="1">
                <a:latin typeface="#9Slide01 Tieu de ngan" panose="00000800000000000000" pitchFamily="2" charset="0"/>
              </a:rPr>
              <a:t>2. PHƯƠNG HƯỚNG PHẤN ĐẤU</a:t>
            </a:r>
          </a:p>
        </p:txBody>
      </p:sp>
    </p:spTree>
    <p:extLst>
      <p:ext uri="{BB962C8B-B14F-4D97-AF65-F5344CB8AC3E}">
        <p14:creationId xmlns:p14="http://schemas.microsoft.com/office/powerpoint/2010/main" val="198196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27BE6-1DBD-F54A-A5B7-F7903199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008"/>
            <a:ext cx="10515600" cy="3408089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F968EF-690C-48A9-9F70-CC6778605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846" y="599008"/>
            <a:ext cx="9480643" cy="55136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04570" y="961114"/>
            <a:ext cx="82085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HP001 4 hàng" panose="020B0604020202020204" charset="0"/>
                <a:cs typeface="HP001 4 hàng" panose="020B0604020202020204" charset="0"/>
              </a:rPr>
              <a:t>    </a:t>
            </a:r>
            <a:r>
              <a:rPr lang="en-VN" sz="3200" b="1" dirty="0">
                <a:solidFill>
                  <a:schemeClr val="bg1"/>
                </a:solidFill>
                <a:latin typeface="HP001 4 hàng" panose="020B0604020202020204" charset="0"/>
                <a:cs typeface="HP001 4 hàng" panose="020B0604020202020204" charset="0"/>
              </a:rPr>
              <a:t>Thứ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4020202020204" charset="0"/>
                <a:cs typeface="HP001 4 hàng" panose="020B0604020202020204" charset="0"/>
              </a:rPr>
              <a:t>sáu</a:t>
            </a:r>
            <a:r>
              <a:rPr lang="en-VN" sz="3200" b="1" dirty="0">
                <a:solidFill>
                  <a:schemeClr val="bg1"/>
                </a:solidFill>
                <a:latin typeface="HP001 4 hàng" panose="020B0604020202020204" charset="0"/>
                <a:cs typeface="HP001 4 hàng" panose="020B0604020202020204" charset="0"/>
              </a:rPr>
              <a:t> ngày </a:t>
            </a:r>
            <a:r>
              <a:rPr lang="en-VN" sz="3200" b="1" dirty="0" smtClean="0">
                <a:solidFill>
                  <a:schemeClr val="bg1"/>
                </a:solidFill>
                <a:latin typeface="HP001 4 hàng" panose="020B0604020202020204" charset="0"/>
                <a:cs typeface="HP001 4 hàng" panose="020B0604020202020204" charset="0"/>
              </a:rPr>
              <a:t> </a:t>
            </a:r>
            <a:r>
              <a:rPr lang="en-VN" sz="3200" b="1" dirty="0">
                <a:solidFill>
                  <a:schemeClr val="bg1"/>
                </a:solidFill>
                <a:latin typeface="HP001 4 hàng" panose="020B0604020202020204" charset="0"/>
                <a:cs typeface="HP001 4 hàng" panose="020B0604020202020204" charset="0"/>
              </a:rPr>
              <a:t>tháng 1</a:t>
            </a:r>
            <a:r>
              <a:rPr lang="en-US" sz="3200" b="1" dirty="0">
                <a:solidFill>
                  <a:schemeClr val="bg1"/>
                </a:solidFill>
                <a:latin typeface="HP001 4 hàng" panose="020B0604020202020204" charset="0"/>
                <a:cs typeface="HP001 4 hàng" panose="020B0604020202020204" charset="0"/>
              </a:rPr>
              <a:t>2</a:t>
            </a:r>
            <a:r>
              <a:rPr lang="en-VN" sz="3200" b="1" dirty="0">
                <a:solidFill>
                  <a:schemeClr val="bg1"/>
                </a:solidFill>
                <a:latin typeface="HP001 4 hàng" panose="020B0604020202020204" charset="0"/>
                <a:cs typeface="HP001 4 hàng" panose="020B0604020202020204" charset="0"/>
              </a:rPr>
              <a:t> năm 2021</a:t>
            </a:r>
            <a:r>
              <a:rPr lang="en-VN" sz="3600" b="1" dirty="0">
                <a:solidFill>
                  <a:schemeClr val="bg1"/>
                </a:solidFill>
                <a:latin typeface="HP001 4 hàng" panose="020B0604020202020204" charset="0"/>
                <a:cs typeface="HP001 4 hàng" panose="020B0604020202020204" charset="0"/>
              </a:rPr>
              <a:t/>
            </a:r>
            <a:br>
              <a:rPr lang="en-VN" sz="3600" b="1" dirty="0">
                <a:solidFill>
                  <a:schemeClr val="bg1"/>
                </a:solidFill>
                <a:latin typeface="HP001 4 hàng" panose="020B0604020202020204" charset="0"/>
                <a:cs typeface="HP001 4 hàng" panose="020B0604020202020204" charset="0"/>
              </a:rPr>
            </a:br>
            <a:endParaRPr lang="en-US" sz="3600" b="1" dirty="0">
              <a:solidFill>
                <a:schemeClr val="bg1"/>
              </a:solidFill>
              <a:latin typeface="HP001 4 hàng" panose="020B0604020202020204" charset="0"/>
              <a:cs typeface="HP001 4 hàng" panose="020B060402020202020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HP001 4 hàng" panose="020B0604020202020204" charset="0"/>
                <a:cs typeface="HP001 4 hàng" panose="020B0604020202020204" charset="0"/>
              </a:rPr>
              <a:t>            </a:t>
            </a:r>
            <a:r>
              <a:rPr lang="en-VN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VN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579A49-F5B3-4EBF-9E2F-7E5892426381}"/>
              </a:ext>
            </a:extLst>
          </p:cNvPr>
          <p:cNvSpPr txBox="1"/>
          <p:nvPr/>
        </p:nvSpPr>
        <p:spPr>
          <a:xfrm>
            <a:off x="2263225" y="1638223"/>
            <a:ext cx="82085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GDNSTLVM: </a:t>
            </a:r>
            <a:r>
              <a:rPr lang="en-US" sz="3200" dirty="0" err="1">
                <a:solidFill>
                  <a:schemeClr val="bg1"/>
                </a:solidFill>
              </a:rPr>
              <a:t>Bài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7: </a:t>
            </a:r>
            <a:r>
              <a:rPr lang="en-US" sz="3200" dirty="0" err="1" smtClean="0">
                <a:solidFill>
                  <a:schemeClr val="bg1"/>
                </a:solidFill>
              </a:rPr>
              <a:t>Giao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tiếp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với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người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lạ</a:t>
            </a:r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 err="1">
                <a:solidFill>
                  <a:schemeClr val="bg1"/>
                </a:solidFill>
              </a:rPr>
              <a:t>Sinh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hoạt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lớp</a:t>
            </a:r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 err="1">
                <a:solidFill>
                  <a:schemeClr val="bg1"/>
                </a:solidFill>
              </a:rPr>
              <a:t>Chủ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điểm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Tiếp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bước</a:t>
            </a:r>
            <a:r>
              <a:rPr lang="en-US" sz="3200" dirty="0">
                <a:solidFill>
                  <a:schemeClr val="bg1"/>
                </a:solidFill>
              </a:rPr>
              <a:t> cha </a:t>
            </a:r>
            <a:r>
              <a:rPr lang="en-US" sz="3200" dirty="0" err="1">
                <a:solidFill>
                  <a:schemeClr val="bg1"/>
                </a:solidFill>
              </a:rPr>
              <a:t>anh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536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12 copy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650" y="1395467"/>
            <a:ext cx="8180388" cy="473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72507" y="687581"/>
            <a:ext cx="6059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6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2153227" y="1142408"/>
            <a:ext cx="831965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72" name="AutoShape 8"/>
          <p:cNvSpPr>
            <a:spLocks noChangeArrowheads="1"/>
          </p:cNvSpPr>
          <p:nvPr/>
        </p:nvSpPr>
        <p:spPr bwMode="auto">
          <a:xfrm>
            <a:off x="1817254" y="385618"/>
            <a:ext cx="838200" cy="9144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475" name="Picture 11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854" y="640541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2655454" y="461818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482" name="Picture 18" descr="dais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654" y="6197456"/>
            <a:ext cx="914400" cy="81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83" name="Picture 19" descr="dais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254" y="6024419"/>
            <a:ext cx="9144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45854" y="3468604"/>
            <a:ext cx="91262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36354" y="2278264"/>
            <a:ext cx="75276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Loan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6"/>
          <p:cNvSpPr txBox="1">
            <a:spLocks noChangeArrowheads="1"/>
          </p:cNvSpPr>
          <p:nvPr/>
        </p:nvSpPr>
        <p:spPr>
          <a:xfrm>
            <a:off x="2045854" y="4302514"/>
            <a:ext cx="8153400" cy="1371600"/>
          </a:xfrm>
          <a:prstGeom prst="rect">
            <a:avLst/>
          </a:prstGeom>
          <a:noFill/>
          <a:ln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24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475"/>
                </p:tgtEl>
              </p:cMediaNode>
            </p:audio>
          </p:childTnLst>
        </p:cTn>
      </p:par>
    </p:tnLst>
    <p:bldLst>
      <p:bldP spid="62471" grpId="0"/>
      <p:bldP spid="2" grpId="0"/>
      <p:bldP spid="3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9" name="WordArt 7"/>
          <p:cNvSpPr>
            <a:spLocks noChangeArrowheads="1" noChangeShapeType="1" noTextEdit="1"/>
          </p:cNvSpPr>
          <p:nvPr/>
        </p:nvSpPr>
        <p:spPr bwMode="auto">
          <a:xfrm>
            <a:off x="3200400" y="609600"/>
            <a:ext cx="3962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Unicode MS"/>
              </a:rPr>
              <a:t>Lời khuyên</a:t>
            </a:r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2133600" y="19050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b="1">
                <a:solidFill>
                  <a:srgbClr val="FF0000"/>
                </a:solidFill>
              </a:rPr>
              <a:t>Đối với bạn bè, chúng ta cần chú ý:</a:t>
            </a:r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1828800" y="2971800"/>
            <a:ext cx="8458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b="1">
                <a:solidFill>
                  <a:srgbClr val="0000CC"/>
                </a:solidFill>
              </a:rPr>
              <a:t>- Nên chia sẻ niềm vui, nỗi buồn với bạn.</a:t>
            </a:r>
          </a:p>
        </p:txBody>
      </p:sp>
      <p:sp>
        <p:nvSpPr>
          <p:cNvPr id="95242" name="Rectangle 10"/>
          <p:cNvSpPr>
            <a:spLocks noChangeArrowheads="1"/>
          </p:cNvSpPr>
          <p:nvPr/>
        </p:nvSpPr>
        <p:spPr bwMode="auto">
          <a:xfrm>
            <a:off x="1828800" y="3962400"/>
            <a:ext cx="8610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b="1">
                <a:solidFill>
                  <a:srgbClr val="0000CC"/>
                </a:solidFill>
              </a:rPr>
              <a:t>- Trò chuyện với thái độ cởi mở, hoà nhã, thân mật.</a:t>
            </a:r>
          </a:p>
        </p:txBody>
      </p:sp>
      <p:pic>
        <p:nvPicPr>
          <p:cNvPr id="95243" name="Picture 11" descr="daisi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105401"/>
            <a:ext cx="914400" cy="157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44" name="Picture 12" descr="daisi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181601"/>
            <a:ext cx="914400" cy="14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32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2286000" y="1820863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2667000" y="1676401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2590800" y="1752601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102406" name="Picture 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6248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7" name="WordArt 7"/>
          <p:cNvSpPr>
            <a:spLocks noChangeArrowheads="1" noChangeShapeType="1" noTextEdit="1"/>
          </p:cNvSpPr>
          <p:nvPr/>
        </p:nvSpPr>
        <p:spPr bwMode="auto">
          <a:xfrm>
            <a:off x="3810001" y="381001"/>
            <a:ext cx="45434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Unicode MS"/>
              </a:rPr>
              <a:t>Trao đổi, thực hành</a:t>
            </a:r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899580" y="785011"/>
            <a:ext cx="11150221" cy="1204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33400" indent="-533400"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1.Nhận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11" name="Picture 11" descr="dais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04801"/>
            <a:ext cx="9144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2" name="Picture 12" descr="dais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1"/>
            <a:ext cx="9144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13 copy cop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49" y="1676401"/>
            <a:ext cx="5083103" cy="449410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474690" y="2119314"/>
            <a:ext cx="4647955" cy="275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252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06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2286000" y="1820863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2667000" y="1676401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2590800" y="1752601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102406" name="Picture 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6248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7" name="WordArt 7"/>
          <p:cNvSpPr>
            <a:spLocks noChangeArrowheads="1" noChangeShapeType="1" noTextEdit="1"/>
          </p:cNvSpPr>
          <p:nvPr/>
        </p:nvSpPr>
        <p:spPr bwMode="auto">
          <a:xfrm>
            <a:off x="3810001" y="381001"/>
            <a:ext cx="45434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Unicode MS"/>
              </a:rPr>
              <a:t>Trao đổi, thực hành</a:t>
            </a:r>
          </a:p>
        </p:txBody>
      </p:sp>
      <p:pic>
        <p:nvPicPr>
          <p:cNvPr id="102411" name="Picture 11" descr="dais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04801"/>
            <a:ext cx="9144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2" name="Picture 12" descr="dais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1"/>
            <a:ext cx="9144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324100" y="1752602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899580" y="785011"/>
            <a:ext cx="11150221" cy="1204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33400" indent="-533400"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1.Nhận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14 copy cop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383" y="1602574"/>
            <a:ext cx="5435600" cy="43481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221683" y="1741921"/>
            <a:ext cx="3999344" cy="3149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905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06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2286000" y="1820863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2667000" y="1676401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2590800" y="1752601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102406" name="Picture 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6248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7" name="WordArt 7"/>
          <p:cNvSpPr>
            <a:spLocks noChangeArrowheads="1" noChangeShapeType="1" noTextEdit="1"/>
          </p:cNvSpPr>
          <p:nvPr/>
        </p:nvSpPr>
        <p:spPr bwMode="auto">
          <a:xfrm>
            <a:off x="3810001" y="381001"/>
            <a:ext cx="45434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Unicode MS"/>
              </a:rPr>
              <a:t>Trao đổi, thực hành</a:t>
            </a:r>
          </a:p>
        </p:txBody>
      </p:sp>
      <p:pic>
        <p:nvPicPr>
          <p:cNvPr id="102411" name="Picture 11" descr="dais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04801"/>
            <a:ext cx="9144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2" name="Picture 12" descr="dais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1"/>
            <a:ext cx="9144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899580" y="785011"/>
            <a:ext cx="11150221" cy="1204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33400" indent="-533400"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1.Nhận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15 copy cop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550186"/>
            <a:ext cx="5606473" cy="469821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330019" y="1782911"/>
            <a:ext cx="4487528" cy="216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235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06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1708727" y="1803400"/>
            <a:ext cx="8001000" cy="170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en-US" sz="30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 a</a:t>
            </a: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Có cô giáo đến thực tập ở lớp em. Mấy bạn ngồi cạnh em ngại nói chuyện với cô, thậm chí không phát biểu trong giờ cô dạy.</a:t>
            </a:r>
          </a:p>
        </p:txBody>
      </p:sp>
      <p:sp>
        <p:nvSpPr>
          <p:cNvPr id="3" name="Rectangle 28"/>
          <p:cNvSpPr>
            <a:spLocks noChangeArrowheads="1"/>
          </p:cNvSpPr>
          <p:nvPr/>
        </p:nvSpPr>
        <p:spPr bwMode="auto">
          <a:xfrm>
            <a:off x="1403927" y="660400"/>
            <a:ext cx="861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3400" b="1" dirty="0">
                <a:solidFill>
                  <a:srgbClr val="FF0000"/>
                </a:solidFill>
                <a:cs typeface="Times New Roman" panose="02020603050405020304" pitchFamily="18" charset="0"/>
              </a:rPr>
              <a:t>2. </a:t>
            </a:r>
            <a:r>
              <a:rPr lang="en-US" altLang="en-US" sz="3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3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sẽ</a:t>
            </a:r>
            <a:r>
              <a:rPr lang="en-US" altLang="en-US" sz="3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làm</a:t>
            </a:r>
            <a:r>
              <a:rPr lang="en-US" altLang="en-US" sz="3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gì</a:t>
            </a:r>
            <a:r>
              <a:rPr lang="en-US" altLang="en-US" sz="3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3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tình</a:t>
            </a:r>
            <a:r>
              <a:rPr lang="en-US" altLang="en-US" sz="3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huống</a:t>
            </a:r>
            <a:r>
              <a:rPr lang="en-US" altLang="en-US" sz="3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3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34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1623290" y="3822700"/>
            <a:ext cx="8001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en-US" sz="3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183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452</Words>
  <Application>Microsoft Office PowerPoint</Application>
  <PresentationFormat>Widescreen</PresentationFormat>
  <Paragraphs>45</Paragraphs>
  <Slides>16</Slides>
  <Notes>2</Notes>
  <HiddenSlides>0</HiddenSlides>
  <MMClips>5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#9Slide01 Tieu de ngan</vt:lpstr>
      <vt:lpstr>#9Slide03 AllRoundGothic</vt:lpstr>
      <vt:lpstr>American Typewriter</vt:lpstr>
      <vt:lpstr>Arial</vt:lpstr>
      <vt:lpstr>Arial Unicode MS</vt:lpstr>
      <vt:lpstr>Calibri</vt:lpstr>
      <vt:lpstr>Calibri Light</vt:lpstr>
      <vt:lpstr>Cambria</vt:lpstr>
      <vt:lpstr>HP001 4 hàng</vt:lpstr>
      <vt:lpstr>Times New Roman</vt:lpstr>
      <vt:lpstr>UTM Erie Black</vt:lpstr>
      <vt:lpstr>1_Office Theme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SINH HOẠT LỚP TUẦN 15 </vt:lpstr>
      <vt:lpstr>PowerPoint Presentation</vt:lpstr>
      <vt:lpstr>SƠ KẾT TUẦN 15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31</cp:revision>
  <dcterms:created xsi:type="dcterms:W3CDTF">2021-11-05T12:37:47Z</dcterms:created>
  <dcterms:modified xsi:type="dcterms:W3CDTF">2021-12-12T04:46:21Z</dcterms:modified>
</cp:coreProperties>
</file>